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7"/>
  </p:notesMasterIdLst>
  <p:sldIdLst>
    <p:sldId id="431" r:id="rId4"/>
    <p:sldId id="259" r:id="rId5"/>
    <p:sldId id="261" r:id="rId6"/>
    <p:sldId id="257" r:id="rId7"/>
    <p:sldId id="291" r:id="rId8"/>
    <p:sldId id="267" r:id="rId9"/>
    <p:sldId id="295" r:id="rId10"/>
    <p:sldId id="296" r:id="rId11"/>
    <p:sldId id="297" r:id="rId12"/>
    <p:sldId id="423" r:id="rId13"/>
    <p:sldId id="424" r:id="rId14"/>
    <p:sldId id="425" r:id="rId15"/>
    <p:sldId id="426" r:id="rId16"/>
    <p:sldId id="420" r:id="rId17"/>
    <p:sldId id="421" r:id="rId18"/>
    <p:sldId id="260" r:id="rId19"/>
    <p:sldId id="270" r:id="rId20"/>
    <p:sldId id="272" r:id="rId21"/>
    <p:sldId id="429" r:id="rId22"/>
    <p:sldId id="427" r:id="rId23"/>
    <p:sldId id="430" r:id="rId24"/>
    <p:sldId id="273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01049D-3B8A-D107-F27B-4D988AF53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NGỌC 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CÔNG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44" y="2080260"/>
            <a:ext cx="8084306" cy="4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11" name="Picture 10" descr="A green and orange letters&#10;&#10;AI-generated content may be incorrect.">
            <a:extLst>
              <a:ext uri="{FF2B5EF4-FFF2-40B4-BE49-F238E27FC236}">
                <a16:creationId xmlns:a16="http://schemas.microsoft.com/office/drawing/2014/main" id="{8BA5DAB3-B620-3959-ECF5-6852C8E3C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80" y="1672159"/>
            <a:ext cx="7506046" cy="197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Trong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0" name="Picture 9" descr="A blue and orange text&#10;&#10;AI-generated content may be incorrect.">
            <a:extLst>
              <a:ext uri="{FF2B5EF4-FFF2-40B4-BE49-F238E27FC236}">
                <a16:creationId xmlns:a16="http://schemas.microsoft.com/office/drawing/2014/main" id="{457BB59E-E117-EAEC-7887-C0271E2228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60" y="140805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623" y="1740734"/>
            <a:ext cx="7579373" cy="15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551</Words>
  <Application>Microsoft Office PowerPoint</Application>
  <PresentationFormat>Widescreen</PresentationFormat>
  <Paragraphs>50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等线 Light</vt:lpstr>
      <vt:lpstr>SimSun</vt:lpstr>
      <vt:lpstr>Arial</vt:lpstr>
      <vt:lpstr>Arvo</vt:lpstr>
      <vt:lpstr>Calibri</vt:lpstr>
      <vt:lpstr>Cambria</vt:lpstr>
      <vt:lpstr>Century Gothic</vt:lpstr>
      <vt:lpstr>Spartan</vt:lpstr>
      <vt:lpstr>Times New Roman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43</cp:revision>
  <dcterms:created xsi:type="dcterms:W3CDTF">2023-01-16T10:59:35Z</dcterms:created>
  <dcterms:modified xsi:type="dcterms:W3CDTF">2026-03-24T07:07:17Z</dcterms:modified>
</cp:coreProperties>
</file>