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436" r:id="rId3"/>
    <p:sldId id="408" r:id="rId4"/>
    <p:sldId id="438" r:id="rId5"/>
    <p:sldId id="440" r:id="rId6"/>
    <p:sldId id="340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72" d="100"/>
          <a:sy n="72" d="100"/>
        </p:scale>
        <p:origin x="67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0.jp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bai%20tap/bai%20tap%202.ppt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HƯNG ĐẠO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200643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18: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Giáo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viên:Trần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Thị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Chuyến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3A2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33628" y="182483"/>
            <a:ext cx="6987810" cy="1084435"/>
            <a:chOff x="4555444" y="243442"/>
            <a:chExt cx="6869907" cy="1084435"/>
          </a:xfrm>
        </p:grpSpPr>
        <p:grpSp>
          <p:nvGrpSpPr>
            <p:cNvPr id="33" name="Group 32"/>
            <p:cNvGrpSpPr/>
            <p:nvPr/>
          </p:nvGrpSpPr>
          <p:grpSpPr>
            <a:xfrm>
              <a:off x="4555444" y="243442"/>
              <a:ext cx="6869907" cy="1084435"/>
              <a:chOff x="4555444" y="243442"/>
              <a:chExt cx="6869907" cy="108443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55444" y="243442"/>
                <a:ext cx="6869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26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2026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4279976" y="1258669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DU LỊCH ĐẠI DƯƠNG</a:t>
            </a:r>
          </a:p>
        </p:txBody>
      </p:sp>
      <p:sp>
        <p:nvSpPr>
          <p:cNvPr id="25" name="Text Box 38" descr="Water droplets"/>
          <p:cNvSpPr txBox="1">
            <a:spLocks noChangeArrowheads="1"/>
          </p:cNvSpPr>
          <p:nvPr/>
        </p:nvSpPr>
        <p:spPr bwMode="auto">
          <a:xfrm>
            <a:off x="11430794" y="713105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3" name="Straight Connector 42"/>
            <p:cNvCxnSpPr>
              <a:stCxn id="42" idx="2"/>
              <a:endCxn id="42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2" idx="0"/>
              <a:endCxn id="42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6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7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48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19729" y="6783388"/>
            <a:ext cx="4070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ung hay ưng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s…… s…….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35014" y="7385764"/>
            <a:ext cx="2396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ừng    ững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60" name="Picture 8" descr="Cá chuồn bay là gì? Đặc điểm, thành phần dinh dưỡng và nơi mua cá chuồn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47364" y="6602625"/>
            <a:ext cx="30219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? hay ~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yên tinh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16504" y="6917287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57" name="Picture 4" descr="Những điều chưa biết về sứa - VnExpres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412617" y="3043834"/>
            <a:ext cx="28216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l hay n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 ….ặng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00199" y="3653910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54" name="Picture 6" descr="Cá heo có thật thông minh đến mức biết cứu người không?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382709" y="3025794"/>
            <a:ext cx="28972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r hay d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 ….ực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126295" y="3641347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51" name="Picture 2" descr="Cá Ngựa: Đặc Điểm, Công Dụng, Cách Dùng &amp;amp; Giá Bán 202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65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26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3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2026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 trong các câu in đậm những từ ngữ có nghĩa giống nhau.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 cây im lặng quá. </a:t>
            </a:r>
            <a:r>
              <a:rPr lang="nl-NL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tiếng lá rơi lúc này cũng có thể khiến người ta giật mình. Gió bắt đầu thổi rào rào.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Phút yên tĩnh của rừng ban mai dần biến đi. </a:t>
            </a:r>
            <a:r>
              <a:rPr lang="nl-NL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 bốc hương hoa tràm thơm ngây ngất. Gió đưa mùi hương ngọt lan xa, phảng phất khắp rừng.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Thoắt cái, có một khoảng rừng nguyên sơ đã trở về lại vẻ tĩnh lặng.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579216" y="1258669"/>
            <a:ext cx="4993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18: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sp>
        <p:nvSpPr>
          <p:cNvPr id="3" name="Rectangle 2"/>
          <p:cNvSpPr/>
          <p:nvPr/>
        </p:nvSpPr>
        <p:spPr>
          <a:xfrm>
            <a:off x="2728119" y="6816239"/>
            <a:ext cx="11810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endParaRPr lang="en-US" sz="40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26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3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2026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167116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78598" y="4254996"/>
            <a:ext cx="1396628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579216" y="1249680"/>
            <a:ext cx="4993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18: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04119" y="3104134"/>
            <a:ext cx="2253964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04419" y="3104134"/>
            <a:ext cx="19431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99919" y="3091128"/>
            <a:ext cx="21336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2"/>
          <a:stretch>
            <a:fillRect/>
          </a:stretch>
        </p:blipFill>
        <p:spPr>
          <a:xfrm>
            <a:off x="8492061" y="3048000"/>
            <a:ext cx="6275659" cy="24384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204119" y="7010400"/>
            <a:ext cx="14630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chịu khó-chăm chỉ;vàng rực-vàng ruộm;hùng vĩ- sừng sững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6" grpId="0" animBg="1"/>
      <p:bldP spid="27" grpId="0" animBg="1"/>
      <p:bldP spid="28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26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3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2026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167116"/>
            <a:ext cx="14249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78597" y="2962632"/>
            <a:ext cx="149655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78597" y="38862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579216" y="1249680"/>
            <a:ext cx="4993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18: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</p:spTree>
    <p:extLst>
      <p:ext uri="{BB962C8B-B14F-4D97-AF65-F5344CB8AC3E}">
        <p14:creationId xmlns:p14="http://schemas.microsoft.com/office/powerpoint/2010/main" val="18415944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9557</TotalTime>
  <Words>423</Words>
  <Application>Microsoft Office PowerPoint</Application>
  <PresentationFormat>Tùy chỉnh</PresentationFormat>
  <Paragraphs>63</Paragraphs>
  <Slides>6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chuyenduongkinh@outlook.com.vn</cp:lastModifiedBy>
  <cp:revision>1058</cp:revision>
  <dcterms:created xsi:type="dcterms:W3CDTF">2008-09-09T22:52:10Z</dcterms:created>
  <dcterms:modified xsi:type="dcterms:W3CDTF">2026-03-26T02:56:40Z</dcterms:modified>
</cp:coreProperties>
</file>