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36" r:id="rId3"/>
    <p:sldId id="408" r:id="rId4"/>
    <p:sldId id="438" r:id="rId5"/>
    <p:sldId id="440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HƯNG ĐẠO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200643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Đàm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Thúy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3A1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Phút yên tĩnh của rừng ban mai dần biến đi. </a:t>
            </a:r>
            <a:r>
              <a:rPr lang="nl-NL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579216" y="1258669"/>
            <a:ext cx="4993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8119" y="6816239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8598" y="4254996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579216" y="1249680"/>
            <a:ext cx="4993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04119" y="3104134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3104134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3091128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8492061" y="3048000"/>
            <a:ext cx="6275659" cy="24384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7010400"/>
            <a:ext cx="14630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 khó-chăm chỉ;vàng rực-vàng ruộm;hùng vĩ- sừng sững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8597" y="2962632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8597" y="3886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579216" y="1249680"/>
            <a:ext cx="4993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9555</TotalTime>
  <Words>307</Words>
  <Application>Microsoft Office PowerPoint</Application>
  <PresentationFormat>Custom</PresentationFormat>
  <Paragraphs>59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1058</cp:revision>
  <dcterms:created xsi:type="dcterms:W3CDTF">2008-09-09T22:52:10Z</dcterms:created>
  <dcterms:modified xsi:type="dcterms:W3CDTF">2026-03-26T01:10:17Z</dcterms:modified>
</cp:coreProperties>
</file>