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05" r:id="rId4"/>
  </p:sldMasterIdLst>
  <p:notesMasterIdLst>
    <p:notesMasterId r:id="rId25"/>
  </p:notesMasterIdLst>
  <p:sldIdLst>
    <p:sldId id="11702" r:id="rId5"/>
    <p:sldId id="260" r:id="rId6"/>
    <p:sldId id="291" r:id="rId7"/>
    <p:sldId id="292" r:id="rId8"/>
    <p:sldId id="293" r:id="rId9"/>
    <p:sldId id="294" r:id="rId10"/>
    <p:sldId id="320" r:id="rId11"/>
    <p:sldId id="337" r:id="rId12"/>
    <p:sldId id="339" r:id="rId13"/>
    <p:sldId id="341" r:id="rId14"/>
    <p:sldId id="390" r:id="rId15"/>
    <p:sldId id="383" r:id="rId16"/>
    <p:sldId id="384" r:id="rId17"/>
    <p:sldId id="391" r:id="rId18"/>
    <p:sldId id="385" r:id="rId19"/>
    <p:sldId id="386" r:id="rId20"/>
    <p:sldId id="387" r:id="rId21"/>
    <p:sldId id="389" r:id="rId22"/>
    <p:sldId id="388" r:id="rId23"/>
    <p:sldId id="35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16" autoAdjust="0"/>
  </p:normalViewPr>
  <p:slideViewPr>
    <p:cSldViewPr snapToGrid="0">
      <p:cViewPr varScale="1">
        <p:scale>
          <a:sx n="63" d="100"/>
          <a:sy n="63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490B8-9DAB-4A83-B613-2B4BB9D667DC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AB872-662F-49BF-B548-6AC61B57C4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3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ni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vô</a:t>
            </a:r>
            <a:r>
              <a:rPr lang="en-US" baseline="0" dirty="0"/>
              <a:t> quiz – </a:t>
            </a:r>
            <a:r>
              <a:rPr lang="en-US" baseline="0" dirty="0" err="1"/>
              <a:t>kéo</a:t>
            </a:r>
            <a:r>
              <a:rPr lang="en-US" baseline="0" dirty="0"/>
              <a:t> </a:t>
            </a:r>
            <a:r>
              <a:rPr lang="en-US" baseline="0" dirty="0" err="1"/>
              <a:t>thả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7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180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405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22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55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039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35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32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576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21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98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915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52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846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4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8784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F26A098B-D504-42D6-94EF-3066D6FA751A}"/>
              </a:ext>
            </a:extLst>
          </p:cNvPr>
          <p:cNvSpPr/>
          <p:nvPr userDrawn="1"/>
        </p:nvSpPr>
        <p:spPr>
          <a:xfrm>
            <a:off x="4972943" y="1914401"/>
            <a:ext cx="6868521" cy="3802956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08F9912-75F2-41A5-AF08-9D72784BB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343C2AB-E622-41D8-AF3A-A919C4F40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84554CFF-B746-440E-80FD-BBFE3B44ED2B}"/>
              </a:ext>
            </a:extLst>
          </p:cNvPr>
          <p:cNvGrpSpPr/>
          <p:nvPr userDrawn="1"/>
        </p:nvGrpSpPr>
        <p:grpSpPr>
          <a:xfrm>
            <a:off x="5594832" y="1645879"/>
            <a:ext cx="3937628" cy="4096878"/>
            <a:chOff x="5594832" y="1645879"/>
            <a:chExt cx="3937628" cy="4096878"/>
          </a:xfrm>
          <a:solidFill>
            <a:schemeClr val="bg1">
              <a:alpha val="50000"/>
            </a:schemeClr>
          </a:solidFill>
        </p:grpSpPr>
        <p:sp>
          <p:nvSpPr>
            <p:cNvPr id="14" name="平行四边形 13">
              <a:extLst>
                <a:ext uri="{FF2B5EF4-FFF2-40B4-BE49-F238E27FC236}">
                  <a16:creationId xmlns:a16="http://schemas.microsoft.com/office/drawing/2014/main" id="{969A46BF-5A1C-4FD9-BE6A-0570852B4FB7}"/>
                </a:ext>
              </a:extLst>
            </p:cNvPr>
            <p:cNvSpPr/>
            <p:nvPr userDrawn="1"/>
          </p:nvSpPr>
          <p:spPr>
            <a:xfrm>
              <a:off x="5594832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平行四边形 14">
              <a:extLst>
                <a:ext uri="{FF2B5EF4-FFF2-40B4-BE49-F238E27FC236}">
                  <a16:creationId xmlns:a16="http://schemas.microsoft.com/office/drawing/2014/main" id="{5059F92F-6D7B-4C62-90F9-79083BB9A9D5}"/>
                </a:ext>
              </a:extLst>
            </p:cNvPr>
            <p:cNvSpPr/>
            <p:nvPr userDrawn="1"/>
          </p:nvSpPr>
          <p:spPr>
            <a:xfrm>
              <a:off x="5953785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平行四边形 15">
              <a:extLst>
                <a:ext uri="{FF2B5EF4-FFF2-40B4-BE49-F238E27FC236}">
                  <a16:creationId xmlns:a16="http://schemas.microsoft.com/office/drawing/2014/main" id="{EC047FB7-FA1B-4CAE-80D1-90745477BB8E}"/>
                </a:ext>
              </a:extLst>
            </p:cNvPr>
            <p:cNvSpPr/>
            <p:nvPr userDrawn="1"/>
          </p:nvSpPr>
          <p:spPr>
            <a:xfrm>
              <a:off x="6312738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平行四边形 16">
              <a:extLst>
                <a:ext uri="{FF2B5EF4-FFF2-40B4-BE49-F238E27FC236}">
                  <a16:creationId xmlns:a16="http://schemas.microsoft.com/office/drawing/2014/main" id="{DF3F7B47-4549-49EC-806B-509376A5ACA4}"/>
                </a:ext>
              </a:extLst>
            </p:cNvPr>
            <p:cNvSpPr/>
            <p:nvPr userDrawn="1"/>
          </p:nvSpPr>
          <p:spPr>
            <a:xfrm>
              <a:off x="6671690" y="1645879"/>
              <a:ext cx="2860770" cy="4096878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2BB5A366-227D-4CFC-94D7-F6257B834F07}"/>
              </a:ext>
            </a:extLst>
          </p:cNvPr>
          <p:cNvSpPr/>
          <p:nvPr userDrawn="1"/>
        </p:nvSpPr>
        <p:spPr>
          <a:xfrm>
            <a:off x="4676504" y="1620479"/>
            <a:ext cx="6736457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CF36D730-F0C3-47E1-B754-CC61E5E422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91497" y="4112654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29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92F0645A-18B9-437F-8BCE-A8E56994CD1D}"/>
              </a:ext>
            </a:extLst>
          </p:cNvPr>
          <p:cNvSpPr/>
          <p:nvPr userDrawn="1"/>
        </p:nvSpPr>
        <p:spPr>
          <a:xfrm>
            <a:off x="2859717" y="2157826"/>
            <a:ext cx="7333163" cy="2580143"/>
          </a:xfrm>
          <a:prstGeom prst="rect">
            <a:avLst/>
          </a:prstGeom>
          <a:solidFill>
            <a:srgbClr val="85D8DE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80E2959-2275-4A63-94ED-2631360C9C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472A700-1A0D-4070-ACFA-126C327B9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765F7B5-FF41-4AA3-A43C-389A51865F41}"/>
              </a:ext>
            </a:extLst>
          </p:cNvPr>
          <p:cNvSpPr/>
          <p:nvPr userDrawn="1"/>
        </p:nvSpPr>
        <p:spPr>
          <a:xfrm>
            <a:off x="2429417" y="1733396"/>
            <a:ext cx="7333163" cy="2580143"/>
          </a:xfrm>
          <a:prstGeom prst="rect">
            <a:avLst/>
          </a:prstGeom>
          <a:solidFill>
            <a:schemeClr val="bg1"/>
          </a:solidFill>
          <a:ln w="127000">
            <a:solidFill>
              <a:srgbClr val="85D8D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片包含 定居者&#10;&#10;描述已自动生成">
            <a:extLst>
              <a:ext uri="{FF2B5EF4-FFF2-40B4-BE49-F238E27FC236}">
                <a16:creationId xmlns:a16="http://schemas.microsoft.com/office/drawing/2014/main" id="{B3A40FC9-0E13-4A27-88B0-D9226E3E16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83126" y="3447899"/>
            <a:ext cx="2409754" cy="12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2F10E82C-BCA5-41DA-837F-4DBC4BAF139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016DAA2-C119-4DE8-8240-3C90EC9993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525ABEE-41C3-4A5E-A073-CE8889D1CD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A51F15F9-BA13-4460-8142-9C6FEEA7EF54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6E569E2-751C-463C-8A75-50ABCD6239F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384130DF-5256-41EA-9C12-071D06ED52D3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32EF5879-ECE7-4468-98E5-4BC081A6B4CC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3" name="直接连接符 12">
                  <a:extLst>
                    <a:ext uri="{FF2B5EF4-FFF2-40B4-BE49-F238E27FC236}">
                      <a16:creationId xmlns:a16="http://schemas.microsoft.com/office/drawing/2014/main" id="{10D593B2-9D37-4401-9C6B-1AEF9632F8F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0FDC6A6-874D-4D2B-95AF-7BC7424C43FB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FECAF79D-C9F9-4FD5-BAE0-858E5D5296C2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9D75DC75-44FF-450A-AFD0-EE1E1D19EC1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>
                  <a:extLst>
                    <a:ext uri="{FF2B5EF4-FFF2-40B4-BE49-F238E27FC236}">
                      <a16:creationId xmlns:a16="http://schemas.microsoft.com/office/drawing/2014/main" id="{5493F22F-265D-4EAA-958E-B9F157613B8F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783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5982FBE-1C8A-40CB-935A-9ECFF77FB202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1676F0A-7FD5-4714-BA6B-22EE52425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B7F5AAC-CB42-41FD-9562-F142B6647F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AD88DA1E-8532-41E4-826B-BC6E552CD37D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16AE8B10-5C3A-4604-9B2E-37FBA072957A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B94BF722-B479-4702-BB30-417A26BC04FB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E5B5F2D1-364F-45A2-816B-A9C7AE715FF8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0C786428-846B-4280-AE92-FB2B3C5062B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50DCD29A-3CF1-4415-8C1D-B387A2EB1980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17BE55E5-5514-49FC-8942-75BDC779AD33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B8B6B3AF-9B46-4555-9483-231493111B9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>
                  <a:extLst>
                    <a:ext uri="{FF2B5EF4-FFF2-40B4-BE49-F238E27FC236}">
                      <a16:creationId xmlns:a16="http://schemas.microsoft.com/office/drawing/2014/main" id="{C81ABF99-5387-4EF9-B39C-D7EFD6F4FB3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19310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759FFFEB-D577-46C2-83B6-E986266027BD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896F24-1165-4292-AC1A-48F7D77E4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8D913F4-5503-4A6A-AC87-6F4491D42C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D082E6F-EC48-413E-BE38-D1AA8769D900}"/>
              </a:ext>
            </a:extLst>
          </p:cNvPr>
          <p:cNvGrpSpPr/>
          <p:nvPr userDrawn="1"/>
        </p:nvGrpSpPr>
        <p:grpSpPr>
          <a:xfrm>
            <a:off x="4029548" y="524106"/>
            <a:ext cx="4132903" cy="808792"/>
            <a:chOff x="4029548" y="685471"/>
            <a:chExt cx="4132903" cy="808792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586A89F1-5537-4804-BF13-3E2E8CF6897C}"/>
                </a:ext>
              </a:extLst>
            </p:cNvPr>
            <p:cNvSpPr/>
            <p:nvPr userDrawn="1"/>
          </p:nvSpPr>
          <p:spPr>
            <a:xfrm>
              <a:off x="4029548" y="947854"/>
              <a:ext cx="4132903" cy="54640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85D8DE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/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68A9C95B-1DA7-47A3-96A3-343759102BE4}"/>
                </a:ext>
              </a:extLst>
            </p:cNvPr>
            <p:cNvGrpSpPr/>
            <p:nvPr userDrawn="1"/>
          </p:nvGrpSpPr>
          <p:grpSpPr>
            <a:xfrm>
              <a:off x="4228523" y="685471"/>
              <a:ext cx="3743809" cy="642921"/>
              <a:chOff x="4207007" y="685471"/>
              <a:chExt cx="3743809" cy="642921"/>
            </a:xfrm>
          </p:grpSpPr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C78FFD77-09F1-4B70-85A6-08152CD00B82}"/>
                  </a:ext>
                </a:extLst>
              </p:cNvPr>
              <p:cNvGrpSpPr/>
              <p:nvPr userDrawn="1"/>
            </p:nvGrpSpPr>
            <p:grpSpPr>
              <a:xfrm>
                <a:off x="4207007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D17C174F-2A54-44A8-9BCA-6C54FCAE7F18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椭圆 16">
                  <a:extLst>
                    <a:ext uri="{FF2B5EF4-FFF2-40B4-BE49-F238E27FC236}">
                      <a16:creationId xmlns:a16="http://schemas.microsoft.com/office/drawing/2014/main" id="{5707558A-0E85-4828-8332-C0888E6B850E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6E7A15D-08C8-49FE-A2F4-6ED4E1709CC7}"/>
                  </a:ext>
                </a:extLst>
              </p:cNvPr>
              <p:cNvGrpSpPr/>
              <p:nvPr userDrawn="1"/>
            </p:nvGrpSpPr>
            <p:grpSpPr>
              <a:xfrm>
                <a:off x="7715683" y="685471"/>
                <a:ext cx="235133" cy="642921"/>
                <a:chOff x="4454433" y="685471"/>
                <a:chExt cx="235133" cy="642921"/>
              </a:xfrm>
            </p:grpSpPr>
            <p:cxnSp>
              <p:nvCxnSpPr>
                <p:cNvPr id="14" name="直接连接符 13">
                  <a:extLst>
                    <a:ext uri="{FF2B5EF4-FFF2-40B4-BE49-F238E27FC236}">
                      <a16:creationId xmlns:a16="http://schemas.microsoft.com/office/drawing/2014/main" id="{8EAD2DED-C37A-4B33-AB12-1EA125863C7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4572000" y="685471"/>
                  <a:ext cx="0" cy="525355"/>
                </a:xfrm>
                <a:prstGeom prst="line">
                  <a:avLst/>
                </a:prstGeom>
                <a:ln w="38100">
                  <a:solidFill>
                    <a:srgbClr val="85D8DE"/>
                  </a:solidFill>
                  <a:tailEnd type="oval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椭圆 14">
                  <a:extLst>
                    <a:ext uri="{FF2B5EF4-FFF2-40B4-BE49-F238E27FC236}">
                      <a16:creationId xmlns:a16="http://schemas.microsoft.com/office/drawing/2014/main" id="{FCE5F093-2CE0-4931-A94A-42FE38861863}"/>
                    </a:ext>
                  </a:extLst>
                </p:cNvPr>
                <p:cNvSpPr/>
                <p:nvPr userDrawn="1"/>
              </p:nvSpPr>
              <p:spPr>
                <a:xfrm>
                  <a:off x="4454433" y="1093259"/>
                  <a:ext cx="235133" cy="235133"/>
                </a:xfrm>
                <a:prstGeom prst="ellipse">
                  <a:avLst/>
                </a:prstGeom>
                <a:noFill/>
                <a:ln w="38100">
                  <a:solidFill>
                    <a:srgbClr val="85D8D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2724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949AB25D-8BA0-45D3-A76A-2B6D6C2237B1}"/>
              </a:ext>
            </a:extLst>
          </p:cNvPr>
          <p:cNvSpPr/>
          <p:nvPr userDrawn="1"/>
        </p:nvSpPr>
        <p:spPr>
          <a:xfrm>
            <a:off x="1583871" y="935916"/>
            <a:ext cx="9024257" cy="4996542"/>
          </a:xfrm>
          <a:prstGeom prst="rect">
            <a:avLst/>
          </a:prstGeom>
          <a:solidFill>
            <a:srgbClr val="85D8DE"/>
          </a:solidFill>
          <a:ln w="381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6ABA5CDA-4DA1-4E0D-88BE-82994794F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9C3D7CD-9E38-4913-A3E6-8BFB6C169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2D619F-17D3-4169-96B3-1A137F2E7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2" b="4653"/>
          <a:stretch/>
        </p:blipFill>
        <p:spPr>
          <a:xfrm>
            <a:off x="9806360" y="4313539"/>
            <a:ext cx="2320653" cy="2455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088F8910-914E-4F34-8B1B-758EC85C9D52}"/>
              </a:ext>
            </a:extLst>
          </p:cNvPr>
          <p:cNvGrpSpPr/>
          <p:nvPr userDrawn="1"/>
        </p:nvGrpSpPr>
        <p:grpSpPr>
          <a:xfrm>
            <a:off x="5522050" y="925542"/>
            <a:ext cx="3942764" cy="5059622"/>
            <a:chOff x="5522050" y="925542"/>
            <a:chExt cx="3942764" cy="5059622"/>
          </a:xfrm>
          <a:solidFill>
            <a:schemeClr val="bg1">
              <a:alpha val="50000"/>
            </a:schemeClr>
          </a:solidFill>
        </p:grpSpPr>
        <p:sp>
          <p:nvSpPr>
            <p:cNvPr id="23" name="平行四边形 22">
              <a:extLst>
                <a:ext uri="{FF2B5EF4-FFF2-40B4-BE49-F238E27FC236}">
                  <a16:creationId xmlns:a16="http://schemas.microsoft.com/office/drawing/2014/main" id="{DEE1B63D-60C5-4D6D-9E98-AB07B50F60A8}"/>
                </a:ext>
              </a:extLst>
            </p:cNvPr>
            <p:cNvSpPr/>
            <p:nvPr userDrawn="1"/>
          </p:nvSpPr>
          <p:spPr>
            <a:xfrm>
              <a:off x="5882715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平行四边形 23">
              <a:extLst>
                <a:ext uri="{FF2B5EF4-FFF2-40B4-BE49-F238E27FC236}">
                  <a16:creationId xmlns:a16="http://schemas.microsoft.com/office/drawing/2014/main" id="{2FC027C7-455F-4ED0-BC86-CAEFB87DB698}"/>
                </a:ext>
              </a:extLst>
            </p:cNvPr>
            <p:cNvSpPr/>
            <p:nvPr userDrawn="1"/>
          </p:nvSpPr>
          <p:spPr>
            <a:xfrm>
              <a:off x="624338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平行四边形 24">
              <a:extLst>
                <a:ext uri="{FF2B5EF4-FFF2-40B4-BE49-F238E27FC236}">
                  <a16:creationId xmlns:a16="http://schemas.microsoft.com/office/drawing/2014/main" id="{DCB66CEE-F0D2-45F0-967A-1E1CEBEB4C9A}"/>
                </a:ext>
              </a:extLst>
            </p:cNvPr>
            <p:cNvSpPr/>
            <p:nvPr userDrawn="1"/>
          </p:nvSpPr>
          <p:spPr>
            <a:xfrm>
              <a:off x="6604044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平行四边形 25">
              <a:extLst>
                <a:ext uri="{FF2B5EF4-FFF2-40B4-BE49-F238E27FC236}">
                  <a16:creationId xmlns:a16="http://schemas.microsoft.com/office/drawing/2014/main" id="{ACFFF094-B6AE-449D-B877-2CB6DD807425}"/>
                </a:ext>
              </a:extLst>
            </p:cNvPr>
            <p:cNvSpPr/>
            <p:nvPr userDrawn="1"/>
          </p:nvSpPr>
          <p:spPr>
            <a:xfrm>
              <a:off x="5522050" y="925542"/>
              <a:ext cx="2860770" cy="5059622"/>
            </a:xfrm>
            <a:prstGeom prst="parallelogram">
              <a:avLst>
                <a:gd name="adj" fmla="val 9317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F0C840D3-E7F6-49F3-8147-7C247C695BC0}"/>
              </a:ext>
            </a:extLst>
          </p:cNvPr>
          <p:cNvSpPr/>
          <p:nvPr userDrawn="1"/>
        </p:nvSpPr>
        <p:spPr>
          <a:xfrm>
            <a:off x="2429417" y="1620479"/>
            <a:ext cx="7333163" cy="3617040"/>
          </a:xfrm>
          <a:prstGeom prst="rect">
            <a:avLst/>
          </a:prstGeom>
          <a:solidFill>
            <a:schemeClr val="bg1"/>
          </a:solidFill>
          <a:ln w="1270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8" name="图片 27" descr="图片包含 定居者&#10;&#10;描述已自动生成">
            <a:extLst>
              <a:ext uri="{FF2B5EF4-FFF2-40B4-BE49-F238E27FC236}">
                <a16:creationId xmlns:a16="http://schemas.microsoft.com/office/drawing/2014/main" id="{A8D24D6F-CBF0-40A6-9E32-40ADD2481A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024" y="4150526"/>
            <a:ext cx="3309134" cy="177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83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B44AB3F5-4055-4785-9A4C-C51DAAAF237A}"/>
              </a:ext>
            </a:extLst>
          </p:cNvPr>
          <p:cNvSpPr/>
          <p:nvPr userDrawn="1"/>
        </p:nvSpPr>
        <p:spPr>
          <a:xfrm>
            <a:off x="815898" y="524106"/>
            <a:ext cx="10560204" cy="5809786"/>
          </a:xfrm>
          <a:prstGeom prst="rect">
            <a:avLst/>
          </a:prstGeom>
          <a:solidFill>
            <a:schemeClr val="bg1"/>
          </a:solidFill>
          <a:ln w="101600">
            <a:solidFill>
              <a:srgbClr val="85D8D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CB77B5C-CB19-4DAB-97BC-8A001350AF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" b="68905"/>
          <a:stretch/>
        </p:blipFill>
        <p:spPr>
          <a:xfrm rot="5400000">
            <a:off x="7332615" y="1998617"/>
            <a:ext cx="6858000" cy="28607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C56B0F-8B8F-4C51-A2F3-90D2DA9E0B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57"/>
          <a:stretch/>
        </p:blipFill>
        <p:spPr>
          <a:xfrm rot="5400000">
            <a:off x="-1090748" y="1090748"/>
            <a:ext cx="6858000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4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82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57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3/26/2026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48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428786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3/26/2026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0499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93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456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436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5975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1529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0044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0120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79094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500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11263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0844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2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97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9CF9B-C3EA-499E-9A1D-B558E794E5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005000" y="-11582400"/>
            <a:ext cx="6858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E7F0B-E2F6-46A5-90C7-79930C2D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4200" y="434182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6DE3B8-2177-4388-9924-F76AA34401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13000" y="16893382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3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B90786B-46E6-43E4-AB7B-89DAEC1A0F28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90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1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08FD6DC-82BF-79C2-87AF-B6E49185D33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123137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404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04171EB-4439-E48F-041C-F4137213DDE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6174" y="123137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790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E3885D9D-19FA-4633-ADBC-C28CB04E616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29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C4A8BBFE-8702-4787-B973-BCA16F37D6D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2026/3/26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644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6.png"/><Relationship Id="rId4" Type="http://schemas.microsoft.com/office/2007/relationships/media" Target="../media/media3.mp3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37.png"/><Relationship Id="rId7" Type="http://schemas.openxmlformats.org/officeDocument/2006/relationships/audio" Target="../media/audio1.wav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4.png"/><Relationship Id="rId10" Type="http://schemas.openxmlformats.org/officeDocument/2006/relationships/slide" Target="slide5.xml"/><Relationship Id="rId19" Type="http://schemas.openxmlformats.org/officeDocument/2006/relationships/image" Target="../media/image39.png"/><Relationship Id="rId4" Type="http://schemas.microsoft.com/office/2007/relationships/media" Target="../media/media3.mp3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4.png"/><Relationship Id="rId18" Type="http://schemas.microsoft.com/office/2007/relationships/hdphoto" Target="../media/hdphoto5.wdp"/><Relationship Id="rId3" Type="http://schemas.openxmlformats.org/officeDocument/2006/relationships/audio" Target="NULL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33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image" Target="../media/image37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1.png"/><Relationship Id="rId10" Type="http://schemas.openxmlformats.org/officeDocument/2006/relationships/image" Target="../media/image31.png"/><Relationship Id="rId19" Type="http://schemas.openxmlformats.org/officeDocument/2006/relationships/image" Target="../media/image44.png"/><Relationship Id="rId4" Type="http://schemas.microsoft.com/office/2007/relationships/media" Target="../media/media3.mp3"/><Relationship Id="rId9" Type="http://schemas.openxmlformats.org/officeDocument/2006/relationships/image" Target="../media/image30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ĐÀO THỊ MINH PHƯƠNG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- LỚP 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3A5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3854148" y="1495885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AC6EFC3-7F73-66EF-4056-C421BB4161A9}"/>
              </a:ext>
            </a:extLst>
          </p:cNvPr>
          <p:cNvGrpSpPr/>
          <p:nvPr/>
        </p:nvGrpSpPr>
        <p:grpSpPr>
          <a:xfrm flipV="1">
            <a:off x="84667" y="393427"/>
            <a:ext cx="12022667" cy="6236779"/>
            <a:chOff x="685801" y="400050"/>
            <a:chExt cx="8033083" cy="4449303"/>
          </a:xfrm>
        </p:grpSpPr>
        <p:sp>
          <p:nvSpPr>
            <p:cNvPr id="3" name="Hình chữ nhật: Góc Tròn 1">
              <a:extLst>
                <a:ext uri="{FF2B5EF4-FFF2-40B4-BE49-F238E27FC236}">
                  <a16:creationId xmlns:a16="http://schemas.microsoft.com/office/drawing/2014/main" id="{3812F873-03D1-A274-7B4B-256DAE7EF912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A49FA0-84EE-B639-8480-880D2EE20848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451A22F-70D4-47B5-BC7E-E4C6176311D9}"/>
              </a:ext>
            </a:extLst>
          </p:cNvPr>
          <p:cNvSpPr txBox="1"/>
          <p:nvPr/>
        </p:nvSpPr>
        <p:spPr>
          <a:xfrm>
            <a:off x="762000" y="1047750"/>
            <a:ext cx="47801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 (2 000 + 7 015) : 3 </a:t>
            </a:r>
          </a:p>
          <a:p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= 9 015 : 3 </a:t>
            </a:r>
          </a:p>
          <a:p>
            <a:r>
              <a:rPr lang="pt-BR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= 3 005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1D0E9B14-6B9F-4DE1-8195-1231B8B6BB2F}"/>
              </a:ext>
            </a:extLst>
          </p:cNvPr>
          <p:cNvSpPr txBox="1"/>
          <p:nvPr/>
        </p:nvSpPr>
        <p:spPr>
          <a:xfrm>
            <a:off x="6667500" y="1009650"/>
            <a:ext cx="4219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(102 + 901) x 7 </a:t>
            </a:r>
          </a:p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x 7 </a:t>
            </a:r>
          </a:p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021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1BA2FB2-883F-4795-A48D-56BDA2C89CDF}"/>
              </a:ext>
            </a:extLst>
          </p:cNvPr>
          <p:cNvSpPr txBox="1"/>
          <p:nvPr/>
        </p:nvSpPr>
        <p:spPr>
          <a:xfrm>
            <a:off x="1171575" y="3286125"/>
            <a:ext cx="4219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: (1 + 4)</a:t>
            </a:r>
          </a:p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515 : 5 </a:t>
            </a:r>
          </a:p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503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DA47369-E398-474D-9765-ED0A6EC5C2E8}"/>
              </a:ext>
            </a:extLst>
          </p:cNvPr>
          <p:cNvSpPr txBox="1"/>
          <p:nvPr/>
        </p:nvSpPr>
        <p:spPr>
          <a:xfrm>
            <a:off x="6696075" y="3248025"/>
            <a:ext cx="4219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705 x (8 - 2)</a:t>
            </a:r>
          </a:p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705 x 6</a:t>
            </a:r>
          </a:p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230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59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78" grpId="0" build="p"/>
      <p:bldP spid="79" grpId="0" build="p"/>
      <p:bldP spid="8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">
            <a:hlinkClick r:id="" action="ppaction://media"/>
            <a:extLst>
              <a:ext uri="{FF2B5EF4-FFF2-40B4-BE49-F238E27FC236}">
                <a16:creationId xmlns:a16="http://schemas.microsoft.com/office/drawing/2014/main" id="{F5E06D86-EA19-BC8D-6B19-E32B1A7AFE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2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AC6EFC3-7F73-66EF-4056-C421BB4161A9}"/>
              </a:ext>
            </a:extLst>
          </p:cNvPr>
          <p:cNvGrpSpPr/>
          <p:nvPr/>
        </p:nvGrpSpPr>
        <p:grpSpPr>
          <a:xfrm>
            <a:off x="1" y="280148"/>
            <a:ext cx="12051223" cy="6377729"/>
            <a:chOff x="685801" y="400050"/>
            <a:chExt cx="8033083" cy="4449303"/>
          </a:xfrm>
        </p:grpSpPr>
        <p:sp>
          <p:nvSpPr>
            <p:cNvPr id="3" name="Hình chữ nhật: Góc Tròn 1">
              <a:extLst>
                <a:ext uri="{FF2B5EF4-FFF2-40B4-BE49-F238E27FC236}">
                  <a16:creationId xmlns:a16="http://schemas.microsoft.com/office/drawing/2014/main" id="{3812F873-03D1-A274-7B4B-256DAE7EF912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A49FA0-84EE-B639-8480-880D2EE20848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CBEE69F7-47E0-5623-5C54-193843AA86C5}"/>
              </a:ext>
            </a:extLst>
          </p:cNvPr>
          <p:cNvGrpSpPr/>
          <p:nvPr/>
        </p:nvGrpSpPr>
        <p:grpSpPr>
          <a:xfrm>
            <a:off x="876300" y="545644"/>
            <a:ext cx="10477500" cy="1815883"/>
            <a:chOff x="1257300" y="578508"/>
            <a:chExt cx="7683597" cy="1361912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C71A58AA-EB0B-F7C5-D2B3-6864FE296144}"/>
                </a:ext>
              </a:extLst>
            </p:cNvPr>
            <p:cNvGrpSpPr/>
            <p:nvPr/>
          </p:nvGrpSpPr>
          <p:grpSpPr>
            <a:xfrm>
              <a:off x="1257300" y="662552"/>
              <a:ext cx="774700" cy="677722"/>
              <a:chOff x="1257300" y="662552"/>
              <a:chExt cx="774700" cy="677722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3CB67545-E7EB-303B-7D05-BC1226AE2489}"/>
                  </a:ext>
                </a:extLst>
              </p:cNvPr>
              <p:cNvSpPr/>
              <p:nvPr/>
            </p:nvSpPr>
            <p:spPr>
              <a:xfrm>
                <a:off x="1257300" y="662552"/>
                <a:ext cx="774700" cy="6604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Arial"/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4792F5C-C411-85C5-2B10-4DF0CDE31FA4}"/>
                  </a:ext>
                </a:extLst>
              </p:cNvPr>
              <p:cNvSpPr txBox="1"/>
              <p:nvPr/>
            </p:nvSpPr>
            <p:spPr>
              <a:xfrm>
                <a:off x="1479550" y="778533"/>
                <a:ext cx="330200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267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BFF7ECC3-487F-722E-7447-B69274C653EA}"/>
                </a:ext>
              </a:extLst>
            </p:cNvPr>
            <p:cNvSpPr txBox="1"/>
            <p:nvPr/>
          </p:nvSpPr>
          <p:spPr>
            <a:xfrm>
              <a:off x="1948363" y="578508"/>
              <a:ext cx="6992534" cy="1361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Arial"/>
                </a:rPr>
                <a:t>Một tàu chở 7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Arial"/>
                </a:rPr>
                <a:t>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Arial"/>
                </a:rPr>
                <a:t>863 thùng hàng. Người ta dỡ xuống một số thùng hàng thì số thùng hàng còn lại bằng số thùng hàng ban đầu giảm đi 3 lần. Hỏi trên tàu còn lại bao nhiêu thùng hàng.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B33CCA2-3764-4DC0-8B5F-FAC808315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-304800" y="2311400"/>
            <a:ext cx="3759200" cy="4064000"/>
          </a:xfrm>
          <a:prstGeom prst="rect">
            <a:avLst/>
          </a:prstGeom>
        </p:spPr>
      </p:pic>
      <p:sp>
        <p:nvSpPr>
          <p:cNvPr id="15" name="Oval Callout 5">
            <a:extLst>
              <a:ext uri="{FF2B5EF4-FFF2-40B4-BE49-F238E27FC236}">
                <a16:creationId xmlns:a16="http://schemas.microsoft.com/office/drawing/2014/main" id="{B3C99E4E-843B-449B-880B-2F3EA49B3817}"/>
              </a:ext>
            </a:extLst>
          </p:cNvPr>
          <p:cNvSpPr/>
          <p:nvPr/>
        </p:nvSpPr>
        <p:spPr>
          <a:xfrm>
            <a:off x="4470400" y="3108635"/>
            <a:ext cx="6388100" cy="2818671"/>
          </a:xfrm>
          <a:prstGeom prst="wedgeEllipseCallout">
            <a:avLst>
              <a:gd name="adj1" fmla="val -86626"/>
              <a:gd name="adj2" fmla="val -27427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26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52A50F-5BF2-4D3F-A7D9-A2BB89AFA666}"/>
              </a:ext>
            </a:extLst>
          </p:cNvPr>
          <p:cNvGrpSpPr/>
          <p:nvPr/>
        </p:nvGrpSpPr>
        <p:grpSpPr>
          <a:xfrm>
            <a:off x="1009650" y="1076325"/>
            <a:ext cx="9698549" cy="5029102"/>
            <a:chOff x="685801" y="400050"/>
            <a:chExt cx="8033083" cy="4449303"/>
          </a:xfrm>
        </p:grpSpPr>
        <p:sp>
          <p:nvSpPr>
            <p:cNvPr id="3" name="Hình chữ nhật: Góc Tròn 1">
              <a:extLst>
                <a:ext uri="{FF2B5EF4-FFF2-40B4-BE49-F238E27FC236}">
                  <a16:creationId xmlns:a16="http://schemas.microsoft.com/office/drawing/2014/main" id="{2EB3E90A-6582-461C-87E8-A131A81C1E3E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01500865-1245-420F-95DE-5B1657BFF097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F5F18F4-EECF-4B91-AF40-B152A4D019F1}"/>
              </a:ext>
            </a:extLst>
          </p:cNvPr>
          <p:cNvSpPr txBox="1"/>
          <p:nvPr/>
        </p:nvSpPr>
        <p:spPr>
          <a:xfrm>
            <a:off x="2133600" y="1562100"/>
            <a:ext cx="8010525" cy="3671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0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7 863 : 3 = 2 621 (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2621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765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ột tàu chở 7863 thùng hàng. Người ta dỡ xuống một số thùng hàng thì số thùng hàng còn lại bằng số thùng hàng ban đầu giảm đi 3 lần. Hỏi trên tàu còn lại bao nhiêu thùng hàng.">
            <a:hlinkClick r:id="" action="ppaction://media"/>
            <a:extLst>
              <a:ext uri="{FF2B5EF4-FFF2-40B4-BE49-F238E27FC236}">
                <a16:creationId xmlns:a16="http://schemas.microsoft.com/office/drawing/2014/main" id="{737FF513-EB0B-3139-EE2E-0BC65FDC1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AC6EFC3-7F73-66EF-4056-C421BB4161A9}"/>
              </a:ext>
            </a:extLst>
          </p:cNvPr>
          <p:cNvGrpSpPr/>
          <p:nvPr/>
        </p:nvGrpSpPr>
        <p:grpSpPr>
          <a:xfrm>
            <a:off x="1" y="280148"/>
            <a:ext cx="12051223" cy="6377729"/>
            <a:chOff x="685801" y="400050"/>
            <a:chExt cx="8033083" cy="4449303"/>
          </a:xfrm>
        </p:grpSpPr>
        <p:sp>
          <p:nvSpPr>
            <p:cNvPr id="3" name="Hình chữ nhật: Góc Tròn 1">
              <a:extLst>
                <a:ext uri="{FF2B5EF4-FFF2-40B4-BE49-F238E27FC236}">
                  <a16:creationId xmlns:a16="http://schemas.microsoft.com/office/drawing/2014/main" id="{3812F873-03D1-A274-7B4B-256DAE7EF912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A49FA0-84EE-B639-8480-880D2EE20848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pic>
        <p:nvPicPr>
          <p:cNvPr id="17" name="图片 24">
            <a:extLst>
              <a:ext uri="{FF2B5EF4-FFF2-40B4-BE49-F238E27FC236}">
                <a16:creationId xmlns:a16="http://schemas.microsoft.com/office/drawing/2014/main" id="{E5752D17-5DB3-47FD-ACDC-59316A6EFA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403765"/>
            <a:ext cx="2013980" cy="12620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31279AF-AA81-495E-B243-786E8AF95DAF}"/>
              </a:ext>
            </a:extLst>
          </p:cNvPr>
          <p:cNvSpPr txBox="1"/>
          <p:nvPr/>
        </p:nvSpPr>
        <p:spPr>
          <a:xfrm rot="20214955">
            <a:off x="919249" y="551658"/>
            <a:ext cx="17935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8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vi-VN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GB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71C0EA1-0E3D-415A-825D-539330A5B066}"/>
              </a:ext>
            </a:extLst>
          </p:cNvPr>
          <p:cNvSpPr/>
          <p:nvPr/>
        </p:nvSpPr>
        <p:spPr>
          <a:xfrm>
            <a:off x="1523999" y="1504950"/>
            <a:ext cx="1190625" cy="6096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FD9F82-8602-41F0-9947-2AAC5E491C13}"/>
              </a:ext>
            </a:extLst>
          </p:cNvPr>
          <p:cNvGrpSpPr/>
          <p:nvPr/>
        </p:nvGrpSpPr>
        <p:grpSpPr>
          <a:xfrm>
            <a:off x="2800350" y="552450"/>
            <a:ext cx="8810625" cy="2246769"/>
            <a:chOff x="3028950" y="581025"/>
            <a:chExt cx="8810625" cy="224676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763717E-7324-41AD-800C-6E7FF1D74FC5}"/>
                </a:ext>
              </a:extLst>
            </p:cNvPr>
            <p:cNvSpPr txBox="1"/>
            <p:nvPr/>
          </p:nvSpPr>
          <p:spPr>
            <a:xfrm>
              <a:off x="3028950" y="581025"/>
              <a:ext cx="8810625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Một vị quan dùng những khối đá giống nhau dạng khối hộp chữ nhật để lát một con đường dài 4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555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m. Hình chữ nhật ở mặt trên mỗi khối đá đó có chiều dài 5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</a:p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Vị quan ấy dùng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khối đá.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8F54AC-A509-44DC-BDA9-F42F8BCF1897}"/>
                </a:ext>
              </a:extLst>
            </p:cNvPr>
            <p:cNvSpPr/>
            <p:nvPr/>
          </p:nvSpPr>
          <p:spPr>
            <a:xfrm>
              <a:off x="5791200" y="2324100"/>
              <a:ext cx="571500" cy="4762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68858A8-BDB9-4B95-B57D-26B05519D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350" y="3575394"/>
            <a:ext cx="5086350" cy="165859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EA08D2-374F-4F9C-A9B3-507099246316}"/>
              </a:ext>
            </a:extLst>
          </p:cNvPr>
          <p:cNvSpPr txBox="1"/>
          <p:nvPr/>
        </p:nvSpPr>
        <p:spPr>
          <a:xfrm>
            <a:off x="1000125" y="3267075"/>
            <a:ext cx="5686425" cy="2597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u="sng" dirty="0" err="1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u="sng" dirty="0">
                <a:solidFill>
                  <a:srgbClr val="008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2800" b="1" i="0" u="sng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4555 : 5 = 911 (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>
              <a:lnSpc>
                <a:spcPct val="150000"/>
              </a:lnSpc>
            </a:pP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911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endParaRPr lang="en-US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01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AC6EFC3-7F73-66EF-4056-C421BB4161A9}"/>
              </a:ext>
            </a:extLst>
          </p:cNvPr>
          <p:cNvGrpSpPr/>
          <p:nvPr/>
        </p:nvGrpSpPr>
        <p:grpSpPr>
          <a:xfrm>
            <a:off x="1" y="280148"/>
            <a:ext cx="12051223" cy="6377729"/>
            <a:chOff x="685801" y="400050"/>
            <a:chExt cx="8033083" cy="4449303"/>
          </a:xfrm>
        </p:grpSpPr>
        <p:sp>
          <p:nvSpPr>
            <p:cNvPr id="3" name="Hình chữ nhật: Góc Tròn 1">
              <a:extLst>
                <a:ext uri="{FF2B5EF4-FFF2-40B4-BE49-F238E27FC236}">
                  <a16:creationId xmlns:a16="http://schemas.microsoft.com/office/drawing/2014/main" id="{3812F873-03D1-A274-7B4B-256DAE7EF912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A49FA0-84EE-B639-8480-880D2EE20848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sp>
        <p:nvSpPr>
          <p:cNvPr id="13" name="Tam giác Cân 4">
            <a:extLst>
              <a:ext uri="{FF2B5EF4-FFF2-40B4-BE49-F238E27FC236}">
                <a16:creationId xmlns:a16="http://schemas.microsoft.com/office/drawing/2014/main" id="{8F42F269-28E0-4D45-A5EF-AD3DD505B28A}"/>
              </a:ext>
            </a:extLst>
          </p:cNvPr>
          <p:cNvSpPr/>
          <p:nvPr/>
        </p:nvSpPr>
        <p:spPr>
          <a:xfrm>
            <a:off x="1076325" y="600075"/>
            <a:ext cx="723900" cy="6191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75351-CC98-47F9-A640-4EED372454F7}"/>
              </a:ext>
            </a:extLst>
          </p:cNvPr>
          <p:cNvSpPr txBox="1"/>
          <p:nvPr/>
        </p:nvSpPr>
        <p:spPr>
          <a:xfrm>
            <a:off x="1771650" y="581025"/>
            <a:ext cx="1000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E5387E7-4C65-4362-B151-3652B96E03A4}"/>
              </a:ext>
            </a:extLst>
          </p:cNvPr>
          <p:cNvGrpSpPr/>
          <p:nvPr/>
        </p:nvGrpSpPr>
        <p:grpSpPr>
          <a:xfrm>
            <a:off x="2638425" y="657225"/>
            <a:ext cx="8686800" cy="2677656"/>
            <a:chOff x="2638425" y="657225"/>
            <a:chExt cx="8686800" cy="267765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451E648-472A-4C94-A6BF-A54C2C708A3D}"/>
                </a:ext>
              </a:extLst>
            </p:cNvPr>
            <p:cNvSpPr txBox="1"/>
            <p:nvPr/>
          </p:nvSpPr>
          <p:spPr>
            <a:xfrm>
              <a:off x="2638425" y="657225"/>
              <a:ext cx="86868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Người ta xây một bức tường thành bao quanh một khu đất có dạng hình vuông ABCD. Mỗi cạnh dài 2324 bước chân.</a:t>
              </a:r>
            </a:p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Bức tường thành dài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  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bước chân.</a:t>
              </a:r>
            </a:p>
            <a:p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Người ta xây một chòi canh gác ở trung điểm I của cạnh AB. Đoạn AI dài 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     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bước chân.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966E346-5E4F-480E-B826-3482931A3016}"/>
                </a:ext>
              </a:extLst>
            </p:cNvPr>
            <p:cNvSpPr/>
            <p:nvPr/>
          </p:nvSpPr>
          <p:spPr>
            <a:xfrm>
              <a:off x="6677025" y="1924050"/>
              <a:ext cx="571500" cy="47625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43CD957-0BAC-4095-A1EB-568BC6F96234}"/>
                </a:ext>
              </a:extLst>
            </p:cNvPr>
            <p:cNvSpPr/>
            <p:nvPr/>
          </p:nvSpPr>
          <p:spPr>
            <a:xfrm>
              <a:off x="6810375" y="2847975"/>
              <a:ext cx="571500" cy="476250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FABC478F-7E34-495E-8446-173A00CFED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104775" y="2663825"/>
            <a:ext cx="3759200" cy="4064000"/>
          </a:xfrm>
          <a:prstGeom prst="rect">
            <a:avLst/>
          </a:prstGeom>
        </p:spPr>
      </p:pic>
      <p:sp>
        <p:nvSpPr>
          <p:cNvPr id="24" name="Oval Callout 5">
            <a:extLst>
              <a:ext uri="{FF2B5EF4-FFF2-40B4-BE49-F238E27FC236}">
                <a16:creationId xmlns:a16="http://schemas.microsoft.com/office/drawing/2014/main" id="{3920E029-857F-4B85-B32E-919C7AECD366}"/>
              </a:ext>
            </a:extLst>
          </p:cNvPr>
          <p:cNvSpPr/>
          <p:nvPr/>
        </p:nvSpPr>
        <p:spPr>
          <a:xfrm>
            <a:off x="3581400" y="3461060"/>
            <a:ext cx="4524375" cy="2818671"/>
          </a:xfrm>
          <a:prstGeom prst="wedgeEllipseCallout">
            <a:avLst>
              <a:gd name="adj1" fmla="val -76731"/>
              <a:gd name="adj2" fmla="val -28779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266FA8-FD7E-4FCB-B077-E64EFA6A0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264044"/>
            <a:ext cx="2590800" cy="269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26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52A50F-5BF2-4D3F-A7D9-A2BB89AFA666}"/>
              </a:ext>
            </a:extLst>
          </p:cNvPr>
          <p:cNvGrpSpPr/>
          <p:nvPr/>
        </p:nvGrpSpPr>
        <p:grpSpPr>
          <a:xfrm>
            <a:off x="123825" y="276225"/>
            <a:ext cx="11753849" cy="6324600"/>
            <a:chOff x="685801" y="400050"/>
            <a:chExt cx="8033083" cy="4449303"/>
          </a:xfrm>
        </p:grpSpPr>
        <p:sp>
          <p:nvSpPr>
            <p:cNvPr id="3" name="Hình chữ nhật: Góc Tròn 1">
              <a:extLst>
                <a:ext uri="{FF2B5EF4-FFF2-40B4-BE49-F238E27FC236}">
                  <a16:creationId xmlns:a16="http://schemas.microsoft.com/office/drawing/2014/main" id="{2EB3E90A-6582-461C-87E8-A131A81C1E3E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01500865-1245-420F-95DE-5B1657BFF097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7A08544-A135-47D2-9E31-00280066629E}"/>
              </a:ext>
            </a:extLst>
          </p:cNvPr>
          <p:cNvSpPr txBox="1"/>
          <p:nvPr/>
        </p:nvSpPr>
        <p:spPr>
          <a:xfrm>
            <a:off x="1495425" y="390525"/>
            <a:ext cx="8963025" cy="580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6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 tường dài số bước chân là: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 x 4 = 9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296 (bước chân)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Đoạn AI dài số bước chân là: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 : 2 = 1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 (bước chân)</a:t>
            </a: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a) 9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296 bước chân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1</a:t>
            </a:r>
            <a:r>
              <a:rPr lang="en-US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162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chân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4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E922D0E2-8810-3524-7DE3-B45FBC9856C8}"/>
              </a:ext>
            </a:extLst>
          </p:cNvPr>
          <p:cNvGrpSpPr/>
          <p:nvPr/>
        </p:nvGrpSpPr>
        <p:grpSpPr>
          <a:xfrm>
            <a:off x="3980985" y="323467"/>
            <a:ext cx="8098401" cy="5989220"/>
            <a:chOff x="685801" y="400050"/>
            <a:chExt cx="8099276" cy="4510470"/>
          </a:xfrm>
        </p:grpSpPr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FA39AF21-D01E-D9C6-A9AE-D199C375DD2F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ình chữ nhật: Góc Tròn 1">
              <a:extLst>
                <a:ext uri="{FF2B5EF4-FFF2-40B4-BE49-F238E27FC236}">
                  <a16:creationId xmlns:a16="http://schemas.microsoft.com/office/drawing/2014/main" id="{CF5D52DB-D7B6-8F8D-255F-44BD030DDA2C}"/>
                </a:ext>
              </a:extLst>
            </p:cNvPr>
            <p:cNvSpPr/>
            <p:nvPr/>
          </p:nvSpPr>
          <p:spPr>
            <a:xfrm>
              <a:off x="1013509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3" name="Picture 2" descr="A close up of a black background&#10;&#10;AI-generated content may be incorrect.">
            <a:extLst>
              <a:ext uri="{FF2B5EF4-FFF2-40B4-BE49-F238E27FC236}">
                <a16:creationId xmlns:a16="http://schemas.microsoft.com/office/drawing/2014/main" id="{DCC6F6AE-6519-0E9E-EE13-68E95F225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82" y="1918010"/>
            <a:ext cx="14441257" cy="348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4" descr="Ảnh có chứa xanh lục&#10;&#10;Mô tả được tạo tự động">
            <a:extLst>
              <a:ext uri="{FF2B5EF4-FFF2-40B4-BE49-F238E27FC236}">
                <a16:creationId xmlns:a16="http://schemas.microsoft.com/office/drawing/2014/main" id="{C8178EE3-DFBC-490C-A620-C818D2E61F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136AE9-4E87-42CA-BFF5-A42131F5B1B4}"/>
              </a:ext>
            </a:extLst>
          </p:cNvPr>
          <p:cNvSpPr/>
          <p:nvPr/>
        </p:nvSpPr>
        <p:spPr>
          <a:xfrm>
            <a:off x="228600" y="166832"/>
            <a:ext cx="11544300" cy="63673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39616" y="5526036"/>
            <a:ext cx="5979273" cy="1695618"/>
          </a:xfrm>
          <a:prstGeom prst="rect">
            <a:avLst/>
          </a:prstGeom>
        </p:spPr>
      </p:pic>
      <p:sp>
        <p:nvSpPr>
          <p:cNvPr id="66" name="Rounded Rectangle 65"/>
          <p:cNvSpPr/>
          <p:nvPr/>
        </p:nvSpPr>
        <p:spPr>
          <a:xfrm>
            <a:off x="1018424" y="1508359"/>
            <a:ext cx="10058400" cy="4678570"/>
          </a:xfrm>
          <a:prstGeom prst="roundRect">
            <a:avLst/>
          </a:prstGeom>
          <a:solidFill>
            <a:sysClr val="window" lastClr="FFFFFF">
              <a:alpha val="74000"/>
            </a:sysClr>
          </a:solidFill>
          <a:ln w="38100" cap="flat" cmpd="sng" algn="ctr">
            <a:solidFill>
              <a:srgbClr val="70AD47"/>
            </a:solidFill>
            <a:prstDash val="dash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427497" y="2684226"/>
            <a:ext cx="924025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con.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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Chiến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" panose="05000000000000000000" pitchFamily="2" charset="2"/>
              </a:rPr>
              <a:t>thắng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6305886" y="1700727"/>
            <a:ext cx="4878387" cy="1397666"/>
            <a:chOff x="3177380" y="2934840"/>
            <a:chExt cx="6135404" cy="1834606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380" y="2934840"/>
              <a:ext cx="6135404" cy="1834606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>
              <a:off x="4168149" y="3134897"/>
              <a:ext cx="3601251" cy="133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1 578 : 3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1273597" y="1688750"/>
            <a:ext cx="3398839" cy="983337"/>
            <a:chOff x="1477961" y="2321197"/>
            <a:chExt cx="3398839" cy="983337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961" y="2321197"/>
              <a:ext cx="3398839" cy="983337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1901037" y="2400784"/>
              <a:ext cx="22138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6350">
                    <a:solidFill>
                      <a:prstClr val="black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Luật chơi: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089660" y="1507976"/>
            <a:ext cx="4878387" cy="1397666"/>
            <a:chOff x="3177380" y="2934840"/>
            <a:chExt cx="6135404" cy="1834606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7380" y="2934840"/>
              <a:ext cx="6135404" cy="183460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4168149" y="3134897"/>
              <a:ext cx="3601251" cy="13331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2 896 : 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337674" y="3193977"/>
            <a:ext cx="2568616" cy="2487158"/>
            <a:chOff x="2803578" y="3808319"/>
            <a:chExt cx="2568616" cy="2487158"/>
          </a:xfrm>
        </p:grpSpPr>
        <p:grpSp>
          <p:nvGrpSpPr>
            <p:cNvPr id="17" name="Group 16"/>
            <p:cNvGrpSpPr/>
            <p:nvPr/>
          </p:nvGrpSpPr>
          <p:grpSpPr>
            <a:xfrm>
              <a:off x="4138273" y="4003414"/>
              <a:ext cx="653142" cy="1798162"/>
              <a:chOff x="4153989" y="4746329"/>
              <a:chExt cx="653142" cy="1798162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4153989" y="4746329"/>
                <a:ext cx="0" cy="1798162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153989" y="5277394"/>
                <a:ext cx="653142" cy="0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4287441" y="4580158"/>
              <a:ext cx="1084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724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803578" y="3808319"/>
              <a:ext cx="21897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2896  4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62067" y="4407097"/>
              <a:ext cx="8465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09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324917" y="4956358"/>
              <a:ext cx="781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35317" y="5526036"/>
              <a:ext cx="529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7550471" y="3202918"/>
            <a:ext cx="2568616" cy="2487158"/>
            <a:chOff x="2803578" y="3808319"/>
            <a:chExt cx="2568616" cy="2487158"/>
          </a:xfrm>
        </p:grpSpPr>
        <p:grpSp>
          <p:nvGrpSpPr>
            <p:cNvPr id="89" name="Group 88"/>
            <p:cNvGrpSpPr/>
            <p:nvPr/>
          </p:nvGrpSpPr>
          <p:grpSpPr>
            <a:xfrm>
              <a:off x="4138273" y="4003414"/>
              <a:ext cx="653142" cy="1798162"/>
              <a:chOff x="4153989" y="4746329"/>
              <a:chExt cx="653142" cy="1798162"/>
            </a:xfrm>
          </p:grpSpPr>
          <p:cxnSp>
            <p:nvCxnSpPr>
              <p:cNvPr id="95" name="Straight Connector 94"/>
              <p:cNvCxnSpPr/>
              <p:nvPr/>
            </p:nvCxnSpPr>
            <p:spPr>
              <a:xfrm>
                <a:off x="4153989" y="4746329"/>
                <a:ext cx="0" cy="1798162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/>
              <p:cNvCxnSpPr/>
              <p:nvPr/>
            </p:nvCxnSpPr>
            <p:spPr>
              <a:xfrm>
                <a:off x="4153989" y="5277394"/>
                <a:ext cx="653142" cy="0"/>
              </a:xfrm>
              <a:prstGeom prst="line">
                <a:avLst/>
              </a:prstGeom>
              <a:ln w="38100">
                <a:solidFill>
                  <a:srgbClr val="0080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0" name="TextBox 89"/>
            <p:cNvSpPr txBox="1"/>
            <p:nvPr/>
          </p:nvSpPr>
          <p:spPr>
            <a:xfrm>
              <a:off x="4287441" y="4580158"/>
              <a:ext cx="10847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526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803578" y="3808319"/>
              <a:ext cx="218979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808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1578  3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062067" y="4407097"/>
              <a:ext cx="8465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07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324917" y="4956358"/>
              <a:ext cx="7812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18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35317" y="5526036"/>
              <a:ext cx="52945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006666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BCD91FF-923B-EC50-A419-C737BE2E76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041" y="232032"/>
            <a:ext cx="9077731" cy="14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E9CF06-D9F0-4DA0-6C01-0E2BEFCDF5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1840" y="704417"/>
            <a:ext cx="5145470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6D559AAC-6315-C274-0C7C-89BBF1025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6" y="1984123"/>
            <a:ext cx="11196181" cy="340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1165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985116" y="1147158"/>
            <a:ext cx="369742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882485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1935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979124" cy="1213970"/>
            <a:chOff x="374847" y="4019551"/>
            <a:chExt cx="298434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204742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1936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1937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84966" y="993787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87858" y="1047750"/>
              <a:ext cx="47655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9685 : 5</a:t>
              </a:r>
              <a:endPara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3" y="4815762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101" y="481576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F0A0C12-6523-42CF-8638-72BBB8243C7B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45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5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3882" y="1185924"/>
            <a:ext cx="3774957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 2122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915748" cy="1213970"/>
            <a:chOff x="374847" y="4019551"/>
            <a:chExt cx="2936811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999896" cy="561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  2121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2120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99267" y="220868"/>
            <a:ext cx="8576733" cy="3411332"/>
            <a:chOff x="1949450" y="165651"/>
            <a:chExt cx="6432550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49450" y="683368"/>
              <a:ext cx="1511300" cy="1506538"/>
              <a:chOff x="1949450" y="683368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9450" y="683368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69277" y="985334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79495" y="863755"/>
              <a:ext cx="4765542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8480 : 4 </a:t>
              </a:r>
              <a:r>
                <a:rPr kumimoji="0" lang="en-SG" alt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?</a:t>
              </a:r>
              <a:endParaRPr kumimoji="0" lang="vi-V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6EB42546-C469-4665-A389-1DF62A4F9E0C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760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022388" y="1184430"/>
            <a:ext cx="3771970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2521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    2522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2523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515821" y="220868"/>
            <a:ext cx="8660179" cy="3411332"/>
            <a:chOff x="1886866" y="165651"/>
            <a:chExt cx="6495134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886866" y="691631"/>
              <a:ext cx="1511300" cy="1506538"/>
              <a:chOff x="1886866" y="691631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6866" y="691631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609851" y="666428"/>
              <a:ext cx="4765542" cy="692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7569 : 3 </a:t>
              </a:r>
              <a:r>
                <a:rPr kumimoji="0" lang="en-SG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= ?</a:t>
              </a:r>
              <a:endParaRPr kumimoji="0" lang="vi-VN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B504012-580D-4EFE-AA16-F1CA642F10F1}"/>
              </a:ext>
            </a:extLst>
          </p:cNvPr>
          <p:cNvSpPr/>
          <p:nvPr/>
        </p:nvSpPr>
        <p:spPr>
          <a:xfrm>
            <a:off x="10349775" y="4592701"/>
            <a:ext cx="1842225" cy="781792"/>
          </a:xfrm>
          <a:prstGeom prst="rect">
            <a:avLst/>
          </a:prstGeom>
          <a:solidFill>
            <a:srgbClr val="A2C31E"/>
          </a:solidFill>
          <a:ln>
            <a:solidFill>
              <a:srgbClr val="A2C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876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5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90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1179095" y="609522"/>
            <a:ext cx="9833811" cy="5691887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Calibri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2605103-D9EC-01F5-C3A5-CCB38C5F3570}"/>
              </a:ext>
            </a:extLst>
          </p:cNvPr>
          <p:cNvSpPr txBox="1"/>
          <p:nvPr/>
        </p:nvSpPr>
        <p:spPr>
          <a:xfrm>
            <a:off x="1503708" y="770581"/>
            <a:ext cx="9497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400" kern="0" dirty="0" err="1">
                <a:solidFill>
                  <a:srgbClr val="0E2D6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Thứ</a:t>
            </a:r>
            <a:r>
              <a:rPr lang="en-US" sz="4400" kern="0" dirty="0">
                <a:solidFill>
                  <a:srgbClr val="0E2D6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…</a:t>
            </a:r>
            <a:r>
              <a:rPr lang="en-US" sz="4400" kern="0" dirty="0" err="1">
                <a:solidFill>
                  <a:srgbClr val="0E2D6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ngày</a:t>
            </a:r>
            <a:r>
              <a:rPr lang="en-US" sz="4400" kern="0" dirty="0">
                <a:solidFill>
                  <a:srgbClr val="0E2D6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…</a:t>
            </a:r>
            <a:r>
              <a:rPr lang="en-US" sz="4400" kern="0" dirty="0" err="1">
                <a:solidFill>
                  <a:srgbClr val="0E2D6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tháng</a:t>
            </a:r>
            <a:r>
              <a:rPr lang="en-US" sz="4400" kern="0" dirty="0">
                <a:solidFill>
                  <a:srgbClr val="0E2D6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….</a:t>
            </a:r>
            <a:r>
              <a:rPr lang="en-US" sz="4400" kern="0" dirty="0" err="1">
                <a:solidFill>
                  <a:srgbClr val="0E2D6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năm</a:t>
            </a:r>
            <a:r>
              <a:rPr lang="en-US" sz="4400" kern="0" dirty="0">
                <a:solidFill>
                  <a:srgbClr val="0E2D6C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…</a:t>
            </a:r>
            <a:endParaRPr lang="en-US" sz="4400" b="1" kern="0" dirty="0">
              <a:solidFill>
                <a:srgbClr val="0E2D6C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F4303-A767-49C6-B5FD-A34FA04AA851}"/>
              </a:ext>
            </a:extLst>
          </p:cNvPr>
          <p:cNvSpPr txBox="1"/>
          <p:nvPr/>
        </p:nvSpPr>
        <p:spPr>
          <a:xfrm>
            <a:off x="4575514" y="1565092"/>
            <a:ext cx="2621871" cy="8309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Toán</a:t>
            </a:r>
            <a:endParaRPr kumimoji="0" lang="en-US" sz="66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394082-32F7-B5BC-A42C-BE5BA6728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287" y="5101117"/>
            <a:ext cx="2523963" cy="9693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FCA064-CE16-30E5-92F1-A70EB0E40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210" y="2953888"/>
            <a:ext cx="9608129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0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Nhóm 9">
            <a:extLst>
              <a:ext uri="{FF2B5EF4-FFF2-40B4-BE49-F238E27FC236}">
                <a16:creationId xmlns:a16="http://schemas.microsoft.com/office/drawing/2014/main" id="{E922D0E2-8810-3524-7DE3-B45FBC9856C8}"/>
              </a:ext>
            </a:extLst>
          </p:cNvPr>
          <p:cNvGrpSpPr/>
          <p:nvPr/>
        </p:nvGrpSpPr>
        <p:grpSpPr>
          <a:xfrm>
            <a:off x="3980985" y="323467"/>
            <a:ext cx="8098401" cy="5989220"/>
            <a:chOff x="685801" y="400050"/>
            <a:chExt cx="8099276" cy="4510470"/>
          </a:xfrm>
        </p:grpSpPr>
        <p:sp>
          <p:nvSpPr>
            <p:cNvPr id="11" name="Hình chữ nhật: Góc Tròn 1">
              <a:extLst>
                <a:ext uri="{FF2B5EF4-FFF2-40B4-BE49-F238E27FC236}">
                  <a16:creationId xmlns:a16="http://schemas.microsoft.com/office/drawing/2014/main" id="{FA39AF21-D01E-D9C6-A9AE-D199C375DD2F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ình chữ nhật: Góc Tròn 1">
              <a:extLst>
                <a:ext uri="{FF2B5EF4-FFF2-40B4-BE49-F238E27FC236}">
                  <a16:creationId xmlns:a16="http://schemas.microsoft.com/office/drawing/2014/main" id="{CF5D52DB-D7B6-8F8D-255F-44BD030DDA2C}"/>
                </a:ext>
              </a:extLst>
            </p:cNvPr>
            <p:cNvSpPr/>
            <p:nvPr/>
          </p:nvSpPr>
          <p:spPr>
            <a:xfrm>
              <a:off x="1013509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" name="Picture 3" descr="A colorful letters and numbers&#10;&#10;AI-generated content may be incorrect.">
            <a:extLst>
              <a:ext uri="{FF2B5EF4-FFF2-40B4-BE49-F238E27FC236}">
                <a16:creationId xmlns:a16="http://schemas.microsoft.com/office/drawing/2014/main" id="{A8406ECF-0166-F011-3A0B-F01337542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88" y="2484270"/>
            <a:ext cx="641964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97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8AC6EFC3-7F73-66EF-4056-C421BB4161A9}"/>
              </a:ext>
            </a:extLst>
          </p:cNvPr>
          <p:cNvGrpSpPr/>
          <p:nvPr/>
        </p:nvGrpSpPr>
        <p:grpSpPr>
          <a:xfrm>
            <a:off x="1" y="280148"/>
            <a:ext cx="12051223" cy="6377729"/>
            <a:chOff x="685801" y="400050"/>
            <a:chExt cx="8033083" cy="4449303"/>
          </a:xfrm>
        </p:grpSpPr>
        <p:sp>
          <p:nvSpPr>
            <p:cNvPr id="3" name="Hình chữ nhật: Góc Tròn 1">
              <a:extLst>
                <a:ext uri="{FF2B5EF4-FFF2-40B4-BE49-F238E27FC236}">
                  <a16:creationId xmlns:a16="http://schemas.microsoft.com/office/drawing/2014/main" id="{3812F873-03D1-A274-7B4B-256DAE7EF912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A49FA0-84EE-B639-8480-880D2EE20848}"/>
                </a:ext>
              </a:extLst>
            </p:cNvPr>
            <p:cNvSpPr/>
            <p:nvPr/>
          </p:nvSpPr>
          <p:spPr>
            <a:xfrm>
              <a:off x="790074" y="505953"/>
              <a:ext cx="7928810" cy="4343400"/>
            </a:xfrm>
            <a:custGeom>
              <a:avLst/>
              <a:gdLst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 extrusionOk="0">
                  <a:moveTo>
                    <a:pt x="493295" y="1838840"/>
                  </a:moveTo>
                  <a:cubicBezTo>
                    <a:pt x="480229" y="1490752"/>
                    <a:pt x="242953" y="-13936"/>
                    <a:pt x="647714" y="0"/>
                  </a:cubicBezTo>
                  <a:cubicBezTo>
                    <a:pt x="3750692" y="-60713"/>
                    <a:pt x="4868337" y="61072"/>
                    <a:pt x="7160781" y="0"/>
                  </a:cubicBezTo>
                  <a:cubicBezTo>
                    <a:pt x="7514830" y="5670"/>
                    <a:pt x="7924900" y="618210"/>
                    <a:pt x="7928810" y="984598"/>
                  </a:cubicBezTo>
                  <a:cubicBezTo>
                    <a:pt x="7953262" y="1987959"/>
                    <a:pt x="7996473" y="2918477"/>
                    <a:pt x="7928810" y="3671623"/>
                  </a:cubicBezTo>
                  <a:cubicBezTo>
                    <a:pt x="7962136" y="4010960"/>
                    <a:pt x="7700590" y="4348187"/>
                    <a:pt x="7257033" y="4343400"/>
                  </a:cubicBezTo>
                  <a:cubicBezTo>
                    <a:pt x="5064265" y="4269629"/>
                    <a:pt x="2934583" y="4187517"/>
                    <a:pt x="671777" y="4343400"/>
                  </a:cubicBezTo>
                  <a:cubicBezTo>
                    <a:pt x="306206" y="4344189"/>
                    <a:pt x="-5697" y="4040035"/>
                    <a:pt x="0" y="3671623"/>
                  </a:cubicBezTo>
                  <a:cubicBezTo>
                    <a:pt x="-43347" y="2788883"/>
                    <a:pt x="502953" y="2721423"/>
                    <a:pt x="493295" y="1838840"/>
                  </a:cubicBezTo>
                  <a:close/>
                </a:path>
              </a:pathLst>
            </a:custGeom>
            <a:noFill/>
            <a:ln w="38100">
              <a:solidFill>
                <a:schemeClr val="bg2"/>
              </a:solidFill>
              <a:extLst>
                <a:ext uri="{C807C97D-BFC1-408E-A445-0C87EB9F89A2}">
                  <ask:lineSketchStyleProps xmlns:ask="http://schemas.microsoft.com/office/drawing/2018/sketchyshapes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CBEE69F7-47E0-5623-5C54-193843AA86C5}"/>
              </a:ext>
            </a:extLst>
          </p:cNvPr>
          <p:cNvGrpSpPr/>
          <p:nvPr/>
        </p:nvGrpSpPr>
        <p:grpSpPr>
          <a:xfrm>
            <a:off x="1109004" y="657703"/>
            <a:ext cx="7671580" cy="932204"/>
            <a:chOff x="1257300" y="662552"/>
            <a:chExt cx="5753685" cy="699153"/>
          </a:xfrm>
        </p:grpSpPr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C71A58AA-EB0B-F7C5-D2B3-6864FE296144}"/>
                </a:ext>
              </a:extLst>
            </p:cNvPr>
            <p:cNvGrpSpPr/>
            <p:nvPr/>
          </p:nvGrpSpPr>
          <p:grpSpPr>
            <a:xfrm>
              <a:off x="1257300" y="662552"/>
              <a:ext cx="774700" cy="677722"/>
              <a:chOff x="1257300" y="662552"/>
              <a:chExt cx="774700" cy="677722"/>
            </a:xfrm>
          </p:grpSpPr>
          <p:sp>
            <p:nvSpPr>
              <p:cNvPr id="5" name="Tam giác Cân 4">
                <a:extLst>
                  <a:ext uri="{FF2B5EF4-FFF2-40B4-BE49-F238E27FC236}">
                    <a16:creationId xmlns:a16="http://schemas.microsoft.com/office/drawing/2014/main" id="{3CB67545-E7EB-303B-7D05-BC1226AE2489}"/>
                  </a:ext>
                </a:extLst>
              </p:cNvPr>
              <p:cNvSpPr/>
              <p:nvPr/>
            </p:nvSpPr>
            <p:spPr>
              <a:xfrm>
                <a:off x="1257300" y="662552"/>
                <a:ext cx="774700" cy="660400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54792F5C-C411-85C5-2B10-4DF0CDE31FA4}"/>
                  </a:ext>
                </a:extLst>
              </p:cNvPr>
              <p:cNvSpPr txBox="1"/>
              <p:nvPr/>
            </p:nvSpPr>
            <p:spPr>
              <a:xfrm>
                <a:off x="1479550" y="778533"/>
                <a:ext cx="330200" cy="561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:r>
                  <a:rPr lang="vi-VN" sz="4267" b="1" kern="0" dirty="0">
                    <a:solidFill>
                      <a:srgbClr val="FFFFFF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1</a:t>
                </a:r>
                <a:endParaRPr lang="en-US" sz="4267" b="1" kern="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BFF7ECC3-487F-722E-7447-B69274C653EA}"/>
                </a:ext>
              </a:extLst>
            </p:cNvPr>
            <p:cNvSpPr txBox="1"/>
            <p:nvPr/>
          </p:nvSpPr>
          <p:spPr>
            <a:xfrm>
              <a:off x="1862638" y="799964"/>
              <a:ext cx="5148347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Arial"/>
                </a:rPr>
                <a:t>Tính giá trị của bi</a:t>
              </a:r>
              <a:r>
                <a:rPr lang="en-US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Arial"/>
                </a:rPr>
                <a:t>ể</a:t>
              </a:r>
              <a:r>
                <a:rPr lang="vi-VN" sz="4267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  <a:sym typeface="Arial"/>
                </a:rPr>
                <a:t>u thức</a:t>
              </a:r>
              <a:endParaRPr lang="en-US" sz="4267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C517D7-6269-4A71-B3A9-2EAF2E08DD76}"/>
              </a:ext>
            </a:extLst>
          </p:cNvPr>
          <p:cNvSpPr txBox="1"/>
          <p:nvPr/>
        </p:nvSpPr>
        <p:spPr>
          <a:xfrm>
            <a:off x="1371600" y="1800225"/>
            <a:ext cx="491490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(2 000 + 7 015) : 3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(102 + 901) x 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722CAF-EE5A-40D1-8D8F-C3201C51203A}"/>
              </a:ext>
            </a:extLst>
          </p:cNvPr>
          <p:cNvSpPr txBox="1"/>
          <p:nvPr/>
        </p:nvSpPr>
        <p:spPr>
          <a:xfrm>
            <a:off x="7724775" y="1724025"/>
            <a:ext cx="3867150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2 515 : (1 + 4)</a:t>
            </a:r>
          </a:p>
          <a:p>
            <a:pPr algn="just">
              <a:lnSpc>
                <a:spcPct val="150000"/>
              </a:lnSpc>
            </a:pPr>
            <a:r>
              <a:rPr lang="pt-BR" sz="3600" b="1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d) 705 x (8 - 2)</a:t>
            </a:r>
          </a:p>
        </p:txBody>
      </p:sp>
    </p:spTree>
    <p:extLst>
      <p:ext uri="{BB962C8B-B14F-4D97-AF65-F5344CB8AC3E}">
        <p14:creationId xmlns:p14="http://schemas.microsoft.com/office/powerpoint/2010/main" val="239824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</p:bldLst>
  </p:timing>
</p:sld>
</file>

<file path=ppt/theme/theme1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649</Words>
  <Application>Microsoft Office PowerPoint</Application>
  <PresentationFormat>Widescreen</PresentationFormat>
  <Paragraphs>104</Paragraphs>
  <Slides>20</Slides>
  <Notes>5</Notes>
  <HiddenSlides>0</HiddenSlides>
  <MMClips>21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Arial</vt:lpstr>
      <vt:lpstr>Bebas Neue</vt:lpstr>
      <vt:lpstr>Calibri</vt:lpstr>
      <vt:lpstr>Calibri Light</vt:lpstr>
      <vt:lpstr>Cambria</vt:lpstr>
      <vt:lpstr>iCiel Cadena</vt:lpstr>
      <vt:lpstr>Inter</vt:lpstr>
      <vt:lpstr>Orelega One</vt:lpstr>
      <vt:lpstr>Times New Roman</vt:lpstr>
      <vt:lpstr>UTM Avo</vt:lpstr>
      <vt:lpstr>Organic Poultry Farm MK Campaign by Slidesgo</vt:lpstr>
      <vt:lpstr>2_Office Theme</vt:lpstr>
      <vt:lpstr>包图主题2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HungLanPC</cp:lastModifiedBy>
  <cp:revision>39</cp:revision>
  <dcterms:created xsi:type="dcterms:W3CDTF">2022-11-25T06:41:37Z</dcterms:created>
  <dcterms:modified xsi:type="dcterms:W3CDTF">2026-03-26T00:33:00Z</dcterms:modified>
</cp:coreProperties>
</file>