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7" r:id="rId3"/>
    <p:sldMasterId id="2147483730" r:id="rId4"/>
    <p:sldMasterId id="2147483743" r:id="rId5"/>
    <p:sldMasterId id="2147483750" r:id="rId6"/>
    <p:sldMasterId id="2147483763" r:id="rId7"/>
  </p:sldMasterIdLst>
  <p:notesMasterIdLst>
    <p:notesMasterId r:id="rId31"/>
  </p:notesMasterIdLst>
  <p:sldIdLst>
    <p:sldId id="11703" r:id="rId8"/>
    <p:sldId id="2635" r:id="rId9"/>
    <p:sldId id="256" r:id="rId10"/>
    <p:sldId id="292" r:id="rId11"/>
    <p:sldId id="291" r:id="rId12"/>
    <p:sldId id="293" r:id="rId13"/>
    <p:sldId id="294" r:id="rId14"/>
    <p:sldId id="258" r:id="rId15"/>
    <p:sldId id="2636" r:id="rId16"/>
    <p:sldId id="2641" r:id="rId17"/>
    <p:sldId id="2637" r:id="rId18"/>
    <p:sldId id="2639" r:id="rId19"/>
    <p:sldId id="518" r:id="rId20"/>
    <p:sldId id="2640" r:id="rId21"/>
    <p:sldId id="2631" r:id="rId22"/>
    <p:sldId id="2632" r:id="rId23"/>
    <p:sldId id="2633" r:id="rId24"/>
    <p:sldId id="283" r:id="rId25"/>
    <p:sldId id="262" r:id="rId26"/>
    <p:sldId id="263" r:id="rId27"/>
    <p:sldId id="264" r:id="rId28"/>
    <p:sldId id="290"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7AD3-8E4F-4AE0-86C1-BE8421D22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61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bạn</a:t>
            </a:r>
            <a:r>
              <a:rPr lang="en-US" dirty="0"/>
              <a:t> nhỏ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DFE95689-2C0B-4C01-B61C-938C3671DBDB}" type="slidenum">
              <a:rPr lang="en-US" smtClean="0"/>
              <a:t>6</a:t>
            </a:fld>
            <a:endParaRPr lang="en-US"/>
          </a:p>
        </p:txBody>
      </p:sp>
    </p:spTree>
    <p:extLst>
      <p:ext uri="{BB962C8B-B14F-4D97-AF65-F5344CB8AC3E}">
        <p14:creationId xmlns:p14="http://schemas.microsoft.com/office/powerpoint/2010/main" val="2707988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bạn</a:t>
            </a:r>
            <a:r>
              <a:rPr lang="en-US" dirty="0"/>
              <a:t> nhỏ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DFE95689-2C0B-4C01-B61C-938C3671DBDB}" type="slidenum">
              <a:rPr lang="en-US" smtClean="0"/>
              <a:t>7</a:t>
            </a:fld>
            <a:endParaRPr lang="en-US"/>
          </a:p>
        </p:txBody>
      </p:sp>
    </p:spTree>
    <p:extLst>
      <p:ext uri="{BB962C8B-B14F-4D97-AF65-F5344CB8AC3E}">
        <p14:creationId xmlns:p14="http://schemas.microsoft.com/office/powerpoint/2010/main" val="127085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bạn</a:t>
            </a:r>
            <a:r>
              <a:rPr lang="en-US" dirty="0"/>
              <a:t> nhỏ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95689-2C0B-4C01-B61C-938C3671DB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1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95689-2C0B-4C01-B61C-938C3671DB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7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01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26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73432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400341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646479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4220039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911098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076780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2071240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2788870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80107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467054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000762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44"/>
        <p:cNvGrpSpPr/>
        <p:nvPr/>
      </p:nvGrpSpPr>
      <p:grpSpPr>
        <a:xfrm>
          <a:off x="0" y="0"/>
          <a:ext cx="0" cy="0"/>
          <a:chOff x="0" y="0"/>
          <a:chExt cx="0" cy="0"/>
        </a:xfrm>
      </p:grpSpPr>
      <p:sp>
        <p:nvSpPr>
          <p:cNvPr id="645" name="Google Shape;645;p16"/>
          <p:cNvSpPr/>
          <p:nvPr/>
        </p:nvSpPr>
        <p:spPr>
          <a:xfrm>
            <a:off x="-33" y="45408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16"/>
          <p:cNvSpPr/>
          <p:nvPr/>
        </p:nvSpPr>
        <p:spPr>
          <a:xfrm flipH="1">
            <a:off x="-632877" y="6140171"/>
            <a:ext cx="13575500" cy="865200"/>
          </a:xfrm>
          <a:custGeom>
            <a:avLst/>
            <a:gdLst/>
            <a:ahLst/>
            <a:cxnLst/>
            <a:rect l="l" t="t" r="r" b="b"/>
            <a:pathLst>
              <a:path w="407265" h="25956" extrusionOk="0">
                <a:moveTo>
                  <a:pt x="23662" y="13732"/>
                </a:moveTo>
                <a:cubicBezTo>
                  <a:pt x="31028" y="10430"/>
                  <a:pt x="51603" y="5477"/>
                  <a:pt x="66906" y="3254"/>
                </a:cubicBezTo>
                <a:cubicBezTo>
                  <a:pt x="82210" y="1032"/>
                  <a:pt x="101481" y="-365"/>
                  <a:pt x="115483" y="397"/>
                </a:cubicBezTo>
                <a:cubicBezTo>
                  <a:pt x="129485" y="1159"/>
                  <a:pt x="137168" y="7382"/>
                  <a:pt x="150916" y="7826"/>
                </a:cubicBezTo>
                <a:cubicBezTo>
                  <a:pt x="164664" y="8271"/>
                  <a:pt x="171808" y="3763"/>
                  <a:pt x="197970" y="3064"/>
                </a:cubicBezTo>
                <a:cubicBezTo>
                  <a:pt x="224132" y="2366"/>
                  <a:pt x="280837" y="3699"/>
                  <a:pt x="307888" y="3635"/>
                </a:cubicBezTo>
                <a:cubicBezTo>
                  <a:pt x="334939" y="3572"/>
                  <a:pt x="346147" y="3286"/>
                  <a:pt x="360276" y="2683"/>
                </a:cubicBezTo>
                <a:cubicBezTo>
                  <a:pt x="374405" y="2080"/>
                  <a:pt x="387168" y="-47"/>
                  <a:pt x="392661" y="16"/>
                </a:cubicBezTo>
                <a:cubicBezTo>
                  <a:pt x="398154" y="80"/>
                  <a:pt x="393042" y="-619"/>
                  <a:pt x="393232" y="3064"/>
                </a:cubicBezTo>
                <a:cubicBezTo>
                  <a:pt x="393423" y="6747"/>
                  <a:pt x="396820" y="18907"/>
                  <a:pt x="393804" y="22114"/>
                </a:cubicBezTo>
                <a:cubicBezTo>
                  <a:pt x="390788" y="25321"/>
                  <a:pt x="436190" y="21669"/>
                  <a:pt x="375135" y="22304"/>
                </a:cubicBezTo>
                <a:cubicBezTo>
                  <a:pt x="314080" y="22939"/>
                  <a:pt x="86210" y="25797"/>
                  <a:pt x="27472" y="25924"/>
                </a:cubicBezTo>
                <a:cubicBezTo>
                  <a:pt x="-31265" y="26051"/>
                  <a:pt x="23345" y="25098"/>
                  <a:pt x="22710" y="23066"/>
                </a:cubicBezTo>
                <a:cubicBezTo>
                  <a:pt x="22075" y="21034"/>
                  <a:pt x="16296" y="17034"/>
                  <a:pt x="23662" y="13732"/>
                </a:cubicBezTo>
                <a:close/>
              </a:path>
            </a:pathLst>
          </a:custGeom>
          <a:solidFill>
            <a:schemeClr val="accent6"/>
          </a:solidFill>
          <a:ln>
            <a:noFill/>
          </a:ln>
        </p:spPr>
        <p:txBody>
          <a:bodyPr/>
          <a:lstStyle/>
          <a:p>
            <a:endParaRPr lang="en-US"/>
          </a:p>
        </p:txBody>
      </p:sp>
      <p:sp>
        <p:nvSpPr>
          <p:cNvPr id="647" name="Google Shape;647;p16"/>
          <p:cNvSpPr/>
          <p:nvPr/>
        </p:nvSpPr>
        <p:spPr>
          <a:xfrm>
            <a:off x="-632877" y="5835371"/>
            <a:ext cx="13575500" cy="865200"/>
          </a:xfrm>
          <a:custGeom>
            <a:avLst/>
            <a:gdLst/>
            <a:ahLst/>
            <a:cxnLst/>
            <a:rect l="l" t="t" r="r" b="b"/>
            <a:pathLst>
              <a:path w="407265" h="25956" extrusionOk="0">
                <a:moveTo>
                  <a:pt x="23662" y="13732"/>
                </a:moveTo>
                <a:cubicBezTo>
                  <a:pt x="31028" y="10430"/>
                  <a:pt x="51603" y="5477"/>
                  <a:pt x="66906" y="3254"/>
                </a:cubicBezTo>
                <a:cubicBezTo>
                  <a:pt x="82210" y="1032"/>
                  <a:pt x="101481" y="-365"/>
                  <a:pt x="115483" y="397"/>
                </a:cubicBezTo>
                <a:cubicBezTo>
                  <a:pt x="129485" y="1159"/>
                  <a:pt x="137168" y="7382"/>
                  <a:pt x="150916" y="7826"/>
                </a:cubicBezTo>
                <a:cubicBezTo>
                  <a:pt x="164664" y="8271"/>
                  <a:pt x="171808" y="3763"/>
                  <a:pt x="197970" y="3064"/>
                </a:cubicBezTo>
                <a:cubicBezTo>
                  <a:pt x="224132" y="2366"/>
                  <a:pt x="280837" y="3699"/>
                  <a:pt x="307888" y="3635"/>
                </a:cubicBezTo>
                <a:cubicBezTo>
                  <a:pt x="334939" y="3572"/>
                  <a:pt x="346147" y="3286"/>
                  <a:pt x="360276" y="2683"/>
                </a:cubicBezTo>
                <a:cubicBezTo>
                  <a:pt x="374405" y="2080"/>
                  <a:pt x="387168" y="-47"/>
                  <a:pt x="392661" y="16"/>
                </a:cubicBezTo>
                <a:cubicBezTo>
                  <a:pt x="398154" y="80"/>
                  <a:pt x="393042" y="-619"/>
                  <a:pt x="393232" y="3064"/>
                </a:cubicBezTo>
                <a:cubicBezTo>
                  <a:pt x="393423" y="6747"/>
                  <a:pt x="396820" y="18907"/>
                  <a:pt x="393804" y="22114"/>
                </a:cubicBezTo>
                <a:cubicBezTo>
                  <a:pt x="390788" y="25321"/>
                  <a:pt x="436190" y="21669"/>
                  <a:pt x="375135" y="22304"/>
                </a:cubicBezTo>
                <a:cubicBezTo>
                  <a:pt x="314080" y="22939"/>
                  <a:pt x="86210" y="25797"/>
                  <a:pt x="27472" y="25924"/>
                </a:cubicBezTo>
                <a:cubicBezTo>
                  <a:pt x="-31265" y="26051"/>
                  <a:pt x="23345" y="25098"/>
                  <a:pt x="22710" y="23066"/>
                </a:cubicBezTo>
                <a:cubicBezTo>
                  <a:pt x="22075" y="21034"/>
                  <a:pt x="16296" y="17034"/>
                  <a:pt x="23662" y="13732"/>
                </a:cubicBezTo>
                <a:close/>
              </a:path>
            </a:pathLst>
          </a:custGeom>
          <a:solidFill>
            <a:schemeClr val="accent6"/>
          </a:solidFill>
          <a:ln>
            <a:noFill/>
          </a:ln>
        </p:spPr>
      </p:sp>
      <p:sp>
        <p:nvSpPr>
          <p:cNvPr id="648" name="Google Shape;648;p16"/>
          <p:cNvSpPr/>
          <p:nvPr/>
        </p:nvSpPr>
        <p:spPr>
          <a:xfrm>
            <a:off x="4750257" y="4662691"/>
            <a:ext cx="7694767" cy="1441333"/>
          </a:xfrm>
          <a:custGeom>
            <a:avLst/>
            <a:gdLst/>
            <a:ahLst/>
            <a:cxnLst/>
            <a:rect l="l" t="t" r="r" b="b"/>
            <a:pathLst>
              <a:path w="230843" h="43240" extrusionOk="0">
                <a:moveTo>
                  <a:pt x="10279" y="39207"/>
                </a:moveTo>
                <a:cubicBezTo>
                  <a:pt x="19042" y="33111"/>
                  <a:pt x="39680" y="12537"/>
                  <a:pt x="58285" y="6060"/>
                </a:cubicBezTo>
                <a:cubicBezTo>
                  <a:pt x="76891" y="-417"/>
                  <a:pt x="102227" y="-417"/>
                  <a:pt x="121912" y="345"/>
                </a:cubicBezTo>
                <a:cubicBezTo>
                  <a:pt x="141597" y="1107"/>
                  <a:pt x="159314" y="4409"/>
                  <a:pt x="176395" y="10632"/>
                </a:cubicBezTo>
                <a:cubicBezTo>
                  <a:pt x="193477" y="16855"/>
                  <a:pt x="218178" y="32667"/>
                  <a:pt x="224401" y="37683"/>
                </a:cubicBezTo>
                <a:cubicBezTo>
                  <a:pt x="230624" y="42700"/>
                  <a:pt x="238435" y="39842"/>
                  <a:pt x="213733" y="40731"/>
                </a:cubicBezTo>
                <a:cubicBezTo>
                  <a:pt x="189032" y="41620"/>
                  <a:pt x="110863" y="42700"/>
                  <a:pt x="76192" y="43017"/>
                </a:cubicBezTo>
                <a:cubicBezTo>
                  <a:pt x="41521" y="43335"/>
                  <a:pt x="16693" y="43271"/>
                  <a:pt x="5707" y="42636"/>
                </a:cubicBezTo>
                <a:cubicBezTo>
                  <a:pt x="-5278" y="42001"/>
                  <a:pt x="1516" y="45303"/>
                  <a:pt x="10279" y="39207"/>
                </a:cubicBezTo>
                <a:close/>
              </a:path>
            </a:pathLst>
          </a:custGeom>
          <a:solidFill>
            <a:schemeClr val="accent6"/>
          </a:solidFill>
          <a:ln>
            <a:noFill/>
          </a:ln>
        </p:spPr>
      </p:sp>
      <p:grpSp>
        <p:nvGrpSpPr>
          <p:cNvPr id="649" name="Google Shape;649;p16"/>
          <p:cNvGrpSpPr/>
          <p:nvPr/>
        </p:nvGrpSpPr>
        <p:grpSpPr>
          <a:xfrm>
            <a:off x="0" y="-4933"/>
            <a:ext cx="12192008" cy="1212584"/>
            <a:chOff x="0" y="-3700"/>
            <a:chExt cx="9144006" cy="909438"/>
          </a:xfrm>
        </p:grpSpPr>
        <p:sp>
          <p:nvSpPr>
            <p:cNvPr id="650" name="Google Shape;650;p16"/>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6"/>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2" name="Google Shape;652;p16"/>
          <p:cNvSpPr txBox="1">
            <a:spLocks noGrp="1"/>
          </p:cNvSpPr>
          <p:nvPr>
            <p:ph type="title"/>
          </p:nvPr>
        </p:nvSpPr>
        <p:spPr>
          <a:xfrm>
            <a:off x="1544143" y="2450472"/>
            <a:ext cx="4033200" cy="731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16"/>
          <p:cNvSpPr txBox="1">
            <a:spLocks noGrp="1"/>
          </p:cNvSpPr>
          <p:nvPr>
            <p:ph type="subTitle" idx="1"/>
          </p:nvPr>
        </p:nvSpPr>
        <p:spPr>
          <a:xfrm>
            <a:off x="1544976" y="3188328"/>
            <a:ext cx="40316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4" name="Google Shape;654;p16"/>
          <p:cNvSpPr/>
          <p:nvPr/>
        </p:nvSpPr>
        <p:spPr>
          <a:xfrm>
            <a:off x="4750257" y="4662691"/>
            <a:ext cx="7694767" cy="1441333"/>
          </a:xfrm>
          <a:custGeom>
            <a:avLst/>
            <a:gdLst/>
            <a:ahLst/>
            <a:cxnLst/>
            <a:rect l="l" t="t" r="r" b="b"/>
            <a:pathLst>
              <a:path w="230843" h="43240" extrusionOk="0">
                <a:moveTo>
                  <a:pt x="10279" y="39207"/>
                </a:moveTo>
                <a:cubicBezTo>
                  <a:pt x="19042" y="33111"/>
                  <a:pt x="39680" y="12537"/>
                  <a:pt x="58285" y="6060"/>
                </a:cubicBezTo>
                <a:cubicBezTo>
                  <a:pt x="76891" y="-417"/>
                  <a:pt x="102227" y="-417"/>
                  <a:pt x="121912" y="345"/>
                </a:cubicBezTo>
                <a:cubicBezTo>
                  <a:pt x="141597" y="1107"/>
                  <a:pt x="159314" y="4409"/>
                  <a:pt x="176395" y="10632"/>
                </a:cubicBezTo>
                <a:cubicBezTo>
                  <a:pt x="193477" y="16855"/>
                  <a:pt x="218178" y="32667"/>
                  <a:pt x="224401" y="37683"/>
                </a:cubicBezTo>
                <a:cubicBezTo>
                  <a:pt x="230624" y="42700"/>
                  <a:pt x="238435" y="39842"/>
                  <a:pt x="213733" y="40731"/>
                </a:cubicBezTo>
                <a:cubicBezTo>
                  <a:pt x="189032" y="41620"/>
                  <a:pt x="110863" y="42700"/>
                  <a:pt x="76192" y="43017"/>
                </a:cubicBezTo>
                <a:cubicBezTo>
                  <a:pt x="41521" y="43335"/>
                  <a:pt x="16693" y="43271"/>
                  <a:pt x="5707" y="42636"/>
                </a:cubicBezTo>
                <a:cubicBezTo>
                  <a:pt x="-5278" y="42001"/>
                  <a:pt x="1516" y="45303"/>
                  <a:pt x="10279" y="39207"/>
                </a:cubicBezTo>
                <a:close/>
              </a:path>
            </a:pathLst>
          </a:custGeom>
          <a:solidFill>
            <a:srgbClr val="000000">
              <a:alpha val="6110"/>
            </a:srgbClr>
          </a:solidFill>
          <a:ln>
            <a:noFill/>
          </a:ln>
        </p:spPr>
        <p:txBody>
          <a:bodyPr/>
          <a:lstStyle/>
          <a:p>
            <a:endParaRPr lang="en-US"/>
          </a:p>
        </p:txBody>
      </p:sp>
      <p:sp>
        <p:nvSpPr>
          <p:cNvPr id="655" name="Google Shape;655;p16"/>
          <p:cNvSpPr/>
          <p:nvPr/>
        </p:nvSpPr>
        <p:spPr>
          <a:xfrm>
            <a:off x="6178700" y="5584099"/>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16"/>
          <p:cNvSpPr/>
          <p:nvPr/>
        </p:nvSpPr>
        <p:spPr>
          <a:xfrm>
            <a:off x="8308667" y="5584099"/>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16"/>
          <p:cNvSpPr/>
          <p:nvPr/>
        </p:nvSpPr>
        <p:spPr>
          <a:xfrm>
            <a:off x="7152967" y="50613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8" name="Google Shape;658;p16"/>
          <p:cNvGrpSpPr/>
          <p:nvPr/>
        </p:nvGrpSpPr>
        <p:grpSpPr>
          <a:xfrm>
            <a:off x="5916519" y="4788629"/>
            <a:ext cx="358963" cy="503556"/>
            <a:chOff x="1988514" y="3567171"/>
            <a:chExt cx="269222" cy="377667"/>
          </a:xfrm>
        </p:grpSpPr>
        <p:sp>
          <p:nvSpPr>
            <p:cNvPr id="659" name="Google Shape;659;p1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16"/>
          <p:cNvGrpSpPr/>
          <p:nvPr/>
        </p:nvGrpSpPr>
        <p:grpSpPr>
          <a:xfrm>
            <a:off x="6275452" y="4674895"/>
            <a:ext cx="358963" cy="503556"/>
            <a:chOff x="1988514" y="3567171"/>
            <a:chExt cx="269222" cy="377667"/>
          </a:xfrm>
        </p:grpSpPr>
        <p:sp>
          <p:nvSpPr>
            <p:cNvPr id="664" name="Google Shape;664;p1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16"/>
          <p:cNvSpPr/>
          <p:nvPr/>
        </p:nvSpPr>
        <p:spPr>
          <a:xfrm>
            <a:off x="9667567" y="50613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16"/>
          <p:cNvSpPr/>
          <p:nvPr/>
        </p:nvSpPr>
        <p:spPr>
          <a:xfrm>
            <a:off x="6178685" y="6279897"/>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16"/>
          <p:cNvSpPr/>
          <p:nvPr/>
        </p:nvSpPr>
        <p:spPr>
          <a:xfrm>
            <a:off x="9201285" y="6215864"/>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16"/>
          <p:cNvSpPr/>
          <p:nvPr/>
        </p:nvSpPr>
        <p:spPr>
          <a:xfrm>
            <a:off x="3552767" y="62887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2" name="Google Shape;672;p16"/>
          <p:cNvGrpSpPr/>
          <p:nvPr/>
        </p:nvGrpSpPr>
        <p:grpSpPr>
          <a:xfrm>
            <a:off x="111352" y="5712295"/>
            <a:ext cx="358963" cy="503556"/>
            <a:chOff x="1988514" y="3567171"/>
            <a:chExt cx="269222" cy="377667"/>
          </a:xfrm>
        </p:grpSpPr>
        <p:sp>
          <p:nvSpPr>
            <p:cNvPr id="673" name="Google Shape;673;p1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16"/>
          <p:cNvGrpSpPr/>
          <p:nvPr/>
        </p:nvGrpSpPr>
        <p:grpSpPr>
          <a:xfrm>
            <a:off x="470285" y="5712295"/>
            <a:ext cx="358963" cy="503556"/>
            <a:chOff x="1988514" y="3567171"/>
            <a:chExt cx="269222" cy="377667"/>
          </a:xfrm>
        </p:grpSpPr>
        <p:sp>
          <p:nvSpPr>
            <p:cNvPr id="678" name="Google Shape;678;p1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16"/>
          <p:cNvGrpSpPr/>
          <p:nvPr/>
        </p:nvGrpSpPr>
        <p:grpSpPr>
          <a:xfrm>
            <a:off x="2928734" y="1149687"/>
            <a:ext cx="1264052" cy="249661"/>
            <a:chOff x="680025" y="5031475"/>
            <a:chExt cx="2255625" cy="445400"/>
          </a:xfrm>
        </p:grpSpPr>
        <p:sp>
          <p:nvSpPr>
            <p:cNvPr id="683" name="Google Shape;683;p16"/>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6"/>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6"/>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6"/>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6"/>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6"/>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16"/>
          <p:cNvGrpSpPr/>
          <p:nvPr/>
        </p:nvGrpSpPr>
        <p:grpSpPr>
          <a:xfrm>
            <a:off x="6035437" y="1149697"/>
            <a:ext cx="1944048" cy="383876"/>
            <a:chOff x="680025" y="5031475"/>
            <a:chExt cx="2255625" cy="445400"/>
          </a:xfrm>
        </p:grpSpPr>
        <p:sp>
          <p:nvSpPr>
            <p:cNvPr id="690" name="Google Shape;690;p16"/>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6"/>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6"/>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6"/>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6"/>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6"/>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0133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66864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30042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25194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735527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481794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35380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49009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1742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162012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7310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39952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23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29313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812161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09038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428542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387017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54821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27043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20764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18759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749509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36907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030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3/26/2026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961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3/26/2026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8893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3/26/2026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60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3/26/2026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5788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3/26/2026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7523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3/26/2026</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634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5253057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630417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104377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970429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969950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27844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33306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77796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1151941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7719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3/26/2026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544747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414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1987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599931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914340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756213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566076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88208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1788463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3356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11251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453389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3/26/2026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2264125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63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56.xml"/><Relationship Id="rId7"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546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3883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264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42837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663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9Slide.vn - 2019">
            <a:extLst>
              <a:ext uri="{FF2B5EF4-FFF2-40B4-BE49-F238E27FC236}">
                <a16:creationId xmlns:a16="http://schemas.microsoft.com/office/drawing/2014/main" id="{3CF7147B-F8D1-4666-85E8-087CE2E934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61CCE-4718-42DF-9909-7036B1822BCC}" type="datetimeFigureOut">
              <a:rPr lang="en-US" smtClean="0"/>
              <a:t>3/26/2026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2475F-E67A-448D-9E90-61265F2F21E0}" type="slidenum">
              <a:rPr lang="en-US" smtClean="0"/>
              <a:t>‹#›</a:t>
            </a:fld>
            <a:endParaRPr lang="en-US" dirty="0"/>
          </a:p>
        </p:txBody>
      </p:sp>
    </p:spTree>
    <p:extLst>
      <p:ext uri="{BB962C8B-B14F-4D97-AF65-F5344CB8AC3E}">
        <p14:creationId xmlns:p14="http://schemas.microsoft.com/office/powerpoint/2010/main" val="384974929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48.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0.sv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60.png"/><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24.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36.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6.png"/><Relationship Id="rId1" Type="http://schemas.openxmlformats.org/officeDocument/2006/relationships/slideLayout" Target="../slideLayouts/slideLayout29.xml"/><Relationship Id="rId5" Type="http://schemas.openxmlformats.org/officeDocument/2006/relationships/image" Target="../media/image67.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48.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6.png"/><Relationship Id="rId7" Type="http://schemas.openxmlformats.org/officeDocument/2006/relationships/image" Target="../media/image26.sv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50.svg"/><Relationship Id="rId10" Type="http://schemas.openxmlformats.org/officeDocument/2006/relationships/image" Target="../media/image67.png"/><Relationship Id="rId4" Type="http://schemas.openxmlformats.org/officeDocument/2006/relationships/image" Target="../media/image68.png"/><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8.png"/><Relationship Id="rId7" Type="http://schemas.openxmlformats.org/officeDocument/2006/relationships/image" Target="../media/image19.png"/><Relationship Id="rId2"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69.png"/><Relationship Id="rId4" Type="http://schemas.openxmlformats.org/officeDocument/2006/relationships/image" Target="../media/image50.sv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7.png"/><Relationship Id="rId17" Type="http://schemas.openxmlformats.org/officeDocument/2006/relationships/image" Target="../media/image79.png"/><Relationship Id="rId2" Type="http://schemas.openxmlformats.org/officeDocument/2006/relationships/notesSlide" Target="../notesSlides/notesSlide7.xml"/><Relationship Id="rId16" Type="http://schemas.openxmlformats.org/officeDocument/2006/relationships/image" Target="../media/image24.svg"/><Relationship Id="rId1" Type="http://schemas.openxmlformats.org/officeDocument/2006/relationships/slideLayout" Target="../slideLayouts/slideLayout83.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2.png"/><Relationship Id="rId15" Type="http://schemas.openxmlformats.org/officeDocument/2006/relationships/image" Target="../media/image23.png"/><Relationship Id="rId10" Type="http://schemas.openxmlformats.org/officeDocument/2006/relationships/image" Target="../media/image76.png"/><Relationship Id="rId4" Type="http://schemas.openxmlformats.org/officeDocument/2006/relationships/image" Target="../media/image71.svg"/><Relationship Id="rId9" Type="http://schemas.openxmlformats.org/officeDocument/2006/relationships/image" Target="../media/image75.png"/><Relationship Id="rId1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png"/><Relationship Id="rId3" Type="http://schemas.openxmlformats.org/officeDocument/2006/relationships/image" Target="../media/image70.png"/><Relationship Id="rId7" Type="http://schemas.openxmlformats.org/officeDocument/2006/relationships/image" Target="../media/image77.png"/><Relationship Id="rId12" Type="http://schemas.openxmlformats.org/officeDocument/2006/relationships/image" Target="../media/image81.sv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microsoft.com/office/2007/relationships/hdphoto" Target="../media/hdphoto9.wdp"/><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4.png"/><Relationship Id="rId10" Type="http://schemas.microsoft.com/office/2007/relationships/hdphoto" Target="../media/hdphoto8.wdp"/><Relationship Id="rId4" Type="http://schemas.openxmlformats.org/officeDocument/2006/relationships/image" Target="../media/image71.svg"/><Relationship Id="rId9" Type="http://schemas.openxmlformats.org/officeDocument/2006/relationships/image" Target="../media/image72.png"/><Relationship Id="rId14" Type="http://schemas.openxmlformats.org/officeDocument/2006/relationships/image" Target="../media/image83.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5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34.jp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image" Target="../media/image39.jpg"/><Relationship Id="rId7" Type="http://schemas.openxmlformats.org/officeDocument/2006/relationships/slide" Target="slide6.xml"/><Relationship Id="rId12" Type="http://schemas.microsoft.com/office/2007/relationships/hdphoto" Target="../media/hdphoto5.wdp"/><Relationship Id="rId17" Type="http://schemas.openxmlformats.org/officeDocument/2006/relationships/image" Target="../media/image46.png"/><Relationship Id="rId2" Type="http://schemas.openxmlformats.org/officeDocument/2006/relationships/notesSlide" Target="../notesSlides/notesSlide1.xml"/><Relationship Id="rId16" Type="http://schemas.openxmlformats.org/officeDocument/2006/relationships/image" Target="../media/image45.png"/><Relationship Id="rId20" Type="http://schemas.openxmlformats.org/officeDocument/2006/relationships/slide" Target="slide12.xml"/><Relationship Id="rId1" Type="http://schemas.openxmlformats.org/officeDocument/2006/relationships/slideLayout" Target="../slideLayouts/slideLayout54.xml"/><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40.png"/><Relationship Id="rId15" Type="http://schemas.openxmlformats.org/officeDocument/2006/relationships/image" Target="../media/image44.png"/><Relationship Id="rId10" Type="http://schemas.openxmlformats.org/officeDocument/2006/relationships/slide" Target="slide7.xml"/><Relationship Id="rId19" Type="http://schemas.openxmlformats.org/officeDocument/2006/relationships/image" Target="../media/image48.gif"/><Relationship Id="rId4" Type="http://schemas.openxmlformats.org/officeDocument/2006/relationships/slide" Target="slide5.xml"/><Relationship Id="rId9" Type="http://schemas.microsoft.com/office/2007/relationships/hdphoto" Target="../media/hdphoto4.wdp"/><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48.xml"/><Relationship Id="rId7" Type="http://schemas.openxmlformats.org/officeDocument/2006/relationships/image" Target="../media/image23.png"/><Relationship Id="rId12"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svg"/><Relationship Id="rId11" Type="http://schemas.openxmlformats.org/officeDocument/2006/relationships/image" Target="../media/image50.sv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microsoft.com/office/2007/relationships/media" Target="../media/media2.wav"/><Relationship Id="rId7" Type="http://schemas.openxmlformats.org/officeDocument/2006/relationships/image" Target="../media/image8.png"/><Relationship Id="rId12" Type="http://schemas.openxmlformats.org/officeDocument/2006/relationships/slide" Target="slide4.xml"/><Relationship Id="rId17"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52.png"/><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24.svg"/><Relationship Id="rId5" Type="http://schemas.openxmlformats.org/officeDocument/2006/relationships/slideLayout" Target="../slideLayouts/slideLayout48.xml"/><Relationship Id="rId15" Type="http://schemas.openxmlformats.org/officeDocument/2006/relationships/image" Target="../media/image51.png"/><Relationship Id="rId10" Type="http://schemas.openxmlformats.org/officeDocument/2006/relationships/image" Target="../media/image23.png"/><Relationship Id="rId4" Type="http://schemas.openxmlformats.org/officeDocument/2006/relationships/audio" Target="../media/media2.wav"/><Relationship Id="rId9" Type="http://schemas.openxmlformats.org/officeDocument/2006/relationships/image" Target="../media/image10.svg"/><Relationship Id="rId14"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microsoft.com/office/2007/relationships/media" Target="../media/media2.wav"/><Relationship Id="rId7" Type="http://schemas.openxmlformats.org/officeDocument/2006/relationships/image" Target="../media/image8.png"/><Relationship Id="rId12" Type="http://schemas.openxmlformats.org/officeDocument/2006/relationships/slide" Target="slide4.xml"/><Relationship Id="rId17"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52.png"/><Relationship Id="rId1" Type="http://schemas.microsoft.com/office/2007/relationships/media" Target="../media/media3.mp3"/><Relationship Id="rId6" Type="http://schemas.openxmlformats.org/officeDocument/2006/relationships/notesSlide" Target="../notesSlides/notesSlide3.xml"/><Relationship Id="rId11" Type="http://schemas.openxmlformats.org/officeDocument/2006/relationships/image" Target="../media/image24.svg"/><Relationship Id="rId5" Type="http://schemas.openxmlformats.org/officeDocument/2006/relationships/slideLayout" Target="../slideLayouts/slideLayout48.xml"/><Relationship Id="rId15" Type="http://schemas.openxmlformats.org/officeDocument/2006/relationships/image" Target="../media/image51.png"/><Relationship Id="rId10" Type="http://schemas.openxmlformats.org/officeDocument/2006/relationships/image" Target="../media/image23.png"/><Relationship Id="rId4" Type="http://schemas.openxmlformats.org/officeDocument/2006/relationships/audio" Target="../media/media2.wav"/><Relationship Id="rId9" Type="http://schemas.openxmlformats.org/officeDocument/2006/relationships/image" Target="../media/image10.svg"/><Relationship Id="rId14"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66.xml"/><Relationship Id="rId6" Type="http://schemas.openxmlformats.org/officeDocument/2006/relationships/image" Target="../media/image54.png"/><Relationship Id="rId11" Type="http://schemas.openxmlformats.org/officeDocument/2006/relationships/image" Target="../media/image21.png"/><Relationship Id="rId5" Type="http://schemas.openxmlformats.org/officeDocument/2006/relationships/image" Target="../media/image53.png"/><Relationship Id="rId10" Type="http://schemas.openxmlformats.org/officeDocument/2006/relationships/image" Target="../media/image20.sv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66.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ĐÀO THỊ MINH PHƯƠNG</a:t>
            </a:r>
            <a:endPar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1976</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LỚP  : 3A5</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49" y="60729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854148" y="1495885"/>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_video_hot_202601211618_n9lh3">
            <a:hlinkClick r:id="" action="ppaction://media"/>
            <a:extLst>
              <a:ext uri="{FF2B5EF4-FFF2-40B4-BE49-F238E27FC236}">
                <a16:creationId xmlns:a16="http://schemas.microsoft.com/office/drawing/2014/main" id="{BD757EC6-F72F-FCEA-F1FA-B96D81669D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8001"/>
          </a:xfrm>
          <a:prstGeom prst="rect">
            <a:avLst/>
          </a:prstGeom>
        </p:spPr>
      </p:pic>
    </p:spTree>
    <p:extLst>
      <p:ext uri="{BB962C8B-B14F-4D97-AF65-F5344CB8AC3E}">
        <p14:creationId xmlns:p14="http://schemas.microsoft.com/office/powerpoint/2010/main" val="742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261257" y="215295"/>
            <a:ext cx="1179410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8">
            <a:extLst>
              <a:ext uri="{FF2B5EF4-FFF2-40B4-BE49-F238E27FC236}">
                <a16:creationId xmlns:a16="http://schemas.microsoft.com/office/drawing/2014/main" id="{77A0BEE3-35BA-BDF1-3CD3-AFD435BC5BE9}"/>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5CF018D1-D90A-71AA-3D1A-EE0643DCE88B}"/>
              </a:ext>
            </a:extLst>
          </p:cNvPr>
          <p:cNvPicPr>
            <a:picLocks noChangeAspect="1"/>
          </p:cNvPicPr>
          <p:nvPr/>
        </p:nvPicPr>
        <p:blipFill>
          <a:blip r:embed="rId6"/>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6395D0E-A070-ED88-D37A-51EB6EBD1528}"/>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8" name="TextBox 7">
            <a:extLst>
              <a:ext uri="{FF2B5EF4-FFF2-40B4-BE49-F238E27FC236}">
                <a16:creationId xmlns:a16="http://schemas.microsoft.com/office/drawing/2014/main" id="{15572577-9862-86F0-B623-C9AC864AA9C5}"/>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C6538F2-66F8-FC58-34A7-1359A3AB8C78}"/>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5335ED3-91AE-1E54-D331-A9388D832A80}"/>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11" name="TextBox 10">
            <a:extLst>
              <a:ext uri="{FF2B5EF4-FFF2-40B4-BE49-F238E27FC236}">
                <a16:creationId xmlns:a16="http://schemas.microsoft.com/office/drawing/2014/main" id="{9BF38773-04BD-635A-565F-69F7D63EFCA4}"/>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13778653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2717EA-5E1B-34B1-5412-EE153E911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12" name="Picture 2">
            <a:extLst>
              <a:ext uri="{FF2B5EF4-FFF2-40B4-BE49-F238E27FC236}">
                <a16:creationId xmlns:a16="http://schemas.microsoft.com/office/drawing/2014/main" id="{9C978E99-34D5-6033-743A-15B3FBCFA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89" b="14886"/>
          <a:stretch>
            <a:fillRect/>
          </a:stretch>
        </p:blipFill>
        <p:spPr>
          <a:xfrm>
            <a:off x="0" y="215295"/>
            <a:ext cx="12222079" cy="4882297"/>
          </a:xfrm>
          <a:prstGeom prst="rect">
            <a:avLst/>
          </a:prstGeom>
        </p:spPr>
      </p:pic>
      <p:pic>
        <p:nvPicPr>
          <p:cNvPr id="13" name="Picture 4">
            <a:extLst>
              <a:ext uri="{FF2B5EF4-FFF2-40B4-BE49-F238E27FC236}">
                <a16:creationId xmlns:a16="http://schemas.microsoft.com/office/drawing/2014/main" id="{3AC1301A-30BD-ABC0-2B3A-A236CD6804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1" y="2283967"/>
            <a:ext cx="12222079" cy="4619030"/>
          </a:xfrm>
          <a:prstGeom prst="rect">
            <a:avLst/>
          </a:prstGeom>
        </p:spPr>
      </p:pic>
      <p:sp>
        <p:nvSpPr>
          <p:cNvPr id="14" name="Rectangle: Rounded Corners 13">
            <a:extLst>
              <a:ext uri="{FF2B5EF4-FFF2-40B4-BE49-F238E27FC236}">
                <a16:creationId xmlns:a16="http://schemas.microsoft.com/office/drawing/2014/main" id="{7788A5A4-F40B-A87B-C6DD-A2F8C1CDF426}"/>
              </a:ext>
            </a:extLst>
          </p:cNvPr>
          <p:cNvSpPr/>
          <p:nvPr/>
        </p:nvSpPr>
        <p:spPr>
          <a:xfrm>
            <a:off x="261257" y="215295"/>
            <a:ext cx="1161142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5">
            <a:extLst>
              <a:ext uri="{FF2B5EF4-FFF2-40B4-BE49-F238E27FC236}">
                <a16:creationId xmlns:a16="http://schemas.microsoft.com/office/drawing/2014/main" id="{BA2907A9-7D5D-7FC5-A442-1ED4524451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sp>
        <p:nvSpPr>
          <p:cNvPr id="16" name="Rectangle 15">
            <a:extLst>
              <a:ext uri="{FF2B5EF4-FFF2-40B4-BE49-F238E27FC236}">
                <a16:creationId xmlns:a16="http://schemas.microsoft.com/office/drawing/2014/main" id="{C29D38B9-8862-E54D-182F-9EF892928A27}"/>
              </a:ext>
            </a:extLst>
          </p:cNvPr>
          <p:cNvSpPr/>
          <p:nvPr/>
        </p:nvSpPr>
        <p:spPr>
          <a:xfrm>
            <a:off x="10340281" y="1361181"/>
            <a:ext cx="340136" cy="1515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CA3D6A7-883E-FD08-F8A3-6D116555E725}"/>
              </a:ext>
            </a:extLst>
          </p:cNvPr>
          <p:cNvSpPr/>
          <p:nvPr/>
        </p:nvSpPr>
        <p:spPr>
          <a:xfrm>
            <a:off x="9146843" y="3981452"/>
            <a:ext cx="1644005" cy="2341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9">
            <a:extLst>
              <a:ext uri="{FF2B5EF4-FFF2-40B4-BE49-F238E27FC236}">
                <a16:creationId xmlns:a16="http://schemas.microsoft.com/office/drawing/2014/main" id="{BEF817EF-9F1E-55F4-90E2-4877D734AAF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06200" y="1440425"/>
            <a:ext cx="1150767" cy="768137"/>
          </a:xfrm>
          <a:prstGeom prst="rect">
            <a:avLst/>
          </a:prstGeom>
        </p:spPr>
      </p:pic>
      <p:pic>
        <p:nvPicPr>
          <p:cNvPr id="19" name="Picture 17">
            <a:extLst>
              <a:ext uri="{FF2B5EF4-FFF2-40B4-BE49-F238E27FC236}">
                <a16:creationId xmlns:a16="http://schemas.microsoft.com/office/drawing/2014/main" id="{96909A96-9758-44E4-BBFD-8FAD1DFA24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0400605" y="5465963"/>
            <a:ext cx="1674648" cy="1255986"/>
          </a:xfrm>
          <a:prstGeom prst="rect">
            <a:avLst/>
          </a:prstGeom>
        </p:spPr>
      </p:pic>
      <p:sp>
        <p:nvSpPr>
          <p:cNvPr id="20" name="Rectangle: Rounded Corners 5">
            <a:extLst>
              <a:ext uri="{FF2B5EF4-FFF2-40B4-BE49-F238E27FC236}">
                <a16:creationId xmlns:a16="http://schemas.microsoft.com/office/drawing/2014/main" id="{C529C942-E423-D92D-9DCB-BAA7BB3512CB}"/>
              </a:ext>
            </a:extLst>
          </p:cNvPr>
          <p:cNvSpPr/>
          <p:nvPr/>
        </p:nvSpPr>
        <p:spPr>
          <a:xfrm>
            <a:off x="209390" y="1196231"/>
            <a:ext cx="11773220" cy="5465826"/>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D00351-B129-340E-9C35-FEF5B8FFF473}"/>
              </a:ext>
            </a:extLst>
          </p:cNvPr>
          <p:cNvSpPr/>
          <p:nvPr/>
        </p:nvSpPr>
        <p:spPr>
          <a:xfrm>
            <a:off x="200306" y="3369322"/>
            <a:ext cx="12375514" cy="630942"/>
          </a:xfrm>
          <a:prstGeom prst="rect">
            <a:avLst/>
          </a:prstGeom>
        </p:spPr>
        <p:txBody>
          <a:bodyPr wrap="square">
            <a:spAutoFit/>
          </a:bodyPr>
          <a:lstStyle/>
          <a:p>
            <a:pPr algn="just"/>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Khi</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so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sánh</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hai</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số </a:t>
            </a:r>
            <a:r>
              <a:rPr lang="en-GB" sz="350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có</a:t>
            </a:r>
            <a:r>
              <a:rPr lang="en-GB" sz="35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năm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chữ</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số, ta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thực</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như</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sau</a:t>
            </a:r>
            <a:r>
              <a:rPr lang="en-GB" sz="35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t>
            </a:r>
            <a:endParaRPr lang="en-US" sz="3500" dirty="0">
              <a:solidFill>
                <a:schemeClr val="bg2">
                  <a:lumMod val="10000"/>
                </a:schemeClr>
              </a:solidFill>
            </a:endParaRPr>
          </a:p>
        </p:txBody>
      </p:sp>
      <p:grpSp>
        <p:nvGrpSpPr>
          <p:cNvPr id="22" name="Group 21">
            <a:extLst>
              <a:ext uri="{FF2B5EF4-FFF2-40B4-BE49-F238E27FC236}">
                <a16:creationId xmlns:a16="http://schemas.microsoft.com/office/drawing/2014/main" id="{DE5C81D1-7D2B-53EC-1A82-9AABFD37CE7E}"/>
              </a:ext>
            </a:extLst>
          </p:cNvPr>
          <p:cNvGrpSpPr/>
          <p:nvPr/>
        </p:nvGrpSpPr>
        <p:grpSpPr>
          <a:xfrm>
            <a:off x="1449247" y="717137"/>
            <a:ext cx="3513898" cy="2210242"/>
            <a:chOff x="1541230" y="1272163"/>
            <a:chExt cx="3513898" cy="2210242"/>
          </a:xfrm>
        </p:grpSpPr>
        <p:sp>
          <p:nvSpPr>
            <p:cNvPr id="23" name="TextBox 16">
              <a:extLst>
                <a:ext uri="{FF2B5EF4-FFF2-40B4-BE49-F238E27FC236}">
                  <a16:creationId xmlns:a16="http://schemas.microsoft.com/office/drawing/2014/main" id="{895A67E5-42B7-D049-9C0C-E2C347AA6E91}"/>
                </a:ext>
              </a:extLst>
            </p:cNvPr>
            <p:cNvSpPr txBox="1"/>
            <p:nvPr/>
          </p:nvSpPr>
          <p:spPr>
            <a:xfrm>
              <a:off x="1541230" y="1272163"/>
              <a:ext cx="3513898" cy="1169551"/>
            </a:xfrm>
            <a:prstGeom prst="rect">
              <a:avLst/>
            </a:prstGeom>
            <a:noFill/>
          </p:spPr>
          <p:txBody>
            <a:bodyPr wrap="square" rtlCol="0">
              <a:spAutoFit/>
            </a:bodyPr>
            <a:lstStyle/>
            <a:p>
              <a:pPr algn="ctr"/>
              <a:r>
                <a:rPr lang="en-US" sz="7000" b="1" dirty="0">
                  <a:solidFill>
                    <a:schemeClr val="bg2">
                      <a:lumMod val="25000"/>
                    </a:schemeClr>
                  </a:solidFill>
                </a:rPr>
                <a:t>4 1 217</a:t>
              </a:r>
              <a:endParaRPr lang="vi-VN" sz="7000" b="1" dirty="0">
                <a:solidFill>
                  <a:schemeClr val="bg2">
                    <a:lumMod val="25000"/>
                  </a:schemeClr>
                </a:solidFill>
              </a:endParaRPr>
            </a:p>
          </p:txBody>
        </p:sp>
        <p:sp>
          <p:nvSpPr>
            <p:cNvPr id="25" name="TextBox 24">
              <a:extLst>
                <a:ext uri="{FF2B5EF4-FFF2-40B4-BE49-F238E27FC236}">
                  <a16:creationId xmlns:a16="http://schemas.microsoft.com/office/drawing/2014/main" id="{FC24C918-AE16-3B3C-812D-AC4E0A1C7E52}"/>
                </a:ext>
              </a:extLst>
            </p:cNvPr>
            <p:cNvSpPr txBox="1"/>
            <p:nvPr/>
          </p:nvSpPr>
          <p:spPr>
            <a:xfrm>
              <a:off x="1740926" y="2312854"/>
              <a:ext cx="3101733" cy="1169551"/>
            </a:xfrm>
            <a:prstGeom prst="rect">
              <a:avLst/>
            </a:prstGeom>
            <a:noFill/>
          </p:spPr>
          <p:txBody>
            <a:bodyPr wrap="square" rtlCol="0">
              <a:spAutoFit/>
            </a:bodyPr>
            <a:lstStyle/>
            <a:p>
              <a:pPr algn="ctr"/>
              <a:r>
                <a:rPr lang="en-US" sz="7000" b="1" dirty="0">
                  <a:solidFill>
                    <a:schemeClr val="bg2">
                      <a:lumMod val="25000"/>
                    </a:schemeClr>
                  </a:solidFill>
                </a:rPr>
                <a:t>4 6 616</a:t>
              </a:r>
              <a:endParaRPr lang="vi-VN" sz="7000" b="1" dirty="0">
                <a:solidFill>
                  <a:schemeClr val="bg2">
                    <a:lumMod val="25000"/>
                  </a:schemeClr>
                </a:solidFill>
              </a:endParaRPr>
            </a:p>
          </p:txBody>
        </p:sp>
      </p:grpSp>
      <p:sp>
        <p:nvSpPr>
          <p:cNvPr id="26" name="Rectangle 25">
            <a:extLst>
              <a:ext uri="{FF2B5EF4-FFF2-40B4-BE49-F238E27FC236}">
                <a16:creationId xmlns:a16="http://schemas.microsoft.com/office/drawing/2014/main" id="{8A67EA56-7A55-A462-BEFA-ED4DD40BF317}"/>
              </a:ext>
            </a:extLst>
          </p:cNvPr>
          <p:cNvSpPr/>
          <p:nvPr/>
        </p:nvSpPr>
        <p:spPr>
          <a:xfrm>
            <a:off x="205958" y="4019000"/>
            <a:ext cx="11701157" cy="1169551"/>
          </a:xfrm>
          <a:prstGeom prst="rect">
            <a:avLst/>
          </a:prstGeom>
        </p:spPr>
        <p:txBody>
          <a:bodyPr wrap="square">
            <a:spAutoFit/>
          </a:bodyPr>
          <a:lstStyle/>
          <a:p>
            <a:pPr algn="just"/>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So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sánh</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từng</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cặp</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chữ</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số ở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cùng</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một</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hàng</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kể</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trái</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sang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phải</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(4 = 4)</a:t>
            </a:r>
            <a:endParaRPr lang="en-US" sz="3500" b="1" dirty="0">
              <a:solidFill>
                <a:schemeClr val="bg2">
                  <a:lumMod val="10000"/>
                </a:schemeClr>
              </a:solidFill>
            </a:endParaRPr>
          </a:p>
        </p:txBody>
      </p:sp>
      <p:sp>
        <p:nvSpPr>
          <p:cNvPr id="27" name="TextBox 16">
            <a:extLst>
              <a:ext uri="{FF2B5EF4-FFF2-40B4-BE49-F238E27FC236}">
                <a16:creationId xmlns:a16="http://schemas.microsoft.com/office/drawing/2014/main" id="{04554EBF-557A-6016-6022-3DE66F13FA81}"/>
              </a:ext>
            </a:extLst>
          </p:cNvPr>
          <p:cNvSpPr txBox="1"/>
          <p:nvPr/>
        </p:nvSpPr>
        <p:spPr>
          <a:xfrm>
            <a:off x="1592195" y="739645"/>
            <a:ext cx="1022816" cy="1169551"/>
          </a:xfrm>
          <a:prstGeom prst="rect">
            <a:avLst/>
          </a:prstGeom>
          <a:noFill/>
        </p:spPr>
        <p:txBody>
          <a:bodyPr wrap="square" rtlCol="0">
            <a:spAutoFit/>
          </a:bodyPr>
          <a:lstStyle/>
          <a:p>
            <a:pPr algn="ctr"/>
            <a:r>
              <a:rPr lang="en-US" sz="7000" b="1" dirty="0">
                <a:solidFill>
                  <a:srgbClr val="0070C0"/>
                </a:solidFill>
              </a:rPr>
              <a:t>4</a:t>
            </a:r>
            <a:endParaRPr lang="vi-VN" sz="7000" b="1" dirty="0">
              <a:solidFill>
                <a:srgbClr val="0070C0"/>
              </a:solidFill>
            </a:endParaRPr>
          </a:p>
        </p:txBody>
      </p:sp>
      <p:sp>
        <p:nvSpPr>
          <p:cNvPr id="28" name="TextBox 16">
            <a:extLst>
              <a:ext uri="{FF2B5EF4-FFF2-40B4-BE49-F238E27FC236}">
                <a16:creationId xmlns:a16="http://schemas.microsoft.com/office/drawing/2014/main" id="{96A32FCF-159C-DF68-FF16-03EE051F7059}"/>
              </a:ext>
            </a:extLst>
          </p:cNvPr>
          <p:cNvSpPr txBox="1"/>
          <p:nvPr/>
        </p:nvSpPr>
        <p:spPr>
          <a:xfrm>
            <a:off x="1592194" y="1766798"/>
            <a:ext cx="1022816" cy="1169551"/>
          </a:xfrm>
          <a:prstGeom prst="rect">
            <a:avLst/>
          </a:prstGeom>
          <a:noFill/>
        </p:spPr>
        <p:txBody>
          <a:bodyPr wrap="square" rtlCol="0">
            <a:spAutoFit/>
          </a:bodyPr>
          <a:lstStyle/>
          <a:p>
            <a:pPr algn="ctr"/>
            <a:r>
              <a:rPr lang="en-US" sz="7000" b="1" dirty="0">
                <a:solidFill>
                  <a:srgbClr val="0070C0"/>
                </a:solidFill>
              </a:rPr>
              <a:t>4</a:t>
            </a:r>
            <a:endParaRPr lang="vi-VN" sz="7000" b="1" dirty="0">
              <a:solidFill>
                <a:srgbClr val="0070C0"/>
              </a:solidFill>
            </a:endParaRPr>
          </a:p>
        </p:txBody>
      </p:sp>
      <p:sp>
        <p:nvSpPr>
          <p:cNvPr id="29" name="TextBox 16">
            <a:extLst>
              <a:ext uri="{FF2B5EF4-FFF2-40B4-BE49-F238E27FC236}">
                <a16:creationId xmlns:a16="http://schemas.microsoft.com/office/drawing/2014/main" id="{9DC79F3B-5F95-FD58-E560-EF693A603517}"/>
              </a:ext>
            </a:extLst>
          </p:cNvPr>
          <p:cNvSpPr txBox="1"/>
          <p:nvPr/>
        </p:nvSpPr>
        <p:spPr>
          <a:xfrm>
            <a:off x="2263876" y="723080"/>
            <a:ext cx="1022816" cy="1169551"/>
          </a:xfrm>
          <a:prstGeom prst="rect">
            <a:avLst/>
          </a:prstGeom>
          <a:noFill/>
        </p:spPr>
        <p:txBody>
          <a:bodyPr wrap="square" rtlCol="0">
            <a:spAutoFit/>
          </a:bodyPr>
          <a:lstStyle/>
          <a:p>
            <a:pPr algn="ctr"/>
            <a:r>
              <a:rPr lang="en-US" sz="7000" b="1" dirty="0">
                <a:solidFill>
                  <a:srgbClr val="FE5E5E"/>
                </a:solidFill>
              </a:rPr>
              <a:t>1</a:t>
            </a:r>
            <a:endParaRPr lang="vi-VN" sz="7000" b="1" dirty="0">
              <a:solidFill>
                <a:srgbClr val="FE5E5E"/>
              </a:solidFill>
            </a:endParaRPr>
          </a:p>
        </p:txBody>
      </p:sp>
      <p:sp>
        <p:nvSpPr>
          <p:cNvPr id="30" name="TextBox 16">
            <a:extLst>
              <a:ext uri="{FF2B5EF4-FFF2-40B4-BE49-F238E27FC236}">
                <a16:creationId xmlns:a16="http://schemas.microsoft.com/office/drawing/2014/main" id="{A30DE081-5554-E674-BB54-91252BE00BD0}"/>
              </a:ext>
            </a:extLst>
          </p:cNvPr>
          <p:cNvSpPr txBox="1"/>
          <p:nvPr/>
        </p:nvSpPr>
        <p:spPr>
          <a:xfrm>
            <a:off x="2220832" y="1781996"/>
            <a:ext cx="1022816" cy="1169551"/>
          </a:xfrm>
          <a:prstGeom prst="rect">
            <a:avLst/>
          </a:prstGeom>
          <a:noFill/>
        </p:spPr>
        <p:txBody>
          <a:bodyPr wrap="square" rtlCol="0">
            <a:spAutoFit/>
          </a:bodyPr>
          <a:lstStyle/>
          <a:p>
            <a:pPr algn="ctr"/>
            <a:r>
              <a:rPr lang="en-US" sz="7000" b="1" dirty="0">
                <a:solidFill>
                  <a:srgbClr val="FE5E5E"/>
                </a:solidFill>
              </a:rPr>
              <a:t>6</a:t>
            </a:r>
            <a:endParaRPr lang="vi-VN" sz="7000" b="1" dirty="0">
              <a:solidFill>
                <a:srgbClr val="FE5E5E"/>
              </a:solidFill>
            </a:endParaRPr>
          </a:p>
        </p:txBody>
      </p:sp>
      <p:sp>
        <p:nvSpPr>
          <p:cNvPr id="31" name="Rectangle 30">
            <a:extLst>
              <a:ext uri="{FF2B5EF4-FFF2-40B4-BE49-F238E27FC236}">
                <a16:creationId xmlns:a16="http://schemas.microsoft.com/office/drawing/2014/main" id="{EAEDFECA-DDB5-FFED-E62C-0E87A3827F0F}"/>
              </a:ext>
            </a:extLst>
          </p:cNvPr>
          <p:cNvSpPr/>
          <p:nvPr/>
        </p:nvSpPr>
        <p:spPr>
          <a:xfrm>
            <a:off x="310654" y="5171169"/>
            <a:ext cx="11701157" cy="1184940"/>
          </a:xfrm>
          <a:prstGeom prst="rect">
            <a:avLst/>
          </a:prstGeom>
        </p:spPr>
        <p:txBody>
          <a:bodyPr wrap="square">
            <a:spAutoFit/>
          </a:bodyPr>
          <a:lstStyle/>
          <a:p>
            <a:pPr algn="just"/>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Cặp</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chữ</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số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đầu</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tiên</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khác</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GB" sz="3500" i="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nhau</a:t>
            </a:r>
            <a:r>
              <a:rPr lang="en-GB" sz="3500" i="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t>
            </a:r>
          </a:p>
          <a:p>
            <a:pPr algn="just"/>
            <a:r>
              <a:rPr lang="en-GB" sz="3500" b="1" i="1" dirty="0" err="1">
                <a:solidFill>
                  <a:srgbClr val="FE5E5E"/>
                </a:solidFill>
                <a:latin typeface="Calibri" panose="020F0502020204030204" pitchFamily="34" charset="0"/>
                <a:cs typeface="Calibri" panose="020F0502020204030204" pitchFamily="34" charset="0"/>
              </a:rPr>
              <a:t>Số</a:t>
            </a:r>
            <a:r>
              <a:rPr lang="en-GB" sz="3500" b="1" i="1" dirty="0">
                <a:solidFill>
                  <a:srgbClr val="FE5E5E"/>
                </a:solidFill>
                <a:latin typeface="Calibri" panose="020F0502020204030204" pitchFamily="34" charset="0"/>
                <a:cs typeface="Calibri" panose="020F0502020204030204" pitchFamily="34" charset="0"/>
              </a:rPr>
              <a:t> </a:t>
            </a:r>
            <a:r>
              <a:rPr lang="en-GB" sz="3500" b="1" i="1" dirty="0" err="1">
                <a:solidFill>
                  <a:srgbClr val="FE5E5E"/>
                </a:solidFill>
                <a:latin typeface="Calibri" panose="020F0502020204030204" pitchFamily="34" charset="0"/>
                <a:cs typeface="Calibri" panose="020F0502020204030204" pitchFamily="34" charset="0"/>
              </a:rPr>
              <a:t>có</a:t>
            </a:r>
            <a:r>
              <a:rPr lang="en-GB" sz="3500" b="1" i="1" dirty="0">
                <a:solidFill>
                  <a:srgbClr val="FE5E5E"/>
                </a:solidFill>
                <a:latin typeface="Calibri" panose="020F0502020204030204" pitchFamily="34" charset="0"/>
                <a:cs typeface="Calibri" panose="020F0502020204030204" pitchFamily="34" charset="0"/>
              </a:rPr>
              <a:t> </a:t>
            </a:r>
            <a:r>
              <a:rPr lang="en-GB" sz="3500" b="1" i="1" dirty="0" err="1">
                <a:solidFill>
                  <a:srgbClr val="FE5E5E"/>
                </a:solidFill>
                <a:latin typeface="Calibri" panose="020F0502020204030204" pitchFamily="34" charset="0"/>
                <a:cs typeface="Calibri" panose="020F0502020204030204" pitchFamily="34" charset="0"/>
              </a:rPr>
              <a:t>chữ</a:t>
            </a:r>
            <a:r>
              <a:rPr lang="en-GB" sz="3500" b="1" i="1" dirty="0">
                <a:solidFill>
                  <a:srgbClr val="FE5E5E"/>
                </a:solidFill>
                <a:latin typeface="Calibri" panose="020F0502020204030204" pitchFamily="34" charset="0"/>
                <a:cs typeface="Calibri" panose="020F0502020204030204" pitchFamily="34" charset="0"/>
              </a:rPr>
              <a:t> số </a:t>
            </a:r>
            <a:r>
              <a:rPr lang="en-GB" sz="3500" b="1" i="1" dirty="0" err="1">
                <a:solidFill>
                  <a:srgbClr val="FE5E5E"/>
                </a:solidFill>
                <a:latin typeface="Calibri" panose="020F0502020204030204" pitchFamily="34" charset="0"/>
                <a:cs typeface="Calibri" panose="020F0502020204030204" pitchFamily="34" charset="0"/>
              </a:rPr>
              <a:t>lớn</a:t>
            </a:r>
            <a:r>
              <a:rPr lang="en-GB" sz="3500" b="1" i="1" dirty="0">
                <a:solidFill>
                  <a:srgbClr val="FE5E5E"/>
                </a:solidFill>
                <a:latin typeface="Calibri" panose="020F0502020204030204" pitchFamily="34" charset="0"/>
                <a:cs typeface="Calibri" panose="020F0502020204030204" pitchFamily="34" charset="0"/>
              </a:rPr>
              <a:t> </a:t>
            </a:r>
            <a:r>
              <a:rPr lang="en-GB" sz="3500" b="1" i="1" dirty="0" err="1">
                <a:solidFill>
                  <a:srgbClr val="FE5E5E"/>
                </a:solidFill>
                <a:latin typeface="Calibri" panose="020F0502020204030204" pitchFamily="34" charset="0"/>
                <a:cs typeface="Calibri" panose="020F0502020204030204" pitchFamily="34" charset="0"/>
              </a:rPr>
              <a:t>hơn</a:t>
            </a:r>
            <a:r>
              <a:rPr lang="en-GB" sz="3500" b="1" i="1" dirty="0">
                <a:solidFill>
                  <a:srgbClr val="FE5E5E"/>
                </a:solidFill>
                <a:latin typeface="Calibri" panose="020F0502020204030204" pitchFamily="34" charset="0"/>
                <a:cs typeface="Calibri" panose="020F0502020204030204" pitchFamily="34" charset="0"/>
              </a:rPr>
              <a:t> </a:t>
            </a:r>
            <a:r>
              <a:rPr lang="en-GB" sz="3500" b="1" i="1" dirty="0" err="1">
                <a:solidFill>
                  <a:srgbClr val="FE5E5E"/>
                </a:solidFill>
                <a:latin typeface="Calibri" panose="020F0502020204030204" pitchFamily="34" charset="0"/>
                <a:cs typeface="Calibri" panose="020F0502020204030204" pitchFamily="34" charset="0"/>
              </a:rPr>
              <a:t>thì</a:t>
            </a:r>
            <a:r>
              <a:rPr lang="en-GB" sz="3500" b="1" i="1" dirty="0">
                <a:solidFill>
                  <a:srgbClr val="FE5E5E"/>
                </a:solidFill>
                <a:latin typeface="Calibri" panose="020F0502020204030204" pitchFamily="34" charset="0"/>
                <a:cs typeface="Calibri" panose="020F0502020204030204" pitchFamily="34" charset="0"/>
              </a:rPr>
              <a:t> </a:t>
            </a:r>
            <a:r>
              <a:rPr lang="en-GB" sz="3500" b="1" i="1" dirty="0" err="1">
                <a:solidFill>
                  <a:srgbClr val="FE5E5E"/>
                </a:solidFill>
                <a:latin typeface="Calibri" panose="020F0502020204030204" pitchFamily="34" charset="0"/>
                <a:cs typeface="Calibri" panose="020F0502020204030204" pitchFamily="34" charset="0"/>
              </a:rPr>
              <a:t>lớn</a:t>
            </a:r>
            <a:r>
              <a:rPr lang="en-GB" sz="3500" b="1" i="1" dirty="0">
                <a:solidFill>
                  <a:srgbClr val="FE5E5E"/>
                </a:solidFill>
                <a:latin typeface="Calibri" panose="020F0502020204030204" pitchFamily="34" charset="0"/>
                <a:cs typeface="Calibri" panose="020F0502020204030204" pitchFamily="34" charset="0"/>
              </a:rPr>
              <a:t> </a:t>
            </a:r>
            <a:r>
              <a:rPr lang="en-GB" sz="3500" b="1" i="1" dirty="0" err="1">
                <a:solidFill>
                  <a:srgbClr val="FE5E5E"/>
                </a:solidFill>
                <a:latin typeface="Calibri" panose="020F0502020204030204" pitchFamily="34" charset="0"/>
                <a:cs typeface="Calibri" panose="020F0502020204030204" pitchFamily="34" charset="0"/>
              </a:rPr>
              <a:t>hơn</a:t>
            </a:r>
            <a:r>
              <a:rPr lang="en-GB" sz="3500" b="1" i="1" dirty="0">
                <a:solidFill>
                  <a:srgbClr val="FE5E5E"/>
                </a:solidFill>
                <a:latin typeface="Calibri" panose="020F0502020204030204" pitchFamily="34" charset="0"/>
                <a:cs typeface="Calibri" panose="020F0502020204030204" pitchFamily="34" charset="0"/>
              </a:rPr>
              <a:t>. </a:t>
            </a:r>
            <a:r>
              <a:rPr lang="en-GB" sz="3500" b="1" dirty="0">
                <a:solidFill>
                  <a:schemeClr val="bg2">
                    <a:lumMod val="10000"/>
                  </a:schemeClr>
                </a:solidFill>
                <a:latin typeface="Calibri" panose="020F0502020204030204" pitchFamily="34" charset="0"/>
                <a:cs typeface="Calibri" panose="020F0502020204030204" pitchFamily="34" charset="0"/>
              </a:rPr>
              <a:t>(6 &gt; 1 </a:t>
            </a:r>
            <a:r>
              <a:rPr lang="vi-VN" sz="36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t>
            </a:r>
            <a:r>
              <a:rPr lang="en-GB" sz="36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46 616 &gt; 41 217</a:t>
            </a:r>
            <a:endParaRPr lang="en-US" sz="3500" b="1" dirty="0">
              <a:solidFill>
                <a:schemeClr val="bg2">
                  <a:lumMod val="10000"/>
                </a:schemeClr>
              </a:solidFill>
            </a:endParaRPr>
          </a:p>
        </p:txBody>
      </p:sp>
      <p:sp>
        <p:nvSpPr>
          <p:cNvPr id="32" name="Rounded Rectangle 12">
            <a:extLst>
              <a:ext uri="{FF2B5EF4-FFF2-40B4-BE49-F238E27FC236}">
                <a16:creationId xmlns:a16="http://schemas.microsoft.com/office/drawing/2014/main" id="{BD51C3AC-459B-C086-905A-005AD93C3005}"/>
              </a:ext>
            </a:extLst>
          </p:cNvPr>
          <p:cNvSpPr/>
          <p:nvPr/>
        </p:nvSpPr>
        <p:spPr>
          <a:xfrm>
            <a:off x="444176" y="1240016"/>
            <a:ext cx="1281569" cy="116511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solidFill>
                  <a:schemeClr val="bg1"/>
                </a:solidFill>
              </a:rPr>
              <a:t>Giống</a:t>
            </a:r>
            <a:r>
              <a:rPr lang="en-GB" sz="3000" b="1" dirty="0">
                <a:solidFill>
                  <a:schemeClr val="bg1"/>
                </a:solidFill>
              </a:rPr>
              <a:t> </a:t>
            </a:r>
            <a:r>
              <a:rPr lang="en-GB" sz="3000" b="1" dirty="0" err="1">
                <a:solidFill>
                  <a:schemeClr val="bg1"/>
                </a:solidFill>
              </a:rPr>
              <a:t>nhau</a:t>
            </a:r>
            <a:endParaRPr lang="en-US" sz="3000" b="1" dirty="0">
              <a:solidFill>
                <a:schemeClr val="bg1"/>
              </a:solidFill>
            </a:endParaRPr>
          </a:p>
        </p:txBody>
      </p:sp>
      <p:sp>
        <p:nvSpPr>
          <p:cNvPr id="33" name="Rounded Rectangle 38">
            <a:extLst>
              <a:ext uri="{FF2B5EF4-FFF2-40B4-BE49-F238E27FC236}">
                <a16:creationId xmlns:a16="http://schemas.microsoft.com/office/drawing/2014/main" id="{03B360C5-94BD-A515-5DB7-EAD0749813F4}"/>
              </a:ext>
            </a:extLst>
          </p:cNvPr>
          <p:cNvSpPr/>
          <p:nvPr/>
        </p:nvSpPr>
        <p:spPr>
          <a:xfrm>
            <a:off x="5121944" y="1298300"/>
            <a:ext cx="2268023" cy="1051251"/>
          </a:xfrm>
          <a:prstGeom prst="roundRect">
            <a:avLst/>
          </a:prstGeom>
          <a:solidFill>
            <a:srgbClr val="FE5E5E"/>
          </a:solidFill>
          <a:ln>
            <a:solidFill>
              <a:srgbClr val="FE5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solidFill>
                  <a:schemeClr val="bg1"/>
                </a:solidFill>
              </a:rPr>
              <a:t>Khác</a:t>
            </a:r>
            <a:r>
              <a:rPr lang="en-GB" sz="3000" b="1" dirty="0">
                <a:solidFill>
                  <a:schemeClr val="bg1"/>
                </a:solidFill>
              </a:rPr>
              <a:t> </a:t>
            </a:r>
            <a:r>
              <a:rPr lang="en-GB" sz="3000" b="1" dirty="0" err="1">
                <a:solidFill>
                  <a:schemeClr val="bg1"/>
                </a:solidFill>
              </a:rPr>
              <a:t>nhau</a:t>
            </a:r>
            <a:r>
              <a:rPr lang="en-GB" sz="3000" b="1" dirty="0">
                <a:solidFill>
                  <a:schemeClr val="bg1"/>
                </a:solidFill>
              </a:rPr>
              <a:t>: 6 &gt; 1</a:t>
            </a:r>
            <a:endParaRPr lang="en-US" sz="3000" b="1" dirty="0">
              <a:solidFill>
                <a:schemeClr val="bg1"/>
              </a:solidFill>
            </a:endParaRPr>
          </a:p>
        </p:txBody>
      </p:sp>
      <p:sp>
        <p:nvSpPr>
          <p:cNvPr id="34" name="Rounded Rectangle 40">
            <a:extLst>
              <a:ext uri="{FF2B5EF4-FFF2-40B4-BE49-F238E27FC236}">
                <a16:creationId xmlns:a16="http://schemas.microsoft.com/office/drawing/2014/main" id="{51D5EED1-9FA6-9EA9-1898-A900AD8A25CD}"/>
              </a:ext>
            </a:extLst>
          </p:cNvPr>
          <p:cNvSpPr/>
          <p:nvPr/>
        </p:nvSpPr>
        <p:spPr>
          <a:xfrm>
            <a:off x="7620378" y="1621707"/>
            <a:ext cx="3886852" cy="1372515"/>
          </a:xfrm>
          <a:prstGeom prst="roundRect">
            <a:avLst/>
          </a:prstGeom>
          <a:solidFill>
            <a:schemeClr val="bg1"/>
          </a:solidFill>
          <a:ln w="38100">
            <a:solidFill>
              <a:srgbClr val="FE5E5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46 616.</a:t>
            </a:r>
            <a:r>
              <a:rPr lang="en-GB" sz="4000" b="1" dirty="0">
                <a:solidFill>
                  <a:srgbClr val="0070C0"/>
                </a:solidFill>
              </a:rPr>
              <a:t>?.</a:t>
            </a:r>
            <a:r>
              <a:rPr lang="en-GB" sz="4000" b="1" dirty="0">
                <a:solidFill>
                  <a:schemeClr val="tx1"/>
                </a:solidFill>
              </a:rPr>
              <a:t> 41 217</a:t>
            </a:r>
            <a:endParaRPr lang="en-US" sz="4000" b="1" dirty="0">
              <a:solidFill>
                <a:schemeClr val="tx1"/>
              </a:solidFill>
            </a:endParaRPr>
          </a:p>
        </p:txBody>
      </p:sp>
      <p:sp>
        <p:nvSpPr>
          <p:cNvPr id="35" name="Rectangle 34">
            <a:extLst>
              <a:ext uri="{FF2B5EF4-FFF2-40B4-BE49-F238E27FC236}">
                <a16:creationId xmlns:a16="http://schemas.microsoft.com/office/drawing/2014/main" id="{373BABD0-43B1-C570-ED12-68F2A3DCEF9C}"/>
              </a:ext>
            </a:extLst>
          </p:cNvPr>
          <p:cNvSpPr/>
          <p:nvPr/>
        </p:nvSpPr>
        <p:spPr>
          <a:xfrm>
            <a:off x="9261844" y="1886688"/>
            <a:ext cx="505307" cy="861774"/>
          </a:xfrm>
          <a:prstGeom prst="rect">
            <a:avLst/>
          </a:prstGeom>
          <a:solidFill>
            <a:schemeClr val="bg1"/>
          </a:solidFill>
        </p:spPr>
        <p:txBody>
          <a:bodyPr wrap="square">
            <a:spAutoFit/>
          </a:bodyPr>
          <a:lstStyle/>
          <a:p>
            <a:r>
              <a:rPr lang="en-GB" sz="5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&gt;</a:t>
            </a:r>
            <a:endParaRPr lang="en-US" sz="5000" dirty="0"/>
          </a:p>
        </p:txBody>
      </p:sp>
    </p:spTree>
    <p:extLst>
      <p:ext uri="{BB962C8B-B14F-4D97-AF65-F5344CB8AC3E}">
        <p14:creationId xmlns:p14="http://schemas.microsoft.com/office/powerpoint/2010/main" val="3092950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P spid="28" grpId="0"/>
      <p:bldP spid="29" grpId="0"/>
      <p:bldP spid="30" grpId="0"/>
      <p:bldP spid="31" grpId="0"/>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20" name="Picture 19" descr="A yellow and blue letters&#10;&#10;AI-generated content may be incorrect.">
            <a:extLst>
              <a:ext uri="{FF2B5EF4-FFF2-40B4-BE49-F238E27FC236}">
                <a16:creationId xmlns:a16="http://schemas.microsoft.com/office/drawing/2014/main" id="{9A40502E-5569-86D4-D7BC-29F6024D56C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79807" y="1560547"/>
            <a:ext cx="5787342" cy="2017657"/>
          </a:xfrm>
          <a:prstGeom prst="rect">
            <a:avLst/>
          </a:prstGeom>
        </p:spPr>
      </p:pic>
    </p:spTree>
    <p:extLst>
      <p:ext uri="{BB962C8B-B14F-4D97-AF65-F5344CB8AC3E}">
        <p14:creationId xmlns:p14="http://schemas.microsoft.com/office/powerpoint/2010/main" val="11792929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581400" y="4152900"/>
            <a:ext cx="323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695950" y="4143375"/>
            <a:ext cx="342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19" name="Picture 18">
            <a:extLst>
              <a:ext uri="{FF2B5EF4-FFF2-40B4-BE49-F238E27FC236}">
                <a16:creationId xmlns:a16="http://schemas.microsoft.com/office/drawing/2014/main" id="{1E1B0DEC-12C7-0E01-4D6F-60A2113E5084}"/>
              </a:ext>
            </a:extLst>
          </p:cNvPr>
          <p:cNvPicPr>
            <a:picLocks noChangeAspect="1"/>
          </p:cNvPicPr>
          <p:nvPr/>
        </p:nvPicPr>
        <p:blipFill>
          <a:blip r:embed="rId27"/>
          <a:stretch>
            <a:fillRect/>
          </a:stretch>
        </p:blipFill>
        <p:spPr>
          <a:xfrm>
            <a:off x="3554101" y="1625274"/>
            <a:ext cx="5712447" cy="1664352"/>
          </a:xfrm>
          <a:prstGeom prst="rect">
            <a:avLst/>
          </a:prstGeom>
        </p:spPr>
      </p:pic>
    </p:spTree>
    <p:extLst>
      <p:ext uri="{BB962C8B-B14F-4D97-AF65-F5344CB8AC3E}">
        <p14:creationId xmlns:p14="http://schemas.microsoft.com/office/powerpoint/2010/main" val="42233846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xanh lục&#10;&#10;Mô tả được tạo tự động">
            <a:extLst>
              <a:ext uri="{FF2B5EF4-FFF2-40B4-BE49-F238E27FC236}">
                <a16:creationId xmlns:a16="http://schemas.microsoft.com/office/drawing/2014/main" id="{C3B1D706-B406-E918-2A5C-8A1DA246FE21}"/>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p:cNvGrpSpPr/>
          <p:nvPr/>
        </p:nvGrpSpPr>
        <p:grpSpPr>
          <a:xfrm>
            <a:off x="-121920" y="2008429"/>
            <a:ext cx="12435840" cy="1956324"/>
            <a:chOff x="278943" y="1666528"/>
            <a:chExt cx="11617648" cy="1956324"/>
          </a:xfrm>
        </p:grpSpPr>
        <p:sp>
          <p:nvSpPr>
            <p:cNvPr id="10" name="Hộp Văn bản 25">
              <a:extLst>
                <a:ext uri="{FF2B5EF4-FFF2-40B4-BE49-F238E27FC236}">
                  <a16:creationId xmlns:a16="http://schemas.microsoft.com/office/drawing/2014/main" id="{0ADF44AD-C3AA-915D-6251-5DA41C4D3A2D}"/>
                </a:ext>
              </a:extLst>
            </p:cNvPr>
            <p:cNvSpPr txBox="1"/>
            <p:nvPr/>
          </p:nvSpPr>
          <p:spPr>
            <a:xfrm>
              <a:off x="278943" y="1666528"/>
              <a:ext cx="11617648" cy="1938992"/>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nhóm</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đôi</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nhau</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số </a:t>
              </a:r>
              <a:r>
                <a:rPr kumimoji="0" lang="en-US" sz="6000" b="0" i="0" u="none" strike="noStrike" kern="1200" cap="none" spc="0" normalizeH="0" baseline="0" noProof="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60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5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chữ</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số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rồi</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so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sánh</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số </a:t>
              </a:r>
              <a:r>
                <a:rPr kumimoji="0" lang="en-US" sz="60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đó</a:t>
              </a:r>
              <a:endParaRPr kumimoji="0" lang="en-US" sz="60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Hộp Văn bản 25">
              <a:extLst>
                <a:ext uri="{FF2B5EF4-FFF2-40B4-BE49-F238E27FC236}">
                  <a16:creationId xmlns:a16="http://schemas.microsoft.com/office/drawing/2014/main" id="{0ADF44AD-C3AA-915D-6251-5DA41C4D3A2D}"/>
                </a:ext>
              </a:extLst>
            </p:cNvPr>
            <p:cNvSpPr txBox="1"/>
            <p:nvPr/>
          </p:nvSpPr>
          <p:spPr>
            <a:xfrm>
              <a:off x="278943" y="1683860"/>
              <a:ext cx="11617648" cy="1938992"/>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đôi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số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số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so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số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8078" y="4135185"/>
            <a:ext cx="3282808" cy="2552383"/>
          </a:xfrm>
          <a:prstGeom prst="rect">
            <a:avLst/>
          </a:prstGeom>
        </p:spPr>
      </p:pic>
      <p:pic>
        <p:nvPicPr>
          <p:cNvPr id="3" name="Picture 2">
            <a:extLst>
              <a:ext uri="{FF2B5EF4-FFF2-40B4-BE49-F238E27FC236}">
                <a16:creationId xmlns:a16="http://schemas.microsoft.com/office/drawing/2014/main" id="{4511FD12-101C-E633-002A-1760DF363D6E}"/>
              </a:ext>
            </a:extLst>
          </p:cNvPr>
          <p:cNvPicPr>
            <a:picLocks noChangeAspect="1"/>
          </p:cNvPicPr>
          <p:nvPr/>
        </p:nvPicPr>
        <p:blipFill>
          <a:blip r:embed="rId5"/>
          <a:stretch>
            <a:fillRect/>
          </a:stretch>
        </p:blipFill>
        <p:spPr>
          <a:xfrm>
            <a:off x="1519742" y="107744"/>
            <a:ext cx="10333616" cy="1822862"/>
          </a:xfrm>
          <a:prstGeom prst="rect">
            <a:avLst/>
          </a:prstGeom>
        </p:spPr>
      </p:pic>
    </p:spTree>
    <p:extLst>
      <p:ext uri="{BB962C8B-B14F-4D97-AF65-F5344CB8AC3E}">
        <p14:creationId xmlns:p14="http://schemas.microsoft.com/office/powerpoint/2010/main" val="3514661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8" name="Picture 7">
            <a:extLst>
              <a:ext uri="{FF2B5EF4-FFF2-40B4-BE49-F238E27FC236}">
                <a16:creationId xmlns:a16="http://schemas.microsoft.com/office/drawing/2014/main" id="{D4941274-E179-E71C-F2AE-4D8E98B65203}"/>
              </a:ext>
            </a:extLst>
          </p:cNvPr>
          <p:cNvPicPr>
            <a:picLocks noChangeAspect="1"/>
          </p:cNvPicPr>
          <p:nvPr/>
        </p:nvPicPr>
        <p:blipFill>
          <a:blip r:embed="rId27"/>
          <a:stretch>
            <a:fillRect/>
          </a:stretch>
        </p:blipFill>
        <p:spPr>
          <a:xfrm>
            <a:off x="3511997" y="1726782"/>
            <a:ext cx="5651482" cy="1554615"/>
          </a:xfrm>
          <a:prstGeom prst="rect">
            <a:avLst/>
          </a:prstGeom>
        </p:spPr>
      </p:pic>
    </p:spTree>
    <p:extLst>
      <p:ext uri="{BB962C8B-B14F-4D97-AF65-F5344CB8AC3E}">
        <p14:creationId xmlns:p14="http://schemas.microsoft.com/office/powerpoint/2010/main" val="41544483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xanh lục&#10;&#10;Mô tả được tạo tự động">
            <a:extLst>
              <a:ext uri="{FF2B5EF4-FFF2-40B4-BE49-F238E27FC236}">
                <a16:creationId xmlns:a16="http://schemas.microsoft.com/office/drawing/2014/main" id="{C3B1D706-B406-E918-2A5C-8A1DA246FE21}"/>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1"/>
          <p:cNvGrpSpPr/>
          <p:nvPr/>
        </p:nvGrpSpPr>
        <p:grpSpPr>
          <a:xfrm>
            <a:off x="-1" y="1880756"/>
            <a:ext cx="2612572" cy="637073"/>
            <a:chOff x="278939" y="1660397"/>
            <a:chExt cx="11617652" cy="637073"/>
          </a:xfrm>
        </p:grpSpPr>
        <p:sp>
          <p:nvSpPr>
            <p:cNvPr id="10" name="Hộp Văn bản 25">
              <a:extLst>
                <a:ext uri="{FF2B5EF4-FFF2-40B4-BE49-F238E27FC236}">
                  <a16:creationId xmlns:a16="http://schemas.microsoft.com/office/drawing/2014/main" id="{0ADF44AD-C3AA-915D-6251-5DA41C4D3A2D}"/>
                </a:ext>
              </a:extLst>
            </p:cNvPr>
            <p:cNvSpPr txBox="1"/>
            <p:nvPr/>
          </p:nvSpPr>
          <p:spPr>
            <a:xfrm>
              <a:off x="278943" y="1666528"/>
              <a:ext cx="11617648" cy="630942"/>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en-US" sz="3500" b="0" i="0" u="none" strike="noStrike" kern="1200" cap="none" spc="0" normalizeH="0" baseline="0" noProof="0" dirty="0" err="1">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Mẫu</a:t>
              </a:r>
              <a:r>
                <a:rPr kumimoji="0" lang="en-US" sz="3500" b="0" i="0" u="none" strike="noStrike" kern="1200" cap="none" spc="0" normalizeH="0" baseline="0" noProof="0" dirty="0">
                  <a:ln w="190500">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17" name="Hộp Văn bản 25">
              <a:extLst>
                <a:ext uri="{FF2B5EF4-FFF2-40B4-BE49-F238E27FC236}">
                  <a16:creationId xmlns:a16="http://schemas.microsoft.com/office/drawing/2014/main" id="{0ADF44AD-C3AA-915D-6251-5DA41C4D3A2D}"/>
                </a:ext>
              </a:extLst>
            </p:cNvPr>
            <p:cNvSpPr txBox="1"/>
            <p:nvPr/>
          </p:nvSpPr>
          <p:spPr>
            <a:xfrm>
              <a:off x="278939" y="1660397"/>
              <a:ext cx="11617648" cy="630942"/>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en-US" sz="35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Mẫu</a:t>
              </a:r>
              <a:r>
                <a:rPr kumimoji="0" lang="en-US" sz="35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 </a:t>
              </a:r>
            </a:p>
          </p:txBody>
        </p:sp>
      </p:grpSp>
      <p:pic>
        <p:nvPicPr>
          <p:cNvPr id="18" name="Picture 20">
            <a:extLst>
              <a:ext uri="{FF2B5EF4-FFF2-40B4-BE49-F238E27FC236}">
                <a16:creationId xmlns:a16="http://schemas.microsoft.com/office/drawing/2014/main" id="{CACDA8AC-E9F1-B8FD-55CE-EDD1AF0BFB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53273" y="2797231"/>
            <a:ext cx="2856093" cy="3925902"/>
          </a:xfrm>
          <a:prstGeom prst="rect">
            <a:avLst/>
          </a:prstGeom>
        </p:spPr>
      </p:pic>
      <p:pic>
        <p:nvPicPr>
          <p:cNvPr id="19"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82444" y="2783658"/>
            <a:ext cx="2289089" cy="3733479"/>
          </a:xfrm>
          <a:prstGeom prst="rect">
            <a:avLst/>
          </a:prstGeom>
        </p:spPr>
      </p:pic>
      <p:grpSp>
        <p:nvGrpSpPr>
          <p:cNvPr id="23" name="Group 22"/>
          <p:cNvGrpSpPr/>
          <p:nvPr/>
        </p:nvGrpSpPr>
        <p:grpSpPr>
          <a:xfrm>
            <a:off x="7103919" y="1800314"/>
            <a:ext cx="4942114" cy="983344"/>
            <a:chOff x="259915" y="1323384"/>
            <a:chExt cx="4808474" cy="844430"/>
          </a:xfrm>
          <a:solidFill>
            <a:srgbClr val="F4FCFE"/>
          </a:solidFill>
        </p:grpSpPr>
        <p:sp>
          <p:nvSpPr>
            <p:cNvPr id="24" name="Hình chữ nhật: Góc Tròn 6">
              <a:extLst>
                <a:ext uri="{FF2B5EF4-FFF2-40B4-BE49-F238E27FC236}">
                  <a16:creationId xmlns:a16="http://schemas.microsoft.com/office/drawing/2014/main" id="{5EDA13FA-52E6-BE1A-FEDF-A2A8F414FB17}"/>
                </a:ext>
              </a:extLst>
            </p:cNvPr>
            <p:cNvSpPr/>
            <p:nvPr/>
          </p:nvSpPr>
          <p:spPr>
            <a:xfrm>
              <a:off x="259915" y="1323384"/>
              <a:ext cx="4808474" cy="844430"/>
            </a:xfrm>
            <a:prstGeom prst="roundRect">
              <a:avLst/>
            </a:prstGeom>
            <a:solidFill>
              <a:schemeClr val="bg1"/>
            </a:solidFill>
            <a:ln w="76200">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Placeholder 7">
              <a:extLst>
                <a:ext uri="{FF2B5EF4-FFF2-40B4-BE49-F238E27FC236}">
                  <a16:creationId xmlns:a16="http://schemas.microsoft.com/office/drawing/2014/main" id="{E5964B3C-8D91-6BC0-A655-FB65D469D7A8}"/>
                </a:ext>
              </a:extLst>
            </p:cNvPr>
            <p:cNvSpPr txBox="1">
              <a:spLocks/>
            </p:cNvSpPr>
            <p:nvPr/>
          </p:nvSpPr>
          <p:spPr>
            <a:xfrm flipH="1">
              <a:off x="640384" y="1437087"/>
              <a:ext cx="4330815" cy="644695"/>
            </a:xfrm>
            <a:prstGeom prst="rect">
              <a:avLst/>
            </a:prstGeom>
            <a:noFill/>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Mình</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tìm</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được</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Lato Regular"/>
                </a:rPr>
                <a:t>số 53 </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110</a:t>
              </a:r>
              <a:endParaRPr kumimoji="0" lang="vi-VN"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Lato Regular"/>
              </a:endParaRPr>
            </a:p>
          </p:txBody>
        </p:sp>
      </p:grpSp>
      <p:grpSp>
        <p:nvGrpSpPr>
          <p:cNvPr id="20" name="Group 19"/>
          <p:cNvGrpSpPr/>
          <p:nvPr/>
        </p:nvGrpSpPr>
        <p:grpSpPr>
          <a:xfrm>
            <a:off x="2216214" y="1800314"/>
            <a:ext cx="4942846" cy="983344"/>
            <a:chOff x="259914" y="1323384"/>
            <a:chExt cx="5289249" cy="844430"/>
          </a:xfrm>
        </p:grpSpPr>
        <p:sp>
          <p:nvSpPr>
            <p:cNvPr id="21" name="Hình chữ nhật: Góc Tròn 6">
              <a:extLst>
                <a:ext uri="{FF2B5EF4-FFF2-40B4-BE49-F238E27FC236}">
                  <a16:creationId xmlns:a16="http://schemas.microsoft.com/office/drawing/2014/main" id="{5EDA13FA-52E6-BE1A-FEDF-A2A8F414FB17}"/>
                </a:ext>
              </a:extLst>
            </p:cNvPr>
            <p:cNvSpPr/>
            <p:nvPr/>
          </p:nvSpPr>
          <p:spPr>
            <a:xfrm>
              <a:off x="259914" y="1323384"/>
              <a:ext cx="5061295" cy="844430"/>
            </a:xfrm>
            <a:prstGeom prst="roundRect">
              <a:avLst/>
            </a:prstGeom>
            <a:solidFill>
              <a:schemeClr val="bg1"/>
            </a:solidFill>
            <a:ln w="7620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Placeholder 7">
              <a:extLst>
                <a:ext uri="{FF2B5EF4-FFF2-40B4-BE49-F238E27FC236}">
                  <a16:creationId xmlns:a16="http://schemas.microsoft.com/office/drawing/2014/main" id="{E5964B3C-8D91-6BC0-A655-FB65D469D7A8}"/>
                </a:ext>
              </a:extLst>
            </p:cNvPr>
            <p:cNvSpPr txBox="1">
              <a:spLocks/>
            </p:cNvSpPr>
            <p:nvPr/>
          </p:nvSpPr>
          <p:spPr>
            <a:xfrm flipH="1">
              <a:off x="640383" y="1437087"/>
              <a:ext cx="4908780" cy="644695"/>
            </a:xfrm>
            <a:prstGeom prst="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Mình</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tìm</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được</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Lato Regular"/>
                </a:rPr>
                <a:t>số 52 </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602</a:t>
              </a:r>
              <a:endParaRPr kumimoji="0" lang="vi-VN"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Lato Regular"/>
              </a:endParaRPr>
            </a:p>
          </p:txBody>
        </p:sp>
      </p:grpSp>
      <p:pic>
        <p:nvPicPr>
          <p:cNvPr id="26"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8078" y="4135185"/>
            <a:ext cx="3282808" cy="2552383"/>
          </a:xfrm>
          <a:prstGeom prst="rect">
            <a:avLst/>
          </a:prstGeom>
        </p:spPr>
      </p:pic>
      <p:grpSp>
        <p:nvGrpSpPr>
          <p:cNvPr id="27" name="Group 26"/>
          <p:cNvGrpSpPr/>
          <p:nvPr/>
        </p:nvGrpSpPr>
        <p:grpSpPr>
          <a:xfrm>
            <a:off x="4595357" y="4650397"/>
            <a:ext cx="5748793" cy="983344"/>
            <a:chOff x="-220441" y="1061580"/>
            <a:chExt cx="5093410" cy="844430"/>
          </a:xfrm>
        </p:grpSpPr>
        <p:sp>
          <p:nvSpPr>
            <p:cNvPr id="28" name="Hình chữ nhật: Góc Tròn 6">
              <a:extLst>
                <a:ext uri="{FF2B5EF4-FFF2-40B4-BE49-F238E27FC236}">
                  <a16:creationId xmlns:a16="http://schemas.microsoft.com/office/drawing/2014/main" id="{5EDA13FA-52E6-BE1A-FEDF-A2A8F414FB17}"/>
                </a:ext>
              </a:extLst>
            </p:cNvPr>
            <p:cNvSpPr/>
            <p:nvPr/>
          </p:nvSpPr>
          <p:spPr>
            <a:xfrm>
              <a:off x="-220441" y="1061580"/>
              <a:ext cx="4808474" cy="844430"/>
            </a:xfrm>
            <a:prstGeom prst="roundRect">
              <a:avLst/>
            </a:prstGeom>
            <a:solidFill>
              <a:schemeClr val="bg1"/>
            </a:solidFill>
            <a:ln w="76200">
              <a:solidFill>
                <a:srgbClr val="0070C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Placeholder 7">
              <a:extLst>
                <a:ext uri="{FF2B5EF4-FFF2-40B4-BE49-F238E27FC236}">
                  <a16:creationId xmlns:a16="http://schemas.microsoft.com/office/drawing/2014/main" id="{E5964B3C-8D91-6BC0-A655-FB65D469D7A8}"/>
                </a:ext>
              </a:extLst>
            </p:cNvPr>
            <p:cNvSpPr txBox="1">
              <a:spLocks/>
            </p:cNvSpPr>
            <p:nvPr/>
          </p:nvSpPr>
          <p:spPr>
            <a:xfrm flipH="1">
              <a:off x="69808" y="1198698"/>
              <a:ext cx="4803161" cy="644695"/>
            </a:xfrm>
            <a:prstGeom prst="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Lato Regular"/>
                </a:rPr>
                <a:t>Số 52 </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602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nhỏ</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hơn</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Lato Regular"/>
                </a:rPr>
                <a:t>số 53 </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110</a:t>
              </a:r>
              <a:endParaRPr kumimoji="0" lang="vi-VN"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Lato Regular"/>
              </a:endParaRPr>
            </a:p>
          </p:txBody>
        </p:sp>
      </p:grpSp>
      <p:pic>
        <p:nvPicPr>
          <p:cNvPr id="3" name="Picture 2">
            <a:extLst>
              <a:ext uri="{FF2B5EF4-FFF2-40B4-BE49-F238E27FC236}">
                <a16:creationId xmlns:a16="http://schemas.microsoft.com/office/drawing/2014/main" id="{E79FF6F3-FAEE-F717-2B02-7C42232122A2}"/>
              </a:ext>
            </a:extLst>
          </p:cNvPr>
          <p:cNvPicPr>
            <a:picLocks noChangeAspect="1"/>
          </p:cNvPicPr>
          <p:nvPr/>
        </p:nvPicPr>
        <p:blipFill>
          <a:blip r:embed="rId10"/>
          <a:stretch>
            <a:fillRect/>
          </a:stretch>
        </p:blipFill>
        <p:spPr>
          <a:xfrm>
            <a:off x="1443542" y="0"/>
            <a:ext cx="10333616" cy="1822862"/>
          </a:xfrm>
          <a:prstGeom prst="rect">
            <a:avLst/>
          </a:prstGeom>
        </p:spPr>
      </p:pic>
    </p:spTree>
    <p:extLst>
      <p:ext uri="{BB962C8B-B14F-4D97-AF65-F5344CB8AC3E}">
        <p14:creationId xmlns:p14="http://schemas.microsoft.com/office/powerpoint/2010/main" val="2786381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par>
                                <p:cTn id="25" presetID="10" presetClass="entr" presetSubtype="0" fill="hold" nodeType="withEffect">
                                  <p:stCondLst>
                                    <p:cond delay="7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2250"/>
                            </p:stCondLst>
                            <p:childTnLst>
                              <p:par>
                                <p:cTn id="29" presetID="32" presetClass="emph" presetSubtype="0" fill="hold" nodeType="after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childTnLst>
                          </p:cTn>
                        </p:par>
                        <p:par>
                          <p:cTn id="35" fill="hold">
                            <p:stCondLst>
                              <p:cond delay="325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3750"/>
                            </p:stCondLst>
                            <p:childTnLst>
                              <p:par>
                                <p:cTn id="40" presetID="32" presetClass="emph" presetSubtype="0" fill="hold" nodeType="afterEffect">
                                  <p:stCondLst>
                                    <p:cond delay="0"/>
                                  </p:stCondLst>
                                  <p:childTnLst>
                                    <p:animRot by="120000">
                                      <p:cBhvr>
                                        <p:cTn id="41" dur="100" fill="hold">
                                          <p:stCondLst>
                                            <p:cond delay="0"/>
                                          </p:stCondLst>
                                        </p:cTn>
                                        <p:tgtEl>
                                          <p:spTgt spid="26"/>
                                        </p:tgtEl>
                                        <p:attrNameLst>
                                          <p:attrName>r</p:attrName>
                                        </p:attrNameLst>
                                      </p:cBhvr>
                                    </p:animRot>
                                    <p:animRot by="-240000">
                                      <p:cBhvr>
                                        <p:cTn id="42" dur="200" fill="hold">
                                          <p:stCondLst>
                                            <p:cond delay="200"/>
                                          </p:stCondLst>
                                        </p:cTn>
                                        <p:tgtEl>
                                          <p:spTgt spid="26"/>
                                        </p:tgtEl>
                                        <p:attrNameLst>
                                          <p:attrName>r</p:attrName>
                                        </p:attrNameLst>
                                      </p:cBhvr>
                                    </p:animRot>
                                    <p:animRot by="240000">
                                      <p:cBhvr>
                                        <p:cTn id="43" dur="200" fill="hold">
                                          <p:stCondLst>
                                            <p:cond delay="400"/>
                                          </p:stCondLst>
                                        </p:cTn>
                                        <p:tgtEl>
                                          <p:spTgt spid="26"/>
                                        </p:tgtEl>
                                        <p:attrNameLst>
                                          <p:attrName>r</p:attrName>
                                        </p:attrNameLst>
                                      </p:cBhvr>
                                    </p:animRot>
                                    <p:animRot by="-240000">
                                      <p:cBhvr>
                                        <p:cTn id="44" dur="200" fill="hold">
                                          <p:stCondLst>
                                            <p:cond delay="600"/>
                                          </p:stCondLst>
                                        </p:cTn>
                                        <p:tgtEl>
                                          <p:spTgt spid="26"/>
                                        </p:tgtEl>
                                        <p:attrNameLst>
                                          <p:attrName>r</p:attrName>
                                        </p:attrNameLst>
                                      </p:cBhvr>
                                    </p:animRot>
                                    <p:animRot by="120000">
                                      <p:cBhvr>
                                        <p:cTn id="45" dur="200" fill="hold">
                                          <p:stCondLst>
                                            <p:cond delay="800"/>
                                          </p:stCondLst>
                                        </p:cTn>
                                        <p:tgtEl>
                                          <p:spTgt spid="26"/>
                                        </p:tgtEl>
                                        <p:attrNameLst>
                                          <p:attrName>r</p:attrName>
                                        </p:attrNameLst>
                                      </p:cBhvr>
                                    </p:animRot>
                                  </p:childTnLst>
                                </p:cTn>
                              </p:par>
                              <p:par>
                                <p:cTn id="46" presetID="10" presetClass="entr" presetSubtype="0" fill="hold" nodeType="withEffect">
                                  <p:stCondLst>
                                    <p:cond delay="75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xanh lục&#10;&#10;Mô tả được tạo tự động">
            <a:extLst>
              <a:ext uri="{FF2B5EF4-FFF2-40B4-BE49-F238E27FC236}">
                <a16:creationId xmlns:a16="http://schemas.microsoft.com/office/drawing/2014/main" id="{C3B1D706-B406-E918-2A5C-8A1DA246FE21}"/>
              </a:ext>
            </a:extLst>
          </p:cNvPr>
          <p:cNvPicPr>
            <a:picLocks noChangeAspect="1"/>
          </p:cNvPicPr>
          <p:nvPr/>
        </p:nvPicPr>
        <p:blipFill>
          <a:blip r:embed="rId2"/>
          <a:stretch>
            <a:fillRect/>
          </a:stretch>
        </p:blipFill>
        <p:spPr>
          <a:xfrm>
            <a:off x="0" y="0"/>
            <a:ext cx="12192000" cy="6858000"/>
          </a:xfrm>
          <a:prstGeom prst="rect">
            <a:avLst/>
          </a:prstGeom>
        </p:spPr>
      </p:pic>
      <p:pic>
        <p:nvPicPr>
          <p:cNvPr id="18" name="Picture 20">
            <a:extLst>
              <a:ext uri="{FF2B5EF4-FFF2-40B4-BE49-F238E27FC236}">
                <a16:creationId xmlns:a16="http://schemas.microsoft.com/office/drawing/2014/main" id="{CACDA8AC-E9F1-B8FD-55CE-EDD1AF0BFB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53273" y="2797231"/>
            <a:ext cx="2856093" cy="3925902"/>
          </a:xfrm>
          <a:prstGeom prst="rect">
            <a:avLst/>
          </a:prstGeom>
        </p:spPr>
      </p:pic>
      <p:pic>
        <p:nvPicPr>
          <p:cNvPr id="19"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282444" y="2783658"/>
            <a:ext cx="2289089" cy="3733479"/>
          </a:xfrm>
          <a:prstGeom prst="rect">
            <a:avLst/>
          </a:prstGeom>
        </p:spPr>
      </p:pic>
      <p:pic>
        <p:nvPicPr>
          <p:cNvPr id="26"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8078" y="4135185"/>
            <a:ext cx="3282808" cy="2552383"/>
          </a:xfrm>
          <a:prstGeom prst="rect">
            <a:avLst/>
          </a:prstGeom>
        </p:spPr>
      </p:pic>
      <p:pic>
        <p:nvPicPr>
          <p:cNvPr id="2" name="Picture 1">
            <a:extLst>
              <a:ext uri="{FF2B5EF4-FFF2-40B4-BE49-F238E27FC236}">
                <a16:creationId xmlns:a16="http://schemas.microsoft.com/office/drawing/2014/main" id="{971AE76E-F3B3-F16E-DEE7-53839184FA43}"/>
              </a:ext>
            </a:extLst>
          </p:cNvPr>
          <p:cNvPicPr>
            <a:picLocks noChangeAspect="1"/>
          </p:cNvPicPr>
          <p:nvPr/>
        </p:nvPicPr>
        <p:blipFill>
          <a:blip r:embed="rId9"/>
          <a:stretch>
            <a:fillRect/>
          </a:stretch>
        </p:blipFill>
        <p:spPr>
          <a:xfrm>
            <a:off x="1567367" y="345869"/>
            <a:ext cx="10333616" cy="1822862"/>
          </a:xfrm>
          <a:prstGeom prst="rect">
            <a:avLst/>
          </a:prstGeom>
        </p:spPr>
      </p:pic>
      <p:pic>
        <p:nvPicPr>
          <p:cNvPr id="3" name="Picture 2">
            <a:extLst>
              <a:ext uri="{FF2B5EF4-FFF2-40B4-BE49-F238E27FC236}">
                <a16:creationId xmlns:a16="http://schemas.microsoft.com/office/drawing/2014/main" id="{71B12FF7-0FB3-0D9A-4659-46C32E350CB1}"/>
              </a:ext>
            </a:extLst>
          </p:cNvPr>
          <p:cNvPicPr>
            <a:picLocks noChangeAspect="1"/>
          </p:cNvPicPr>
          <p:nvPr/>
        </p:nvPicPr>
        <p:blipFill>
          <a:blip r:embed="rId10"/>
          <a:stretch>
            <a:fillRect/>
          </a:stretch>
        </p:blipFill>
        <p:spPr>
          <a:xfrm>
            <a:off x="799624" y="3992632"/>
            <a:ext cx="10973751" cy="2865368"/>
          </a:xfrm>
          <a:prstGeom prst="rect">
            <a:avLst/>
          </a:prstGeom>
        </p:spPr>
      </p:pic>
    </p:spTree>
    <p:extLst>
      <p:ext uri="{BB962C8B-B14F-4D97-AF65-F5344CB8AC3E}">
        <p14:creationId xmlns:p14="http://schemas.microsoft.com/office/powerpoint/2010/main" val="30183444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
            <a:ext cx="12317691" cy="6919564"/>
          </a:xfrm>
          <a:prstGeom prst="rect">
            <a:avLst/>
          </a:prstGeom>
        </p:spPr>
      </p:pic>
      <p:grpSp>
        <p:nvGrpSpPr>
          <p:cNvPr id="88" name="Group 87">
            <a:extLst>
              <a:ext uri="{FF2B5EF4-FFF2-40B4-BE49-F238E27FC236}">
                <a16:creationId xmlns:a16="http://schemas.microsoft.com/office/drawing/2014/main" id="{A8BD8582-E340-4397-B5E8-9D16D1720911}"/>
              </a:ext>
            </a:extLst>
          </p:cNvPr>
          <p:cNvGrpSpPr/>
          <p:nvPr/>
        </p:nvGrpSpPr>
        <p:grpSpPr>
          <a:xfrm>
            <a:off x="7657857" y="3555075"/>
            <a:ext cx="3499376" cy="1151826"/>
            <a:chOff x="7555185" y="3536442"/>
            <a:chExt cx="3499376" cy="1151826"/>
          </a:xfrm>
        </p:grpSpPr>
        <p:pic>
          <p:nvPicPr>
            <p:cNvPr id="89" name="Picture 88">
              <a:extLst>
                <a:ext uri="{FF2B5EF4-FFF2-40B4-BE49-F238E27FC236}">
                  <a16:creationId xmlns:a16="http://schemas.microsoft.com/office/drawing/2014/main" id="{194F516B-5778-4279-8B9D-9208BB24C2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051751" y="3536443"/>
              <a:ext cx="1326556" cy="987117"/>
            </a:xfrm>
            <a:prstGeom prst="rect">
              <a:avLst/>
            </a:prstGeom>
          </p:spPr>
        </p:pic>
        <p:pic>
          <p:nvPicPr>
            <p:cNvPr id="98" name="Picture 97">
              <a:extLst>
                <a:ext uri="{FF2B5EF4-FFF2-40B4-BE49-F238E27FC236}">
                  <a16:creationId xmlns:a16="http://schemas.microsoft.com/office/drawing/2014/main" id="{6ED1A4B4-8148-4671-B9A9-2E09787150E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098677" y="3536442"/>
              <a:ext cx="1326556" cy="987117"/>
            </a:xfrm>
            <a:prstGeom prst="rect">
              <a:avLst/>
            </a:prstGeom>
          </p:spPr>
        </p:pic>
        <p:pic>
          <p:nvPicPr>
            <p:cNvPr id="109" name="Picture 108">
              <a:extLst>
                <a:ext uri="{FF2B5EF4-FFF2-40B4-BE49-F238E27FC236}">
                  <a16:creationId xmlns:a16="http://schemas.microsoft.com/office/drawing/2014/main" id="{96978040-F409-4F5F-A6A3-030450529B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601557" y="3689528"/>
              <a:ext cx="1326556" cy="987117"/>
            </a:xfrm>
            <a:prstGeom prst="rect">
              <a:avLst/>
            </a:prstGeom>
          </p:spPr>
        </p:pic>
        <p:pic>
          <p:nvPicPr>
            <p:cNvPr id="110" name="Picture 109">
              <a:extLst>
                <a:ext uri="{FF2B5EF4-FFF2-40B4-BE49-F238E27FC236}">
                  <a16:creationId xmlns:a16="http://schemas.microsoft.com/office/drawing/2014/main" id="{9D009560-A876-47D0-8464-2B4540EBB4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7555185" y="3646472"/>
              <a:ext cx="1326556" cy="987117"/>
            </a:xfrm>
            <a:prstGeom prst="rect">
              <a:avLst/>
            </a:prstGeom>
          </p:spPr>
        </p:pic>
        <p:pic>
          <p:nvPicPr>
            <p:cNvPr id="111" name="Picture 110">
              <a:extLst>
                <a:ext uri="{FF2B5EF4-FFF2-40B4-BE49-F238E27FC236}">
                  <a16:creationId xmlns:a16="http://schemas.microsoft.com/office/drawing/2014/main" id="{CD88C15E-C666-4AC1-BB4F-95D7AB796E4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728005" y="3701151"/>
              <a:ext cx="1326556" cy="987117"/>
            </a:xfrm>
            <a:prstGeom prst="rect">
              <a:avLst/>
            </a:prstGeom>
          </p:spPr>
        </p:pic>
      </p:grpSp>
      <p:pic>
        <p:nvPicPr>
          <p:cNvPr id="40" name="Graphic 39">
            <a:extLst>
              <a:ext uri="{FF2B5EF4-FFF2-40B4-BE49-F238E27FC236}">
                <a16:creationId xmlns:a16="http://schemas.microsoft.com/office/drawing/2014/main" id="{6DDBFAAE-D929-416C-BB76-6ABEB4A835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13868" y="5020961"/>
            <a:ext cx="2870937" cy="656728"/>
          </a:xfrm>
          <a:prstGeom prst="rect">
            <a:avLst/>
          </a:prstGeom>
        </p:spPr>
      </p:pic>
      <p:pic>
        <p:nvPicPr>
          <p:cNvPr id="27" name="Picture 26">
            <a:extLst>
              <a:ext uri="{FF2B5EF4-FFF2-40B4-BE49-F238E27FC236}">
                <a16:creationId xmlns:a16="http://schemas.microsoft.com/office/drawing/2014/main" id="{7A5F7205-0B25-4AD1-B53F-39DF8CC5E4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633" t="29247" r="42546" b="27947"/>
          <a:stretch/>
        </p:blipFill>
        <p:spPr>
          <a:xfrm>
            <a:off x="7964534" y="2987476"/>
            <a:ext cx="992863" cy="1612980"/>
          </a:xfrm>
          <a:prstGeom prst="rect">
            <a:avLst/>
          </a:prstGeom>
        </p:spPr>
      </p:pic>
      <p:pic>
        <p:nvPicPr>
          <p:cNvPr id="14" name="Picture 13">
            <a:extLst>
              <a:ext uri="{FF2B5EF4-FFF2-40B4-BE49-F238E27FC236}">
                <a16:creationId xmlns:a16="http://schemas.microsoft.com/office/drawing/2014/main" id="{D2FFAA94-944A-4B11-A03A-FA6394C868F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2500" b="71852" l="26250" r="40260">
                        <a14:foregroundMark x1="29219" y1="71852" x2="29219" y2="71852"/>
                        <a14:foregroundMark x1="33698" y1="52130" x2="33698" y2="52130"/>
                        <a14:foregroundMark x1="31042" y1="46296" x2="31042" y2="46296"/>
                        <a14:foregroundMark x1="31979" y1="53056" x2="31979" y2="53056"/>
                        <a14:foregroundMark x1="28281" y1="45833" x2="28281" y2="45833"/>
                        <a14:foregroundMark x1="38802" y1="46111" x2="38802" y2="46111"/>
                        <a14:foregroundMark x1="34063" y1="32500" x2="34063" y2="32500"/>
                        <a14:foregroundMark x1="40260" y1="49815" x2="40260" y2="49815"/>
                      </a14:backgroundRemoval>
                    </a14:imgEffect>
                  </a14:imgLayer>
                </a14:imgProps>
              </a:ext>
              <a:ext uri="{28A0092B-C50C-407E-A947-70E740481C1C}">
                <a14:useLocalDpi xmlns:a14="http://schemas.microsoft.com/office/drawing/2010/main" val="0"/>
              </a:ext>
            </a:extLst>
          </a:blip>
          <a:srcRect l="24737" t="28528" r="58857" b="25553"/>
          <a:stretch/>
        </p:blipFill>
        <p:spPr>
          <a:xfrm>
            <a:off x="4793463" y="3481963"/>
            <a:ext cx="763475" cy="1202004"/>
          </a:xfrm>
          <a:prstGeom prst="rect">
            <a:avLst/>
          </a:prstGeom>
        </p:spPr>
      </p:pic>
      <p:pic>
        <p:nvPicPr>
          <p:cNvPr id="16" name="Picture 15">
            <a:extLst>
              <a:ext uri="{FF2B5EF4-FFF2-40B4-BE49-F238E27FC236}">
                <a16:creationId xmlns:a16="http://schemas.microsoft.com/office/drawing/2014/main" id="{AE081145-4745-404B-99A7-83ADD54E4DC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234" t="4620" r="22417" b="50151"/>
          <a:stretch/>
        </p:blipFill>
        <p:spPr>
          <a:xfrm>
            <a:off x="3666149" y="3438642"/>
            <a:ext cx="1262827" cy="1319463"/>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9F8AAF9F-44CA-2838-57D9-B6BB2249585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1476352" y="1410161"/>
            <a:ext cx="7344423" cy="5875256"/>
          </a:xfrm>
          <a:prstGeom prst="rect">
            <a:avLst/>
          </a:prstGeom>
        </p:spPr>
      </p:pic>
      <p:sp>
        <p:nvSpPr>
          <p:cNvPr id="17" name="Hình chữ nhật: Góc Tròn 3">
            <a:extLst>
              <a:ext uri="{FF2B5EF4-FFF2-40B4-BE49-F238E27FC236}">
                <a16:creationId xmlns:a16="http://schemas.microsoft.com/office/drawing/2014/main" id="{FD1C116F-5A53-3627-C653-3E4550C99D90}"/>
              </a:ext>
            </a:extLst>
          </p:cNvPr>
          <p:cNvSpPr/>
          <p:nvPr/>
        </p:nvSpPr>
        <p:spPr>
          <a:xfrm>
            <a:off x="4616113" y="1241002"/>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4860662" y="172932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35"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860662" y="1637713"/>
              <a:ext cx="1182473" cy="886855"/>
            </a:xfrm>
            <a:prstGeom prst="rect">
              <a:avLst/>
            </a:prstGeom>
          </p:spPr>
        </p:pic>
      </p:grpSp>
      <p:grpSp>
        <p:nvGrpSpPr>
          <p:cNvPr id="36" name="Group 35"/>
          <p:cNvGrpSpPr/>
          <p:nvPr/>
        </p:nvGrpSpPr>
        <p:grpSpPr>
          <a:xfrm>
            <a:off x="4787509" y="2813088"/>
            <a:ext cx="6701334" cy="995493"/>
            <a:chOff x="4860662" y="1637713"/>
            <a:chExt cx="6701334" cy="995493"/>
          </a:xfrm>
        </p:grpSpPr>
        <p:sp>
          <p:nvSpPr>
            <p:cNvPr id="37"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38"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860662" y="1637713"/>
              <a:ext cx="1182473" cy="886855"/>
            </a:xfrm>
            <a:prstGeom prst="rect">
              <a:avLst/>
            </a:prstGeom>
          </p:spPr>
        </p:pic>
      </p:grpSp>
      <p:grpSp>
        <p:nvGrpSpPr>
          <p:cNvPr id="39" name="Group 38"/>
          <p:cNvGrpSpPr/>
          <p:nvPr/>
        </p:nvGrpSpPr>
        <p:grpSpPr>
          <a:xfrm>
            <a:off x="4803756" y="3928364"/>
            <a:ext cx="6701334" cy="995493"/>
            <a:chOff x="4860662" y="1637713"/>
            <a:chExt cx="6701334" cy="995493"/>
          </a:xfrm>
        </p:grpSpPr>
        <p:sp>
          <p:nvSpPr>
            <p:cNvPr id="41"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42"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860662" y="1637713"/>
              <a:ext cx="1182473" cy="886855"/>
            </a:xfrm>
            <a:prstGeom prst="rect">
              <a:avLst/>
            </a:prstGeom>
          </p:spPr>
        </p:pic>
      </p:grpSp>
      <p:grpSp>
        <p:nvGrpSpPr>
          <p:cNvPr id="43" name="Group 42"/>
          <p:cNvGrpSpPr/>
          <p:nvPr/>
        </p:nvGrpSpPr>
        <p:grpSpPr>
          <a:xfrm>
            <a:off x="4860662" y="5036390"/>
            <a:ext cx="6701334" cy="995493"/>
            <a:chOff x="4860662" y="1637713"/>
            <a:chExt cx="6701334" cy="995493"/>
          </a:xfrm>
        </p:grpSpPr>
        <p:sp>
          <p:nvSpPr>
            <p:cNvPr id="44"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45"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72C6DCAB-28B0-F21F-55B8-E9832D6C8C7A}"/>
              </a:ext>
            </a:extLst>
          </p:cNvPr>
          <p:cNvPicPr>
            <a:picLocks noChangeAspect="1"/>
          </p:cNvPicPr>
          <p:nvPr/>
        </p:nvPicPr>
        <p:blipFill>
          <a:blip r:embed="rId17"/>
          <a:stretch>
            <a:fillRect/>
          </a:stretch>
        </p:blipFill>
        <p:spPr>
          <a:xfrm>
            <a:off x="4897653" y="-167934"/>
            <a:ext cx="6285521" cy="1938696"/>
          </a:xfrm>
          <a:prstGeom prst="rect">
            <a:avLst/>
          </a:prstGeom>
        </p:spPr>
      </p:pic>
    </p:spTree>
    <p:extLst>
      <p:ext uri="{BB962C8B-B14F-4D97-AF65-F5344CB8AC3E}">
        <p14:creationId xmlns:p14="http://schemas.microsoft.com/office/powerpoint/2010/main" val="25473718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0" presetClass="entr" presetSubtype="0"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anim calcmode="lin" valueType="num">
                                      <p:cBhvr>
                                        <p:cTn id="24" dur="1000" fill="hold"/>
                                        <p:tgtEl>
                                          <p:spTgt spid="36"/>
                                        </p:tgtEl>
                                        <p:attrNameLst>
                                          <p:attrName>ppt_x</p:attrName>
                                        </p:attrNameLst>
                                      </p:cBhvr>
                                      <p:tavLst>
                                        <p:tav tm="0">
                                          <p:val>
                                            <p:strVal val="#ppt_x"/>
                                          </p:val>
                                        </p:tav>
                                        <p:tav tm="100000">
                                          <p:val>
                                            <p:strVal val="#ppt_x"/>
                                          </p:val>
                                        </p:tav>
                                      </p:tavLst>
                                    </p:anim>
                                    <p:anim calcmode="lin" valueType="num">
                                      <p:cBhvr>
                                        <p:cTn id="25" dur="1000" fill="hold"/>
                                        <p:tgtEl>
                                          <p:spTgt spid="3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19810D-BBC3-4D6A-80E9-CF9D43F74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
            <a:ext cx="12317691" cy="6919564"/>
          </a:xfrm>
          <a:prstGeom prst="rect">
            <a:avLst/>
          </a:prstGeom>
        </p:spPr>
      </p:pic>
      <p:pic>
        <p:nvPicPr>
          <p:cNvPr id="13" name="Picture 12">
            <a:extLst>
              <a:ext uri="{FF2B5EF4-FFF2-40B4-BE49-F238E27FC236}">
                <a16:creationId xmlns:a16="http://schemas.microsoft.com/office/drawing/2014/main" id="{421FA6DE-9409-4F21-BF61-C8084F94DC3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500" b="71852" l="26250" r="40260">
                        <a14:foregroundMark x1="29219" y1="71852" x2="29219" y2="71852"/>
                        <a14:foregroundMark x1="33698" y1="52130" x2="33698" y2="52130"/>
                        <a14:foregroundMark x1="31042" y1="46296" x2="31042" y2="46296"/>
                        <a14:foregroundMark x1="31979" y1="53056" x2="31979" y2="53056"/>
                        <a14:foregroundMark x1="28281" y1="45833" x2="28281" y2="45833"/>
                        <a14:foregroundMark x1="38802" y1="46111" x2="38802" y2="46111"/>
                        <a14:foregroundMark x1="34063" y1="32500" x2="34063" y2="32500"/>
                        <a14:foregroundMark x1="40260" y1="49815" x2="40260" y2="49815"/>
                      </a14:backgroundRemoval>
                    </a14:imgEffect>
                  </a14:imgLayer>
                </a14:imgProps>
              </a:ext>
              <a:ext uri="{28A0092B-C50C-407E-A947-70E740481C1C}">
                <a14:useLocalDpi xmlns:a14="http://schemas.microsoft.com/office/drawing/2010/main" val="0"/>
              </a:ext>
            </a:extLst>
          </a:blip>
          <a:srcRect l="24737" t="28528" r="58857" b="25553"/>
          <a:stretch/>
        </p:blipFill>
        <p:spPr>
          <a:xfrm>
            <a:off x="1910948" y="3429000"/>
            <a:ext cx="763475" cy="1202004"/>
          </a:xfrm>
          <a:prstGeom prst="rect">
            <a:avLst/>
          </a:prstGeom>
        </p:spPr>
      </p:pic>
      <p:pic>
        <p:nvPicPr>
          <p:cNvPr id="14" name="Picture 13">
            <a:extLst>
              <a:ext uri="{FF2B5EF4-FFF2-40B4-BE49-F238E27FC236}">
                <a16:creationId xmlns:a16="http://schemas.microsoft.com/office/drawing/2014/main" id="{6E0DF917-6FE7-4D9C-8BC9-14B20D7DD8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234" t="4620" r="22417" b="50151"/>
          <a:stretch/>
        </p:blipFill>
        <p:spPr>
          <a:xfrm>
            <a:off x="3055436" y="3334635"/>
            <a:ext cx="1262827" cy="1319463"/>
          </a:xfrm>
          <a:prstGeom prst="rect">
            <a:avLst/>
          </a:prstGeom>
        </p:spPr>
      </p:pic>
      <p:pic>
        <p:nvPicPr>
          <p:cNvPr id="15" name="Picture 14">
            <a:extLst>
              <a:ext uri="{FF2B5EF4-FFF2-40B4-BE49-F238E27FC236}">
                <a16:creationId xmlns:a16="http://schemas.microsoft.com/office/drawing/2014/main" id="{C07B59FA-4C2B-49D6-AEAA-BD512F21F4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633" t="29247" r="42546" b="27947"/>
          <a:stretch/>
        </p:blipFill>
        <p:spPr>
          <a:xfrm>
            <a:off x="5082019" y="2934513"/>
            <a:ext cx="992863" cy="1612980"/>
          </a:xfrm>
          <a:prstGeom prst="rect">
            <a:avLst/>
          </a:prstGeom>
        </p:spPr>
      </p:pic>
      <p:grpSp>
        <p:nvGrpSpPr>
          <p:cNvPr id="16" name="Group 15">
            <a:extLst>
              <a:ext uri="{FF2B5EF4-FFF2-40B4-BE49-F238E27FC236}">
                <a16:creationId xmlns:a16="http://schemas.microsoft.com/office/drawing/2014/main" id="{2A731AC1-DC65-4F92-869D-F103B7824314}"/>
              </a:ext>
            </a:extLst>
          </p:cNvPr>
          <p:cNvGrpSpPr/>
          <p:nvPr/>
        </p:nvGrpSpPr>
        <p:grpSpPr>
          <a:xfrm>
            <a:off x="7748034" y="3569896"/>
            <a:ext cx="3499376" cy="1151826"/>
            <a:chOff x="7555185" y="3536442"/>
            <a:chExt cx="3499376" cy="1151826"/>
          </a:xfrm>
        </p:grpSpPr>
        <p:pic>
          <p:nvPicPr>
            <p:cNvPr id="17" name="Picture 16">
              <a:extLst>
                <a:ext uri="{FF2B5EF4-FFF2-40B4-BE49-F238E27FC236}">
                  <a16:creationId xmlns:a16="http://schemas.microsoft.com/office/drawing/2014/main" id="{85F3191E-6C2F-47E5-8FBC-ED0F4C20BE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051751" y="3536443"/>
              <a:ext cx="1326556" cy="987117"/>
            </a:xfrm>
            <a:prstGeom prst="rect">
              <a:avLst/>
            </a:prstGeom>
          </p:spPr>
        </p:pic>
        <p:pic>
          <p:nvPicPr>
            <p:cNvPr id="18" name="Picture 17">
              <a:extLst>
                <a:ext uri="{FF2B5EF4-FFF2-40B4-BE49-F238E27FC236}">
                  <a16:creationId xmlns:a16="http://schemas.microsoft.com/office/drawing/2014/main" id="{8D145A26-0BF7-4FFC-A653-FD34892BE1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098677" y="3536442"/>
              <a:ext cx="1326556" cy="987117"/>
            </a:xfrm>
            <a:prstGeom prst="rect">
              <a:avLst/>
            </a:prstGeom>
          </p:spPr>
        </p:pic>
        <p:pic>
          <p:nvPicPr>
            <p:cNvPr id="19" name="Picture 18">
              <a:extLst>
                <a:ext uri="{FF2B5EF4-FFF2-40B4-BE49-F238E27FC236}">
                  <a16:creationId xmlns:a16="http://schemas.microsoft.com/office/drawing/2014/main" id="{E68EA1E4-A9F4-45BD-BD06-178155CE6E9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601557" y="3689528"/>
              <a:ext cx="1326556" cy="987117"/>
            </a:xfrm>
            <a:prstGeom prst="rect">
              <a:avLst/>
            </a:prstGeom>
          </p:spPr>
        </p:pic>
        <p:pic>
          <p:nvPicPr>
            <p:cNvPr id="20" name="Picture 19">
              <a:extLst>
                <a:ext uri="{FF2B5EF4-FFF2-40B4-BE49-F238E27FC236}">
                  <a16:creationId xmlns:a16="http://schemas.microsoft.com/office/drawing/2014/main" id="{7CFF8E94-EDAD-4F2E-B01F-9F70638A164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7555185" y="3646472"/>
              <a:ext cx="1326556" cy="987117"/>
            </a:xfrm>
            <a:prstGeom prst="rect">
              <a:avLst/>
            </a:prstGeom>
          </p:spPr>
        </p:pic>
        <p:pic>
          <p:nvPicPr>
            <p:cNvPr id="21" name="Picture 20">
              <a:extLst>
                <a:ext uri="{FF2B5EF4-FFF2-40B4-BE49-F238E27FC236}">
                  <a16:creationId xmlns:a16="http://schemas.microsoft.com/office/drawing/2014/main" id="{2369674B-73AC-457E-8548-75484ED8D65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728005" y="3701151"/>
              <a:ext cx="1326556" cy="987117"/>
            </a:xfrm>
            <a:prstGeom prst="rect">
              <a:avLst/>
            </a:prstGeom>
          </p:spPr>
        </p:pic>
      </p:grpSp>
      <p:pic>
        <p:nvPicPr>
          <p:cNvPr id="25" name="Picture 2">
            <a:extLst>
              <a:ext uri="{FF2B5EF4-FFF2-40B4-BE49-F238E27FC236}">
                <a16:creationId xmlns:a16="http://schemas.microsoft.com/office/drawing/2014/main" id="{8F58E563-5AD3-00CF-7771-74CCB4B3D9E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5645" y="1469182"/>
            <a:ext cx="6601579" cy="5825894"/>
          </a:xfrm>
          <a:prstGeom prst="rect">
            <a:avLst/>
          </a:prstGeom>
        </p:spPr>
      </p:pic>
      <p:pic>
        <p:nvPicPr>
          <p:cNvPr id="26" name="Picture 10">
            <a:extLst>
              <a:ext uri="{FF2B5EF4-FFF2-40B4-BE49-F238E27FC236}">
                <a16:creationId xmlns:a16="http://schemas.microsoft.com/office/drawing/2014/main" id="{2249D6F4-FF5F-D610-6EA1-1126A3775B9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988845" y="2977612"/>
            <a:ext cx="3484025" cy="3942321"/>
          </a:xfrm>
          <a:prstGeom prst="rect">
            <a:avLst/>
          </a:prstGeom>
        </p:spPr>
      </p:pic>
      <p:pic>
        <p:nvPicPr>
          <p:cNvPr id="2" name="Picture 1">
            <a:extLst>
              <a:ext uri="{FF2B5EF4-FFF2-40B4-BE49-F238E27FC236}">
                <a16:creationId xmlns:a16="http://schemas.microsoft.com/office/drawing/2014/main" id="{E40EB081-D4CB-71C1-444F-BC47D1D49774}"/>
              </a:ext>
            </a:extLst>
          </p:cNvPr>
          <p:cNvPicPr>
            <a:picLocks noChangeAspect="1"/>
          </p:cNvPicPr>
          <p:nvPr/>
        </p:nvPicPr>
        <p:blipFill>
          <a:blip r:embed="rId15"/>
          <a:stretch>
            <a:fillRect/>
          </a:stretch>
        </p:blipFill>
        <p:spPr>
          <a:xfrm>
            <a:off x="4172554" y="1247421"/>
            <a:ext cx="8492464" cy="3627434"/>
          </a:xfrm>
          <a:prstGeom prst="rect">
            <a:avLst/>
          </a:prstGeom>
        </p:spPr>
      </p:pic>
    </p:spTree>
    <p:extLst>
      <p:ext uri="{BB962C8B-B14F-4D97-AF65-F5344CB8AC3E}">
        <p14:creationId xmlns:p14="http://schemas.microsoft.com/office/powerpoint/2010/main" val="957371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piece of wood cartoon - Clip Art Library">
            <a:extLst>
              <a:ext uri="{FF2B5EF4-FFF2-40B4-BE49-F238E27FC236}">
                <a16:creationId xmlns:a16="http://schemas.microsoft.com/office/drawing/2014/main" id="{EA1B6702-FFC7-4629-8105-024C29BB8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069080"/>
            <a:ext cx="2966936" cy="2788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ông Trại Vui Vẻ - YouTube">
            <a:extLst>
              <a:ext uri="{FF2B5EF4-FFF2-40B4-BE49-F238E27FC236}">
                <a16:creationId xmlns:a16="http://schemas.microsoft.com/office/drawing/2014/main" id="{46833DFE-628C-4D58-A95F-B2AB12FA80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67" r="99111">
                        <a14:foregroundMark x1="26000" y1="31111" x2="33778" y2="35556"/>
                        <a14:foregroundMark x1="25778" y1="20000" x2="20889" y2="17556"/>
                      </a14:backgroundRemoval>
                    </a14:imgEffect>
                  </a14:imgLayer>
                </a14:imgProps>
              </a:ex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toon Buttons Set Gamevector Illustration Stock Vector (Royalty Free)  1119396701">
            <a:hlinkClick r:id="rId8" action="ppaction://hlinksldjump"/>
            <a:extLst>
              <a:ext uri="{FF2B5EF4-FFF2-40B4-BE49-F238E27FC236}">
                <a16:creationId xmlns:a16="http://schemas.microsoft.com/office/drawing/2014/main" id="{BD299F32-F79A-4C21-BFC9-76F8F5BE5D8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2143" b="65714" l="2083" r="51389"/>
                    </a14:imgEffect>
                  </a14:imgLayer>
                </a14:imgProps>
              </a:ext>
              <a:ext uri="{28A0092B-C50C-407E-A947-70E740481C1C}">
                <a14:useLocalDpi xmlns:a14="http://schemas.microsoft.com/office/drawing/2010/main" val="0"/>
              </a:ext>
            </a:extLst>
          </a:blip>
          <a:srcRect t="40112" r="49397" b="36543"/>
          <a:stretch/>
        </p:blipFill>
        <p:spPr bwMode="auto">
          <a:xfrm rot="20239820">
            <a:off x="721700" y="4865933"/>
            <a:ext cx="1675936" cy="7516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locks-happy-acoustic-story-60-sec_SWn3cuNlP_NWM">
            <a:hlinkClick r:id="" action="ppaction://media"/>
            <a:extLst>
              <a:ext uri="{FF2B5EF4-FFF2-40B4-BE49-F238E27FC236}">
                <a16:creationId xmlns:a16="http://schemas.microsoft.com/office/drawing/2014/main" id="{6CF650CA-6699-4CC9-91AB-46A7A3457C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 y="533400"/>
            <a:ext cx="609600" cy="609600"/>
          </a:xfrm>
          <a:prstGeom prst="rect">
            <a:avLst/>
          </a:prstGeom>
        </p:spPr>
      </p:pic>
    </p:spTree>
    <p:extLst>
      <p:ext uri="{BB962C8B-B14F-4D97-AF65-F5344CB8AC3E}">
        <p14:creationId xmlns:p14="http://schemas.microsoft.com/office/powerpoint/2010/main" val="2817079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4"/>
                                        </p:tgtEl>
                                      </p:cBhvr>
                                    </p:animEffect>
                                    <p:animScale>
                                      <p:cBhvr>
                                        <p:cTn id="12" dur="1000" autoRev="1" fill="hold"/>
                                        <p:tgtEl>
                                          <p:spTgt spid="4"/>
                                        </p:tgtEl>
                                      </p:cBhvr>
                                      <p:by x="105000" y="105000"/>
                                    </p:animScale>
                                  </p:childTnLst>
                                </p:cTn>
                              </p:par>
                              <p:par>
                                <p:cTn id="13" presetID="1" presetClass="mediacall" presetSubtype="0" fill="hold" nodeType="withEffect">
                                  <p:stCondLst>
                                    <p:cond delay="0"/>
                                  </p:stCondLst>
                                  <p:childTnLst>
                                    <p:cmd type="call" cmd="playFrom(0.0)">
                                      <p:cBhvr>
                                        <p:cTn id="14" dur="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Gà 1" descr="C:\Users\ADMIN\Desktop\Nong trai\472224296 (5).jpg">
            <a:hlinkClick r:id="rId4" action="ppaction://hlinksldjump"/>
            <a:extLst>
              <a:ext uri="{FF2B5EF4-FFF2-40B4-BE49-F238E27FC236}">
                <a16:creationId xmlns:a16="http://schemas.microsoft.com/office/drawing/2014/main" id="{2357AA00-7494-41BC-AF9A-5A53D3D0BCD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9582" y="86787"/>
            <a:ext cx="788961" cy="766356"/>
          </a:xfrm>
          <a:prstGeom prst="rect">
            <a:avLst/>
          </a:prstGeom>
          <a:noFill/>
          <a:extLst>
            <a:ext uri="{909E8E84-426E-40DD-AFC4-6F175D3DCCD1}">
              <a14:hiddenFill xmlns:a14="http://schemas.microsoft.com/office/drawing/2010/main">
                <a:solidFill>
                  <a:srgbClr val="FFFFFF"/>
                </a:solidFill>
              </a14:hiddenFill>
            </a:ext>
          </a:extLst>
        </p:spPr>
      </p:pic>
      <p:pic>
        <p:nvPicPr>
          <p:cNvPr id="4" name="Lợn 2" descr="C:\Users\ADMIN\Desktop\Nong trai\472224296 (4).jpg">
            <a:hlinkClick r:id="rId7" action="ppaction://hlinksldjump"/>
            <a:extLst>
              <a:ext uri="{FF2B5EF4-FFF2-40B4-BE49-F238E27FC236}">
                <a16:creationId xmlns:a16="http://schemas.microsoft.com/office/drawing/2014/main" id="{926B031A-A106-47CA-A7B2-71703E22C2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592971" y="86787"/>
            <a:ext cx="795724" cy="807116"/>
          </a:xfrm>
          <a:prstGeom prst="rect">
            <a:avLst/>
          </a:prstGeom>
          <a:noFill/>
          <a:extLst>
            <a:ext uri="{909E8E84-426E-40DD-AFC4-6F175D3DCCD1}">
              <a14:hiddenFill xmlns:a14="http://schemas.microsoft.com/office/drawing/2010/main">
                <a:solidFill>
                  <a:srgbClr val="FFFFFF"/>
                </a:solidFill>
              </a14:hiddenFill>
            </a:ext>
          </a:extLst>
        </p:spPr>
      </p:pic>
      <p:pic>
        <p:nvPicPr>
          <p:cNvPr id="7" name="Bò 3" descr="C:\Users\ADMIN\Desktop\Nong trai\472224296 (3).jpg">
            <a:hlinkClick r:id="rId10" action="ppaction://hlinksldjump"/>
            <a:extLst>
              <a:ext uri="{FF2B5EF4-FFF2-40B4-BE49-F238E27FC236}">
                <a16:creationId xmlns:a16="http://schemas.microsoft.com/office/drawing/2014/main" id="{18D83503-2D08-4B7C-B7CC-EC200139F7E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551766" y="86786"/>
            <a:ext cx="803990" cy="7763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1">
            <a:extLst>
              <a:ext uri="{FF2B5EF4-FFF2-40B4-BE49-F238E27FC236}">
                <a16:creationId xmlns:a16="http://schemas.microsoft.com/office/drawing/2014/main" id="{D4DB8CB6-07CB-4D9A-BA30-0AAD6577B845}"/>
              </a:ext>
            </a:extLst>
          </p:cNvPr>
          <p:cNvGrpSpPr/>
          <p:nvPr/>
        </p:nvGrpSpPr>
        <p:grpSpPr>
          <a:xfrm>
            <a:off x="533400" y="924704"/>
            <a:ext cx="812137" cy="980296"/>
            <a:chOff x="4876959" y="4097669"/>
            <a:chExt cx="812137" cy="980296"/>
          </a:xfrm>
        </p:grpSpPr>
        <p:pic>
          <p:nvPicPr>
            <p:cNvPr id="2050" name="Picture 2" descr="cartoon piece of wood - Clip Art Library">
              <a:extLst>
                <a:ext uri="{FF2B5EF4-FFF2-40B4-BE49-F238E27FC236}">
                  <a16:creationId xmlns:a16="http://schemas.microsoft.com/office/drawing/2014/main" id="{DA8936BA-C433-4A81-8E34-35DD155C08E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CEE2BB-0CC9-4968-892D-8B814504EFA4}"/>
                </a:ext>
              </a:extLst>
            </p:cNvPr>
            <p:cNvSpPr txBox="1"/>
            <p:nvPr/>
          </p:nvSpPr>
          <p:spPr>
            <a:xfrm>
              <a:off x="5181600" y="4267200"/>
              <a:ext cx="406267"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7 FS North Land Sans" panose="00000500000000000000" pitchFamily="2" charset="0"/>
                  <a:ea typeface="+mn-ea"/>
                  <a:cs typeface="+mn-cs"/>
                </a:rPr>
                <a:t>1</a:t>
              </a:r>
            </a:p>
          </p:txBody>
        </p:sp>
      </p:grpSp>
      <p:grpSp>
        <p:nvGrpSpPr>
          <p:cNvPr id="16" name="2">
            <a:extLst>
              <a:ext uri="{FF2B5EF4-FFF2-40B4-BE49-F238E27FC236}">
                <a16:creationId xmlns:a16="http://schemas.microsoft.com/office/drawing/2014/main" id="{DAB3C469-9D6F-4AE3-80A7-4C4C2FE161DC}"/>
              </a:ext>
            </a:extLst>
          </p:cNvPr>
          <p:cNvGrpSpPr/>
          <p:nvPr/>
        </p:nvGrpSpPr>
        <p:grpSpPr>
          <a:xfrm>
            <a:off x="1533149" y="924704"/>
            <a:ext cx="812137" cy="980296"/>
            <a:chOff x="4876959" y="4097669"/>
            <a:chExt cx="812137" cy="980296"/>
          </a:xfrm>
        </p:grpSpPr>
        <p:pic>
          <p:nvPicPr>
            <p:cNvPr id="17" name="Picture 2" descr="cartoon piece of wood - Clip Art Library">
              <a:extLst>
                <a:ext uri="{FF2B5EF4-FFF2-40B4-BE49-F238E27FC236}">
                  <a16:creationId xmlns:a16="http://schemas.microsoft.com/office/drawing/2014/main" id="{A2F9532E-B7B5-4670-853F-88F4E2F718C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4CF8818-D62C-4273-B49C-3C7DDBFEEC88}"/>
                </a:ext>
              </a:extLst>
            </p:cNvPr>
            <p:cNvSpPr txBox="1"/>
            <p:nvPr/>
          </p:nvSpPr>
          <p:spPr>
            <a:xfrm>
              <a:off x="5181600" y="4267200"/>
              <a:ext cx="406267"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7 FS North Land Sans" panose="00000500000000000000" pitchFamily="2" charset="0"/>
                  <a:ea typeface="+mn-ea"/>
                  <a:cs typeface="+mn-cs"/>
                </a:rPr>
                <a:t>2</a:t>
              </a:r>
            </a:p>
          </p:txBody>
        </p:sp>
      </p:grpSp>
      <p:grpSp>
        <p:nvGrpSpPr>
          <p:cNvPr id="19" name="3">
            <a:extLst>
              <a:ext uri="{FF2B5EF4-FFF2-40B4-BE49-F238E27FC236}">
                <a16:creationId xmlns:a16="http://schemas.microsoft.com/office/drawing/2014/main" id="{87111E0A-9C0A-4264-8FFC-6A8404110A3F}"/>
              </a:ext>
            </a:extLst>
          </p:cNvPr>
          <p:cNvGrpSpPr/>
          <p:nvPr/>
        </p:nvGrpSpPr>
        <p:grpSpPr>
          <a:xfrm>
            <a:off x="2532898" y="924704"/>
            <a:ext cx="812137" cy="980296"/>
            <a:chOff x="4876959" y="4097669"/>
            <a:chExt cx="812137" cy="980296"/>
          </a:xfrm>
        </p:grpSpPr>
        <p:pic>
          <p:nvPicPr>
            <p:cNvPr id="20" name="Picture 2" descr="cartoon piece of wood - Clip Art Library">
              <a:extLst>
                <a:ext uri="{FF2B5EF4-FFF2-40B4-BE49-F238E27FC236}">
                  <a16:creationId xmlns:a16="http://schemas.microsoft.com/office/drawing/2014/main" id="{9004269E-ABB9-470F-92B1-62E5548FC740}"/>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85" b="98830" l="0" r="98438"/>
                      </a14:imgEffect>
                    </a14:imgLayer>
                  </a14:imgProps>
                </a:ext>
                <a:ext uri="{28A0092B-C50C-407E-A947-70E740481C1C}">
                  <a14:useLocalDpi xmlns:a14="http://schemas.microsoft.com/office/drawing/2010/main" val="0"/>
                </a:ext>
              </a:extLst>
            </a:blip>
            <a:srcRect/>
            <a:stretch>
              <a:fillRect/>
            </a:stretch>
          </p:blipFill>
          <p:spPr bwMode="auto">
            <a:xfrm>
              <a:off x="4876959" y="4097669"/>
              <a:ext cx="812137" cy="9802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21A2952-3781-4325-A49D-F51C7D305500}"/>
                </a:ext>
              </a:extLst>
            </p:cNvPr>
            <p:cNvSpPr txBox="1"/>
            <p:nvPr/>
          </p:nvSpPr>
          <p:spPr>
            <a:xfrm>
              <a:off x="5181600" y="4267200"/>
              <a:ext cx="406267"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7 FS North Land Sans" panose="00000500000000000000" pitchFamily="2" charset="0"/>
                  <a:ea typeface="+mn-ea"/>
                  <a:cs typeface="+mn-cs"/>
                </a:rPr>
                <a:t>3</a:t>
              </a:r>
            </a:p>
          </p:txBody>
        </p:sp>
      </p:grpSp>
      <p:pic>
        <p:nvPicPr>
          <p:cNvPr id="2052" name="Gà">
            <a:extLst>
              <a:ext uri="{FF2B5EF4-FFF2-40B4-BE49-F238E27FC236}">
                <a16:creationId xmlns:a16="http://schemas.microsoft.com/office/drawing/2014/main" id="{A4374C2A-FFB4-4BE8-9AC9-0A52E23264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96287" y="5145526"/>
            <a:ext cx="1343025" cy="104859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Lợn">
            <a:extLst>
              <a:ext uri="{FF2B5EF4-FFF2-40B4-BE49-F238E27FC236}">
                <a16:creationId xmlns:a16="http://schemas.microsoft.com/office/drawing/2014/main" id="{0CADB16F-22EE-4F24-9CB7-EF2E773073C1}"/>
              </a:ext>
            </a:extLst>
          </p:cNvPr>
          <p:cNvGrpSpPr/>
          <p:nvPr/>
        </p:nvGrpSpPr>
        <p:grpSpPr>
          <a:xfrm>
            <a:off x="653631" y="3429000"/>
            <a:ext cx="2773745" cy="2035155"/>
            <a:chOff x="3378624" y="3480918"/>
            <a:chExt cx="2264731" cy="1882755"/>
          </a:xfrm>
        </p:grpSpPr>
        <p:pic>
          <p:nvPicPr>
            <p:cNvPr id="30" name="Picture 6" descr="Piglet Drawing Mummy Pig Cartoon - drawing png download - 678*600 - Free  Transparent Pig png Download. - Cli… | Pig cartoon, Cute animal drawings,  Dog coloring page">
              <a:extLst>
                <a:ext uri="{FF2B5EF4-FFF2-40B4-BE49-F238E27FC236}">
                  <a16:creationId xmlns:a16="http://schemas.microsoft.com/office/drawing/2014/main" id="{07E6C7AD-A4B8-4EF2-BEA3-B3EE665DE9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378624" y="3495326"/>
              <a:ext cx="1498335" cy="13259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glet Drawing Mummy Pig Cartoon - drawing png download - 678*600 - Free  Transparent Pig png Download. - Cli… | Pig cartoon, Cute animal drawings,  Dog coloring page">
              <a:extLst>
                <a:ext uri="{FF2B5EF4-FFF2-40B4-BE49-F238E27FC236}">
                  <a16:creationId xmlns:a16="http://schemas.microsoft.com/office/drawing/2014/main" id="{604178C8-7C0D-4AE3-848F-F7DF79306E3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64264" y="4010154"/>
              <a:ext cx="1498335" cy="1325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cs Of Cartoon Pigs posted by Ethan Cunningham">
              <a:extLst>
                <a:ext uri="{FF2B5EF4-FFF2-40B4-BE49-F238E27FC236}">
                  <a16:creationId xmlns:a16="http://schemas.microsoft.com/office/drawing/2014/main" id="{43BC9F94-4419-47FE-B9FA-6430316564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47880" y="4506423"/>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Pics Of Cartoon Pigs posted by Ethan Cunningham">
              <a:extLst>
                <a:ext uri="{FF2B5EF4-FFF2-40B4-BE49-F238E27FC236}">
                  <a16:creationId xmlns:a16="http://schemas.microsoft.com/office/drawing/2014/main" id="{F8A37454-583E-45D3-9A87-923A9882DE9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4786105" y="3480918"/>
              <a:ext cx="85725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Bò" descr="cartoon dairy cow and calf - Openclipart">
            <a:extLst>
              <a:ext uri="{FF2B5EF4-FFF2-40B4-BE49-F238E27FC236}">
                <a16:creationId xmlns:a16="http://schemas.microsoft.com/office/drawing/2014/main" id="{7419510D-9B85-4316-99A5-3C765112D8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67800" y="1712474"/>
            <a:ext cx="2841272" cy="33735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Chó" descr="JOHN LEWIS | Dog gifs on Behance">
            <a:extLst>
              <a:ext uri="{FF2B5EF4-FFF2-40B4-BE49-F238E27FC236}">
                <a16:creationId xmlns:a16="http://schemas.microsoft.com/office/drawing/2014/main" id="{2CB2AAA3-F3E7-4009-A231-7440EB8ABB2E}"/>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91113" y="2194396"/>
            <a:ext cx="4267200" cy="1776889"/>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0" action="ppaction://hlinksldjump"/>
            <a:extLst>
              <a:ext uri="{FF2B5EF4-FFF2-40B4-BE49-F238E27FC236}">
                <a16:creationId xmlns:a16="http://schemas.microsoft.com/office/drawing/2014/main" id="{2F19B6DD-FD90-4559-A06B-62939536C80E}"/>
              </a:ext>
            </a:extLst>
          </p:cNvPr>
          <p:cNvSpPr/>
          <p:nvPr/>
        </p:nvSpPr>
        <p:spPr>
          <a:xfrm>
            <a:off x="10117393" y="0"/>
            <a:ext cx="1593683" cy="758787"/>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47743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2060"/>
                                        </p:tgtEl>
                                        <p:attrNameLst>
                                          <p:attrName>style.visibility</p:attrName>
                                        </p:attrNameLst>
                                      </p:cBhvr>
                                      <p:to>
                                        <p:strVal val="visible"/>
                                      </p:to>
                                    </p:set>
                                    <p:animEffect transition="in" filter="fade">
                                      <p:cBhvr>
                                        <p:cTn id="44" dur="1000"/>
                                        <p:tgtEl>
                                          <p:spTgt spid="2060"/>
                                        </p:tgtEl>
                                      </p:cBhvr>
                                    </p:animEffect>
                                    <p:anim calcmode="lin" valueType="num">
                                      <p:cBhvr>
                                        <p:cTn id="45" dur="1000" fill="hold"/>
                                        <p:tgtEl>
                                          <p:spTgt spid="2060"/>
                                        </p:tgtEl>
                                        <p:attrNameLst>
                                          <p:attrName>ppt_x</p:attrName>
                                        </p:attrNameLst>
                                      </p:cBhvr>
                                      <p:tavLst>
                                        <p:tav tm="0">
                                          <p:val>
                                            <p:strVal val="#ppt_x"/>
                                          </p:val>
                                        </p:tav>
                                        <p:tav tm="100000">
                                          <p:val>
                                            <p:strVal val="#ppt_x"/>
                                          </p:val>
                                        </p:tav>
                                      </p:tavLst>
                                    </p:anim>
                                    <p:anim calcmode="lin" valueType="num">
                                      <p:cBhvr>
                                        <p:cTn id="46"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89" b="14886"/>
          <a:stretch>
            <a:fillRect/>
          </a:stretch>
        </p:blipFill>
        <p:spPr>
          <a:xfrm>
            <a:off x="0" y="215295"/>
            <a:ext cx="12222079" cy="4882297"/>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261257" y="215295"/>
            <a:ext cx="1161142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400605" y="5465963"/>
            <a:ext cx="1674648" cy="1255986"/>
          </a:xfrm>
          <a:prstGeom prst="rect">
            <a:avLst/>
          </a:prstGeom>
        </p:spPr>
      </p:pic>
      <p:pic>
        <p:nvPicPr>
          <p:cNvPr id="30" name="Picture 20">
            <a:hlinkClick r:id="rId9" action="ppaction://hlinksldjump"/>
            <a:extLst>
              <a:ext uri="{FF2B5EF4-FFF2-40B4-BE49-F238E27FC236}">
                <a16:creationId xmlns:a16="http://schemas.microsoft.com/office/drawing/2014/main" id="{CACDA8AC-E9F1-B8FD-55CE-EDD1AF0BFB1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01741" y="2712142"/>
            <a:ext cx="3057328" cy="4202513"/>
          </a:xfrm>
          <a:prstGeom prst="rect">
            <a:avLst/>
          </a:prstGeom>
        </p:spPr>
      </p:pic>
      <p:sp>
        <p:nvSpPr>
          <p:cNvPr id="7" name="TextBox 6">
            <a:extLst>
              <a:ext uri="{FF2B5EF4-FFF2-40B4-BE49-F238E27FC236}">
                <a16:creationId xmlns:a16="http://schemas.microsoft.com/office/drawing/2014/main" id="{89AC4F38-DA81-4851-87BE-06CB0FC0D9D3}"/>
              </a:ext>
            </a:extLst>
          </p:cNvPr>
          <p:cNvSpPr txBox="1"/>
          <p:nvPr/>
        </p:nvSpPr>
        <p:spPr>
          <a:xfrm>
            <a:off x="2825534" y="1480798"/>
            <a:ext cx="60726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12 457, 9 999</a:t>
            </a:r>
          </a:p>
        </p:txBody>
      </p:sp>
      <p:pic>
        <p:nvPicPr>
          <p:cNvPr id="13" name="Am-thanh-tra-loi-sai-wav-www_tiengdong_com">
            <a:hlinkClick r:id="" action="ppaction://media"/>
            <a:extLst>
              <a:ext uri="{FF2B5EF4-FFF2-40B4-BE49-F238E27FC236}">
                <a16:creationId xmlns:a16="http://schemas.microsoft.com/office/drawing/2014/main" id="{0DC596F0-DA8E-4913-9C1F-29B13260AED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192278" y="-755850"/>
            <a:ext cx="609600" cy="609600"/>
          </a:xfrm>
          <a:prstGeom prst="rect">
            <a:avLst/>
          </a:prstGeom>
        </p:spPr>
      </p:pic>
      <p:pic>
        <p:nvPicPr>
          <p:cNvPr id="37" name="Am-thanh-tra-loi-sai-wav-www_tiengdong_com">
            <a:hlinkClick r:id="" action="ppaction://media"/>
            <a:extLst>
              <a:ext uri="{FF2B5EF4-FFF2-40B4-BE49-F238E27FC236}">
                <a16:creationId xmlns:a16="http://schemas.microsoft.com/office/drawing/2014/main" id="{4C91AF72-57BC-4B8F-ABBC-CA503EAA02E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958064" y="-755850"/>
            <a:ext cx="609600" cy="609600"/>
          </a:xfrm>
          <a:prstGeom prst="rect">
            <a:avLst/>
          </a:prstGeom>
        </p:spPr>
      </p:pic>
    </p:spTree>
    <p:extLst>
      <p:ext uri="{BB962C8B-B14F-4D97-AF65-F5344CB8AC3E}">
        <p14:creationId xmlns:p14="http://schemas.microsoft.com/office/powerpoint/2010/main" val="1109430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audio>
              <p:cMediaNode vol="80000">
                <p:cTn id="12"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9" b="14886"/>
          <a:stretch>
            <a:fillRect/>
          </a:stretch>
        </p:blipFill>
        <p:spPr>
          <a:xfrm>
            <a:off x="0" y="215295"/>
            <a:ext cx="12222079" cy="4882297"/>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261257" y="215295"/>
            <a:ext cx="1161142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400605" y="5465963"/>
            <a:ext cx="1674648" cy="1255986"/>
          </a:xfrm>
          <a:prstGeom prst="rect">
            <a:avLst/>
          </a:prstGeom>
        </p:spPr>
      </p:pic>
      <p:pic>
        <p:nvPicPr>
          <p:cNvPr id="30" name="Picture 20">
            <a:hlinkClick r:id="rId12" action="ppaction://hlinksldjump"/>
            <a:extLst>
              <a:ext uri="{FF2B5EF4-FFF2-40B4-BE49-F238E27FC236}">
                <a16:creationId xmlns:a16="http://schemas.microsoft.com/office/drawing/2014/main" id="{CACDA8AC-E9F1-B8FD-55CE-EDD1AF0BFB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501741" y="2712142"/>
            <a:ext cx="3057328" cy="4202513"/>
          </a:xfrm>
          <a:prstGeom prst="rect">
            <a:avLst/>
          </a:prstGeom>
        </p:spPr>
      </p:pic>
      <p:sp>
        <p:nvSpPr>
          <p:cNvPr id="28" name="Sai 2">
            <a:extLst>
              <a:ext uri="{FF2B5EF4-FFF2-40B4-BE49-F238E27FC236}">
                <a16:creationId xmlns:a16="http://schemas.microsoft.com/office/drawing/2014/main" id="{89B9EDFD-9268-4430-8599-B3D30BC324A0}"/>
              </a:ext>
            </a:extLst>
          </p:cNvPr>
          <p:cNvSpPr/>
          <p:nvPr/>
        </p:nvSpPr>
        <p:spPr>
          <a:xfrm>
            <a:off x="1877986" y="3917900"/>
            <a:ext cx="2624800" cy="602673"/>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ea typeface="+mn-ea"/>
                <a:cs typeface="+mn-cs"/>
              </a:rPr>
              <a:t>A. 29 146</a:t>
            </a:r>
          </a:p>
        </p:txBody>
      </p:sp>
      <p:pic>
        <p:nvPicPr>
          <p:cNvPr id="29" name="X 2" descr="Tick Asterisk Cross Red Green PNG | Picpng">
            <a:extLst>
              <a:ext uri="{FF2B5EF4-FFF2-40B4-BE49-F238E27FC236}">
                <a16:creationId xmlns:a16="http://schemas.microsoft.com/office/drawing/2014/main" id="{35CEBDC0-5CFE-4BD1-8FC6-76F940D2D8B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8750" t="18714" b="13750"/>
          <a:stretch/>
        </p:blipFill>
        <p:spPr bwMode="auto">
          <a:xfrm>
            <a:off x="3969385" y="3762372"/>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31" name="Sai 3">
            <a:extLst>
              <a:ext uri="{FF2B5EF4-FFF2-40B4-BE49-F238E27FC236}">
                <a16:creationId xmlns:a16="http://schemas.microsoft.com/office/drawing/2014/main" id="{EB9AB840-097A-49FB-8E9C-EF890B4A3DB4}"/>
              </a:ext>
            </a:extLst>
          </p:cNvPr>
          <p:cNvSpPr/>
          <p:nvPr/>
        </p:nvSpPr>
        <p:spPr>
          <a:xfrm>
            <a:off x="4950464" y="5210903"/>
            <a:ext cx="2624800" cy="602673"/>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ea typeface="+mn-ea"/>
                <a:cs typeface="+mn-cs"/>
              </a:rPr>
              <a:t>C. 29 614</a:t>
            </a:r>
          </a:p>
        </p:txBody>
      </p:sp>
      <p:pic>
        <p:nvPicPr>
          <p:cNvPr id="32" name="X 3" descr="Tick Asterisk Cross Red Green PNG | Picpng">
            <a:extLst>
              <a:ext uri="{FF2B5EF4-FFF2-40B4-BE49-F238E27FC236}">
                <a16:creationId xmlns:a16="http://schemas.microsoft.com/office/drawing/2014/main" id="{9714E238-C4F4-41D2-B425-E178A16825E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8750" t="18714" b="13750"/>
          <a:stretch/>
        </p:blipFill>
        <p:spPr bwMode="auto">
          <a:xfrm>
            <a:off x="4458393" y="508373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35" name="Đúng">
            <a:extLst>
              <a:ext uri="{FF2B5EF4-FFF2-40B4-BE49-F238E27FC236}">
                <a16:creationId xmlns:a16="http://schemas.microsoft.com/office/drawing/2014/main" id="{6665F91F-C96E-4DF4-A3FC-1FFD1AF90917}"/>
              </a:ext>
            </a:extLst>
          </p:cNvPr>
          <p:cNvSpPr/>
          <p:nvPr/>
        </p:nvSpPr>
        <p:spPr>
          <a:xfrm>
            <a:off x="6392585" y="3890419"/>
            <a:ext cx="2624800" cy="602673"/>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ea typeface="+mn-ea"/>
                <a:cs typeface="+mn-cs"/>
              </a:rPr>
              <a:t>B. 29 416</a:t>
            </a:r>
            <a:endParaRPr kumimoji="0" lang="en-US" sz="2800" b="0" i="0" u="none" strike="noStrike" kern="1200" cap="none" spc="0" normalizeH="0" baseline="0" noProof="0" dirty="0">
              <a:ln>
                <a:noFill/>
              </a:ln>
              <a:solidFill>
                <a:srgbClr val="FF0000"/>
              </a:solidFill>
              <a:effectLst/>
              <a:uLnTx/>
              <a:uFillTx/>
              <a:ea typeface="+mn-ea"/>
              <a:cs typeface="+mn-cs"/>
            </a:endParaRPr>
          </a:p>
        </p:txBody>
      </p:sp>
      <p:pic>
        <p:nvPicPr>
          <p:cNvPr id="36" name="V" descr="Tick Asterisk Cross Red Green PNG | Picpng">
            <a:extLst>
              <a:ext uri="{FF2B5EF4-FFF2-40B4-BE49-F238E27FC236}">
                <a16:creationId xmlns:a16="http://schemas.microsoft.com/office/drawing/2014/main" id="{A46B1E95-D5C7-4C59-A488-E7527F3AC92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525" t="20372" r="63824" b="12821"/>
          <a:stretch/>
        </p:blipFill>
        <p:spPr bwMode="auto">
          <a:xfrm>
            <a:off x="5888641" y="3776928"/>
            <a:ext cx="914400" cy="907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AC4F38-DA81-4851-87BE-06CB0FC0D9D3}"/>
              </a:ext>
            </a:extLst>
          </p:cNvPr>
          <p:cNvSpPr txBox="1"/>
          <p:nvPr/>
        </p:nvSpPr>
        <p:spPr>
          <a:xfrm>
            <a:off x="1828801" y="804523"/>
            <a:ext cx="81153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ea typeface="+mn-ea"/>
                <a:cs typeface="+mn-cs"/>
              </a:rPr>
              <a:t>Viết số: Hai mươi chín nghìn bốn trăm mười sáu</a:t>
            </a:r>
          </a:p>
        </p:txBody>
      </p:sp>
      <p:pic>
        <p:nvPicPr>
          <p:cNvPr id="12" name="Am-thanh-tra-loi-dung-www_nhacchuongvui_com">
            <a:hlinkClick r:id="" action="ppaction://media"/>
            <a:extLst>
              <a:ext uri="{FF2B5EF4-FFF2-40B4-BE49-F238E27FC236}">
                <a16:creationId xmlns:a16="http://schemas.microsoft.com/office/drawing/2014/main" id="{AD653990-EC89-4E37-B71A-8D56023FA0D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51543" y="410028"/>
            <a:ext cx="609600" cy="609600"/>
          </a:xfrm>
          <a:prstGeom prst="rect">
            <a:avLst/>
          </a:prstGeom>
        </p:spPr>
      </p:pic>
      <p:pic>
        <p:nvPicPr>
          <p:cNvPr id="13" name="Am-thanh-tra-loi-sai-wav-www_tiengdong_com">
            <a:hlinkClick r:id="" action="ppaction://media"/>
            <a:extLst>
              <a:ext uri="{FF2B5EF4-FFF2-40B4-BE49-F238E27FC236}">
                <a16:creationId xmlns:a16="http://schemas.microsoft.com/office/drawing/2014/main" id="{0DC596F0-DA8E-4913-9C1F-29B13260AED3}"/>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92278" y="-755850"/>
            <a:ext cx="609600" cy="609600"/>
          </a:xfrm>
          <a:prstGeom prst="rect">
            <a:avLst/>
          </a:prstGeom>
        </p:spPr>
      </p:pic>
      <p:pic>
        <p:nvPicPr>
          <p:cNvPr id="37" name="Am-thanh-tra-loi-sai-wav-www_tiengdong_com">
            <a:hlinkClick r:id="" action="ppaction://media"/>
            <a:extLst>
              <a:ext uri="{FF2B5EF4-FFF2-40B4-BE49-F238E27FC236}">
                <a16:creationId xmlns:a16="http://schemas.microsoft.com/office/drawing/2014/main" id="{4C91AF72-57BC-4B8F-ABBC-CA503EAA02E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958064" y="-755850"/>
            <a:ext cx="609600" cy="609600"/>
          </a:xfrm>
          <a:prstGeom prst="rect">
            <a:avLst/>
          </a:prstGeom>
        </p:spPr>
      </p:pic>
    </p:spTree>
    <p:extLst>
      <p:ext uri="{BB962C8B-B14F-4D97-AF65-F5344CB8AC3E}">
        <p14:creationId xmlns:p14="http://schemas.microsoft.com/office/powerpoint/2010/main" val="63798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 presetClass="mediacall" presetSubtype="0" fill="hold" nodeType="withEffect">
                                  <p:stCondLst>
                                    <p:cond delay="0"/>
                                  </p:stCondLst>
                                  <p:childTnLst>
                                    <p:cmd type="call" cmd="playFrom(0.0)">
                                      <p:cBhvr>
                                        <p:cTn id="33" dur="8085" fill="hold"/>
                                        <p:tgtEl>
                                          <p:spTgt spid="12"/>
                                        </p:tgtEl>
                                      </p:cBhvr>
                                    </p:cmd>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 presetClass="mediacall" presetSubtype="0" fill="hold" nodeType="withEffect">
                                  <p:stCondLst>
                                    <p:cond delay="0"/>
                                  </p:stCondLst>
                                  <p:childTnLst>
                                    <p:cmd type="call" cmd="playFrom(0.0)">
                                      <p:cBhvr>
                                        <p:cTn id="41" dur="3573" fill="hold"/>
                                        <p:tgtEl>
                                          <p:spTgt spid="13"/>
                                        </p:tgtEl>
                                      </p:cBhvr>
                                    </p:cmd>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 presetClass="mediacall" presetSubtype="0" fill="hold" nodeType="withEffect">
                                  <p:stCondLst>
                                    <p:cond delay="0"/>
                                  </p:stCondLst>
                                  <p:childTnLst>
                                    <p:cmd type="call" cmd="playFrom(0.0)">
                                      <p:cBhvr>
                                        <p:cTn id="49" dur="3573" fill="hold"/>
                                        <p:tgtEl>
                                          <p:spTgt spid="37"/>
                                        </p:tgtEl>
                                      </p:cBhvr>
                                    </p:cmd>
                                  </p:childTnLst>
                                </p:cTn>
                              </p:par>
                            </p:childTnLst>
                          </p:cTn>
                        </p:par>
                      </p:childTnLst>
                    </p:cTn>
                  </p:par>
                </p:childTnLst>
              </p:cTn>
              <p:nextCondLst>
                <p:cond evt="onClick" delay="0">
                  <p:tgtEl>
                    <p:spTgt spid="31"/>
                  </p:tgtEl>
                </p:cond>
              </p:nextCondLst>
            </p:seq>
            <p:audio>
              <p:cMediaNode vol="80000">
                <p:cTn id="50" fill="hold" display="0">
                  <p:stCondLst>
                    <p:cond delay="indefinite"/>
                  </p:stCondLst>
                  <p:endCondLst>
                    <p:cond evt="onStopAudio" delay="0">
                      <p:tgtEl>
                        <p:sldTgt/>
                      </p:tgtEl>
                    </p:cond>
                  </p:endCondLst>
                </p:cTn>
                <p:tgtEl>
                  <p:spTgt spid="12"/>
                </p:tgtEl>
              </p:cMediaNode>
            </p:audio>
            <p:audio>
              <p:cMediaNode vol="80000">
                <p:cTn id="51" fill="hold" display="0">
                  <p:stCondLst>
                    <p:cond delay="indefinite"/>
                  </p:stCondLst>
                  <p:endCondLst>
                    <p:cond evt="onStopAudio" delay="0">
                      <p:tgtEl>
                        <p:sldTgt/>
                      </p:tgtEl>
                    </p:cond>
                  </p:endCondLst>
                </p:cTn>
                <p:tgtEl>
                  <p:spTgt spid="13"/>
                </p:tgtEl>
              </p:cMediaNode>
            </p:audio>
            <p:audio>
              <p:cMediaNode vol="80000">
                <p:cTn id="52" fill="hold" display="0">
                  <p:stCondLst>
                    <p:cond delay="indefinite"/>
                  </p:stCondLst>
                  <p:endCondLst>
                    <p:cond evt="onStopAudio" delay="0">
                      <p:tgtEl>
                        <p:sldTgt/>
                      </p:tgtEl>
                    </p:cond>
                  </p:endCondLst>
                </p:cTn>
                <p:tgtEl>
                  <p:spTgt spid="37"/>
                </p:tgtEl>
              </p:cMediaNode>
            </p:audio>
          </p:childTnLst>
        </p:cTn>
      </p:par>
    </p:tnLst>
    <p:bldLst>
      <p:bldP spid="28" grpId="0" animBg="1"/>
      <p:bldP spid="31"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9" b="14886"/>
          <a:stretch>
            <a:fillRect/>
          </a:stretch>
        </p:blipFill>
        <p:spPr>
          <a:xfrm>
            <a:off x="0" y="215295"/>
            <a:ext cx="12222079" cy="4882297"/>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261257" y="215295"/>
            <a:ext cx="1161142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400605" y="5465963"/>
            <a:ext cx="1674648" cy="1255986"/>
          </a:xfrm>
          <a:prstGeom prst="rect">
            <a:avLst/>
          </a:prstGeom>
        </p:spPr>
      </p:pic>
      <p:pic>
        <p:nvPicPr>
          <p:cNvPr id="30" name="Picture 20">
            <a:hlinkClick r:id="rId12" action="ppaction://hlinksldjump"/>
            <a:extLst>
              <a:ext uri="{FF2B5EF4-FFF2-40B4-BE49-F238E27FC236}">
                <a16:creationId xmlns:a16="http://schemas.microsoft.com/office/drawing/2014/main" id="{CACDA8AC-E9F1-B8FD-55CE-EDD1AF0BFB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501741" y="2712142"/>
            <a:ext cx="3057328" cy="4202513"/>
          </a:xfrm>
          <a:prstGeom prst="rect">
            <a:avLst/>
          </a:prstGeom>
        </p:spPr>
      </p:pic>
      <p:sp>
        <p:nvSpPr>
          <p:cNvPr id="28" name="Sai 2">
            <a:extLst>
              <a:ext uri="{FF2B5EF4-FFF2-40B4-BE49-F238E27FC236}">
                <a16:creationId xmlns:a16="http://schemas.microsoft.com/office/drawing/2014/main" id="{89B9EDFD-9268-4430-8599-B3D30BC324A0}"/>
              </a:ext>
            </a:extLst>
          </p:cNvPr>
          <p:cNvSpPr/>
          <p:nvPr/>
        </p:nvSpPr>
        <p:spPr>
          <a:xfrm>
            <a:off x="1877986" y="3917900"/>
            <a:ext cx="2624800" cy="602673"/>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SVNSquare" panose="02040603050506020204" pitchFamily="18" charset="0"/>
                <a:ea typeface="+mn-ea"/>
                <a:cs typeface="+mn-cs"/>
              </a:rPr>
              <a:t>A. &gt;</a:t>
            </a:r>
            <a:endParaRPr kumimoji="0" lang="en-US" sz="2800" b="0" i="0" u="none" strike="noStrike" kern="1200" cap="none" spc="0" normalizeH="0" baseline="0" noProof="0" dirty="0">
              <a:ln>
                <a:noFill/>
              </a:ln>
              <a:solidFill>
                <a:srgbClr val="FF0000"/>
              </a:solidFill>
              <a:effectLst/>
              <a:uLnTx/>
              <a:uFillTx/>
              <a:latin typeface="#9Slide03 SVNSquare" panose="02040603050506020204" pitchFamily="18" charset="0"/>
              <a:ea typeface="+mn-ea"/>
              <a:cs typeface="+mn-cs"/>
            </a:endParaRPr>
          </a:p>
        </p:txBody>
      </p:sp>
      <p:pic>
        <p:nvPicPr>
          <p:cNvPr id="29" name="X 2" descr="Tick Asterisk Cross Red Green PNG | Picpng">
            <a:extLst>
              <a:ext uri="{FF2B5EF4-FFF2-40B4-BE49-F238E27FC236}">
                <a16:creationId xmlns:a16="http://schemas.microsoft.com/office/drawing/2014/main" id="{35CEBDC0-5CFE-4BD1-8FC6-76F940D2D8B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8750" t="18714" b="13750"/>
          <a:stretch/>
        </p:blipFill>
        <p:spPr bwMode="auto">
          <a:xfrm>
            <a:off x="3969385" y="3762372"/>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31" name="Sai 3">
            <a:extLst>
              <a:ext uri="{FF2B5EF4-FFF2-40B4-BE49-F238E27FC236}">
                <a16:creationId xmlns:a16="http://schemas.microsoft.com/office/drawing/2014/main" id="{EB9AB840-097A-49FB-8E9C-EF890B4A3DB4}"/>
              </a:ext>
            </a:extLst>
          </p:cNvPr>
          <p:cNvSpPr/>
          <p:nvPr/>
        </p:nvSpPr>
        <p:spPr>
          <a:xfrm>
            <a:off x="6119515" y="3879497"/>
            <a:ext cx="2624800" cy="602673"/>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SVNSquare" panose="02040603050506020204" pitchFamily="18" charset="0"/>
                <a:ea typeface="+mn-ea"/>
                <a:cs typeface="+mn-cs"/>
              </a:rPr>
              <a:t>B. &lt;</a:t>
            </a:r>
            <a:endParaRPr kumimoji="0" lang="en-US" sz="2800" b="0" i="0" u="none" strike="noStrike" kern="1200" cap="none" spc="0" normalizeH="0" baseline="0" noProof="0" dirty="0">
              <a:ln>
                <a:noFill/>
              </a:ln>
              <a:solidFill>
                <a:srgbClr val="FF0000"/>
              </a:solidFill>
              <a:effectLst/>
              <a:uLnTx/>
              <a:uFillTx/>
              <a:latin typeface="#9Slide03 SVNSquare" panose="02040603050506020204" pitchFamily="18" charset="0"/>
              <a:ea typeface="+mn-ea"/>
              <a:cs typeface="+mn-cs"/>
            </a:endParaRPr>
          </a:p>
        </p:txBody>
      </p:sp>
      <p:pic>
        <p:nvPicPr>
          <p:cNvPr id="32" name="X 3" descr="Tick Asterisk Cross Red Green PNG | Picpng">
            <a:extLst>
              <a:ext uri="{FF2B5EF4-FFF2-40B4-BE49-F238E27FC236}">
                <a16:creationId xmlns:a16="http://schemas.microsoft.com/office/drawing/2014/main" id="{9714E238-C4F4-41D2-B425-E178A16825E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8750" t="18714" b="13750"/>
          <a:stretch/>
        </p:blipFill>
        <p:spPr bwMode="auto">
          <a:xfrm>
            <a:off x="5627444" y="3752331"/>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35" name="Đúng">
            <a:extLst>
              <a:ext uri="{FF2B5EF4-FFF2-40B4-BE49-F238E27FC236}">
                <a16:creationId xmlns:a16="http://schemas.microsoft.com/office/drawing/2014/main" id="{6665F91F-C96E-4DF4-A3FC-1FFD1AF90917}"/>
              </a:ext>
            </a:extLst>
          </p:cNvPr>
          <p:cNvSpPr/>
          <p:nvPr/>
        </p:nvSpPr>
        <p:spPr>
          <a:xfrm>
            <a:off x="4502786" y="5215783"/>
            <a:ext cx="2624800" cy="602673"/>
          </a:xfrm>
          <a:prstGeom prst="rect">
            <a:avLst/>
          </a:prstGeom>
          <a:solidFill>
            <a:srgbClr val="FFFF0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SVNSquare" panose="02040603050506020204" pitchFamily="18" charset="0"/>
                <a:ea typeface="+mn-ea"/>
                <a:cs typeface="+mn-cs"/>
              </a:rPr>
              <a:t>C. =</a:t>
            </a:r>
            <a:endParaRPr kumimoji="0" lang="en-US" sz="2400" b="0" i="0" u="none" strike="noStrike" kern="1200" cap="none" spc="0" normalizeH="0" baseline="0" noProof="0" dirty="0">
              <a:ln>
                <a:noFill/>
              </a:ln>
              <a:solidFill>
                <a:srgbClr val="FF0000"/>
              </a:solidFill>
              <a:effectLst/>
              <a:uLnTx/>
              <a:uFillTx/>
              <a:latin typeface="#9Slide03 SVNSquare" panose="02040603050506020204" pitchFamily="18" charset="0"/>
              <a:ea typeface="+mn-ea"/>
              <a:cs typeface="+mn-cs"/>
            </a:endParaRPr>
          </a:p>
        </p:txBody>
      </p:sp>
      <p:pic>
        <p:nvPicPr>
          <p:cNvPr id="36" name="V" descr="Tick Asterisk Cross Red Green PNG | Picpng">
            <a:extLst>
              <a:ext uri="{FF2B5EF4-FFF2-40B4-BE49-F238E27FC236}">
                <a16:creationId xmlns:a16="http://schemas.microsoft.com/office/drawing/2014/main" id="{A46B1E95-D5C7-4C59-A488-E7527F3AC926}"/>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525" t="20372" r="63824" b="12821"/>
          <a:stretch/>
        </p:blipFill>
        <p:spPr bwMode="auto">
          <a:xfrm>
            <a:off x="3998842" y="5102292"/>
            <a:ext cx="914400" cy="907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AC4F38-DA81-4851-87BE-06CB0FC0D9D3}"/>
              </a:ext>
            </a:extLst>
          </p:cNvPr>
          <p:cNvSpPr txBox="1"/>
          <p:nvPr/>
        </p:nvSpPr>
        <p:spPr>
          <a:xfrm>
            <a:off x="2086723" y="1597312"/>
            <a:ext cx="8611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4 565 ...... 4000 + 500 + 60 + 5</a:t>
            </a:r>
          </a:p>
        </p:txBody>
      </p:sp>
      <p:pic>
        <p:nvPicPr>
          <p:cNvPr id="12" name="Am-thanh-tra-loi-dung-www_nhacchuongvui_com">
            <a:hlinkClick r:id="" action="ppaction://media"/>
            <a:extLst>
              <a:ext uri="{FF2B5EF4-FFF2-40B4-BE49-F238E27FC236}">
                <a16:creationId xmlns:a16="http://schemas.microsoft.com/office/drawing/2014/main" id="{AD653990-EC89-4E37-B71A-8D56023FA0D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51543" y="410028"/>
            <a:ext cx="609600" cy="609600"/>
          </a:xfrm>
          <a:prstGeom prst="rect">
            <a:avLst/>
          </a:prstGeom>
        </p:spPr>
      </p:pic>
      <p:pic>
        <p:nvPicPr>
          <p:cNvPr id="13" name="Am-thanh-tra-loi-sai-wav-www_tiengdong_com">
            <a:hlinkClick r:id="" action="ppaction://media"/>
            <a:extLst>
              <a:ext uri="{FF2B5EF4-FFF2-40B4-BE49-F238E27FC236}">
                <a16:creationId xmlns:a16="http://schemas.microsoft.com/office/drawing/2014/main" id="{0DC596F0-DA8E-4913-9C1F-29B13260AED3}"/>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92278" y="-755850"/>
            <a:ext cx="609600" cy="609600"/>
          </a:xfrm>
          <a:prstGeom prst="rect">
            <a:avLst/>
          </a:prstGeom>
        </p:spPr>
      </p:pic>
      <p:pic>
        <p:nvPicPr>
          <p:cNvPr id="37" name="Am-thanh-tra-loi-sai-wav-www_tiengdong_com">
            <a:hlinkClick r:id="" action="ppaction://media"/>
            <a:extLst>
              <a:ext uri="{FF2B5EF4-FFF2-40B4-BE49-F238E27FC236}">
                <a16:creationId xmlns:a16="http://schemas.microsoft.com/office/drawing/2014/main" id="{4C91AF72-57BC-4B8F-ABBC-CA503EAA02E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958064" y="-755850"/>
            <a:ext cx="609600" cy="609600"/>
          </a:xfrm>
          <a:prstGeom prst="rect">
            <a:avLst/>
          </a:prstGeom>
        </p:spPr>
      </p:pic>
    </p:spTree>
    <p:extLst>
      <p:ext uri="{BB962C8B-B14F-4D97-AF65-F5344CB8AC3E}">
        <p14:creationId xmlns:p14="http://schemas.microsoft.com/office/powerpoint/2010/main" val="17287872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 presetClass="mediacall" presetSubtype="0" fill="hold" nodeType="withEffect">
                                  <p:stCondLst>
                                    <p:cond delay="0"/>
                                  </p:stCondLst>
                                  <p:childTnLst>
                                    <p:cmd type="call" cmd="playFrom(0.0)">
                                      <p:cBhvr>
                                        <p:cTn id="33" dur="8085" fill="hold"/>
                                        <p:tgtEl>
                                          <p:spTgt spid="12"/>
                                        </p:tgtEl>
                                      </p:cBhvr>
                                    </p:cmd>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 presetClass="mediacall" presetSubtype="0" fill="hold" nodeType="withEffect">
                                  <p:stCondLst>
                                    <p:cond delay="0"/>
                                  </p:stCondLst>
                                  <p:childTnLst>
                                    <p:cmd type="call" cmd="playFrom(0.0)">
                                      <p:cBhvr>
                                        <p:cTn id="41" dur="3573" fill="hold"/>
                                        <p:tgtEl>
                                          <p:spTgt spid="13"/>
                                        </p:tgtEl>
                                      </p:cBhvr>
                                    </p:cmd>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 presetClass="mediacall" presetSubtype="0" fill="hold" nodeType="withEffect">
                                  <p:stCondLst>
                                    <p:cond delay="0"/>
                                  </p:stCondLst>
                                  <p:childTnLst>
                                    <p:cmd type="call" cmd="playFrom(0.0)">
                                      <p:cBhvr>
                                        <p:cTn id="49" dur="3573" fill="hold"/>
                                        <p:tgtEl>
                                          <p:spTgt spid="37"/>
                                        </p:tgtEl>
                                      </p:cBhvr>
                                    </p:cmd>
                                  </p:childTnLst>
                                </p:cTn>
                              </p:par>
                            </p:childTnLst>
                          </p:cTn>
                        </p:par>
                      </p:childTnLst>
                    </p:cTn>
                  </p:par>
                </p:childTnLst>
              </p:cTn>
              <p:nextCondLst>
                <p:cond evt="onClick" delay="0">
                  <p:tgtEl>
                    <p:spTgt spid="31"/>
                  </p:tgtEl>
                </p:cond>
              </p:nextCondLst>
            </p:seq>
            <p:audio>
              <p:cMediaNode vol="80000">
                <p:cTn id="50" fill="hold" display="0">
                  <p:stCondLst>
                    <p:cond delay="indefinite"/>
                  </p:stCondLst>
                  <p:endCondLst>
                    <p:cond evt="onStopAudio" delay="0">
                      <p:tgtEl>
                        <p:sldTgt/>
                      </p:tgtEl>
                    </p:cond>
                  </p:endCondLst>
                </p:cTn>
                <p:tgtEl>
                  <p:spTgt spid="12"/>
                </p:tgtEl>
              </p:cMediaNode>
            </p:audio>
            <p:audio>
              <p:cMediaNode vol="80000">
                <p:cTn id="51" fill="hold" display="0">
                  <p:stCondLst>
                    <p:cond delay="indefinite"/>
                  </p:stCondLst>
                  <p:endCondLst>
                    <p:cond evt="onStopAudio" delay="0">
                      <p:tgtEl>
                        <p:sldTgt/>
                      </p:tgtEl>
                    </p:cond>
                  </p:endCondLst>
                </p:cTn>
                <p:tgtEl>
                  <p:spTgt spid="13"/>
                </p:tgtEl>
              </p:cMediaNode>
            </p:audio>
            <p:audio>
              <p:cMediaNode vol="80000">
                <p:cTn id="52" fill="hold" display="0">
                  <p:stCondLst>
                    <p:cond delay="indefinite"/>
                  </p:stCondLst>
                  <p:endCondLst>
                    <p:cond evt="onStopAudio" delay="0">
                      <p:tgtEl>
                        <p:sldTgt/>
                      </p:tgtEl>
                    </p:cond>
                  </p:endCondLst>
                </p:cTn>
                <p:tgtEl>
                  <p:spTgt spid="37"/>
                </p:tgtEl>
              </p:cMediaNode>
            </p:audio>
          </p:childTnLst>
        </p:cTn>
      </p:par>
    </p:tnLst>
    <p:bldLst>
      <p:bldP spid="28" grpId="0" animBg="1"/>
      <p:bldP spid="31"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6" name="Hình ảnh 3" descr="Ảnh có chứa văn bản&#10;&#10;Mô tả được tạo tự động">
            <a:extLst>
              <a:ext uri="{FF2B5EF4-FFF2-40B4-BE49-F238E27FC236}">
                <a16:creationId xmlns:a16="http://schemas.microsoft.com/office/drawing/2014/main" id="{BAE93D24-549C-723F-E988-864FD8C7AF5A}"/>
              </a:ext>
            </a:extLst>
          </p:cNvPr>
          <p:cNvPicPr>
            <a:picLocks noChangeAspect="1"/>
          </p:cNvPicPr>
          <p:nvPr/>
        </p:nvPicPr>
        <p:blipFill rotWithShape="1">
          <a:blip r:embed="rId5"/>
          <a:srcRect l="9285" t="13312" r="21554" b="10650"/>
          <a:stretch/>
        </p:blipFill>
        <p:spPr>
          <a:xfrm>
            <a:off x="123352" y="-226471"/>
            <a:ext cx="11720986" cy="2044761"/>
          </a:xfrm>
          <a:prstGeom prst="rect">
            <a:avLst/>
          </a:prstGeom>
        </p:spPr>
      </p:pic>
      <p:sp>
        <p:nvSpPr>
          <p:cNvPr id="40" name="Hộp Văn bản 22">
            <a:extLst>
              <a:ext uri="{FF2B5EF4-FFF2-40B4-BE49-F238E27FC236}">
                <a16:creationId xmlns:a16="http://schemas.microsoft.com/office/drawing/2014/main" id="{026AE188-2DA9-8FD5-6A01-A3790A4D94D8}"/>
              </a:ext>
            </a:extLst>
          </p:cNvPr>
          <p:cNvSpPr txBox="1"/>
          <p:nvPr/>
        </p:nvSpPr>
        <p:spPr>
          <a:xfrm>
            <a:off x="952811" y="0"/>
            <a:ext cx="10568177" cy="10858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w="3175">
                  <a:noFill/>
                </a:ln>
                <a:solidFill>
                  <a:prstClr val="white"/>
                </a:solidFill>
                <a:effectLst/>
                <a:uLnTx/>
                <a:uFillTx/>
                <a:ea typeface="微软雅黑" panose="020B0503020204020204" pitchFamily="34" charset="-122"/>
              </a:rPr>
              <a:t>Thứ … ngày … tháng … năm …</a:t>
            </a:r>
          </a:p>
        </p:txBody>
      </p:sp>
      <p:sp>
        <p:nvSpPr>
          <p:cNvPr id="4" name="Rectangle: Rounded Corners 3">
            <a:extLst>
              <a:ext uri="{FF2B5EF4-FFF2-40B4-BE49-F238E27FC236}">
                <a16:creationId xmlns:a16="http://schemas.microsoft.com/office/drawing/2014/main" id="{DEE906C5-FB0C-CB1A-4770-06F299FBA8FF}"/>
              </a:ext>
            </a:extLst>
          </p:cNvPr>
          <p:cNvSpPr/>
          <p:nvPr/>
        </p:nvSpPr>
        <p:spPr>
          <a:xfrm>
            <a:off x="1408386" y="1902372"/>
            <a:ext cx="9711559" cy="2207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0A708EEF-87D2-CA08-465C-9B7D1E07DFC4}"/>
              </a:ext>
            </a:extLst>
          </p:cNvPr>
          <p:cNvPicPr>
            <a:picLocks noChangeAspect="1"/>
          </p:cNvPicPr>
          <p:nvPr/>
        </p:nvPicPr>
        <p:blipFill>
          <a:blip r:embed="rId6"/>
          <a:stretch>
            <a:fillRect/>
          </a:stretch>
        </p:blipFill>
        <p:spPr>
          <a:xfrm>
            <a:off x="2800346" y="2043484"/>
            <a:ext cx="7078069" cy="1853345"/>
          </a:xfrm>
          <a:prstGeom prst="rect">
            <a:avLst/>
          </a:prstGeom>
        </p:spPr>
      </p:pic>
      <p:pic>
        <p:nvPicPr>
          <p:cNvPr id="6" name="Picture 10">
            <a:extLst>
              <a:ext uri="{FF2B5EF4-FFF2-40B4-BE49-F238E27FC236}">
                <a16:creationId xmlns:a16="http://schemas.microsoft.com/office/drawing/2014/main" id="{6D38D896-67B7-5765-8507-44BB36C9C43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72013" y="3088860"/>
            <a:ext cx="1923581" cy="2959355"/>
          </a:xfrm>
          <a:prstGeom prst="rect">
            <a:avLst/>
          </a:prstGeom>
        </p:spPr>
      </p:pic>
      <p:pic>
        <p:nvPicPr>
          <p:cNvPr id="7" name="Picture 11">
            <a:extLst>
              <a:ext uri="{FF2B5EF4-FFF2-40B4-BE49-F238E27FC236}">
                <a16:creationId xmlns:a16="http://schemas.microsoft.com/office/drawing/2014/main" id="{D3FBF652-8C0E-37D3-193F-74FD23B1758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8480382" y="3852107"/>
            <a:ext cx="3282808" cy="2552383"/>
          </a:xfrm>
          <a:prstGeom prst="rect">
            <a:avLst/>
          </a:prstGeom>
        </p:spPr>
      </p:pic>
      <p:pic>
        <p:nvPicPr>
          <p:cNvPr id="9" name="Picture 12">
            <a:extLst>
              <a:ext uri="{FF2B5EF4-FFF2-40B4-BE49-F238E27FC236}">
                <a16:creationId xmlns:a16="http://schemas.microsoft.com/office/drawing/2014/main" id="{BD852180-31CE-AD9E-8F2A-C428AAD5A21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99186" y="3806723"/>
            <a:ext cx="1922893" cy="2643151"/>
          </a:xfrm>
          <a:prstGeom prst="rect">
            <a:avLst/>
          </a:prstGeom>
        </p:spPr>
      </p:pic>
      <p:pic>
        <p:nvPicPr>
          <p:cNvPr id="10" name="Picture 14">
            <a:extLst>
              <a:ext uri="{FF2B5EF4-FFF2-40B4-BE49-F238E27FC236}">
                <a16:creationId xmlns:a16="http://schemas.microsoft.com/office/drawing/2014/main" id="{3E8A91E5-7F36-E1E7-852F-489E1345595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39536" y="3806723"/>
            <a:ext cx="1693185" cy="2761566"/>
          </a:xfrm>
          <a:prstGeom prst="rect">
            <a:avLst/>
          </a:prstGeom>
        </p:spPr>
      </p:pic>
    </p:spTree>
    <p:extLst>
      <p:ext uri="{BB962C8B-B14F-4D97-AF65-F5344CB8AC3E}">
        <p14:creationId xmlns:p14="http://schemas.microsoft.com/office/powerpoint/2010/main" val="4095159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8" name="Picture 7">
            <a:extLst>
              <a:ext uri="{FF2B5EF4-FFF2-40B4-BE49-F238E27FC236}">
                <a16:creationId xmlns:a16="http://schemas.microsoft.com/office/drawing/2014/main" id="{A53D72CA-86B0-5FB2-DC4C-F8D81612E856}"/>
              </a:ext>
            </a:extLst>
          </p:cNvPr>
          <p:cNvPicPr>
            <a:picLocks noChangeAspect="1"/>
          </p:cNvPicPr>
          <p:nvPr/>
        </p:nvPicPr>
        <p:blipFill>
          <a:blip r:embed="rId27"/>
          <a:stretch>
            <a:fillRect/>
          </a:stretch>
        </p:blipFill>
        <p:spPr>
          <a:xfrm>
            <a:off x="3700672" y="1642699"/>
            <a:ext cx="5316173" cy="1554615"/>
          </a:xfrm>
          <a:prstGeom prst="rect">
            <a:avLst/>
          </a:prstGeom>
        </p:spPr>
      </p:pic>
    </p:spTree>
    <p:extLst>
      <p:ext uri="{BB962C8B-B14F-4D97-AF65-F5344CB8AC3E}">
        <p14:creationId xmlns:p14="http://schemas.microsoft.com/office/powerpoint/2010/main" val="24505376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610</Words>
  <Application>Microsoft Office PowerPoint</Application>
  <PresentationFormat>Widescreen</PresentationFormat>
  <Paragraphs>93</Paragraphs>
  <Slides>23</Slides>
  <Notes>8</Notes>
  <HiddenSlides>0</HiddenSlides>
  <MMClips>10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23</vt:i4>
      </vt:variant>
    </vt:vector>
  </HeadingPairs>
  <TitlesOfParts>
    <vt:vector size="42" baseType="lpstr">
      <vt:lpstr>等线</vt:lpstr>
      <vt:lpstr>#9Slide02 Noi dung dai</vt:lpstr>
      <vt:lpstr>#9Slide02 Tieu de dai</vt:lpstr>
      <vt:lpstr>#9Slide03 SVNSquare</vt:lpstr>
      <vt:lpstr>#9Slide07 FS North Land Sans</vt:lpstr>
      <vt:lpstr>Arial</vt:lpstr>
      <vt:lpstr>Calibri</vt:lpstr>
      <vt:lpstr>Calibri Light</vt:lpstr>
      <vt:lpstr>Cambria</vt:lpstr>
      <vt:lpstr>ITC Avant Garde Std Bk</vt:lpstr>
      <vt:lpstr>Times New Roman</vt:lpstr>
      <vt:lpstr>UTM Duepuntozero</vt:lpstr>
      <vt:lpstr>1_Office Theme</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HungLanPC</cp:lastModifiedBy>
  <cp:revision>41</cp:revision>
  <dcterms:created xsi:type="dcterms:W3CDTF">2022-11-26T14:03:13Z</dcterms:created>
  <dcterms:modified xsi:type="dcterms:W3CDTF">2026-03-26T00:37:39Z</dcterms:modified>
</cp:coreProperties>
</file>