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19" r:id="rId3"/>
    <p:sldMasterId id="2147483741" r:id="rId4"/>
    <p:sldMasterId id="2147483756" r:id="rId5"/>
  </p:sldMasterIdLst>
  <p:notesMasterIdLst>
    <p:notesMasterId r:id="rId39"/>
  </p:notesMasterIdLst>
  <p:sldIdLst>
    <p:sldId id="11703" r:id="rId6"/>
    <p:sldId id="260" r:id="rId7"/>
    <p:sldId id="267" r:id="rId8"/>
    <p:sldId id="268" r:id="rId9"/>
    <p:sldId id="269" r:id="rId10"/>
    <p:sldId id="258" r:id="rId11"/>
    <p:sldId id="259" r:id="rId12"/>
    <p:sldId id="2684" r:id="rId13"/>
    <p:sldId id="261" r:id="rId14"/>
    <p:sldId id="257" r:id="rId15"/>
    <p:sldId id="306" r:id="rId16"/>
    <p:sldId id="2652" r:id="rId17"/>
    <p:sldId id="2659" r:id="rId18"/>
    <p:sldId id="2653" r:id="rId19"/>
    <p:sldId id="2660" r:id="rId20"/>
    <p:sldId id="2654" r:id="rId21"/>
    <p:sldId id="2673" r:id="rId22"/>
    <p:sldId id="2676" r:id="rId23"/>
    <p:sldId id="2677" r:id="rId24"/>
    <p:sldId id="2678" r:id="rId25"/>
    <p:sldId id="2683" r:id="rId26"/>
    <p:sldId id="2679" r:id="rId27"/>
    <p:sldId id="2680" r:id="rId28"/>
    <p:sldId id="2681" r:id="rId29"/>
    <p:sldId id="332" r:id="rId30"/>
    <p:sldId id="484" r:id="rId31"/>
    <p:sldId id="485" r:id="rId32"/>
    <p:sldId id="2682" r:id="rId33"/>
    <p:sldId id="487" r:id="rId34"/>
    <p:sldId id="488" r:id="rId35"/>
    <p:sldId id="489" r:id="rId36"/>
    <p:sldId id="277" r:id="rId37"/>
    <p:sldId id="28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4FE45-B981-41B8-B9A5-656C40ECF986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2F500-DA63-4ACB-A110-74E64A018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9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99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288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951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837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152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781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572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346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926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772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82619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11388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978065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652086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768012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21811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23660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26290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88964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13140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06022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995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24062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33185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525388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6143968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71669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3786459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89839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306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20789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787086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08141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5198864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94C35-F40F-4DFD-8A4F-7A2416143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D71E1-85B3-4BF0-B6DA-EEF62131C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B92B3-D32F-4868-8945-EACD109E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8D113-DBF3-4A18-8C72-1218774A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31EFB-BD1A-455B-A0AA-03B3722B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4826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BDAD2-0CBC-471D-B8F6-0AB79C24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F1FDF-8122-4DE7-A084-1196FB6B4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238AF-5159-4FC6-B22D-A753BE77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1C097-A3F2-4CF5-88F5-64758BA2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581D5-8536-44A1-B5B4-D244543D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2287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CC45-67A8-487C-9769-2F36F6E5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5378-1F0D-4783-BF16-0469D137E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8C6E9-D868-4871-9A2C-B0F07D527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D0795-4BE2-452B-AD95-8B099A9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87A7C-09E7-4BBB-BBF5-1AC251F9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8495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6A352-092E-4FC6-996C-0BBD57B4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422C5-2801-4F17-B09A-5AAA10024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04C7F-2E7F-4C4C-8449-F6A12C7AA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EE49C-706E-4FFA-A822-CAC291F6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41438-516D-405C-B71A-05832E77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BA43F-7E9A-4F14-A26D-54A3D64B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8121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00F83-FC76-4636-A010-0F9AEA1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422BC-664D-4DFD-94DD-8F3069C72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CCB79-38D3-46DE-8CA4-5F725963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B1716-CE17-46E1-B0F9-A52A3CBA2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4BBA6-DA55-4EE8-B346-721064112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485251-7F15-43EF-952A-D044B47701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563F5-7CE8-41AF-9ED9-947178C7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D07ED-B572-4A4E-92FE-2C4D12E0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218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E3CF-3D45-4A54-8936-79B5D95A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B2044-079F-44AC-B21E-4C526580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5F5E-B76A-47C7-BE6E-DBF14EFF7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3C2AD-8413-48AE-BA48-EB8F02CA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9289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AA408-1CB7-4C5F-B0AC-A9BFACC6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B29E3-301A-41E1-9DD8-24470A102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6C7E-E4EA-468A-9CBF-6D1FC298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5625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11A3-8586-4045-8597-55FA783BC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A2508-1221-4DCC-9C91-826233F65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4329B-D774-4B57-84A4-F25D6ED67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F2725-C973-41B4-B977-0B180F43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6A84E-D2BF-4B65-8F3F-67E9F18E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19B31-3214-4035-9241-ADE0B00E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0788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64F6-0983-4598-9BDC-666FA9C32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2D8F9F-4EDB-4C68-98EF-60D6C26FD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D20B0-7973-4379-BB33-CA3D66FDB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E4538-0C83-4867-A15B-A73823E9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A7678-9F9E-42E8-931E-D27B1884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A3C13-1D62-4148-9E2E-26D124BD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1342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343291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FACE-D9E4-4C38-8B0B-5DD31BDA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A1151-42F7-430A-9A65-F52998FAF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1A232-D67A-4335-96D8-16549A32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E41DF-0547-442E-A538-2E8A71B4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ECA23-2B79-447D-AB6F-11B13ECD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9914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BBACE-8023-4CE9-9549-245E539C9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BC32A-8383-4A7E-BDFD-D9A7297D5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D04C-FF0D-471D-A039-1C90FAA1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AEC6C-E6E1-447A-931B-90D81BF6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805C-CEBE-4B80-B333-565D92D9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062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3955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54589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63577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2427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50757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314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10143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617456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7661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5937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3338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1425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530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1253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7635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9701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6173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8053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7838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9134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7305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710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1435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80866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432333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图示&#10;&#10;描述已自动生成">
            <a:extLst>
              <a:ext uri="{FF2B5EF4-FFF2-40B4-BE49-F238E27FC236}">
                <a16:creationId xmlns:a16="http://schemas.microsoft.com/office/drawing/2014/main" id="{D7DAAA50-B00C-47EE-9FA0-F237ADFE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8534400" y="-99060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FC83B3C-2627-490B-9126-FCECA6CA6CCF}"/>
              </a:ext>
            </a:extLst>
          </p:cNvPr>
          <p:cNvGrpSpPr/>
          <p:nvPr/>
        </p:nvGrpSpPr>
        <p:grpSpPr>
          <a:xfrm>
            <a:off x="6096000" y="58119"/>
            <a:ext cx="11985356" cy="6741762"/>
            <a:chOff x="103322" y="58119"/>
            <a:chExt cx="11985356" cy="6741762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154983" y="92990"/>
              <a:ext cx="11871702" cy="66797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电脑萤幕&#10;&#10;中度可信度描述已自动生成">
              <a:extLst>
                <a:ext uri="{FF2B5EF4-FFF2-40B4-BE49-F238E27FC236}">
                  <a16:creationId xmlns:a16="http://schemas.microsoft.com/office/drawing/2014/main" id="{8BFCFDC0-407B-48DA-B3CF-E64CEC0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2" y="58119"/>
              <a:ext cx="11985356" cy="674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566342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4632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07142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3033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7728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332362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4067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3733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3284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099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1033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26140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8835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524890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62326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6354F56-CD63-4D47-A458-0DEC5FDFF4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139CD1-86C4-AA26-B258-628FB46113B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271" y="0"/>
            <a:ext cx="1535133" cy="1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34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9" r:id="rId7"/>
    <p:sldLayoutId id="2147483670" r:id="rId8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395F63-6AF5-2686-2E87-7B635D189B0C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271" y="0"/>
            <a:ext cx="1535133" cy="1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2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58D7DC-61A9-C2A6-2517-34BD1B64DF6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271" y="0"/>
            <a:ext cx="1535133" cy="1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3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6ECE01-6D5C-DEAB-E6CE-8793E5B3635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271" y="0"/>
            <a:ext cx="1535133" cy="1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5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83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2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54.jpeg"/><Relationship Id="rId9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66.png"/><Relationship Id="rId26" Type="http://schemas.microsoft.com/office/2007/relationships/hdphoto" Target="../media/hdphoto17.wdp"/><Relationship Id="rId39" Type="http://schemas.openxmlformats.org/officeDocument/2006/relationships/slide" Target="slide29.xml"/><Relationship Id="rId21" Type="http://schemas.microsoft.com/office/2007/relationships/hdphoto" Target="../media/hdphoto15.wdp"/><Relationship Id="rId34" Type="http://schemas.openxmlformats.org/officeDocument/2006/relationships/image" Target="../media/image75.png"/><Relationship Id="rId42" Type="http://schemas.openxmlformats.org/officeDocument/2006/relationships/slide" Target="slide30.xml"/><Relationship Id="rId47" Type="http://schemas.microsoft.com/office/2007/relationships/hdphoto" Target="../media/hdphoto25.wdp"/><Relationship Id="rId7" Type="http://schemas.microsoft.com/office/2007/relationships/hdphoto" Target="../media/hdphoto8.wdp"/><Relationship Id="rId2" Type="http://schemas.openxmlformats.org/officeDocument/2006/relationships/image" Target="../media/image58.png"/><Relationship Id="rId16" Type="http://schemas.openxmlformats.org/officeDocument/2006/relationships/image" Target="../media/image65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0.png"/><Relationship Id="rId11" Type="http://schemas.microsoft.com/office/2007/relationships/hdphoto" Target="../media/hdphoto10.wdp"/><Relationship Id="rId24" Type="http://schemas.openxmlformats.org/officeDocument/2006/relationships/image" Target="../media/image69.png"/><Relationship Id="rId32" Type="http://schemas.microsoft.com/office/2007/relationships/hdphoto" Target="../media/hdphoto20.wdp"/><Relationship Id="rId37" Type="http://schemas.openxmlformats.org/officeDocument/2006/relationships/image" Target="../media/image76.png"/><Relationship Id="rId40" Type="http://schemas.openxmlformats.org/officeDocument/2006/relationships/image" Target="../media/image77.png"/><Relationship Id="rId45" Type="http://schemas.openxmlformats.org/officeDocument/2006/relationships/slide" Target="slide31.xml"/><Relationship Id="rId5" Type="http://schemas.microsoft.com/office/2007/relationships/hdphoto" Target="../media/hdphoto7.wdp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28" Type="http://schemas.microsoft.com/office/2007/relationships/hdphoto" Target="../media/hdphoto18.wdp"/><Relationship Id="rId36" Type="http://schemas.openxmlformats.org/officeDocument/2006/relationships/slide" Target="slide28.xml"/><Relationship Id="rId10" Type="http://schemas.openxmlformats.org/officeDocument/2006/relationships/image" Target="../media/image62.png"/><Relationship Id="rId19" Type="http://schemas.microsoft.com/office/2007/relationships/hdphoto" Target="../media/hdphoto14.wdp"/><Relationship Id="rId31" Type="http://schemas.openxmlformats.org/officeDocument/2006/relationships/image" Target="../media/image73.png"/><Relationship Id="rId44" Type="http://schemas.microsoft.com/office/2007/relationships/hdphoto" Target="../media/hdphoto24.wdp"/><Relationship Id="rId4" Type="http://schemas.openxmlformats.org/officeDocument/2006/relationships/image" Target="../media/image59.png"/><Relationship Id="rId9" Type="http://schemas.microsoft.com/office/2007/relationships/hdphoto" Target="../media/hdphoto9.wdp"/><Relationship Id="rId14" Type="http://schemas.openxmlformats.org/officeDocument/2006/relationships/image" Target="../media/image64.png"/><Relationship Id="rId22" Type="http://schemas.openxmlformats.org/officeDocument/2006/relationships/image" Target="../media/image68.png"/><Relationship Id="rId27" Type="http://schemas.openxmlformats.org/officeDocument/2006/relationships/image" Target="../media/image71.png"/><Relationship Id="rId30" Type="http://schemas.microsoft.com/office/2007/relationships/hdphoto" Target="../media/hdphoto19.wdp"/><Relationship Id="rId35" Type="http://schemas.microsoft.com/office/2007/relationships/hdphoto" Target="../media/hdphoto21.wdp"/><Relationship Id="rId43" Type="http://schemas.openxmlformats.org/officeDocument/2006/relationships/image" Target="../media/image78.png"/><Relationship Id="rId48" Type="http://schemas.openxmlformats.org/officeDocument/2006/relationships/slide" Target="slide13.xml"/><Relationship Id="rId8" Type="http://schemas.openxmlformats.org/officeDocument/2006/relationships/image" Target="../media/image61.png"/><Relationship Id="rId3" Type="http://schemas.microsoft.com/office/2007/relationships/hdphoto" Target="../media/hdphoto6.wdp"/><Relationship Id="rId12" Type="http://schemas.openxmlformats.org/officeDocument/2006/relationships/image" Target="../media/image63.png"/><Relationship Id="rId17" Type="http://schemas.microsoft.com/office/2007/relationships/hdphoto" Target="../media/hdphoto13.wdp"/><Relationship Id="rId25" Type="http://schemas.openxmlformats.org/officeDocument/2006/relationships/image" Target="../media/image70.png"/><Relationship Id="rId33" Type="http://schemas.openxmlformats.org/officeDocument/2006/relationships/image" Target="../media/image74.png"/><Relationship Id="rId38" Type="http://schemas.microsoft.com/office/2007/relationships/hdphoto" Target="../media/hdphoto22.wdp"/><Relationship Id="rId46" Type="http://schemas.openxmlformats.org/officeDocument/2006/relationships/image" Target="../media/image79.png"/><Relationship Id="rId20" Type="http://schemas.openxmlformats.org/officeDocument/2006/relationships/image" Target="../media/image67.png"/><Relationship Id="rId41" Type="http://schemas.microsoft.com/office/2007/relationships/hdphoto" Target="../media/hdphoto2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6.wdp"/><Relationship Id="rId5" Type="http://schemas.openxmlformats.org/officeDocument/2006/relationships/image" Target="../media/image82.png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6.wdp"/><Relationship Id="rId5" Type="http://schemas.openxmlformats.org/officeDocument/2006/relationships/image" Target="../media/image82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18" Type="http://schemas.openxmlformats.org/officeDocument/2006/relationships/image" Target="../media/image26.gif"/><Relationship Id="rId3" Type="http://schemas.openxmlformats.org/officeDocument/2006/relationships/audio" Target="../media/media1.mp3"/><Relationship Id="rId21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5.gif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5" Type="http://schemas.microsoft.com/office/2007/relationships/hdphoto" Target="../media/hdphoto3.wdp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6.wdp"/><Relationship Id="rId5" Type="http://schemas.openxmlformats.org/officeDocument/2006/relationships/image" Target="../media/image82.png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6.wdp"/><Relationship Id="rId5" Type="http://schemas.openxmlformats.org/officeDocument/2006/relationships/image" Target="../media/image82.png"/><Relationship Id="rId4" Type="http://schemas.openxmlformats.org/officeDocument/2006/relationships/slide" Target="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8.wdp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2.m4a"/><Relationship Id="rId7" Type="http://schemas.openxmlformats.org/officeDocument/2006/relationships/image" Target="../media/image30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microsoft.com/office/2007/relationships/hdphoto" Target="../media/hdphoto1.wdp"/><Relationship Id="rId18" Type="http://schemas.openxmlformats.org/officeDocument/2006/relationships/image" Target="../media/image33.gif"/><Relationship Id="rId3" Type="http://schemas.openxmlformats.org/officeDocument/2006/relationships/image" Target="../media/image16.png"/><Relationship Id="rId21" Type="http://schemas.openxmlformats.org/officeDocument/2006/relationships/slide" Target="slide6.xml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23" Type="http://schemas.microsoft.com/office/2007/relationships/hdphoto" Target="../media/hdphoto3.wdp"/><Relationship Id="rId10" Type="http://schemas.openxmlformats.org/officeDocument/2006/relationships/image" Target="../media/image27.png"/><Relationship Id="rId19" Type="http://schemas.openxmlformats.org/officeDocument/2006/relationships/slide" Target="slide9.xml"/><Relationship Id="rId4" Type="http://schemas.openxmlformats.org/officeDocument/2006/relationships/image" Target="../media/image17.png"/><Relationship Id="rId9" Type="http://schemas.openxmlformats.org/officeDocument/2006/relationships/image" Target="../media/image26.gif"/><Relationship Id="rId14" Type="http://schemas.openxmlformats.org/officeDocument/2006/relationships/slide" Target="slide8.xml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7.png"/><Relationship Id="rId11" Type="http://schemas.openxmlformats.org/officeDocument/2006/relationships/image" Target="../media/image38.gif"/><Relationship Id="rId5" Type="http://schemas.openxmlformats.org/officeDocument/2006/relationships/image" Target="../media/image18.png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7.png"/><Relationship Id="rId11" Type="http://schemas.openxmlformats.org/officeDocument/2006/relationships/image" Target="../media/image39.gif"/><Relationship Id="rId5" Type="http://schemas.openxmlformats.org/officeDocument/2006/relationships/image" Target="../media/image18.png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7.png"/><Relationship Id="rId11" Type="http://schemas.openxmlformats.org/officeDocument/2006/relationships/image" Target="../media/image40.gif"/><Relationship Id="rId5" Type="http://schemas.openxmlformats.org/officeDocument/2006/relationships/image" Target="../media/image18.png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7.png"/><Relationship Id="rId11" Type="http://schemas.openxmlformats.org/officeDocument/2006/relationships/image" Target="../media/image41.gif"/><Relationship Id="rId5" Type="http://schemas.openxmlformats.org/officeDocument/2006/relationships/image" Target="../media/image18.png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</a:t>
            </a:r>
            <a:r>
              <a:rPr lang="vi-VN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ĐÀO THỊ MINH PHƯƠNG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1976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</a:t>
            </a:r>
            <a:r>
              <a:rPr lang="vi-VN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LỚP  : 3A5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854148" y="1495885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0B0603-D0CB-407A-AB25-CA98508E2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3" y="0"/>
            <a:ext cx="1192987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42E26-E986-B28A-0988-E5675860A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24" y="2326264"/>
            <a:ext cx="5933311" cy="154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5184ED-0F8F-F927-2ECA-BA16859B8D34}"/>
              </a:ext>
            </a:extLst>
          </p:cNvPr>
          <p:cNvSpPr txBox="1"/>
          <p:nvPr/>
        </p:nvSpPr>
        <p:spPr>
          <a:xfrm>
            <a:off x="5172075" y="3648075"/>
            <a:ext cx="2867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178040" y="571311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FB2AFFD-974E-452F-B6DF-3AD9C9F8D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19" y="1539751"/>
            <a:ext cx="902286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387387" y="640391"/>
            <a:ext cx="9782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88203-7AC3-25EF-4FC9-069E35AF2261}"/>
              </a:ext>
            </a:extLst>
          </p:cNvPr>
          <p:cNvSpPr/>
          <p:nvPr/>
        </p:nvSpPr>
        <p:spPr>
          <a:xfrm>
            <a:off x="1066800" y="1857375"/>
            <a:ext cx="10639425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DFC9-F539-AFEA-3C60-5D5385CF4C2F}"/>
              </a:ext>
            </a:extLst>
          </p:cNvPr>
          <p:cNvSpPr txBox="1"/>
          <p:nvPr/>
        </p:nvSpPr>
        <p:spPr>
          <a:xfrm>
            <a:off x="2333626" y="195262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80 000 – 50 000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D7D41-6D41-DE45-3407-CDE3446ADDBD}"/>
              </a:ext>
            </a:extLst>
          </p:cNvPr>
          <p:cNvSpPr txBox="1"/>
          <p:nvPr/>
        </p:nvSpPr>
        <p:spPr>
          <a:xfrm>
            <a:off x="1314450" y="2609850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354B-BB87-C045-CB5C-CC35802941C6}"/>
              </a:ext>
            </a:extLst>
          </p:cNvPr>
          <p:cNvSpPr txBox="1"/>
          <p:nvPr/>
        </p:nvSpPr>
        <p:spPr>
          <a:xfrm>
            <a:off x="3067050" y="31908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 – 50 000 = 30 000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A2982-139C-1BEB-A434-FFA32A3EB33B}"/>
              </a:ext>
            </a:extLst>
          </p:cNvPr>
          <p:cNvSpPr txBox="1"/>
          <p:nvPr/>
        </p:nvSpPr>
        <p:spPr>
          <a:xfrm>
            <a:off x="76200" y="1981200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D65AB7-242E-12AB-E26F-8BC9936D907D}"/>
              </a:ext>
            </a:extLst>
          </p:cNvPr>
          <p:cNvSpPr txBox="1"/>
          <p:nvPr/>
        </p:nvSpPr>
        <p:spPr>
          <a:xfrm>
            <a:off x="476251" y="4457700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 – 20 000       90 000 – 70 000       100 000 – 40 000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398602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88203-7AC3-25EF-4FC9-069E35AF2261}"/>
              </a:ext>
            </a:extLst>
          </p:cNvPr>
          <p:cNvSpPr/>
          <p:nvPr/>
        </p:nvSpPr>
        <p:spPr>
          <a:xfrm>
            <a:off x="781050" y="4191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DFC9-F539-AFEA-3C60-5D5385CF4C2F}"/>
              </a:ext>
            </a:extLst>
          </p:cNvPr>
          <p:cNvSpPr txBox="1"/>
          <p:nvPr/>
        </p:nvSpPr>
        <p:spPr>
          <a:xfrm>
            <a:off x="2047876" y="5143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60 000 – 20 000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D7D41-6D41-DE45-3407-CDE3446ADDBD}"/>
              </a:ext>
            </a:extLst>
          </p:cNvPr>
          <p:cNvSpPr txBox="1"/>
          <p:nvPr/>
        </p:nvSpPr>
        <p:spPr>
          <a:xfrm>
            <a:off x="1028700" y="11715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354B-BB87-C045-CB5C-CC35802941C6}"/>
              </a:ext>
            </a:extLst>
          </p:cNvPr>
          <p:cNvSpPr txBox="1"/>
          <p:nvPr/>
        </p:nvSpPr>
        <p:spPr>
          <a:xfrm>
            <a:off x="2781300" y="17526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60 000 – 20 000 = 40 000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225525-308D-7C82-C226-825A4DDC0F9C}"/>
              </a:ext>
            </a:extLst>
          </p:cNvPr>
          <p:cNvSpPr/>
          <p:nvPr/>
        </p:nvSpPr>
        <p:spPr>
          <a:xfrm>
            <a:off x="800100" y="25908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6751F-3F3C-BC58-AE45-103155B0D7F1}"/>
              </a:ext>
            </a:extLst>
          </p:cNvPr>
          <p:cNvSpPr txBox="1"/>
          <p:nvPr/>
        </p:nvSpPr>
        <p:spPr>
          <a:xfrm>
            <a:off x="2066926" y="26860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90 000 – 70 000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341D5-9505-67FB-671D-B2F2FE48C606}"/>
              </a:ext>
            </a:extLst>
          </p:cNvPr>
          <p:cNvSpPr txBox="1"/>
          <p:nvPr/>
        </p:nvSpPr>
        <p:spPr>
          <a:xfrm>
            <a:off x="1047750" y="33432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5A2E4-1B38-7373-8195-86DC28E54E5C}"/>
              </a:ext>
            </a:extLst>
          </p:cNvPr>
          <p:cNvSpPr txBox="1"/>
          <p:nvPr/>
        </p:nvSpPr>
        <p:spPr>
          <a:xfrm>
            <a:off x="2800350" y="39243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90 000 – 70 000 = 20 000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77C5E-5BC7-6FEB-E758-4E4058604723}"/>
              </a:ext>
            </a:extLst>
          </p:cNvPr>
          <p:cNvSpPr/>
          <p:nvPr/>
        </p:nvSpPr>
        <p:spPr>
          <a:xfrm>
            <a:off x="809625" y="4695826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63C12-D688-9913-EC6C-25F5BEA45A7C}"/>
              </a:ext>
            </a:extLst>
          </p:cNvPr>
          <p:cNvSpPr txBox="1"/>
          <p:nvPr/>
        </p:nvSpPr>
        <p:spPr>
          <a:xfrm>
            <a:off x="2076451" y="479107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 – 40 000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20621C-CC77-E17E-3AC9-6C6BBD033F1D}"/>
              </a:ext>
            </a:extLst>
          </p:cNvPr>
          <p:cNvSpPr txBox="1"/>
          <p:nvPr/>
        </p:nvSpPr>
        <p:spPr>
          <a:xfrm>
            <a:off x="1000125" y="54197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1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4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1382DD-4425-FD2A-64A1-0BD94E866F49}"/>
              </a:ext>
            </a:extLst>
          </p:cNvPr>
          <p:cNvSpPr txBox="1"/>
          <p:nvPr/>
        </p:nvSpPr>
        <p:spPr>
          <a:xfrm>
            <a:off x="2809876" y="602932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 – 40 000 = 60 000 </a:t>
            </a:r>
          </a:p>
        </p:txBody>
      </p:sp>
    </p:spTree>
    <p:extLst>
      <p:ext uri="{BB962C8B-B14F-4D97-AF65-F5344CB8AC3E}">
        <p14:creationId xmlns:p14="http://schemas.microsoft.com/office/powerpoint/2010/main" val="924824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1DAAEB-4FB0-BF17-F357-B1EA5842BFCD}"/>
              </a:ext>
            </a:extLst>
          </p:cNvPr>
          <p:cNvSpPr/>
          <p:nvPr/>
        </p:nvSpPr>
        <p:spPr>
          <a:xfrm>
            <a:off x="1162050" y="628650"/>
            <a:ext cx="10639425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9EB80-CA22-308A-37EA-9BD38E865E4B}"/>
              </a:ext>
            </a:extLst>
          </p:cNvPr>
          <p:cNvSpPr txBox="1"/>
          <p:nvPr/>
        </p:nvSpPr>
        <p:spPr>
          <a:xfrm>
            <a:off x="2428876" y="72390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38 000 –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A5C9E-9CF9-F3FD-E92B-E3B546DD6CAF}"/>
              </a:ext>
            </a:extLst>
          </p:cNvPr>
          <p:cNvSpPr txBox="1"/>
          <p:nvPr/>
        </p:nvSpPr>
        <p:spPr>
          <a:xfrm>
            <a:off x="1409700" y="13811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DE60B-B1F3-BF2B-B1CA-15BCD4137F56}"/>
              </a:ext>
            </a:extLst>
          </p:cNvPr>
          <p:cNvSpPr txBox="1"/>
          <p:nvPr/>
        </p:nvSpPr>
        <p:spPr>
          <a:xfrm>
            <a:off x="3162300" y="19621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38 000 – 4 000 = 34 000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57D39-C8F3-FBA2-47C6-2CC262A75757}"/>
              </a:ext>
            </a:extLst>
          </p:cNvPr>
          <p:cNvSpPr txBox="1"/>
          <p:nvPr/>
        </p:nvSpPr>
        <p:spPr>
          <a:xfrm>
            <a:off x="485775" y="657225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3077-C2C7-A1E2-2802-FE8A9F9DBF4A}"/>
              </a:ext>
            </a:extLst>
          </p:cNvPr>
          <p:cNvSpPr txBox="1"/>
          <p:nvPr/>
        </p:nvSpPr>
        <p:spPr>
          <a:xfrm>
            <a:off x="571501" y="3228975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57 000 – 3 000       43 000 – 8 000       86 000 – 5 000</a:t>
            </a:r>
          </a:p>
        </p:txBody>
      </p:sp>
    </p:spTree>
    <p:extLst>
      <p:ext uri="{BB962C8B-B14F-4D97-AF65-F5344CB8AC3E}">
        <p14:creationId xmlns:p14="http://schemas.microsoft.com/office/powerpoint/2010/main" val="997247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398602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88203-7AC3-25EF-4FC9-069E35AF2261}"/>
              </a:ext>
            </a:extLst>
          </p:cNvPr>
          <p:cNvSpPr/>
          <p:nvPr/>
        </p:nvSpPr>
        <p:spPr>
          <a:xfrm>
            <a:off x="781050" y="4191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DFC9-F539-AFEA-3C60-5D5385CF4C2F}"/>
              </a:ext>
            </a:extLst>
          </p:cNvPr>
          <p:cNvSpPr txBox="1"/>
          <p:nvPr/>
        </p:nvSpPr>
        <p:spPr>
          <a:xfrm>
            <a:off x="2047876" y="5143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57 000 – 3 000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D7D41-6D41-DE45-3407-CDE3446ADDBD}"/>
              </a:ext>
            </a:extLst>
          </p:cNvPr>
          <p:cNvSpPr txBox="1"/>
          <p:nvPr/>
        </p:nvSpPr>
        <p:spPr>
          <a:xfrm>
            <a:off x="1028700" y="11715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57 nghìn – 3 nghìn = 54 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354B-BB87-C045-CB5C-CC35802941C6}"/>
              </a:ext>
            </a:extLst>
          </p:cNvPr>
          <p:cNvSpPr txBox="1"/>
          <p:nvPr/>
        </p:nvSpPr>
        <p:spPr>
          <a:xfrm>
            <a:off x="2781300" y="17526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57 000 – 3 000 = 54 000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225525-308D-7C82-C226-825A4DDC0F9C}"/>
              </a:ext>
            </a:extLst>
          </p:cNvPr>
          <p:cNvSpPr/>
          <p:nvPr/>
        </p:nvSpPr>
        <p:spPr>
          <a:xfrm>
            <a:off x="800100" y="25908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6751F-3F3C-BC58-AE45-103155B0D7F1}"/>
              </a:ext>
            </a:extLst>
          </p:cNvPr>
          <p:cNvSpPr txBox="1"/>
          <p:nvPr/>
        </p:nvSpPr>
        <p:spPr>
          <a:xfrm>
            <a:off x="2066926" y="26860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43 000 – 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341D5-9505-67FB-671D-B2F2FE48C606}"/>
              </a:ext>
            </a:extLst>
          </p:cNvPr>
          <p:cNvSpPr txBox="1"/>
          <p:nvPr/>
        </p:nvSpPr>
        <p:spPr>
          <a:xfrm>
            <a:off x="1047750" y="33432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43 nghìn – 8 nghìn = 35 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5A2E4-1B38-7373-8195-86DC28E54E5C}"/>
              </a:ext>
            </a:extLst>
          </p:cNvPr>
          <p:cNvSpPr txBox="1"/>
          <p:nvPr/>
        </p:nvSpPr>
        <p:spPr>
          <a:xfrm>
            <a:off x="2800350" y="39243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43 000 – 8 000 = 35 000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77C5E-5BC7-6FEB-E758-4E4058604723}"/>
              </a:ext>
            </a:extLst>
          </p:cNvPr>
          <p:cNvSpPr/>
          <p:nvPr/>
        </p:nvSpPr>
        <p:spPr>
          <a:xfrm>
            <a:off x="809625" y="4695826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63C12-D688-9913-EC6C-25F5BEA45A7C}"/>
              </a:ext>
            </a:extLst>
          </p:cNvPr>
          <p:cNvSpPr txBox="1"/>
          <p:nvPr/>
        </p:nvSpPr>
        <p:spPr>
          <a:xfrm>
            <a:off x="2076451" y="479107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86 000 – 5 000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20621C-CC77-E17E-3AC9-6C6BBD033F1D}"/>
              </a:ext>
            </a:extLst>
          </p:cNvPr>
          <p:cNvSpPr txBox="1"/>
          <p:nvPr/>
        </p:nvSpPr>
        <p:spPr>
          <a:xfrm>
            <a:off x="1000125" y="54197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86 nghìn – 5 nghìn = 81 nghìn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1382DD-4425-FD2A-64A1-0BD94E866F49}"/>
              </a:ext>
            </a:extLst>
          </p:cNvPr>
          <p:cNvSpPr txBox="1"/>
          <p:nvPr/>
        </p:nvSpPr>
        <p:spPr>
          <a:xfrm>
            <a:off x="2809876" y="602932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86 000 – 5 000 = 81 000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804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64793" y="558166"/>
            <a:ext cx="1105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tính rồi 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5B162-E7DB-59B4-6867-D76E4BB7886F}"/>
              </a:ext>
            </a:extLst>
          </p:cNvPr>
          <p:cNvSpPr txBox="1"/>
          <p:nvPr/>
        </p:nvSpPr>
        <p:spPr>
          <a:xfrm>
            <a:off x="3819525" y="1590675"/>
            <a:ext cx="7353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97 582 – 81 645</a:t>
            </a:r>
          </a:p>
          <a:p>
            <a:pPr algn="just"/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56 938 – 9 456</a:t>
            </a:r>
          </a:p>
          <a:p>
            <a:pPr algn="just"/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43 572 – 637</a:t>
            </a:r>
            <a:endParaRPr lang="en-US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91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97 582 – 81 645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97 582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48075" y="2634474"/>
            <a:ext cx="5144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81 645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05736" y="27720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noProof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A58305A-7C6A-2991-C643-FC7513D7901A}"/>
              </a:ext>
            </a:extLst>
          </p:cNvPr>
          <p:cNvSpPr/>
          <p:nvPr/>
        </p:nvSpPr>
        <p:spPr>
          <a:xfrm>
            <a:off x="4662636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56 938 – 9 456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56 938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19600" y="2634474"/>
            <a:ext cx="4372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9 456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72311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34F10F-E7F8-A56B-DA2E-A8433F9013DB}"/>
              </a:ext>
            </a:extLst>
          </p:cNvPr>
          <p:cNvSpPr/>
          <p:nvPr/>
        </p:nvSpPr>
        <p:spPr>
          <a:xfrm>
            <a:off x="3957786" y="27435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95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43 572 – 637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5457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43 572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534025" y="2634474"/>
            <a:ext cx="3258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2970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07883" y="38603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10486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83983" y="38508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34F10F-E7F8-A56B-DA2E-A8433F9013DB}"/>
              </a:ext>
            </a:extLst>
          </p:cNvPr>
          <p:cNvSpPr/>
          <p:nvPr/>
        </p:nvSpPr>
        <p:spPr>
          <a:xfrm>
            <a:off x="4719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503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8D18761-3B6E-45E8-AECE-F6B646CA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F7C26-E82E-418D-8042-CFA258521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31" y="1244476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45743" y="367666"/>
            <a:ext cx="1021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biểu thức dưới đây, biểu thức nào có giá trị lớn 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57BD2-EB2E-BDA8-6EF6-B6147AAA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587" y="957262"/>
            <a:ext cx="7158038" cy="3301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71AA88-4056-A34F-C6BF-CAD8D22CA628}"/>
              </a:ext>
            </a:extLst>
          </p:cNvPr>
          <p:cNvSpPr txBox="1"/>
          <p:nvPr/>
        </p:nvSpPr>
        <p:spPr>
          <a:xfrm>
            <a:off x="904875" y="4676775"/>
            <a:ext cx="4857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70 000 - 9 000 + 6 023    </a:t>
            </a:r>
          </a:p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61 000 + 6 023	              </a:t>
            </a:r>
          </a:p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67 023.	 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8FD1E-4930-F9EB-4C8B-25A02A2C66AD}"/>
              </a:ext>
            </a:extLst>
          </p:cNvPr>
          <p:cNvSpPr txBox="1"/>
          <p:nvPr/>
        </p:nvSpPr>
        <p:spPr>
          <a:xfrm>
            <a:off x="6524624" y="4629150"/>
            <a:ext cx="5381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93 279 – 3 279 – 20 000</a:t>
            </a:r>
          </a:p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90 000 – 20 000</a:t>
            </a:r>
          </a:p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70 000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89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Lớp 4 KNTT (1)">
            <a:hlinkClick r:id="" action="ppaction://media"/>
            <a:extLst>
              <a:ext uri="{FF2B5EF4-FFF2-40B4-BE49-F238E27FC236}">
                <a16:creationId xmlns:a16="http://schemas.microsoft.com/office/drawing/2014/main" id="{E6416C45-4CD6-9485-6DB4-DCED0CBF8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36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45743" y="367666"/>
            <a:ext cx="10212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Đường từ nhà An đến thị xã gồm một đoạn lên dốc và một đoạn xuống dốc. Đoạn đường lên dốc dài 6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700m, đoạn đường xuống dốc ngắn hơn đoạn đường lên dốc là 2 900m. Hỏi đường từ nhà An đến thị xã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9BFCFC-9CCF-9249-FA48-587597AA1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062" y="2554937"/>
            <a:ext cx="6710363" cy="350296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5F2B39-A3CA-6E49-D422-64340C7111EE}"/>
              </a:ext>
            </a:extLst>
          </p:cNvPr>
          <p:cNvCxnSpPr>
            <a:cxnSpLocks/>
          </p:cNvCxnSpPr>
          <p:nvPr/>
        </p:nvCxnSpPr>
        <p:spPr>
          <a:xfrm>
            <a:off x="4457700" y="1219200"/>
            <a:ext cx="57912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930F88-CFC9-20A4-C008-8CB1E1F26764}"/>
              </a:ext>
            </a:extLst>
          </p:cNvPr>
          <p:cNvCxnSpPr>
            <a:cxnSpLocks/>
          </p:cNvCxnSpPr>
          <p:nvPr/>
        </p:nvCxnSpPr>
        <p:spPr>
          <a:xfrm>
            <a:off x="1352550" y="1676400"/>
            <a:ext cx="2914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BE731-F041-85F7-0426-AC5D03E25972}"/>
              </a:ext>
            </a:extLst>
          </p:cNvPr>
          <p:cNvCxnSpPr>
            <a:cxnSpLocks/>
          </p:cNvCxnSpPr>
          <p:nvPr/>
        </p:nvCxnSpPr>
        <p:spPr>
          <a:xfrm>
            <a:off x="4381500" y="1676400"/>
            <a:ext cx="16573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A51DA6-3E46-66A3-2C54-0D2F0028C19C}"/>
              </a:ext>
            </a:extLst>
          </p:cNvPr>
          <p:cNvCxnSpPr>
            <a:cxnSpLocks/>
          </p:cNvCxnSpPr>
          <p:nvPr/>
        </p:nvCxnSpPr>
        <p:spPr>
          <a:xfrm>
            <a:off x="9963150" y="1666875"/>
            <a:ext cx="143827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7D7BC8-4FCE-102D-9557-5185FEE1CD9F}"/>
              </a:ext>
            </a:extLst>
          </p:cNvPr>
          <p:cNvCxnSpPr>
            <a:cxnSpLocks/>
          </p:cNvCxnSpPr>
          <p:nvPr/>
        </p:nvCxnSpPr>
        <p:spPr>
          <a:xfrm>
            <a:off x="2028825" y="2095500"/>
            <a:ext cx="7391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959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4F729-09F6-6BDE-D24B-0F2FB9EDCA17}"/>
              </a:ext>
            </a:extLst>
          </p:cNvPr>
          <p:cNvSpPr txBox="1"/>
          <p:nvPr/>
        </p:nvSpPr>
        <p:spPr>
          <a:xfrm>
            <a:off x="1238250" y="1352550"/>
            <a:ext cx="97059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giải</a:t>
            </a:r>
            <a:r>
              <a:rPr lang="en-US" sz="44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đường xuống dốc dài là:</a:t>
            </a:r>
            <a:endParaRPr lang="en-US" sz="4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6 700 - 2 900 = 3 800 (m)</a:t>
            </a:r>
            <a:endParaRPr lang="en-US" sz="4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Đường từ nhà An đến thị xã dài là:</a:t>
            </a:r>
            <a:endParaRPr lang="en-US" sz="4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6 700 + 3 800 = 10 500 (m)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10 500 m.</a:t>
            </a:r>
            <a:endParaRPr lang="en-US" sz="4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4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45743" y="653416"/>
            <a:ext cx="1021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42C0B-04B2-E40D-AB9F-3BA075BCAD66}"/>
              </a:ext>
            </a:extLst>
          </p:cNvPr>
          <p:cNvSpPr txBox="1"/>
          <p:nvPr/>
        </p:nvSpPr>
        <p:spPr>
          <a:xfrm>
            <a:off x="1169543" y="1282066"/>
            <a:ext cx="1021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hiệu của số lớn nhất có năm chữ số và số bé nhất có 3 chữ số khác nhau.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E1FC61-241F-C789-1BDC-D4D9F2A36BA4}"/>
              </a:ext>
            </a:extLst>
          </p:cNvPr>
          <p:cNvGrpSpPr/>
          <p:nvPr/>
        </p:nvGrpSpPr>
        <p:grpSpPr>
          <a:xfrm>
            <a:off x="1285408" y="2352675"/>
            <a:ext cx="5715468" cy="1361513"/>
            <a:chOff x="5266879" y="1674341"/>
            <a:chExt cx="5715468" cy="136151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0902F4-0699-A5EE-77DB-3B8DF804B03F}"/>
                </a:ext>
              </a:extLst>
            </p:cNvPr>
            <p:cNvSpPr/>
            <p:nvPr/>
          </p:nvSpPr>
          <p:spPr>
            <a:xfrm>
              <a:off x="5886471" y="2221139"/>
              <a:ext cx="5095876" cy="814715"/>
            </a:xfrm>
            <a:custGeom>
              <a:avLst/>
              <a:gdLst>
                <a:gd name="connsiteX0" fmla="*/ 0 w 5095876"/>
                <a:gd name="connsiteY0" fmla="*/ 135789 h 814715"/>
                <a:gd name="connsiteX1" fmla="*/ 135789 w 5095876"/>
                <a:gd name="connsiteY1" fmla="*/ 0 h 814715"/>
                <a:gd name="connsiteX2" fmla="*/ 4960087 w 5095876"/>
                <a:gd name="connsiteY2" fmla="*/ 0 h 814715"/>
                <a:gd name="connsiteX3" fmla="*/ 5095876 w 5095876"/>
                <a:gd name="connsiteY3" fmla="*/ 135789 h 814715"/>
                <a:gd name="connsiteX4" fmla="*/ 5095876 w 5095876"/>
                <a:gd name="connsiteY4" fmla="*/ 678926 h 814715"/>
                <a:gd name="connsiteX5" fmla="*/ 4960087 w 5095876"/>
                <a:gd name="connsiteY5" fmla="*/ 814715 h 814715"/>
                <a:gd name="connsiteX6" fmla="*/ 135789 w 5095876"/>
                <a:gd name="connsiteY6" fmla="*/ 814715 h 814715"/>
                <a:gd name="connsiteX7" fmla="*/ 0 w 5095876"/>
                <a:gd name="connsiteY7" fmla="*/ 678926 h 814715"/>
                <a:gd name="connsiteX8" fmla="*/ 0 w 5095876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5876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2272388" y="-61902"/>
                    <a:pt x="3032621" y="-101778"/>
                    <a:pt x="4960087" y="0"/>
                  </a:cubicBezTo>
                  <a:cubicBezTo>
                    <a:pt x="5023385" y="-3667"/>
                    <a:pt x="5102879" y="51462"/>
                    <a:pt x="5095876" y="135789"/>
                  </a:cubicBezTo>
                  <a:cubicBezTo>
                    <a:pt x="5065579" y="217942"/>
                    <a:pt x="5081161" y="552866"/>
                    <a:pt x="5095876" y="678926"/>
                  </a:cubicBezTo>
                  <a:cubicBezTo>
                    <a:pt x="5093268" y="752643"/>
                    <a:pt x="5032251" y="801636"/>
                    <a:pt x="4960087" y="814715"/>
                  </a:cubicBezTo>
                  <a:cubicBezTo>
                    <a:pt x="4208024" y="672323"/>
                    <a:pt x="1424961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5095876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1659300" y="-164947"/>
                    <a:pt x="2651788" y="-52288"/>
                    <a:pt x="4960087" y="0"/>
                  </a:cubicBezTo>
                  <a:cubicBezTo>
                    <a:pt x="5035000" y="-1261"/>
                    <a:pt x="5087847" y="62080"/>
                    <a:pt x="5095876" y="135789"/>
                  </a:cubicBezTo>
                  <a:cubicBezTo>
                    <a:pt x="5095795" y="314260"/>
                    <a:pt x="5077232" y="489410"/>
                    <a:pt x="5095876" y="678926"/>
                  </a:cubicBezTo>
                  <a:cubicBezTo>
                    <a:pt x="5101109" y="760676"/>
                    <a:pt x="5029408" y="804391"/>
                    <a:pt x="4960087" y="814715"/>
                  </a:cubicBezTo>
                  <a:cubicBezTo>
                    <a:pt x="3884294" y="973256"/>
                    <a:pt x="1802126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lớn nh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ấ</a:t>
              </a: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 có năm chữ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A34FFC-C927-1C65-77BF-4D39F4DD1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24253A1-F75E-B37E-AD42-A572C284D7B4}"/>
              </a:ext>
            </a:extLst>
          </p:cNvPr>
          <p:cNvSpPr txBox="1"/>
          <p:nvPr/>
        </p:nvSpPr>
        <p:spPr>
          <a:xfrm>
            <a:off x="7353300" y="2895600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99 999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0C65BF-6263-02A3-6424-526BF1833FEB}"/>
              </a:ext>
            </a:extLst>
          </p:cNvPr>
          <p:cNvGrpSpPr/>
          <p:nvPr/>
        </p:nvGrpSpPr>
        <p:grpSpPr>
          <a:xfrm>
            <a:off x="1199683" y="3743325"/>
            <a:ext cx="5715468" cy="1361513"/>
            <a:chOff x="5266879" y="1674341"/>
            <a:chExt cx="5715468" cy="13615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F5C599-8FEF-5311-CFD1-A7529A108322}"/>
                </a:ext>
              </a:extLst>
            </p:cNvPr>
            <p:cNvSpPr/>
            <p:nvPr/>
          </p:nvSpPr>
          <p:spPr>
            <a:xfrm>
              <a:off x="5886471" y="2221139"/>
              <a:ext cx="5095876" cy="814715"/>
            </a:xfrm>
            <a:custGeom>
              <a:avLst/>
              <a:gdLst>
                <a:gd name="connsiteX0" fmla="*/ 0 w 5095876"/>
                <a:gd name="connsiteY0" fmla="*/ 135789 h 814715"/>
                <a:gd name="connsiteX1" fmla="*/ 135789 w 5095876"/>
                <a:gd name="connsiteY1" fmla="*/ 0 h 814715"/>
                <a:gd name="connsiteX2" fmla="*/ 4960087 w 5095876"/>
                <a:gd name="connsiteY2" fmla="*/ 0 h 814715"/>
                <a:gd name="connsiteX3" fmla="*/ 5095876 w 5095876"/>
                <a:gd name="connsiteY3" fmla="*/ 135789 h 814715"/>
                <a:gd name="connsiteX4" fmla="*/ 5095876 w 5095876"/>
                <a:gd name="connsiteY4" fmla="*/ 678926 h 814715"/>
                <a:gd name="connsiteX5" fmla="*/ 4960087 w 5095876"/>
                <a:gd name="connsiteY5" fmla="*/ 814715 h 814715"/>
                <a:gd name="connsiteX6" fmla="*/ 135789 w 5095876"/>
                <a:gd name="connsiteY6" fmla="*/ 814715 h 814715"/>
                <a:gd name="connsiteX7" fmla="*/ 0 w 5095876"/>
                <a:gd name="connsiteY7" fmla="*/ 678926 h 814715"/>
                <a:gd name="connsiteX8" fmla="*/ 0 w 5095876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5876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2272388" y="-61902"/>
                    <a:pt x="3032621" y="-101778"/>
                    <a:pt x="4960087" y="0"/>
                  </a:cubicBezTo>
                  <a:cubicBezTo>
                    <a:pt x="5023385" y="-3667"/>
                    <a:pt x="5102879" y="51462"/>
                    <a:pt x="5095876" y="135789"/>
                  </a:cubicBezTo>
                  <a:cubicBezTo>
                    <a:pt x="5065579" y="217942"/>
                    <a:pt x="5081161" y="552866"/>
                    <a:pt x="5095876" y="678926"/>
                  </a:cubicBezTo>
                  <a:cubicBezTo>
                    <a:pt x="5093268" y="752643"/>
                    <a:pt x="5032251" y="801636"/>
                    <a:pt x="4960087" y="814715"/>
                  </a:cubicBezTo>
                  <a:cubicBezTo>
                    <a:pt x="4208024" y="672323"/>
                    <a:pt x="1424961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5095876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1659300" y="-164947"/>
                    <a:pt x="2651788" y="-52288"/>
                    <a:pt x="4960087" y="0"/>
                  </a:cubicBezTo>
                  <a:cubicBezTo>
                    <a:pt x="5035000" y="-1261"/>
                    <a:pt x="5087847" y="62080"/>
                    <a:pt x="5095876" y="135789"/>
                  </a:cubicBezTo>
                  <a:cubicBezTo>
                    <a:pt x="5095795" y="314260"/>
                    <a:pt x="5077232" y="489410"/>
                    <a:pt x="5095876" y="678926"/>
                  </a:cubicBezTo>
                  <a:cubicBezTo>
                    <a:pt x="5101109" y="760676"/>
                    <a:pt x="5029408" y="804391"/>
                    <a:pt x="4960087" y="814715"/>
                  </a:cubicBezTo>
                  <a:cubicBezTo>
                    <a:pt x="3884294" y="973256"/>
                    <a:pt x="1802126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bé nhất có ba chữ số khác nhau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A7C60F-16FC-D297-812F-0801DCB8E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29022BA-A335-B72D-65F7-9C70141176EE}"/>
              </a:ext>
            </a:extLst>
          </p:cNvPr>
          <p:cNvSpPr txBox="1"/>
          <p:nvPr/>
        </p:nvSpPr>
        <p:spPr>
          <a:xfrm>
            <a:off x="7353300" y="4133850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D5D12D-6E0D-518F-A477-ECB1B4AE115B}"/>
              </a:ext>
            </a:extLst>
          </p:cNvPr>
          <p:cNvSpPr txBox="1"/>
          <p:nvPr/>
        </p:nvSpPr>
        <p:spPr>
          <a:xfrm>
            <a:off x="1162050" y="5334000"/>
            <a:ext cx="108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Hiệu của hai số đó là: 99 999 - 102 = 99 897.</a:t>
            </a:r>
            <a:endParaRPr lang="en-US" sz="44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24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5B45B8-9AFE-0B19-9D10-9CB04D165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9074" y="2263809"/>
            <a:ext cx="614530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75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55810" y="5257801"/>
            <a:ext cx="247856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 DỰNG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48" action="ppaction://hlinksldjump"/>
          </p:cNvPr>
          <p:cNvSpPr/>
          <p:nvPr/>
        </p:nvSpPr>
        <p:spPr>
          <a:xfrm>
            <a:off x="5994400" y="6273800"/>
            <a:ext cx="1511451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HỌC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3 157 – 1 365 = ..?...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1025" y="1663700"/>
            <a:ext cx="19367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1 792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8 000 -     ..?..     = 5 000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7850" y="1663700"/>
            <a:ext cx="19367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754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633" y="248487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20841" y="2406281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11633" y="3104861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3238500" y="647700"/>
            <a:ext cx="5162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ngoan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xinh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yêu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47700" y="1"/>
            <a:ext cx="2257044" cy="289364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84" y="1457325"/>
            <a:ext cx="3704416" cy="4927292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02" y="2466975"/>
            <a:ext cx="2048635" cy="2490787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64 167 – 23 518 = …?...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81900" y="1663700"/>
            <a:ext cx="249554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40 649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1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18 687 – 9 596 = ..?..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1" y="1663700"/>
            <a:ext cx="19145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9 091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060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271" y="164055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7425" y="523875"/>
            <a:ext cx="7124700" cy="4057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2533650" y="1304925"/>
            <a:ext cx="661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8448674" y="2533650"/>
            <a:ext cx="3590925" cy="4391025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187254" y="3600451"/>
            <a:ext cx="3651321" cy="3257549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9401175" y="695324"/>
            <a:ext cx="2533649" cy="1609725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666750" y="2581275"/>
            <a:ext cx="2133599" cy="1038224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9550" y="0"/>
            <a:ext cx="2695194" cy="34553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21" y="1571625"/>
            <a:ext cx="3704416" cy="4927292"/>
          </a:xfrm>
          <a:prstGeom prst="rect">
            <a:avLst/>
          </a:prstGeom>
        </p:spPr>
      </p:pic>
      <p:pic>
        <p:nvPicPr>
          <p:cNvPr id="3" name="j">
            <a:hlinkClick r:id="rId11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19" y="2159756"/>
            <a:ext cx="2749093" cy="3143902"/>
          </a:xfrm>
          <a:prstGeom prst="rect">
            <a:avLst/>
          </a:prstGeom>
        </p:spPr>
      </p:pic>
      <p:pic>
        <p:nvPicPr>
          <p:cNvPr id="8" name="g">
            <a:hlinkClick r:id="rId14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18080" y="2246896"/>
            <a:ext cx="2519680" cy="3140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25" y="280007"/>
            <a:ext cx="3563338" cy="35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9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96448" y="2328183"/>
            <a:ext cx="2048434" cy="2487384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07188" y="3610956"/>
            <a:ext cx="2275170" cy="241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42 216 – 13 184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94915" y="35113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29 032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B820FEB6-12B3-4155-B0F3-D99447EFF468}"/>
              </a:ext>
            </a:extLst>
          </p:cNvPr>
          <p:cNvSpPr/>
          <p:nvPr/>
        </p:nvSpPr>
        <p:spPr>
          <a:xfrm>
            <a:off x="6274111" y="478154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29 132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D065EFF4-E1F8-4150-897F-9B84F9D5F641}"/>
              </a:ext>
            </a:extLst>
          </p:cNvPr>
          <p:cNvSpPr/>
          <p:nvPr/>
        </p:nvSpPr>
        <p:spPr>
          <a:xfrm>
            <a:off x="2479040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28 132</a:t>
            </a:r>
          </a:p>
        </p:txBody>
      </p:sp>
      <p:sp>
        <p:nvSpPr>
          <p:cNvPr id="12" name="Ghé thăm Fb.com/nkpowerskills">
            <a:extLst>
              <a:ext uri="{FF2B5EF4-FFF2-40B4-BE49-F238E27FC236}">
                <a16:creationId xmlns:a16="http://schemas.microsoft.com/office/drawing/2014/main" id="{0C0F8306-8BFD-4C83-839C-4B81E5EDF9F9}"/>
              </a:ext>
            </a:extLst>
          </p:cNvPr>
          <p:cNvSpPr/>
          <p:nvPr/>
        </p:nvSpPr>
        <p:spPr>
          <a:xfrm>
            <a:off x="6274111" y="35113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28 032</a:t>
            </a:r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B5E13A8B-7DED-41AA-B20A-4B50A9F18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48473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A93E40C9-7EB6-4C51-A701-AB546FC66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6147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wrong icon">
            <a:extLst>
              <a:ext uri="{FF2B5EF4-FFF2-40B4-BE49-F238E27FC236}">
                <a16:creationId xmlns:a16="http://schemas.microsoft.com/office/drawing/2014/main" id="{B1D9203C-B487-48A5-8F22-C378BC6D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4884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986906" y="1131136"/>
            <a:ext cx="2123362" cy="35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2765232" y="487680"/>
            <a:ext cx="671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endParaRPr lang="en-US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34 579 – 2 468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6232400" y="355787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32 111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155E657D-3F2D-4EF0-8238-26209791A479}"/>
              </a:ext>
            </a:extLst>
          </p:cNvPr>
          <p:cNvSpPr/>
          <p:nvPr/>
        </p:nvSpPr>
        <p:spPr>
          <a:xfrm>
            <a:off x="2479040" y="48281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33 111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4FBBE4E-18AD-4A2F-BAD2-9B8BDDA4C258}"/>
              </a:ext>
            </a:extLst>
          </p:cNvPr>
          <p:cNvSpPr/>
          <p:nvPr/>
        </p:nvSpPr>
        <p:spPr>
          <a:xfrm>
            <a:off x="6216525" y="482810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33 011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5807DC8-3462-4245-AE7C-D4C31A923954}"/>
              </a:ext>
            </a:extLst>
          </p:cNvPr>
          <p:cNvSpPr/>
          <p:nvPr/>
        </p:nvSpPr>
        <p:spPr>
          <a:xfrm>
            <a:off x="2479040" y="355787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32 011</a:t>
            </a: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51D6B17-121F-42D9-B85E-3543E094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26" y="48939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8C055123-56A7-4E44-9824-BB3B6E970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26" y="366130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852E6D4E-F92E-47BD-B7E3-AA4CC7F9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685" y="493153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91500" y="2068777"/>
            <a:ext cx="1898617" cy="27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2765232" y="487680"/>
            <a:ext cx="67140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 A là sông dài chiều dài 66 650km. Sông B dài 1 149 km. Hỏi sông A dài hơn sông B bao nhiêu ki – lô – mét?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2479040" y="4868215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65 501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ED525637-9ED8-4BEF-82A5-CA4FED7AB7C8}"/>
              </a:ext>
            </a:extLst>
          </p:cNvPr>
          <p:cNvSpPr/>
          <p:nvPr/>
        </p:nvSpPr>
        <p:spPr>
          <a:xfrm>
            <a:off x="6274111" y="352661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65 401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070AC7C-5ED0-44DC-9517-DB3C7A630B67}"/>
              </a:ext>
            </a:extLst>
          </p:cNvPr>
          <p:cNvSpPr/>
          <p:nvPr/>
        </p:nvSpPr>
        <p:spPr>
          <a:xfrm>
            <a:off x="2479040" y="352661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64 501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80210ED1-DEF0-4156-8010-F33092F5A87E}"/>
              </a:ext>
            </a:extLst>
          </p:cNvPr>
          <p:cNvSpPr/>
          <p:nvPr/>
        </p:nvSpPr>
        <p:spPr>
          <a:xfrm>
            <a:off x="6258236" y="4868215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65 601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08317B7-8C3E-4458-A89E-A14AA2AD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59245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CD6F7A9-4D7C-4877-BF3B-871CCAA0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22" y="497164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9DEAD62-06CC-4541-AFEE-8562F1A4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36300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86299" y="4648199"/>
            <a:ext cx="2459923" cy="175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2765232" y="487680"/>
            <a:ext cx="67140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quãng đường dài 25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850m, trong đó có 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850m đường đã trải nhựa. Hỏi còn bao nhiêu kilomet đường chưa trải nhựa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6311388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16 000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11EA5E32-8A2B-4FFC-96FE-094E7BC1D83C}"/>
              </a:ext>
            </a:extLst>
          </p:cNvPr>
          <p:cNvSpPr/>
          <p:nvPr/>
        </p:nvSpPr>
        <p:spPr>
          <a:xfrm>
            <a:off x="2482351" y="3507614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14 000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BA86DF8C-5353-4D0F-AA32-7D6F0B632BFB}"/>
              </a:ext>
            </a:extLst>
          </p:cNvPr>
          <p:cNvSpPr/>
          <p:nvPr/>
        </p:nvSpPr>
        <p:spPr>
          <a:xfrm>
            <a:off x="2479040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15 000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85203DD-58EE-4464-AE6E-DDCEA88D685F}"/>
              </a:ext>
            </a:extLst>
          </p:cNvPr>
          <p:cNvSpPr/>
          <p:nvPr/>
        </p:nvSpPr>
        <p:spPr>
          <a:xfrm>
            <a:off x="6274111" y="35113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17 000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8C216BD-3EE6-4A05-912A-61402EDC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237" y="357346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BFFE0D93-F3CB-4FDF-9AD8-1DB23A1F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6147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2D2312C3-1BAF-4991-BC96-D7B25367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4884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578586" y="3819525"/>
            <a:ext cx="3325856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813</Words>
  <Application>Microsoft Office PowerPoint</Application>
  <PresentationFormat>Widescreen</PresentationFormat>
  <Paragraphs>134</Paragraphs>
  <Slides>33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#9Slide05 Garris</vt:lpstr>
      <vt:lpstr>#9Slide07 SVNDessert Menu Scrip</vt:lpstr>
      <vt:lpstr>Arial</vt:lpstr>
      <vt:lpstr>Bebas Neue</vt:lpstr>
      <vt:lpstr>Calibri</vt:lpstr>
      <vt:lpstr>Calibri Light</vt:lpstr>
      <vt:lpstr>Cambria</vt:lpstr>
      <vt:lpstr>Caveat Brush</vt:lpstr>
      <vt:lpstr>Karla</vt:lpstr>
      <vt:lpstr>Love Ya Like A Sister</vt:lpstr>
      <vt:lpstr>Tahoma</vt:lpstr>
      <vt:lpstr>Times New Roman</vt:lpstr>
      <vt:lpstr>Kawaii Bubble Tea Bran MK Plan by Slidesgo</vt:lpstr>
      <vt:lpstr>Printable Number Sense Activities for Pre-K by Slidesgo</vt:lpstr>
      <vt:lpstr>Custom Design</vt:lpstr>
      <vt:lpstr>2_Office Theme</vt:lpstr>
      <vt:lpstr>1_Office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BTVN Ôn lại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HungLanPC</cp:lastModifiedBy>
  <cp:revision>28</cp:revision>
  <dcterms:created xsi:type="dcterms:W3CDTF">2023-02-05T00:40:59Z</dcterms:created>
  <dcterms:modified xsi:type="dcterms:W3CDTF">2026-03-26T00:48:27Z</dcterms:modified>
</cp:coreProperties>
</file>