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80" r:id="rId3"/>
    <p:sldMasterId id="2147483690" r:id="rId4"/>
  </p:sldMasterIdLst>
  <p:notesMasterIdLst>
    <p:notesMasterId r:id="rId22"/>
  </p:notesMasterIdLst>
  <p:sldIdLst>
    <p:sldId id="290" r:id="rId5"/>
    <p:sldId id="280" r:id="rId6"/>
    <p:sldId id="324" r:id="rId7"/>
    <p:sldId id="256" r:id="rId8"/>
    <p:sldId id="490" r:id="rId9"/>
    <p:sldId id="334" r:id="rId10"/>
    <p:sldId id="329" r:id="rId11"/>
    <p:sldId id="484" r:id="rId12"/>
    <p:sldId id="485" r:id="rId13"/>
    <p:sldId id="330" r:id="rId14"/>
    <p:sldId id="331" r:id="rId15"/>
    <p:sldId id="486" r:id="rId16"/>
    <p:sldId id="487" r:id="rId17"/>
    <p:sldId id="488" r:id="rId18"/>
    <p:sldId id="491" r:id="rId19"/>
    <p:sldId id="489" r:id="rId20"/>
    <p:sldId id="28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96F226-6E3C-4C8E-B6DF-352D9A82B430}" type="datetimeFigureOut">
              <a:rPr lang="en-US" smtClean="0"/>
              <a:t>3/2/2026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B052BD-3FB8-4BAF-A637-ECC2AA9CEB73}" type="slidenum">
              <a:rPr lang="en-US" smtClean="0"/>
              <a:t>‹#›</a:t>
            </a:fld>
            <a:endParaRPr lang="en-US"/>
          </a:p>
        </p:txBody>
      </p:sp>
    </p:spTree>
    <p:extLst>
      <p:ext uri="{BB962C8B-B14F-4D97-AF65-F5344CB8AC3E}">
        <p14:creationId xmlns:p14="http://schemas.microsoft.com/office/powerpoint/2010/main" val="3653496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1026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818A2A-893A-4C16-A8E0-E72037513C1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8CBCCE0-2CC1-4047-8176-9A3A8D89585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A9C105B-CD1A-4A78-B45D-34F81E6AAA46}"/>
              </a:ext>
            </a:extLst>
          </p:cNvPr>
          <p:cNvSpPr>
            <a:spLocks noGrp="1"/>
          </p:cNvSpPr>
          <p:nvPr>
            <p:ph type="dt" sz="half" idx="10"/>
          </p:nvPr>
        </p:nvSpPr>
        <p:spPr>
          <a:xfrm>
            <a:off x="838200" y="6356350"/>
            <a:ext cx="2743200" cy="365125"/>
          </a:xfrm>
          <a:prstGeom prst="rect">
            <a:avLst/>
          </a:prstGeom>
        </p:spPr>
        <p:txBody>
          <a:bodyPr/>
          <a:lstStyle/>
          <a:p>
            <a:fld id="{78DC1D54-5805-4D40-B801-1A331E8BC5DA}" type="datetimeFigureOut">
              <a:rPr lang="zh-CN" altLang="en-US" smtClean="0"/>
              <a:t>2026/3/2</a:t>
            </a:fld>
            <a:endParaRPr lang="zh-CN" altLang="en-US"/>
          </a:p>
        </p:txBody>
      </p:sp>
      <p:sp>
        <p:nvSpPr>
          <p:cNvPr id="5" name="页脚占位符 4">
            <a:extLst>
              <a:ext uri="{FF2B5EF4-FFF2-40B4-BE49-F238E27FC236}">
                <a16:creationId xmlns:a16="http://schemas.microsoft.com/office/drawing/2014/main" id="{F0FE523F-8926-4B6B-8D41-1B83EAAF21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E42499-61AB-49F3-B461-00914A8E7C67}"/>
              </a:ext>
            </a:extLst>
          </p:cNvPr>
          <p:cNvSpPr>
            <a:spLocks noGrp="1"/>
          </p:cNvSpPr>
          <p:nvPr>
            <p:ph type="sldNum" sz="quarter" idx="12"/>
          </p:nvPr>
        </p:nvSpPr>
        <p:spPr>
          <a:xfrm>
            <a:off x="8610600" y="6356350"/>
            <a:ext cx="2743200" cy="365125"/>
          </a:xfrm>
          <a:prstGeom prst="rect">
            <a:avLst/>
          </a:prstGeom>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111207697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0A5F013-261A-4B29-9907-5E18B7DEB30E}"/>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2026/3/2</a:t>
            </a:fld>
            <a:endParaRPr lang="zh-CN" altLang="en-US">
              <a:solidFill>
                <a:prstClr val="black"/>
              </a:solidFill>
            </a:endParaRPr>
          </a:p>
        </p:txBody>
      </p:sp>
      <p:sp>
        <p:nvSpPr>
          <p:cNvPr id="5" name="页脚占位符 4">
            <a:extLst>
              <a:ext uri="{FF2B5EF4-FFF2-40B4-BE49-F238E27FC236}">
                <a16:creationId xmlns:a16="http://schemas.microsoft.com/office/drawing/2014/main" id="{79A7E5E9-8240-4A62-B6B6-9F6F19178022}"/>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982F834C-30CF-4DE8-BADF-965C00F4C6FF}"/>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1219542"/>
      </p:ext>
    </p:extLst>
  </p:cSld>
  <p:clrMapOvr>
    <a:masterClrMapping/>
  </p:clrMapOvr>
  <p:transition spd="slow" advTm="3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560A19F-6F04-46DB-B190-530AE3C00DD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2026/3/2</a:t>
            </a:fld>
            <a:endParaRPr lang="zh-CN" altLang="en-US">
              <a:solidFill>
                <a:prstClr val="black"/>
              </a:solidFill>
            </a:endParaRPr>
          </a:p>
        </p:txBody>
      </p:sp>
      <p:sp>
        <p:nvSpPr>
          <p:cNvPr id="5" name="页脚占位符 4">
            <a:extLst>
              <a:ext uri="{FF2B5EF4-FFF2-40B4-BE49-F238E27FC236}">
                <a16:creationId xmlns:a16="http://schemas.microsoft.com/office/drawing/2014/main" id="{FC2B4791-C0D8-4CC9-B28F-AADA6977D55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2A22A9BD-205B-4BEF-A7A2-40AF7DF3467E}"/>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282298786"/>
      </p:ext>
    </p:extLst>
  </p:cSld>
  <p:clrMapOvr>
    <a:masterClrMapping/>
  </p:clrMapOvr>
  <p:transition spd="slow" advTm="3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50BC9FC1-8316-48B1-B8F7-62CB0304E7B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2026/3/2</a:t>
            </a:fld>
            <a:endParaRPr lang="zh-CN" altLang="en-US">
              <a:solidFill>
                <a:prstClr val="black"/>
              </a:solidFill>
            </a:endParaRPr>
          </a:p>
        </p:txBody>
      </p:sp>
      <p:sp>
        <p:nvSpPr>
          <p:cNvPr id="4" name="页脚占位符 3">
            <a:extLst>
              <a:ext uri="{FF2B5EF4-FFF2-40B4-BE49-F238E27FC236}">
                <a16:creationId xmlns:a16="http://schemas.microsoft.com/office/drawing/2014/main" id="{253869CB-0FEF-4C28-AF25-26E51341D988}"/>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5" name="灯片编号占位符 4">
            <a:extLst>
              <a:ext uri="{FF2B5EF4-FFF2-40B4-BE49-F238E27FC236}">
                <a16:creationId xmlns:a16="http://schemas.microsoft.com/office/drawing/2014/main" id="{3BDD0123-6546-4BC0-9C32-E87E3B076846}"/>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224032543"/>
      </p:ext>
    </p:extLst>
  </p:cSld>
  <p:clrMapOvr>
    <a:masterClrMapping/>
  </p:clrMapOvr>
  <p:transition spd="slow" advTm="3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3FB15EC-A078-4F6C-8386-6EE202524BC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2026/3/2</a:t>
            </a:fld>
            <a:endParaRPr lang="zh-CN" altLang="en-US">
              <a:solidFill>
                <a:prstClr val="black"/>
              </a:solidFill>
            </a:endParaRPr>
          </a:p>
        </p:txBody>
      </p:sp>
      <p:sp>
        <p:nvSpPr>
          <p:cNvPr id="3" name="页脚占位符 2">
            <a:extLst>
              <a:ext uri="{FF2B5EF4-FFF2-40B4-BE49-F238E27FC236}">
                <a16:creationId xmlns:a16="http://schemas.microsoft.com/office/drawing/2014/main" id="{3A0FA400-28A5-4D6A-B178-34DD7139BD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4" name="灯片编号占位符 3">
            <a:extLst>
              <a:ext uri="{FF2B5EF4-FFF2-40B4-BE49-F238E27FC236}">
                <a16:creationId xmlns:a16="http://schemas.microsoft.com/office/drawing/2014/main" id="{66BD707D-3BA1-490F-AF20-393D2223DF4C}"/>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82578800"/>
      </p:ext>
    </p:extLst>
  </p:cSld>
  <p:clrMapOvr>
    <a:masterClrMapping/>
  </p:clrMapOvr>
  <p:transition spd="slow" advTm="3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025937C2-2FFF-4BD5-8761-F993E367166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2026/3/2</a:t>
            </a:fld>
            <a:endParaRPr lang="zh-CN" altLang="en-US">
              <a:solidFill>
                <a:prstClr val="black"/>
              </a:solidFill>
            </a:endParaRPr>
          </a:p>
        </p:txBody>
      </p:sp>
      <p:sp>
        <p:nvSpPr>
          <p:cNvPr id="6" name="页脚占位符 5">
            <a:extLst>
              <a:ext uri="{FF2B5EF4-FFF2-40B4-BE49-F238E27FC236}">
                <a16:creationId xmlns:a16="http://schemas.microsoft.com/office/drawing/2014/main" id="{829257F0-257A-4CF5-85E7-B8A2BBA500D9}"/>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A1FB6C23-926B-44D0-B35E-20EC6B24F099}"/>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950049219"/>
      </p:ext>
    </p:extLst>
  </p:cSld>
  <p:clrMapOvr>
    <a:masterClrMapping/>
  </p:clrMapOvr>
  <p:transition spd="slow" advTm="3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AE2216E3-02CB-4B4F-8D19-27A25AA26F4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2026/3/2</a:t>
            </a:fld>
            <a:endParaRPr lang="zh-CN" altLang="en-US">
              <a:solidFill>
                <a:prstClr val="black"/>
              </a:solidFill>
            </a:endParaRPr>
          </a:p>
        </p:txBody>
      </p:sp>
      <p:sp>
        <p:nvSpPr>
          <p:cNvPr id="6" name="页脚占位符 5">
            <a:extLst>
              <a:ext uri="{FF2B5EF4-FFF2-40B4-BE49-F238E27FC236}">
                <a16:creationId xmlns:a16="http://schemas.microsoft.com/office/drawing/2014/main" id="{91CA18E0-D6D4-4CE5-A535-DD48E71560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2B07E948-A761-446A-BA45-F4A6A7A2171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949840788"/>
      </p:ext>
    </p:extLst>
  </p:cSld>
  <p:clrMapOvr>
    <a:masterClrMapping/>
  </p:clrMapOvr>
  <p:transition spd="slow" advTm="300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2A1630A0-3860-4E0F-8A14-D75D48C3AFF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2026/3/2</a:t>
            </a:fld>
            <a:endParaRPr lang="zh-CN" altLang="en-US">
              <a:solidFill>
                <a:prstClr val="black"/>
              </a:solidFill>
            </a:endParaRPr>
          </a:p>
        </p:txBody>
      </p:sp>
      <p:sp>
        <p:nvSpPr>
          <p:cNvPr id="5" name="页脚占位符 4">
            <a:extLst>
              <a:ext uri="{FF2B5EF4-FFF2-40B4-BE49-F238E27FC236}">
                <a16:creationId xmlns:a16="http://schemas.microsoft.com/office/drawing/2014/main" id="{63801C82-29EC-441D-BC09-BFC507DF39FC}"/>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44C2AF03-6167-426A-B751-4BCE1ADC53BD}"/>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153578576"/>
      </p:ext>
    </p:extLst>
  </p:cSld>
  <p:clrMapOvr>
    <a:masterClrMapping/>
  </p:clrMapOvr>
  <p:transition spd="slow" advTm="300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01025DA1-34B9-4609-A933-AB73ED69FC6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2026/3/2</a:t>
            </a:fld>
            <a:endParaRPr lang="zh-CN" altLang="en-US">
              <a:solidFill>
                <a:prstClr val="black"/>
              </a:solidFill>
            </a:endParaRPr>
          </a:p>
        </p:txBody>
      </p:sp>
      <p:sp>
        <p:nvSpPr>
          <p:cNvPr id="5" name="页脚占位符 4">
            <a:extLst>
              <a:ext uri="{FF2B5EF4-FFF2-40B4-BE49-F238E27FC236}">
                <a16:creationId xmlns:a16="http://schemas.microsoft.com/office/drawing/2014/main" id="{A26878C2-C037-4C0A-AB75-2BC4C0CF901E}"/>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BFF81A73-3FDD-45B0-91BF-EFF73945CF0B}"/>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137140213"/>
      </p:ext>
    </p:extLst>
  </p:cSld>
  <p:clrMapOvr>
    <a:masterClrMapping/>
  </p:clrMapOvr>
  <p:transition spd="slow" advTm="300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21509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9631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250B69D-E236-4F2F-9CF0-7D7ECB2EAB24}"/>
              </a:ext>
            </a:extLst>
          </p:cNvPr>
          <p:cNvSpPr>
            <a:spLocks noGrp="1"/>
          </p:cNvSpPr>
          <p:nvPr>
            <p:ph type="dt" sz="half" idx="10"/>
          </p:nvPr>
        </p:nvSpPr>
        <p:spPr>
          <a:xfrm>
            <a:off x="838200" y="6356350"/>
            <a:ext cx="2743200" cy="365125"/>
          </a:xfrm>
          <a:prstGeom prst="rect">
            <a:avLst/>
          </a:prstGeom>
        </p:spPr>
        <p:txBody>
          <a:bodyPr/>
          <a:lstStyle/>
          <a:p>
            <a:fld id="{78DC1D54-5805-4D40-B801-1A331E8BC5DA}" type="datetimeFigureOut">
              <a:rPr lang="zh-CN" altLang="en-US" smtClean="0"/>
              <a:t>2026/3/2</a:t>
            </a:fld>
            <a:endParaRPr lang="zh-CN" altLang="en-US"/>
          </a:p>
        </p:txBody>
      </p:sp>
      <p:sp>
        <p:nvSpPr>
          <p:cNvPr id="3" name="页脚占位符 2">
            <a:extLst>
              <a:ext uri="{FF2B5EF4-FFF2-40B4-BE49-F238E27FC236}">
                <a16:creationId xmlns:a16="http://schemas.microsoft.com/office/drawing/2014/main" id="{D35DC152-1957-4A19-BCB0-C496DCCB51B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2AFCBCC-BCCF-4988-99B4-413E066132ED}"/>
              </a:ext>
            </a:extLst>
          </p:cNvPr>
          <p:cNvSpPr>
            <a:spLocks noGrp="1"/>
          </p:cNvSpPr>
          <p:nvPr>
            <p:ph type="sldNum" sz="quarter" idx="12"/>
          </p:nvPr>
        </p:nvSpPr>
        <p:spPr>
          <a:xfrm>
            <a:off x="8610600" y="6356350"/>
            <a:ext cx="2743200" cy="365125"/>
          </a:xfrm>
          <a:prstGeom prst="rect">
            <a:avLst/>
          </a:prstGeom>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87996596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52256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39061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3/2/2026</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31644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3/2/2026</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03673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477554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13605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39008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5236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74732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5696268F-0623-4990-B87B-1A0AC8526B73}"/>
              </a:ext>
            </a:extLst>
          </p:cNvPr>
          <p:cNvSpPr/>
          <p:nvPr userDrawn="1"/>
        </p:nvSpPr>
        <p:spPr>
          <a:xfrm>
            <a:off x="3067050" y="0"/>
            <a:ext cx="6019800" cy="685800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a:extLst>
              <a:ext uri="{FF2B5EF4-FFF2-40B4-BE49-F238E27FC236}">
                <a16:creationId xmlns:a16="http://schemas.microsoft.com/office/drawing/2014/main" id="{0B6B52B6-08C4-4F8B-8936-7D5C9D032DB6}"/>
              </a:ext>
            </a:extLst>
          </p:cNvPr>
          <p:cNvSpPr/>
          <p:nvPr userDrawn="1"/>
        </p:nvSpPr>
        <p:spPr>
          <a:xfrm>
            <a:off x="664175" y="518983"/>
            <a:ext cx="10863649" cy="5820033"/>
          </a:xfrm>
          <a:prstGeom prst="roundRect">
            <a:avLst>
              <a:gd name="adj" fmla="val 8231"/>
            </a:avLst>
          </a:prstGeom>
          <a:solidFill>
            <a:schemeClr val="bg1"/>
          </a:solidFill>
          <a:ln w="635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6">
            <a:extLst>
              <a:ext uri="{FF2B5EF4-FFF2-40B4-BE49-F238E27FC236}">
                <a16:creationId xmlns:a16="http://schemas.microsoft.com/office/drawing/2014/main" id="{2281D6FA-1C13-44CE-85B5-61861C30C88B}"/>
              </a:ext>
            </a:extLst>
          </p:cNvPr>
          <p:cNvSpPr/>
          <p:nvPr userDrawn="1"/>
        </p:nvSpPr>
        <p:spPr>
          <a:xfrm>
            <a:off x="4497343" y="815545"/>
            <a:ext cx="3197312" cy="481913"/>
          </a:xfrm>
          <a:prstGeom prst="roundRect">
            <a:avLst>
              <a:gd name="adj" fmla="val 50000"/>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16C41D7E-AD93-4734-9451-01ECF9665137}"/>
              </a:ext>
            </a:extLst>
          </p:cNvPr>
          <p:cNvPicPr>
            <a:picLocks noChangeAspect="1"/>
          </p:cNvPicPr>
          <p:nvPr userDrawn="1"/>
        </p:nvPicPr>
        <p:blipFill>
          <a:blip r:embed="rId2"/>
          <a:stretch>
            <a:fillRect/>
          </a:stretch>
        </p:blipFill>
        <p:spPr>
          <a:xfrm>
            <a:off x="89620" y="5165123"/>
            <a:ext cx="1930800" cy="1555359"/>
          </a:xfrm>
          <a:prstGeom prst="rect">
            <a:avLst/>
          </a:prstGeom>
        </p:spPr>
      </p:pic>
    </p:spTree>
    <p:extLst>
      <p:ext uri="{BB962C8B-B14F-4D97-AF65-F5344CB8AC3E}">
        <p14:creationId xmlns:p14="http://schemas.microsoft.com/office/powerpoint/2010/main" val="321630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3208420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2763414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9149927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1983351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9175952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13713498"/>
      </p:ext>
    </p:extLst>
  </p:cSld>
  <p:clrMapOvr>
    <a:masterClrMapping/>
  </p:clrMapOvr>
  <p:transition spd="slow" advTm="3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6F6FFCC1-4E44-419E-8C0E-890F27019A57}"/>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2026/3/2</a:t>
            </a:fld>
            <a:endParaRPr lang="zh-CN" altLang="en-US">
              <a:solidFill>
                <a:prstClr val="black"/>
              </a:solidFill>
            </a:endParaRPr>
          </a:p>
        </p:txBody>
      </p:sp>
      <p:sp>
        <p:nvSpPr>
          <p:cNvPr id="5" name="页脚占位符 4">
            <a:extLst>
              <a:ext uri="{FF2B5EF4-FFF2-40B4-BE49-F238E27FC236}">
                <a16:creationId xmlns:a16="http://schemas.microsoft.com/office/drawing/2014/main" id="{BD521C13-9AB6-4730-A97B-8B868AEC0DFF}"/>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13A9BC95-70B0-4173-8FC0-8F408151D5C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20738062"/>
      </p:ext>
    </p:extLst>
  </p:cSld>
  <p:clrMapOvr>
    <a:masterClrMapping/>
  </p:clrMapOvr>
  <p:transition spd="slow" advTm="3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1.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microsoft.com/office/2007/relationships/hdphoto" Target="../media/hdphoto1.wdp"/><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2.png"/><Relationship Id="rId5" Type="http://schemas.openxmlformats.org/officeDocument/2006/relationships/slideLayout" Target="../slideLayouts/slideLayout13.xml"/><Relationship Id="rId15" Type="http://schemas.openxmlformats.org/officeDocument/2006/relationships/image" Target="../media/image4.png"/><Relationship Id="rId10" Type="http://schemas.openxmlformats.org/officeDocument/2006/relationships/theme" Target="../theme/theme3.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4.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59718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mc:AlternateContent xmlns:mc="http://schemas.openxmlformats.org/markup-compatibility/2006" xmlns:p14="http://schemas.microsoft.com/office/powerpoint/2010/main">
    <mc:Choice Requires="p14">
      <p:transition spd="slow" p14:dur="2000" advTm="0"/>
    </mc:Choice>
    <mc:Fallback xmlns="">
      <p:transition spd="slow"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spTree>
    <p:extLst>
      <p:ext uri="{BB962C8B-B14F-4D97-AF65-F5344CB8AC3E}">
        <p14:creationId xmlns:p14="http://schemas.microsoft.com/office/powerpoint/2010/main" val="732440012"/>
      </p:ext>
    </p:extLst>
  </p:cSld>
  <p:clrMap bg1="lt1" tx1="dk1" bg2="lt2" tx2="dk2" accent1="accent1" accent2="accent2" accent3="accent3" accent4="accent4" accent5="accent5" accent6="accent6" hlink="hlink" folHlink="folHlink"/>
  <p:sldLayoutIdLst>
    <p:sldLayoutId id="2147483669" r:id="rId1"/>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8" name="图片 7"/>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p:blipFill>
        <p:spPr>
          <a:xfrm>
            <a:off x="402772" y="215900"/>
            <a:ext cx="11375699" cy="6235700"/>
          </a:xfrm>
          <a:prstGeom prst="rect">
            <a:avLst/>
          </a:prstGeom>
        </p:spPr>
      </p:pic>
      <p:pic>
        <p:nvPicPr>
          <p:cNvPr id="3" name="Picture 2">
            <a:extLst>
              <a:ext uri="{FF2B5EF4-FFF2-40B4-BE49-F238E27FC236}">
                <a16:creationId xmlns:a16="http://schemas.microsoft.com/office/drawing/2014/main" id="{303F10C8-0AD9-F071-DFB0-B8B340B368C7}"/>
              </a:ext>
            </a:extLst>
          </p:cNvPr>
          <p:cNvPicPr>
            <a:picLocks noChangeAspect="1"/>
          </p:cNvPicPr>
          <p:nvPr userDrawn="1"/>
        </p:nvPicPr>
        <p:blipFill>
          <a:blip r:embed="rId15"/>
          <a:stretch>
            <a:fillRect/>
          </a:stretch>
        </p:blipFill>
        <p:spPr>
          <a:xfrm>
            <a:off x="0" y="0"/>
            <a:ext cx="12178948" cy="6858000"/>
          </a:xfrm>
          <a:prstGeom prst="rect">
            <a:avLst/>
          </a:prstGeom>
        </p:spPr>
      </p:pic>
    </p:spTree>
    <p:extLst>
      <p:ext uri="{BB962C8B-B14F-4D97-AF65-F5344CB8AC3E}">
        <p14:creationId xmlns:p14="http://schemas.microsoft.com/office/powerpoint/2010/main" val="147069985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805596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9.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0.xml"/><Relationship Id="rId5" Type="http://schemas.openxmlformats.org/officeDocument/2006/relationships/image" Target="../media/image48.png"/><Relationship Id="rId4" Type="http://schemas.openxmlformats.org/officeDocument/2006/relationships/image" Target="../media/image47.svg"/></Relationships>
</file>

<file path=ppt/slides/_rels/slide11.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emf"/><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emf"/><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0.emf"/><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3" Type="http://schemas.openxmlformats.org/officeDocument/2006/relationships/image" Target="../media/image10.sv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image" Target="../media/image9.png"/><Relationship Id="rId1" Type="http://schemas.openxmlformats.org/officeDocument/2006/relationships/slideLayout" Target="../slideLayouts/slideLayout24.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svg"/><Relationship Id="rId10" Type="http://schemas.openxmlformats.org/officeDocument/2006/relationships/image" Target="../media/image17.sv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54.png"/></Relationships>
</file>

<file path=ppt/slides/_rels/slide1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63.png"/><Relationship Id="rId18" Type="http://schemas.openxmlformats.org/officeDocument/2006/relationships/image" Target="../media/image66.svg"/><Relationship Id="rId3" Type="http://schemas.openxmlformats.org/officeDocument/2006/relationships/image" Target="../media/image10.svg"/><Relationship Id="rId7" Type="http://schemas.openxmlformats.org/officeDocument/2006/relationships/image" Target="../media/image59.png"/><Relationship Id="rId12" Type="http://schemas.openxmlformats.org/officeDocument/2006/relationships/image" Target="../media/image17.svg"/><Relationship Id="rId17" Type="http://schemas.openxmlformats.org/officeDocument/2006/relationships/image" Target="../media/image65.png"/><Relationship Id="rId2" Type="http://schemas.openxmlformats.org/officeDocument/2006/relationships/image" Target="../media/image9.png"/><Relationship Id="rId16" Type="http://schemas.openxmlformats.org/officeDocument/2006/relationships/image" Target="../media/image33.svg"/><Relationship Id="rId1" Type="http://schemas.openxmlformats.org/officeDocument/2006/relationships/slideLayout" Target="../slideLayouts/slideLayout24.xml"/><Relationship Id="rId6" Type="http://schemas.openxmlformats.org/officeDocument/2006/relationships/image" Target="../media/image58.svg"/><Relationship Id="rId11" Type="http://schemas.openxmlformats.org/officeDocument/2006/relationships/image" Target="../media/image16.png"/><Relationship Id="rId5" Type="http://schemas.openxmlformats.org/officeDocument/2006/relationships/image" Target="../media/image57.png"/><Relationship Id="rId15" Type="http://schemas.openxmlformats.org/officeDocument/2006/relationships/image" Target="../media/image32.png"/><Relationship Id="rId10" Type="http://schemas.openxmlformats.org/officeDocument/2006/relationships/image" Target="../media/image62.svg"/><Relationship Id="rId19" Type="http://schemas.openxmlformats.org/officeDocument/2006/relationships/image" Target="../media/image67.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4.sv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3" Type="http://schemas.openxmlformats.org/officeDocument/2006/relationships/image" Target="../media/image10.sv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image" Target="../media/image9.png"/><Relationship Id="rId1" Type="http://schemas.openxmlformats.org/officeDocument/2006/relationships/slideLayout" Target="../slideLayouts/slideLayout24.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svg"/><Relationship Id="rId10" Type="http://schemas.openxmlformats.org/officeDocument/2006/relationships/image" Target="../media/image17.sv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10.svg"/><Relationship Id="rId18" Type="http://schemas.openxmlformats.org/officeDocument/2006/relationships/image" Target="../media/image34.png"/><Relationship Id="rId3" Type="http://schemas.openxmlformats.org/officeDocument/2006/relationships/image" Target="../media/image24.svg"/><Relationship Id="rId7" Type="http://schemas.openxmlformats.org/officeDocument/2006/relationships/image" Target="../media/image16.png"/><Relationship Id="rId12" Type="http://schemas.openxmlformats.org/officeDocument/2006/relationships/image" Target="../media/image9.png"/><Relationship Id="rId17" Type="http://schemas.openxmlformats.org/officeDocument/2006/relationships/image" Target="../media/image33.svg"/><Relationship Id="rId2" Type="http://schemas.openxmlformats.org/officeDocument/2006/relationships/image" Target="../media/image23.png"/><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slideLayout" Target="../slideLayouts/slideLayout24.xml"/><Relationship Id="rId6" Type="http://schemas.openxmlformats.org/officeDocument/2006/relationships/image" Target="../media/image26.svg"/><Relationship Id="rId11" Type="http://schemas.openxmlformats.org/officeDocument/2006/relationships/image" Target="../media/image29.svg"/><Relationship Id="rId5" Type="http://schemas.openxmlformats.org/officeDocument/2006/relationships/image" Target="../media/image25.png"/><Relationship Id="rId15" Type="http://schemas.openxmlformats.org/officeDocument/2006/relationships/image" Target="../media/image31.svg"/><Relationship Id="rId10" Type="http://schemas.openxmlformats.org/officeDocument/2006/relationships/image" Target="../media/image28.png"/><Relationship Id="rId19" Type="http://schemas.openxmlformats.org/officeDocument/2006/relationships/image" Target="../media/image35.png"/><Relationship Id="rId4" Type="http://schemas.openxmlformats.org/officeDocument/2006/relationships/image" Target="../media/image13.png"/><Relationship Id="rId9" Type="http://schemas.openxmlformats.org/officeDocument/2006/relationships/image" Target="../media/image27.png"/><Relationship Id="rId14"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3" Type="http://schemas.openxmlformats.org/officeDocument/2006/relationships/image" Target="../media/image10.sv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image" Target="../media/image9.png"/><Relationship Id="rId1" Type="http://schemas.openxmlformats.org/officeDocument/2006/relationships/slideLayout" Target="../slideLayouts/slideLayout24.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svg"/><Relationship Id="rId10" Type="http://schemas.openxmlformats.org/officeDocument/2006/relationships/image" Target="../media/image17.sv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0.xml"/><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101049D-3B8A-D107-F27B-4D988AF531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10026132" y="455330"/>
            <a:ext cx="1063853" cy="1355319"/>
          </a:xfrm>
          <a:prstGeom prst="rect">
            <a:avLst/>
          </a:prstGeom>
        </p:spPr>
      </p:pic>
      <p:sp>
        <p:nvSpPr>
          <p:cNvPr id="4" name="Rectangle: Rounded Corners 3">
            <a:extLst>
              <a:ext uri="{FF2B5EF4-FFF2-40B4-BE49-F238E27FC236}">
                <a16:creationId xmlns:a16="http://schemas.microsoft.com/office/drawing/2014/main" id="{3DA5AFD2-481A-B279-2518-A15156BEC889}"/>
              </a:ext>
            </a:extLst>
          </p:cNvPr>
          <p:cNvSpPr/>
          <p:nvPr/>
        </p:nvSpPr>
        <p:spPr>
          <a:xfrm>
            <a:off x="2035910" y="2203495"/>
            <a:ext cx="8636474" cy="4203948"/>
          </a:xfrm>
          <a:prstGeom prst="roundRect">
            <a:avLst/>
          </a:prstGeom>
          <a:solidFill>
            <a:schemeClr val="bg1"/>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CHÀO</a:t>
            </a:r>
            <a:r>
              <a:rPr kumimoji="0" lang="en-US" sz="4800" b="1" i="0"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MỪNG QUÝ THẦY CÔ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VỀ DỰ GIỜ THĂM LỚP</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000" b="1" baseline="0" dirty="0">
              <a:solidFill>
                <a:srgbClr val="0070C0"/>
              </a:solidFill>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Calibri" panose="020F0502020204030204" pitchFamily="34" charset="0"/>
                <a:cs typeface="Calibri" panose="020F0502020204030204" pitchFamily="34" charset="0"/>
              </a:rPr>
              <a:t>GIÁO VIÊN: PHẠM THỊ NGỌC ÁNH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NĂM</a:t>
            </a:r>
            <a:r>
              <a:rPr kumimoji="0" lang="en-US" sz="32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SINH: </a:t>
            </a:r>
            <a:r>
              <a:rPr lang="en-US" sz="3200" b="1" dirty="0">
                <a:solidFill>
                  <a:srgbClr val="FF0000"/>
                </a:solidFill>
                <a:latin typeface="Calibri" panose="020F0502020204030204" pitchFamily="34" charset="0"/>
                <a:cs typeface="Calibri" panose="020F0502020204030204" pitchFamily="34" charset="0"/>
              </a:rPr>
              <a:t>2003</a:t>
            </a:r>
            <a:endParaRPr kumimoji="0" lang="en-US" sz="32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baseline="0" dirty="0">
                <a:solidFill>
                  <a:srgbClr val="FF0000"/>
                </a:solidFill>
                <a:latin typeface="Calibri" panose="020F0502020204030204" pitchFamily="34" charset="0"/>
                <a:cs typeface="Calibri" panose="020F0502020204030204" pitchFamily="34" charset="0"/>
              </a:rPr>
              <a:t>MÔN</a:t>
            </a:r>
            <a:r>
              <a:rPr lang="en-US" sz="3200" b="1">
                <a:solidFill>
                  <a:srgbClr val="FF0000"/>
                </a:solidFill>
                <a:latin typeface="Calibri" panose="020F0502020204030204" pitchFamily="34" charset="0"/>
                <a:cs typeface="Calibri" panose="020F0502020204030204" pitchFamily="34" charset="0"/>
              </a:rPr>
              <a:t>: ĐẠO ĐỨC</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AEC28FBA-B950-762F-FDF2-AD73D9D8D2C1}"/>
              </a:ext>
            </a:extLst>
          </p:cNvPr>
          <p:cNvSpPr txBox="1"/>
          <p:nvPr/>
        </p:nvSpPr>
        <p:spPr>
          <a:xfrm>
            <a:off x="2035910" y="779046"/>
            <a:ext cx="8294914"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TRƯỜNG TIỂU HỌC HƯNG ĐẠO</a:t>
            </a:r>
          </a:p>
        </p:txBody>
      </p:sp>
      <p:cxnSp>
        <p:nvCxnSpPr>
          <p:cNvPr id="14" name="Straight Connector 13">
            <a:extLst>
              <a:ext uri="{FF2B5EF4-FFF2-40B4-BE49-F238E27FC236}">
                <a16:creationId xmlns:a16="http://schemas.microsoft.com/office/drawing/2014/main" id="{0C46B0A0-DB9A-1BBA-28FE-310BBF95A655}"/>
              </a:ext>
            </a:extLst>
          </p:cNvPr>
          <p:cNvCxnSpPr>
            <a:cxnSpLocks/>
          </p:cNvCxnSpPr>
          <p:nvPr/>
        </p:nvCxnSpPr>
        <p:spPr>
          <a:xfrm>
            <a:off x="2733869" y="1483567"/>
            <a:ext cx="6964568"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7045379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05091 0.1875 L 3.33333E-6 -3.7037E-6 " pathEditMode="relative" rAng="0" ptsTypes="AA">
                                      <p:cBhvr>
                                        <p:cTn id="9" dur="750" fill="hold"/>
                                        <p:tgtEl>
                                          <p:spTgt spid="8"/>
                                        </p:tgtEl>
                                        <p:attrNameLst>
                                          <p:attrName>ppt_x</p:attrName>
                                          <p:attrName>ppt_y</p:attrName>
                                        </p:attrNameLst>
                                      </p:cBhvr>
                                      <p:rCtr x="2539" y="-9375"/>
                                    </p:animMotion>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DB05416F-F8A3-4BB3-92B2-ABB34158D6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3549" y="454076"/>
            <a:ext cx="4897700" cy="3735840"/>
          </a:xfrm>
          <a:prstGeom prst="rect">
            <a:avLst/>
          </a:prstGeom>
        </p:spPr>
      </p:pic>
      <p:pic>
        <p:nvPicPr>
          <p:cNvPr id="10" name="Picture 3">
            <a:extLst>
              <a:ext uri="{FF2B5EF4-FFF2-40B4-BE49-F238E27FC236}">
                <a16:creationId xmlns:a16="http://schemas.microsoft.com/office/drawing/2014/main" id="{8AB12FC9-365E-4346-B363-E4C51198588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00633" y="3276599"/>
            <a:ext cx="3314733" cy="3391031"/>
          </a:xfrm>
          <a:prstGeom prst="rect">
            <a:avLst/>
          </a:prstGeom>
        </p:spPr>
      </p:pic>
      <p:pic>
        <p:nvPicPr>
          <p:cNvPr id="11" name="Picture 10">
            <a:extLst>
              <a:ext uri="{FF2B5EF4-FFF2-40B4-BE49-F238E27FC236}">
                <a16:creationId xmlns:a16="http://schemas.microsoft.com/office/drawing/2014/main" id="{E1A3C04F-9B5A-4711-B4B0-0F0ADFB49A86}"/>
              </a:ext>
            </a:extLst>
          </p:cNvPr>
          <p:cNvPicPr>
            <a:picLocks noChangeAspect="1"/>
          </p:cNvPicPr>
          <p:nvPr/>
        </p:nvPicPr>
        <p:blipFill>
          <a:blip r:embed="rId5"/>
          <a:stretch>
            <a:fillRect/>
          </a:stretch>
        </p:blipFill>
        <p:spPr>
          <a:xfrm>
            <a:off x="4830197" y="2201329"/>
            <a:ext cx="2804403" cy="1018120"/>
          </a:xfrm>
          <a:prstGeom prst="rect">
            <a:avLst/>
          </a:prstGeom>
        </p:spPr>
      </p:pic>
    </p:spTree>
    <p:extLst>
      <p:ext uri="{BB962C8B-B14F-4D97-AF65-F5344CB8AC3E}">
        <p14:creationId xmlns:p14="http://schemas.microsoft.com/office/powerpoint/2010/main" val="2861398836"/>
      </p:ext>
    </p:extLst>
  </p:cSld>
  <p:clrMapOvr>
    <a:masterClrMapping/>
  </p:clrMapOvr>
  <p:transition spd="slow" advTm="3000">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9E4294-5C53-4C3B-8D39-45251E1C993E}"/>
              </a:ext>
            </a:extLst>
          </p:cNvPr>
          <p:cNvPicPr>
            <a:picLocks noChangeAspect="1"/>
          </p:cNvPicPr>
          <p:nvPr/>
        </p:nvPicPr>
        <p:blipFill>
          <a:blip r:embed="rId2"/>
          <a:stretch>
            <a:fillRect/>
          </a:stretch>
        </p:blipFill>
        <p:spPr>
          <a:xfrm>
            <a:off x="1009650" y="2867024"/>
            <a:ext cx="4416136" cy="2428875"/>
          </a:xfrm>
          <a:prstGeom prst="rect">
            <a:avLst/>
          </a:prstGeom>
        </p:spPr>
      </p:pic>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5526232" y="1971675"/>
            <a:ext cx="5732318" cy="321701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Điều này cho thấy Tùng đã tự nhận thức được điểm yếu của bản thân và đã có biện pháp khắc phục điểm yếu bằng cách đọc sách và nhờ cô giáo hướng dẫn và vì vậy Tùng đã có nhiều tiến bộ trong học tập.</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3"/>
          <a:stretch>
            <a:fillRect/>
          </a:stretch>
        </p:blipFill>
        <p:spPr>
          <a:xfrm>
            <a:off x="2684936" y="785253"/>
            <a:ext cx="7010400" cy="943704"/>
          </a:xfrm>
          <a:prstGeom prst="rect">
            <a:avLst/>
          </a:prstGeom>
        </p:spPr>
      </p:pic>
    </p:spTree>
    <p:extLst>
      <p:ext uri="{BB962C8B-B14F-4D97-AF65-F5344CB8AC3E}">
        <p14:creationId xmlns:p14="http://schemas.microsoft.com/office/powerpoint/2010/main" val="1189107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5526232" y="1971675"/>
            <a:ext cx="5732318" cy="3092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pitchFamily="34" charset="0"/>
                <a:cs typeface="Calibri" panose="020F0502020204030204" pitchFamily="34" charset="0"/>
              </a:rPr>
              <a:t>Khi nhận được góp ý của người khác, Hoa tỏ thái độ như vậy là không tốt. Hoa cần vui vẻ lắng nghe góp ý từ mọi người xung quanh để hoàn thiện bản thân mình hơn.</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3" name="Picture 2">
            <a:extLst>
              <a:ext uri="{FF2B5EF4-FFF2-40B4-BE49-F238E27FC236}">
                <a16:creationId xmlns:a16="http://schemas.microsoft.com/office/drawing/2014/main" id="{BAA1D257-A0C0-4E54-9398-61D74D678500}"/>
              </a:ext>
            </a:extLst>
          </p:cNvPr>
          <p:cNvPicPr>
            <a:picLocks noChangeAspect="1"/>
          </p:cNvPicPr>
          <p:nvPr/>
        </p:nvPicPr>
        <p:blipFill>
          <a:blip r:embed="rId3"/>
          <a:stretch>
            <a:fillRect/>
          </a:stretch>
        </p:blipFill>
        <p:spPr>
          <a:xfrm>
            <a:off x="995362" y="2319337"/>
            <a:ext cx="4393894" cy="2462213"/>
          </a:xfrm>
          <a:prstGeom prst="rect">
            <a:avLst/>
          </a:prstGeom>
        </p:spPr>
      </p:pic>
    </p:spTree>
    <p:extLst>
      <p:ext uri="{BB962C8B-B14F-4D97-AF65-F5344CB8AC3E}">
        <p14:creationId xmlns:p14="http://schemas.microsoft.com/office/powerpoint/2010/main" val="3680098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5526232" y="1971675"/>
            <a:ext cx="5732318" cy="3092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a:solidFill>
                  <a:srgbClr val="FF0000"/>
                </a:solidFill>
                <a:latin typeface="Calibri" panose="020F0502020204030204" pitchFamily="34" charset="0"/>
                <a:cs typeface="Calibri" panose="020F0502020204030204" pitchFamily="34" charset="0"/>
              </a:rPr>
              <a:t>Suy nghĩ của Nam về bản thân chưa đúng. Mỗi người đều có những điểm mạnh và điểm yếu riêng, không ai là hoàn hảo cả, vì vậy chúng ta cần phải cố gắng phát huy những điểm mạnh và khắc phục những điểm yếu.</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4" name="Picture 3">
            <a:extLst>
              <a:ext uri="{FF2B5EF4-FFF2-40B4-BE49-F238E27FC236}">
                <a16:creationId xmlns:a16="http://schemas.microsoft.com/office/drawing/2014/main" id="{070AF7F4-80DE-4722-919E-F321BA54D506}"/>
              </a:ext>
            </a:extLst>
          </p:cNvPr>
          <p:cNvPicPr>
            <a:picLocks noChangeAspect="1"/>
          </p:cNvPicPr>
          <p:nvPr/>
        </p:nvPicPr>
        <p:blipFill>
          <a:blip r:embed="rId3"/>
          <a:stretch>
            <a:fillRect/>
          </a:stretch>
        </p:blipFill>
        <p:spPr>
          <a:xfrm>
            <a:off x="971550" y="2233612"/>
            <a:ext cx="4495420" cy="2443163"/>
          </a:xfrm>
          <a:prstGeom prst="rect">
            <a:avLst/>
          </a:prstGeom>
        </p:spPr>
      </p:pic>
    </p:spTree>
    <p:extLst>
      <p:ext uri="{BB962C8B-B14F-4D97-AF65-F5344CB8AC3E}">
        <p14:creationId xmlns:p14="http://schemas.microsoft.com/office/powerpoint/2010/main" val="2795621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5526232" y="1971675"/>
            <a:ext cx="5732318" cy="3092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pitchFamily="34" charset="0"/>
                <a:cs typeface="Calibri" panose="020F0502020204030204" pitchFamily="34" charset="0"/>
              </a:rPr>
              <a:t>Thu hát hay nhưng chưa bao giờ bạn dám hát trước lớp cho thấy Thu còn tự ti, chưa biết tự tin vào điểm mạnh của bản thân. Thu cần mạnh dạn hơn nữa để phát huy được điểm mạnh của mình.</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4" name="Picture 3">
            <a:extLst>
              <a:ext uri="{FF2B5EF4-FFF2-40B4-BE49-F238E27FC236}">
                <a16:creationId xmlns:a16="http://schemas.microsoft.com/office/drawing/2014/main" id="{019669A9-64F5-477D-930C-4B99DF3F8EB5}"/>
              </a:ext>
            </a:extLst>
          </p:cNvPr>
          <p:cNvPicPr>
            <a:picLocks noChangeAspect="1"/>
          </p:cNvPicPr>
          <p:nvPr/>
        </p:nvPicPr>
        <p:blipFill>
          <a:blip r:embed="rId3"/>
          <a:stretch>
            <a:fillRect/>
          </a:stretch>
        </p:blipFill>
        <p:spPr>
          <a:xfrm>
            <a:off x="1119187" y="2338387"/>
            <a:ext cx="4173665" cy="2233613"/>
          </a:xfrm>
          <a:prstGeom prst="rect">
            <a:avLst/>
          </a:prstGeom>
        </p:spPr>
      </p:pic>
    </p:spTree>
    <p:extLst>
      <p:ext uri="{BB962C8B-B14F-4D97-AF65-F5344CB8AC3E}">
        <p14:creationId xmlns:p14="http://schemas.microsoft.com/office/powerpoint/2010/main" val="3588704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EEB"/>
        </a:solidFill>
        <a:effectLst/>
      </p:bgPr>
    </p:bg>
    <p:spTree>
      <p:nvGrpSpPr>
        <p:cNvPr id="1" name="">
          <a:extLst>
            <a:ext uri="{FF2B5EF4-FFF2-40B4-BE49-F238E27FC236}">
              <a16:creationId xmlns:a16="http://schemas.microsoft.com/office/drawing/2014/main" id="{40D97FFD-A549-31A5-29A0-CF7EC06C6BC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6F415A2-9201-9B28-E39F-CCCF204AAC61}"/>
              </a:ext>
            </a:extLst>
          </p:cNvPr>
          <p:cNvSpPr/>
          <p:nvPr/>
        </p:nvSpPr>
        <p:spPr>
          <a:xfrm rot="-2208271">
            <a:off x="-513037" y="678413"/>
            <a:ext cx="4876800" cy="1870918"/>
          </a:xfrm>
          <a:custGeom>
            <a:avLst/>
            <a:gdLst/>
            <a:ahLst/>
            <a:cxnLst/>
            <a:rect l="l" t="t" r="r" b="b"/>
            <a:pathLst>
              <a:path w="7315200" h="2806377">
                <a:moveTo>
                  <a:pt x="0" y="0"/>
                </a:moveTo>
                <a:lnTo>
                  <a:pt x="7315200" y="0"/>
                </a:lnTo>
                <a:lnTo>
                  <a:pt x="7315200" y="2806376"/>
                </a:lnTo>
                <a:lnTo>
                  <a:pt x="0" y="2806376"/>
                </a:lnTo>
                <a:lnTo>
                  <a:pt x="0" y="0"/>
                </a:lnTo>
                <a:close/>
              </a:path>
            </a:pathLst>
          </a:custGeom>
          <a:blipFill>
            <a:blip r:embed="rId2">
              <a:alphaModFix amt="56000"/>
              <a:extLst>
                <a:ext uri="{96DAC541-7B7A-43D3-8B79-37D633B846F1}">
                  <asvg:svgBlip xmlns:asvg="http://schemas.microsoft.com/office/drawing/2016/SVG/main" r:embed="rId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F30CAC9D-48E5-BAA0-8705-85AEF548E0B6}"/>
              </a:ext>
            </a:extLst>
          </p:cNvPr>
          <p:cNvSpPr/>
          <p:nvPr/>
        </p:nvSpPr>
        <p:spPr>
          <a:xfrm rot="-462174">
            <a:off x="398921" y="512333"/>
            <a:ext cx="1420004" cy="1683799"/>
          </a:xfrm>
          <a:custGeom>
            <a:avLst/>
            <a:gdLst/>
            <a:ahLst/>
            <a:cxnLst/>
            <a:rect l="l" t="t" r="r" b="b"/>
            <a:pathLst>
              <a:path w="2130006" h="2525698">
                <a:moveTo>
                  <a:pt x="0" y="0"/>
                </a:moveTo>
                <a:lnTo>
                  <a:pt x="2130005" y="0"/>
                </a:lnTo>
                <a:lnTo>
                  <a:pt x="2130005" y="2525698"/>
                </a:lnTo>
                <a:lnTo>
                  <a:pt x="0" y="252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43C961F2-C7AE-8F0B-9423-B943A5FD49C5}"/>
              </a:ext>
            </a:extLst>
          </p:cNvPr>
          <p:cNvSpPr/>
          <p:nvPr/>
        </p:nvSpPr>
        <p:spPr>
          <a:xfrm>
            <a:off x="19755" y="6328307"/>
            <a:ext cx="12172245" cy="953493"/>
          </a:xfrm>
          <a:custGeom>
            <a:avLst/>
            <a:gdLst/>
            <a:ahLst/>
            <a:cxnLst/>
            <a:rect l="l" t="t" r="r" b="b"/>
            <a:pathLst>
              <a:path w="18258368" h="1430239">
                <a:moveTo>
                  <a:pt x="0" y="0"/>
                </a:moveTo>
                <a:lnTo>
                  <a:pt x="18258368" y="0"/>
                </a:lnTo>
                <a:lnTo>
                  <a:pt x="18258368" y="1430238"/>
                </a:lnTo>
                <a:lnTo>
                  <a:pt x="0" y="1430238"/>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CD62E2DD-95CE-96DD-29E6-D7B544EE1A7F}"/>
              </a:ext>
            </a:extLst>
          </p:cNvPr>
          <p:cNvSpPr/>
          <p:nvPr/>
        </p:nvSpPr>
        <p:spPr>
          <a:xfrm flipH="1">
            <a:off x="685800" y="4847725"/>
            <a:ext cx="2225416" cy="1818351"/>
          </a:xfrm>
          <a:custGeom>
            <a:avLst/>
            <a:gdLst/>
            <a:ahLst/>
            <a:cxnLst/>
            <a:rect l="l" t="t" r="r" b="b"/>
            <a:pathLst>
              <a:path w="3338124" h="2727526">
                <a:moveTo>
                  <a:pt x="3338124" y="0"/>
                </a:moveTo>
                <a:lnTo>
                  <a:pt x="0" y="0"/>
                </a:lnTo>
                <a:lnTo>
                  <a:pt x="0" y="2727525"/>
                </a:lnTo>
                <a:lnTo>
                  <a:pt x="3338124" y="2727525"/>
                </a:lnTo>
                <a:lnTo>
                  <a:pt x="333812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a:extLst>
              <a:ext uri="{FF2B5EF4-FFF2-40B4-BE49-F238E27FC236}">
                <a16:creationId xmlns:a16="http://schemas.microsoft.com/office/drawing/2014/main" id="{09D5B162-6081-9342-510E-E8FAC74613A3}"/>
              </a:ext>
            </a:extLst>
          </p:cNvPr>
          <p:cNvSpPr/>
          <p:nvPr/>
        </p:nvSpPr>
        <p:spPr>
          <a:xfrm rot="-8605644">
            <a:off x="9537954" y="295106"/>
            <a:ext cx="3353601" cy="1097542"/>
          </a:xfrm>
          <a:custGeom>
            <a:avLst/>
            <a:gdLst/>
            <a:ahLst/>
            <a:cxnLst/>
            <a:rect l="l" t="t" r="r" b="b"/>
            <a:pathLst>
              <a:path w="5030401" h="1646313">
                <a:moveTo>
                  <a:pt x="0" y="0"/>
                </a:moveTo>
                <a:lnTo>
                  <a:pt x="5030401" y="0"/>
                </a:lnTo>
                <a:lnTo>
                  <a:pt x="5030401" y="1646312"/>
                </a:lnTo>
                <a:lnTo>
                  <a:pt x="0" y="1646312"/>
                </a:lnTo>
                <a:lnTo>
                  <a:pt x="0" y="0"/>
                </a:lnTo>
                <a:close/>
              </a:path>
            </a:pathLst>
          </a:custGeom>
          <a:blipFill>
            <a:blip r:embed="rId9">
              <a:alphaModFix amt="56000"/>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a:extLst>
              <a:ext uri="{FF2B5EF4-FFF2-40B4-BE49-F238E27FC236}">
                <a16:creationId xmlns:a16="http://schemas.microsoft.com/office/drawing/2014/main" id="{ACEEFB91-6FCE-60C9-1642-50830CE7D008}"/>
              </a:ext>
            </a:extLst>
          </p:cNvPr>
          <p:cNvSpPr/>
          <p:nvPr/>
        </p:nvSpPr>
        <p:spPr>
          <a:xfrm>
            <a:off x="9033106" y="4880543"/>
            <a:ext cx="790315" cy="1752715"/>
          </a:xfrm>
          <a:custGeom>
            <a:avLst/>
            <a:gdLst/>
            <a:ahLst/>
            <a:cxnLst/>
            <a:rect l="l" t="t" r="r" b="b"/>
            <a:pathLst>
              <a:path w="1185473" h="2629073">
                <a:moveTo>
                  <a:pt x="0" y="0"/>
                </a:moveTo>
                <a:lnTo>
                  <a:pt x="1185473" y="0"/>
                </a:lnTo>
                <a:lnTo>
                  <a:pt x="1185473" y="2629073"/>
                </a:lnTo>
                <a:lnTo>
                  <a:pt x="0" y="262907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4">
            <a:extLst>
              <a:ext uri="{FF2B5EF4-FFF2-40B4-BE49-F238E27FC236}">
                <a16:creationId xmlns:a16="http://schemas.microsoft.com/office/drawing/2014/main" id="{EC7319D5-30FC-B17B-67B3-48290B29E486}"/>
              </a:ext>
            </a:extLst>
          </p:cNvPr>
          <p:cNvSpPr/>
          <p:nvPr/>
        </p:nvSpPr>
        <p:spPr>
          <a:xfrm>
            <a:off x="9111277" y="2108601"/>
            <a:ext cx="3288977" cy="4557475"/>
          </a:xfrm>
          <a:custGeom>
            <a:avLst/>
            <a:gdLst/>
            <a:ahLst/>
            <a:cxnLst/>
            <a:rect l="l" t="t" r="r" b="b"/>
            <a:pathLst>
              <a:path w="4933466" h="6836212">
                <a:moveTo>
                  <a:pt x="0" y="0"/>
                </a:moveTo>
                <a:lnTo>
                  <a:pt x="4933466" y="0"/>
                </a:lnTo>
                <a:lnTo>
                  <a:pt x="4933466" y="6836211"/>
                </a:lnTo>
                <a:lnTo>
                  <a:pt x="0" y="6836211"/>
                </a:lnTo>
                <a:lnTo>
                  <a:pt x="0" y="0"/>
                </a:lnTo>
                <a:close/>
              </a:path>
            </a:pathLst>
          </a:custGeom>
          <a:blipFill>
            <a:blip r:embed="rId1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descr="A green and orange letters&#10;&#10;AI-generated content may be incorrect.">
            <a:extLst>
              <a:ext uri="{FF2B5EF4-FFF2-40B4-BE49-F238E27FC236}">
                <a16:creationId xmlns:a16="http://schemas.microsoft.com/office/drawing/2014/main" id="{6714F622-5FFD-3966-431C-7FD2C637189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0865" y="2454752"/>
            <a:ext cx="8236410" cy="2139881"/>
          </a:xfrm>
          <a:prstGeom prst="rect">
            <a:avLst/>
          </a:prstGeom>
        </p:spPr>
      </p:pic>
    </p:spTree>
    <p:extLst>
      <p:ext uri="{BB962C8B-B14F-4D97-AF65-F5344CB8AC3E}">
        <p14:creationId xmlns:p14="http://schemas.microsoft.com/office/powerpoint/2010/main" val="3147161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AE761C-FEA3-4C02-9E66-B2EFFF46A916}"/>
              </a:ext>
            </a:extLst>
          </p:cNvPr>
          <p:cNvPicPr>
            <a:picLocks noChangeAspect="1"/>
          </p:cNvPicPr>
          <p:nvPr/>
        </p:nvPicPr>
        <p:blipFill>
          <a:blip r:embed="rId2"/>
          <a:stretch>
            <a:fillRect/>
          </a:stretch>
        </p:blipFill>
        <p:spPr>
          <a:xfrm>
            <a:off x="1388110" y="1265237"/>
            <a:ext cx="9352664" cy="3794443"/>
          </a:xfrm>
          <a:prstGeom prst="rect">
            <a:avLst/>
          </a:prstGeom>
        </p:spPr>
      </p:pic>
    </p:spTree>
    <p:extLst>
      <p:ext uri="{BB962C8B-B14F-4D97-AF65-F5344CB8AC3E}">
        <p14:creationId xmlns:p14="http://schemas.microsoft.com/office/powerpoint/2010/main" val="501955237"/>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EEB"/>
        </a:solidFill>
        <a:effectLst/>
      </p:bgPr>
    </p:bg>
    <p:spTree>
      <p:nvGrpSpPr>
        <p:cNvPr id="1" name=""/>
        <p:cNvGrpSpPr/>
        <p:nvPr/>
      </p:nvGrpSpPr>
      <p:grpSpPr>
        <a:xfrm>
          <a:off x="0" y="0"/>
          <a:ext cx="0" cy="0"/>
          <a:chOff x="0" y="0"/>
          <a:chExt cx="0" cy="0"/>
        </a:xfrm>
      </p:grpSpPr>
      <p:sp>
        <p:nvSpPr>
          <p:cNvPr id="2" name="Freeform 2"/>
          <p:cNvSpPr/>
          <p:nvPr/>
        </p:nvSpPr>
        <p:spPr>
          <a:xfrm rot="-1615615">
            <a:off x="-1039798" y="2564128"/>
            <a:ext cx="4876800" cy="1870918"/>
          </a:xfrm>
          <a:custGeom>
            <a:avLst/>
            <a:gdLst/>
            <a:ahLst/>
            <a:cxnLst/>
            <a:rect l="l" t="t" r="r" b="b"/>
            <a:pathLst>
              <a:path w="7315200" h="2806377">
                <a:moveTo>
                  <a:pt x="0" y="0"/>
                </a:moveTo>
                <a:lnTo>
                  <a:pt x="7315200" y="0"/>
                </a:lnTo>
                <a:lnTo>
                  <a:pt x="7315200" y="2806377"/>
                </a:lnTo>
                <a:lnTo>
                  <a:pt x="0" y="2806377"/>
                </a:lnTo>
                <a:lnTo>
                  <a:pt x="0" y="0"/>
                </a:lnTo>
                <a:close/>
              </a:path>
            </a:pathLst>
          </a:custGeom>
          <a:blipFill>
            <a:blip r:embed="rId2">
              <a:alphaModFix amt="56000"/>
              <a:extLst>
                <a:ext uri="{96DAC541-7B7A-43D3-8B79-37D633B846F1}">
                  <asvg:svgBlip xmlns:asvg="http://schemas.microsoft.com/office/drawing/2016/SVG/main" r:embed="rId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3" name="Freeform 3"/>
          <p:cNvSpPr/>
          <p:nvPr/>
        </p:nvSpPr>
        <p:spPr>
          <a:xfrm flipH="1">
            <a:off x="1398602" y="1561308"/>
            <a:ext cx="4146589" cy="3735385"/>
          </a:xfrm>
          <a:custGeom>
            <a:avLst/>
            <a:gdLst/>
            <a:ahLst/>
            <a:cxnLst/>
            <a:rect l="l" t="t" r="r" b="b"/>
            <a:pathLst>
              <a:path w="6219883" h="5603078">
                <a:moveTo>
                  <a:pt x="6219883" y="0"/>
                </a:moveTo>
                <a:lnTo>
                  <a:pt x="0" y="0"/>
                </a:lnTo>
                <a:lnTo>
                  <a:pt x="0" y="5603078"/>
                </a:lnTo>
                <a:lnTo>
                  <a:pt x="6219883" y="5603078"/>
                </a:lnTo>
                <a:lnTo>
                  <a:pt x="6219883"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9797041" y="1286603"/>
            <a:ext cx="1709159" cy="1371600"/>
          </a:xfrm>
          <a:custGeom>
            <a:avLst/>
            <a:gdLst/>
            <a:ahLst/>
            <a:cxnLst/>
            <a:rect l="l" t="t" r="r" b="b"/>
            <a:pathLst>
              <a:path w="2563738" h="2057400">
                <a:moveTo>
                  <a:pt x="0" y="0"/>
                </a:moveTo>
                <a:lnTo>
                  <a:pt x="2563738" y="0"/>
                </a:lnTo>
                <a:lnTo>
                  <a:pt x="2563738" y="2057400"/>
                </a:lnTo>
                <a:lnTo>
                  <a:pt x="0" y="2057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685801" y="4232234"/>
            <a:ext cx="1992007" cy="1733877"/>
          </a:xfrm>
          <a:custGeom>
            <a:avLst/>
            <a:gdLst/>
            <a:ahLst/>
            <a:cxnLst/>
            <a:rect l="l" t="t" r="r" b="b"/>
            <a:pathLst>
              <a:path w="2988011" h="2600815">
                <a:moveTo>
                  <a:pt x="0" y="0"/>
                </a:moveTo>
                <a:lnTo>
                  <a:pt x="2988011" y="0"/>
                </a:lnTo>
                <a:lnTo>
                  <a:pt x="2988011" y="2600815"/>
                </a:lnTo>
                <a:lnTo>
                  <a:pt x="0" y="2600815"/>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7" name="Freeform 7"/>
          <p:cNvSpPr/>
          <p:nvPr/>
        </p:nvSpPr>
        <p:spPr>
          <a:xfrm rot="-1401129">
            <a:off x="324907" y="663941"/>
            <a:ext cx="2713792" cy="1222082"/>
          </a:xfrm>
          <a:custGeom>
            <a:avLst/>
            <a:gdLst/>
            <a:ahLst/>
            <a:cxnLst/>
            <a:rect l="l" t="t" r="r" b="b"/>
            <a:pathLst>
              <a:path w="4070688" h="1833123">
                <a:moveTo>
                  <a:pt x="0" y="0"/>
                </a:moveTo>
                <a:lnTo>
                  <a:pt x="4070689" y="0"/>
                </a:lnTo>
                <a:lnTo>
                  <a:pt x="4070689" y="1833123"/>
                </a:lnTo>
                <a:lnTo>
                  <a:pt x="0" y="18331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rot="9784865">
            <a:off x="7358641" y="5965822"/>
            <a:ext cx="4876800" cy="1870918"/>
          </a:xfrm>
          <a:custGeom>
            <a:avLst/>
            <a:gdLst/>
            <a:ahLst/>
            <a:cxnLst/>
            <a:rect l="l" t="t" r="r" b="b"/>
            <a:pathLst>
              <a:path w="7315200" h="2806377">
                <a:moveTo>
                  <a:pt x="0" y="0"/>
                </a:moveTo>
                <a:lnTo>
                  <a:pt x="7315200" y="0"/>
                </a:lnTo>
                <a:lnTo>
                  <a:pt x="7315200" y="2806377"/>
                </a:lnTo>
                <a:lnTo>
                  <a:pt x="0" y="2806377"/>
                </a:lnTo>
                <a:lnTo>
                  <a:pt x="0" y="0"/>
                </a:lnTo>
                <a:close/>
              </a:path>
            </a:pathLst>
          </a:custGeom>
          <a:blipFill>
            <a:blip r:embed="rId2">
              <a:alphaModFix amt="56000"/>
              <a:extLst>
                <a:ext uri="{96DAC541-7B7A-43D3-8B79-37D633B846F1}">
                  <asvg:svgBlip xmlns:asvg="http://schemas.microsoft.com/office/drawing/2016/SVG/main" r:embed="rId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9" name="Freeform 9"/>
          <p:cNvSpPr/>
          <p:nvPr/>
        </p:nvSpPr>
        <p:spPr>
          <a:xfrm rot="-2372573">
            <a:off x="5093702" y="82933"/>
            <a:ext cx="2227009" cy="728839"/>
          </a:xfrm>
          <a:custGeom>
            <a:avLst/>
            <a:gdLst/>
            <a:ahLst/>
            <a:cxnLst/>
            <a:rect l="l" t="t" r="r" b="b"/>
            <a:pathLst>
              <a:path w="3340513" h="1093259">
                <a:moveTo>
                  <a:pt x="0" y="0"/>
                </a:moveTo>
                <a:lnTo>
                  <a:pt x="3340513" y="0"/>
                </a:lnTo>
                <a:lnTo>
                  <a:pt x="3340513" y="1093259"/>
                </a:lnTo>
                <a:lnTo>
                  <a:pt x="0" y="1093259"/>
                </a:lnTo>
                <a:lnTo>
                  <a:pt x="0" y="0"/>
                </a:lnTo>
                <a:close/>
              </a:path>
            </a:pathLst>
          </a:custGeom>
          <a:blipFill>
            <a:blip r:embed="rId11">
              <a:alphaModFix amt="56000"/>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2372573">
            <a:off x="5522373" y="6063388"/>
            <a:ext cx="2227009" cy="728839"/>
          </a:xfrm>
          <a:custGeom>
            <a:avLst/>
            <a:gdLst/>
            <a:ahLst/>
            <a:cxnLst/>
            <a:rect l="l" t="t" r="r" b="b"/>
            <a:pathLst>
              <a:path w="3340513" h="1093259">
                <a:moveTo>
                  <a:pt x="0" y="0"/>
                </a:moveTo>
                <a:lnTo>
                  <a:pt x="3340513" y="0"/>
                </a:lnTo>
                <a:lnTo>
                  <a:pt x="3340513" y="1093259"/>
                </a:lnTo>
                <a:lnTo>
                  <a:pt x="0" y="1093259"/>
                </a:lnTo>
                <a:lnTo>
                  <a:pt x="0" y="0"/>
                </a:lnTo>
                <a:close/>
              </a:path>
            </a:pathLst>
          </a:custGeom>
          <a:blipFill>
            <a:blip r:embed="rId11">
              <a:alphaModFix amt="56000"/>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4388718" y="4683873"/>
            <a:ext cx="874618" cy="831682"/>
          </a:xfrm>
          <a:custGeom>
            <a:avLst/>
            <a:gdLst/>
            <a:ahLst/>
            <a:cxnLst/>
            <a:rect l="l" t="t" r="r" b="b"/>
            <a:pathLst>
              <a:path w="1311927" h="1247523">
                <a:moveTo>
                  <a:pt x="0" y="0"/>
                </a:moveTo>
                <a:lnTo>
                  <a:pt x="1311926" y="0"/>
                </a:lnTo>
                <a:lnTo>
                  <a:pt x="1311926" y="1247523"/>
                </a:lnTo>
                <a:lnTo>
                  <a:pt x="0" y="124752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11077529" y="3691372"/>
            <a:ext cx="969620" cy="1081726"/>
          </a:xfrm>
          <a:custGeom>
            <a:avLst/>
            <a:gdLst/>
            <a:ahLst/>
            <a:cxnLst/>
            <a:rect l="l" t="t" r="r" b="b"/>
            <a:pathLst>
              <a:path w="1454430" h="1622589">
                <a:moveTo>
                  <a:pt x="0" y="0"/>
                </a:moveTo>
                <a:lnTo>
                  <a:pt x="1454430" y="0"/>
                </a:lnTo>
                <a:lnTo>
                  <a:pt x="1454430" y="1622589"/>
                </a:lnTo>
                <a:lnTo>
                  <a:pt x="0" y="162258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endParaRPr lang="en-US" sz="1200">
              <a:solidFill>
                <a:prstClr val="black"/>
              </a:solidFill>
              <a:latin typeface="Calibri"/>
            </a:endParaRPr>
          </a:p>
        </p:txBody>
      </p:sp>
      <p:sp>
        <p:nvSpPr>
          <p:cNvPr id="14" name="Freeform 6"/>
          <p:cNvSpPr/>
          <p:nvPr/>
        </p:nvSpPr>
        <p:spPr>
          <a:xfrm flipH="1">
            <a:off x="9011800" y="4366580"/>
            <a:ext cx="2750085" cy="2004125"/>
          </a:xfrm>
          <a:custGeom>
            <a:avLst/>
            <a:gdLst/>
            <a:ahLst/>
            <a:cxnLst/>
            <a:rect l="l" t="t" r="r" b="b"/>
            <a:pathLst>
              <a:path w="4125128" h="3006187">
                <a:moveTo>
                  <a:pt x="4125128" y="0"/>
                </a:moveTo>
                <a:lnTo>
                  <a:pt x="0" y="0"/>
                </a:lnTo>
                <a:lnTo>
                  <a:pt x="0" y="3006187"/>
                </a:lnTo>
                <a:lnTo>
                  <a:pt x="4125128" y="3006187"/>
                </a:lnTo>
                <a:lnTo>
                  <a:pt x="4125128"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pic>
        <p:nvPicPr>
          <p:cNvPr id="15" name="Picture 14"/>
          <p:cNvPicPr>
            <a:picLocks noChangeAspect="1"/>
          </p:cNvPicPr>
          <p:nvPr/>
        </p:nvPicPr>
        <p:blipFill>
          <a:blip r:embed="rId19"/>
          <a:stretch>
            <a:fillRect/>
          </a:stretch>
        </p:blipFill>
        <p:spPr>
          <a:xfrm>
            <a:off x="4954111" y="1049775"/>
            <a:ext cx="5044047" cy="447086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EEB"/>
        </a:solidFill>
        <a:effectLst/>
      </p:bgPr>
    </p:bg>
    <p:spTree>
      <p:nvGrpSpPr>
        <p:cNvPr id="1" name=""/>
        <p:cNvGrpSpPr/>
        <p:nvPr/>
      </p:nvGrpSpPr>
      <p:grpSpPr>
        <a:xfrm>
          <a:off x="0" y="0"/>
          <a:ext cx="0" cy="0"/>
          <a:chOff x="0" y="0"/>
          <a:chExt cx="0" cy="0"/>
        </a:xfrm>
      </p:grpSpPr>
      <p:sp>
        <p:nvSpPr>
          <p:cNvPr id="2" name="Freeform 2"/>
          <p:cNvSpPr/>
          <p:nvPr/>
        </p:nvSpPr>
        <p:spPr>
          <a:xfrm rot="-2208271">
            <a:off x="-513037" y="678413"/>
            <a:ext cx="4876800" cy="1870918"/>
          </a:xfrm>
          <a:custGeom>
            <a:avLst/>
            <a:gdLst/>
            <a:ahLst/>
            <a:cxnLst/>
            <a:rect l="l" t="t" r="r" b="b"/>
            <a:pathLst>
              <a:path w="7315200" h="2806377">
                <a:moveTo>
                  <a:pt x="0" y="0"/>
                </a:moveTo>
                <a:lnTo>
                  <a:pt x="7315200" y="0"/>
                </a:lnTo>
                <a:lnTo>
                  <a:pt x="7315200" y="2806376"/>
                </a:lnTo>
                <a:lnTo>
                  <a:pt x="0" y="2806376"/>
                </a:lnTo>
                <a:lnTo>
                  <a:pt x="0" y="0"/>
                </a:lnTo>
                <a:close/>
              </a:path>
            </a:pathLst>
          </a:custGeom>
          <a:blipFill>
            <a:blip r:embed="rId2">
              <a:alphaModFix amt="56000"/>
              <a:extLst>
                <a:ext uri="{96DAC541-7B7A-43D3-8B79-37D633B846F1}">
                  <asvg:svgBlip xmlns:asvg="http://schemas.microsoft.com/office/drawing/2016/SVG/main" r:embed="rId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6" name="Freeform 6"/>
          <p:cNvSpPr/>
          <p:nvPr/>
        </p:nvSpPr>
        <p:spPr>
          <a:xfrm rot="-462174">
            <a:off x="398921" y="512333"/>
            <a:ext cx="1420004" cy="1683799"/>
          </a:xfrm>
          <a:custGeom>
            <a:avLst/>
            <a:gdLst/>
            <a:ahLst/>
            <a:cxnLst/>
            <a:rect l="l" t="t" r="r" b="b"/>
            <a:pathLst>
              <a:path w="2130006" h="2525698">
                <a:moveTo>
                  <a:pt x="0" y="0"/>
                </a:moveTo>
                <a:lnTo>
                  <a:pt x="2130005" y="0"/>
                </a:lnTo>
                <a:lnTo>
                  <a:pt x="2130005" y="2525698"/>
                </a:lnTo>
                <a:lnTo>
                  <a:pt x="0" y="252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9755" y="6328307"/>
            <a:ext cx="12172245" cy="953493"/>
          </a:xfrm>
          <a:custGeom>
            <a:avLst/>
            <a:gdLst/>
            <a:ahLst/>
            <a:cxnLst/>
            <a:rect l="l" t="t" r="r" b="b"/>
            <a:pathLst>
              <a:path w="18258368" h="1430239">
                <a:moveTo>
                  <a:pt x="0" y="0"/>
                </a:moveTo>
                <a:lnTo>
                  <a:pt x="18258368" y="0"/>
                </a:lnTo>
                <a:lnTo>
                  <a:pt x="18258368" y="1430238"/>
                </a:lnTo>
                <a:lnTo>
                  <a:pt x="0" y="1430238"/>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flipH="1">
            <a:off x="685800" y="4847725"/>
            <a:ext cx="2225416" cy="1818351"/>
          </a:xfrm>
          <a:custGeom>
            <a:avLst/>
            <a:gdLst/>
            <a:ahLst/>
            <a:cxnLst/>
            <a:rect l="l" t="t" r="r" b="b"/>
            <a:pathLst>
              <a:path w="3338124" h="2727526">
                <a:moveTo>
                  <a:pt x="3338124" y="0"/>
                </a:moveTo>
                <a:lnTo>
                  <a:pt x="0" y="0"/>
                </a:lnTo>
                <a:lnTo>
                  <a:pt x="0" y="2727525"/>
                </a:lnTo>
                <a:lnTo>
                  <a:pt x="3338124" y="2727525"/>
                </a:lnTo>
                <a:lnTo>
                  <a:pt x="333812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8605644">
            <a:off x="9537954" y="295106"/>
            <a:ext cx="3353601" cy="1097542"/>
          </a:xfrm>
          <a:custGeom>
            <a:avLst/>
            <a:gdLst/>
            <a:ahLst/>
            <a:cxnLst/>
            <a:rect l="l" t="t" r="r" b="b"/>
            <a:pathLst>
              <a:path w="5030401" h="1646313">
                <a:moveTo>
                  <a:pt x="0" y="0"/>
                </a:moveTo>
                <a:lnTo>
                  <a:pt x="5030401" y="0"/>
                </a:lnTo>
                <a:lnTo>
                  <a:pt x="5030401" y="1646312"/>
                </a:lnTo>
                <a:lnTo>
                  <a:pt x="0" y="1646312"/>
                </a:lnTo>
                <a:lnTo>
                  <a:pt x="0" y="0"/>
                </a:lnTo>
                <a:close/>
              </a:path>
            </a:pathLst>
          </a:custGeom>
          <a:blipFill>
            <a:blip r:embed="rId9">
              <a:alphaModFix amt="56000"/>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9033106" y="4880543"/>
            <a:ext cx="790315" cy="1752715"/>
          </a:xfrm>
          <a:custGeom>
            <a:avLst/>
            <a:gdLst/>
            <a:ahLst/>
            <a:cxnLst/>
            <a:rect l="l" t="t" r="r" b="b"/>
            <a:pathLst>
              <a:path w="1185473" h="2629073">
                <a:moveTo>
                  <a:pt x="0" y="0"/>
                </a:moveTo>
                <a:lnTo>
                  <a:pt x="1185473" y="0"/>
                </a:lnTo>
                <a:lnTo>
                  <a:pt x="1185473" y="2629073"/>
                </a:lnTo>
                <a:lnTo>
                  <a:pt x="0" y="262907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16" name="Freeform 4"/>
          <p:cNvSpPr/>
          <p:nvPr/>
        </p:nvSpPr>
        <p:spPr>
          <a:xfrm>
            <a:off x="9111277" y="2108601"/>
            <a:ext cx="3288977" cy="4557475"/>
          </a:xfrm>
          <a:custGeom>
            <a:avLst/>
            <a:gdLst/>
            <a:ahLst/>
            <a:cxnLst/>
            <a:rect l="l" t="t" r="r" b="b"/>
            <a:pathLst>
              <a:path w="4933466" h="6836212">
                <a:moveTo>
                  <a:pt x="0" y="0"/>
                </a:moveTo>
                <a:lnTo>
                  <a:pt x="4933466" y="0"/>
                </a:lnTo>
                <a:lnTo>
                  <a:pt x="4933466" y="6836211"/>
                </a:lnTo>
                <a:lnTo>
                  <a:pt x="0" y="6836211"/>
                </a:lnTo>
                <a:lnTo>
                  <a:pt x="0" y="0"/>
                </a:lnTo>
                <a:close/>
              </a:path>
            </a:pathLst>
          </a:custGeom>
          <a:blipFill>
            <a:blip r:embed="rId13"/>
            <a:stretch>
              <a:fillRect/>
            </a:stretch>
          </a:blipFill>
        </p:spPr>
        <p:txBody>
          <a:bodyPr/>
          <a:lstStyle/>
          <a:p>
            <a:pPr defTabSz="609630"/>
            <a:endParaRPr lang="en-US" sz="1200">
              <a:solidFill>
                <a:prstClr val="black"/>
              </a:solidFill>
              <a:latin typeface="Calibri"/>
            </a:endParaRPr>
          </a:p>
        </p:txBody>
      </p:sp>
      <p:pic>
        <p:nvPicPr>
          <p:cNvPr id="4" name="Picture 3" descr="A green and orange letters&#10;&#10;AI-generated content may be incorrect.">
            <a:extLst>
              <a:ext uri="{FF2B5EF4-FFF2-40B4-BE49-F238E27FC236}">
                <a16:creationId xmlns:a16="http://schemas.microsoft.com/office/drawing/2014/main" id="{C375DBBE-B88B-2060-97EE-78FA8007BB0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11927" y="2242174"/>
            <a:ext cx="7986452" cy="20972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É KHỎE BÉ NGOAN">
            <a:hlinkClick r:id="" action="ppaction://media"/>
            <a:extLst>
              <a:ext uri="{FF2B5EF4-FFF2-40B4-BE49-F238E27FC236}">
                <a16:creationId xmlns:a16="http://schemas.microsoft.com/office/drawing/2014/main" id="{DECD64B1-BB07-482D-81C7-746E163F356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99543191"/>
      </p:ext>
    </p:extLst>
  </p:cSld>
  <p:clrMapOvr>
    <a:masterClrMapping/>
  </p:clrMapOvr>
  <p:transition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8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EEB"/>
        </a:solidFill>
        <a:effectLst/>
      </p:bgPr>
    </p:bg>
    <p:spTree>
      <p:nvGrpSpPr>
        <p:cNvPr id="1" name=""/>
        <p:cNvGrpSpPr/>
        <p:nvPr/>
      </p:nvGrpSpPr>
      <p:grpSpPr>
        <a:xfrm>
          <a:off x="0" y="0"/>
          <a:ext cx="0" cy="0"/>
          <a:chOff x="0" y="0"/>
          <a:chExt cx="0" cy="0"/>
        </a:xfrm>
      </p:grpSpPr>
      <p:sp>
        <p:nvSpPr>
          <p:cNvPr id="2" name="Freeform 2"/>
          <p:cNvSpPr/>
          <p:nvPr/>
        </p:nvSpPr>
        <p:spPr>
          <a:xfrm>
            <a:off x="2102443" y="1328240"/>
            <a:ext cx="9295659" cy="4201521"/>
          </a:xfrm>
          <a:custGeom>
            <a:avLst/>
            <a:gdLst/>
            <a:ahLst/>
            <a:cxnLst/>
            <a:rect l="l" t="t" r="r" b="b"/>
            <a:pathLst>
              <a:path w="11980673" h="6302282">
                <a:moveTo>
                  <a:pt x="0" y="0"/>
                </a:moveTo>
                <a:lnTo>
                  <a:pt x="11980672" y="0"/>
                </a:lnTo>
                <a:lnTo>
                  <a:pt x="11980672" y="6302282"/>
                </a:lnTo>
                <a:lnTo>
                  <a:pt x="0" y="63022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272635" y="5990300"/>
            <a:ext cx="12809223" cy="1003389"/>
          </a:xfrm>
          <a:custGeom>
            <a:avLst/>
            <a:gdLst/>
            <a:ahLst/>
            <a:cxnLst/>
            <a:rect l="l" t="t" r="r" b="b"/>
            <a:pathLst>
              <a:path w="19213834" h="1505084">
                <a:moveTo>
                  <a:pt x="0" y="0"/>
                </a:moveTo>
                <a:lnTo>
                  <a:pt x="19213834" y="0"/>
                </a:lnTo>
                <a:lnTo>
                  <a:pt x="19213834" y="1505084"/>
                </a:lnTo>
                <a:lnTo>
                  <a:pt x="0" y="1505084"/>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8335807" y="4255782"/>
            <a:ext cx="4104539" cy="2743200"/>
          </a:xfrm>
          <a:custGeom>
            <a:avLst/>
            <a:gdLst/>
            <a:ahLst/>
            <a:cxnLst/>
            <a:rect l="l" t="t" r="r" b="b"/>
            <a:pathLst>
              <a:path w="6156808" h="4114800">
                <a:moveTo>
                  <a:pt x="6156808" y="0"/>
                </a:moveTo>
                <a:lnTo>
                  <a:pt x="0" y="0"/>
                </a:lnTo>
                <a:lnTo>
                  <a:pt x="0" y="4114800"/>
                </a:lnTo>
                <a:lnTo>
                  <a:pt x="6156808" y="4114800"/>
                </a:lnTo>
                <a:lnTo>
                  <a:pt x="6156808"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7570391">
            <a:off x="-1949435" y="2629309"/>
            <a:ext cx="3353601" cy="1097542"/>
          </a:xfrm>
          <a:custGeom>
            <a:avLst/>
            <a:gdLst/>
            <a:ahLst/>
            <a:cxnLst/>
            <a:rect l="l" t="t" r="r" b="b"/>
            <a:pathLst>
              <a:path w="5030401" h="1646313">
                <a:moveTo>
                  <a:pt x="0" y="0"/>
                </a:moveTo>
                <a:lnTo>
                  <a:pt x="5030401" y="0"/>
                </a:lnTo>
                <a:lnTo>
                  <a:pt x="5030401" y="1646313"/>
                </a:lnTo>
                <a:lnTo>
                  <a:pt x="0" y="1646313"/>
                </a:lnTo>
                <a:lnTo>
                  <a:pt x="0" y="0"/>
                </a:lnTo>
                <a:close/>
              </a:path>
            </a:pathLst>
          </a:custGeom>
          <a:blipFill>
            <a:blip r:embed="rId7">
              <a:alphaModFix amt="56000"/>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rot="-365465">
            <a:off x="-106904" y="3117407"/>
            <a:ext cx="3525559" cy="3667682"/>
          </a:xfrm>
          <a:custGeom>
            <a:avLst/>
            <a:gdLst/>
            <a:ahLst/>
            <a:cxnLst/>
            <a:rect l="l" t="t" r="r" b="b"/>
            <a:pathLst>
              <a:path w="5288339" h="5501523">
                <a:moveTo>
                  <a:pt x="0" y="0"/>
                </a:moveTo>
                <a:lnTo>
                  <a:pt x="5288339" y="0"/>
                </a:lnTo>
                <a:lnTo>
                  <a:pt x="5288339" y="5501523"/>
                </a:lnTo>
                <a:lnTo>
                  <a:pt x="0" y="5501523"/>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rot="-2087499">
            <a:off x="81132" y="1258148"/>
            <a:ext cx="2021311" cy="1612837"/>
          </a:xfrm>
          <a:custGeom>
            <a:avLst/>
            <a:gdLst/>
            <a:ahLst/>
            <a:cxnLst/>
            <a:rect l="l" t="t" r="r" b="b"/>
            <a:pathLst>
              <a:path w="3031966" h="2419256">
                <a:moveTo>
                  <a:pt x="0" y="0"/>
                </a:moveTo>
                <a:lnTo>
                  <a:pt x="3031966" y="0"/>
                </a:lnTo>
                <a:lnTo>
                  <a:pt x="3031966" y="2419256"/>
                </a:lnTo>
                <a:lnTo>
                  <a:pt x="0" y="24192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rot="2291047">
            <a:off x="9067800" y="392780"/>
            <a:ext cx="4876800" cy="1870918"/>
          </a:xfrm>
          <a:custGeom>
            <a:avLst/>
            <a:gdLst/>
            <a:ahLst/>
            <a:cxnLst/>
            <a:rect l="l" t="t" r="r" b="b"/>
            <a:pathLst>
              <a:path w="7315200" h="2806377">
                <a:moveTo>
                  <a:pt x="0" y="0"/>
                </a:moveTo>
                <a:lnTo>
                  <a:pt x="7315200" y="0"/>
                </a:lnTo>
                <a:lnTo>
                  <a:pt x="7315200" y="2806377"/>
                </a:lnTo>
                <a:lnTo>
                  <a:pt x="0" y="2806377"/>
                </a:lnTo>
                <a:lnTo>
                  <a:pt x="0" y="0"/>
                </a:lnTo>
                <a:close/>
              </a:path>
            </a:pathLst>
          </a:custGeom>
          <a:blipFill>
            <a:blip r:embed="rId12">
              <a:alphaModFix amt="56000"/>
              <a:extLst>
                <a:ext uri="{96DAC541-7B7A-43D3-8B79-37D633B846F1}">
                  <asvg:svgBlip xmlns:asvg="http://schemas.microsoft.com/office/drawing/2016/SVG/main" r:embed="rId1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9" name="Freeform 9"/>
          <p:cNvSpPr/>
          <p:nvPr/>
        </p:nvSpPr>
        <p:spPr>
          <a:xfrm>
            <a:off x="10894661" y="1841822"/>
            <a:ext cx="1846688" cy="1040861"/>
          </a:xfrm>
          <a:custGeom>
            <a:avLst/>
            <a:gdLst/>
            <a:ahLst/>
            <a:cxnLst/>
            <a:rect l="l" t="t" r="r" b="b"/>
            <a:pathLst>
              <a:path w="2770032" h="1561291">
                <a:moveTo>
                  <a:pt x="0" y="0"/>
                </a:moveTo>
                <a:lnTo>
                  <a:pt x="2770032" y="0"/>
                </a:lnTo>
                <a:lnTo>
                  <a:pt x="2770032" y="1561291"/>
                </a:lnTo>
                <a:lnTo>
                  <a:pt x="0" y="156129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4049858" y="5213342"/>
            <a:ext cx="859485" cy="958858"/>
          </a:xfrm>
          <a:custGeom>
            <a:avLst/>
            <a:gdLst/>
            <a:ahLst/>
            <a:cxnLst/>
            <a:rect l="l" t="t" r="r" b="b"/>
            <a:pathLst>
              <a:path w="1289228" h="1438287">
                <a:moveTo>
                  <a:pt x="0" y="0"/>
                </a:moveTo>
                <a:lnTo>
                  <a:pt x="1289228" y="0"/>
                </a:lnTo>
                <a:lnTo>
                  <a:pt x="1289228" y="1438287"/>
                </a:lnTo>
                <a:lnTo>
                  <a:pt x="0" y="143828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pic>
        <p:nvPicPr>
          <p:cNvPr id="18" name="Picture 17"/>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609681" y="249013"/>
            <a:ext cx="1544454" cy="1544454"/>
          </a:xfrm>
          <a:prstGeom prst="rect">
            <a:avLst/>
          </a:prstGeom>
        </p:spPr>
      </p:pic>
      <p:pic>
        <p:nvPicPr>
          <p:cNvPr id="11" name="Picture 10">
            <a:extLst>
              <a:ext uri="{FF2B5EF4-FFF2-40B4-BE49-F238E27FC236}">
                <a16:creationId xmlns:a16="http://schemas.microsoft.com/office/drawing/2014/main" id="{39F11DA7-4272-B919-946E-CEADD4F5EA27}"/>
              </a:ext>
            </a:extLst>
          </p:cNvPr>
          <p:cNvPicPr>
            <a:picLocks noChangeAspect="1"/>
          </p:cNvPicPr>
          <p:nvPr/>
        </p:nvPicPr>
        <p:blipFill>
          <a:blip r:embed="rId19"/>
          <a:stretch>
            <a:fillRect/>
          </a:stretch>
        </p:blipFill>
        <p:spPr>
          <a:xfrm>
            <a:off x="3351770" y="3081494"/>
            <a:ext cx="7915198" cy="1160896"/>
          </a:xfrm>
          <a:prstGeom prst="rect">
            <a:avLst/>
          </a:prstGeom>
        </p:spPr>
      </p:pic>
      <p:pic>
        <p:nvPicPr>
          <p:cNvPr id="13" name="Picture 12">
            <a:extLst>
              <a:ext uri="{FF2B5EF4-FFF2-40B4-BE49-F238E27FC236}">
                <a16:creationId xmlns:a16="http://schemas.microsoft.com/office/drawing/2014/main" id="{434A3579-AD03-BB65-7CDD-6ACD1D3227F0}"/>
              </a:ext>
            </a:extLst>
          </p:cNvPr>
          <p:cNvPicPr>
            <a:picLocks noChangeAspect="1"/>
          </p:cNvPicPr>
          <p:nvPr/>
        </p:nvPicPr>
        <p:blipFill>
          <a:blip r:embed="rId20"/>
          <a:stretch>
            <a:fillRect/>
          </a:stretch>
        </p:blipFill>
        <p:spPr>
          <a:xfrm>
            <a:off x="4767314" y="2107039"/>
            <a:ext cx="4230991" cy="11766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par>
                                <p:cTn id="14" presetID="6"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par>
                                <p:cTn id="17" presetID="6" presetClass="entr" presetSubtype="16"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par>
                                <p:cTn id="20" presetID="6"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par>
                                <p:cTn id="23" presetID="6" presetClass="entr" presetSubtype="16"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ircle(in)">
                                      <p:cBhvr>
                                        <p:cTn id="25" dur="2000"/>
                                        <p:tgtEl>
                                          <p:spTgt spid="8"/>
                                        </p:tgtEl>
                                      </p:cBhvr>
                                    </p:animEffect>
                                  </p:childTnLst>
                                </p:cTn>
                              </p:par>
                              <p:par>
                                <p:cTn id="26" presetID="6" presetClass="entr" presetSubtype="16"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ircle(in)">
                                      <p:cBhvr>
                                        <p:cTn id="28" dur="2000"/>
                                        <p:tgtEl>
                                          <p:spTgt spid="9"/>
                                        </p:tgtEl>
                                      </p:cBhvr>
                                    </p:animEffect>
                                  </p:childTnLst>
                                </p:cTn>
                              </p:par>
                              <p:par>
                                <p:cTn id="29" presetID="6" presetClass="entr" presetSubtype="1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ircle(in)">
                                      <p:cBhvr>
                                        <p:cTn id="31" dur="2000"/>
                                        <p:tgtEl>
                                          <p:spTgt spid="10"/>
                                        </p:tgtEl>
                                      </p:cBhvr>
                                    </p:animEffect>
                                  </p:childTnLst>
                                </p:cTn>
                              </p:par>
                              <p:par>
                                <p:cTn id="32" presetID="6" presetClass="entr" presetSubtype="16"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circle(in)">
                                      <p:cBhvr>
                                        <p:cTn id="34" dur="20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anim calcmode="lin" valueType="num">
                                      <p:cBhvr>
                                        <p:cTn id="45" dur="1000" fill="hold"/>
                                        <p:tgtEl>
                                          <p:spTgt spid="13"/>
                                        </p:tgtEl>
                                        <p:attrNameLst>
                                          <p:attrName>ppt_x</p:attrName>
                                        </p:attrNameLst>
                                      </p:cBhvr>
                                      <p:tavLst>
                                        <p:tav tm="0">
                                          <p:val>
                                            <p:strVal val="#ppt_x"/>
                                          </p:val>
                                        </p:tav>
                                        <p:tav tm="100000">
                                          <p:val>
                                            <p:strVal val="#ppt_x"/>
                                          </p:val>
                                        </p:tav>
                                      </p:tavLst>
                                    </p:anim>
                                    <p:anim calcmode="lin" valueType="num">
                                      <p:cBhvr>
                                        <p:cTn id="4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EEB"/>
        </a:solidFill>
        <a:effectLst/>
      </p:bgPr>
    </p:bg>
    <p:spTree>
      <p:nvGrpSpPr>
        <p:cNvPr id="1" name="">
          <a:extLst>
            <a:ext uri="{FF2B5EF4-FFF2-40B4-BE49-F238E27FC236}">
              <a16:creationId xmlns:a16="http://schemas.microsoft.com/office/drawing/2014/main" id="{9C71B076-D37E-A26A-02A1-357B5B0BC81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02DC366-C1CA-0704-8E35-7F0D657516BB}"/>
              </a:ext>
            </a:extLst>
          </p:cNvPr>
          <p:cNvSpPr/>
          <p:nvPr/>
        </p:nvSpPr>
        <p:spPr>
          <a:xfrm rot="-2208271">
            <a:off x="-513037" y="678413"/>
            <a:ext cx="4876800" cy="1870918"/>
          </a:xfrm>
          <a:custGeom>
            <a:avLst/>
            <a:gdLst/>
            <a:ahLst/>
            <a:cxnLst/>
            <a:rect l="l" t="t" r="r" b="b"/>
            <a:pathLst>
              <a:path w="7315200" h="2806377">
                <a:moveTo>
                  <a:pt x="0" y="0"/>
                </a:moveTo>
                <a:lnTo>
                  <a:pt x="7315200" y="0"/>
                </a:lnTo>
                <a:lnTo>
                  <a:pt x="7315200" y="2806376"/>
                </a:lnTo>
                <a:lnTo>
                  <a:pt x="0" y="2806376"/>
                </a:lnTo>
                <a:lnTo>
                  <a:pt x="0" y="0"/>
                </a:lnTo>
                <a:close/>
              </a:path>
            </a:pathLst>
          </a:custGeom>
          <a:blipFill>
            <a:blip r:embed="rId2">
              <a:alphaModFix amt="56000"/>
              <a:extLst>
                <a:ext uri="{96DAC541-7B7A-43D3-8B79-37D633B846F1}">
                  <asvg:svgBlip xmlns:asvg="http://schemas.microsoft.com/office/drawing/2016/SVG/main" r:embed="rId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2CD20FF0-4ADB-811A-9B3A-9144A78E45BE}"/>
              </a:ext>
            </a:extLst>
          </p:cNvPr>
          <p:cNvSpPr/>
          <p:nvPr/>
        </p:nvSpPr>
        <p:spPr>
          <a:xfrm rot="-462174">
            <a:off x="398921" y="512333"/>
            <a:ext cx="1420004" cy="1683799"/>
          </a:xfrm>
          <a:custGeom>
            <a:avLst/>
            <a:gdLst/>
            <a:ahLst/>
            <a:cxnLst/>
            <a:rect l="l" t="t" r="r" b="b"/>
            <a:pathLst>
              <a:path w="2130006" h="2525698">
                <a:moveTo>
                  <a:pt x="0" y="0"/>
                </a:moveTo>
                <a:lnTo>
                  <a:pt x="2130005" y="0"/>
                </a:lnTo>
                <a:lnTo>
                  <a:pt x="2130005" y="2525698"/>
                </a:lnTo>
                <a:lnTo>
                  <a:pt x="0" y="252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1C84F08B-C694-1CEC-665A-29FFECA47994}"/>
              </a:ext>
            </a:extLst>
          </p:cNvPr>
          <p:cNvSpPr/>
          <p:nvPr/>
        </p:nvSpPr>
        <p:spPr>
          <a:xfrm>
            <a:off x="19755" y="6328307"/>
            <a:ext cx="12172245" cy="953493"/>
          </a:xfrm>
          <a:custGeom>
            <a:avLst/>
            <a:gdLst/>
            <a:ahLst/>
            <a:cxnLst/>
            <a:rect l="l" t="t" r="r" b="b"/>
            <a:pathLst>
              <a:path w="18258368" h="1430239">
                <a:moveTo>
                  <a:pt x="0" y="0"/>
                </a:moveTo>
                <a:lnTo>
                  <a:pt x="18258368" y="0"/>
                </a:lnTo>
                <a:lnTo>
                  <a:pt x="18258368" y="1430238"/>
                </a:lnTo>
                <a:lnTo>
                  <a:pt x="0" y="1430238"/>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1C9296FF-EF50-E2F6-CCCE-E9DC6A00B339}"/>
              </a:ext>
            </a:extLst>
          </p:cNvPr>
          <p:cNvSpPr/>
          <p:nvPr/>
        </p:nvSpPr>
        <p:spPr>
          <a:xfrm flipH="1">
            <a:off x="685800" y="4847725"/>
            <a:ext cx="2225416" cy="1818351"/>
          </a:xfrm>
          <a:custGeom>
            <a:avLst/>
            <a:gdLst/>
            <a:ahLst/>
            <a:cxnLst/>
            <a:rect l="l" t="t" r="r" b="b"/>
            <a:pathLst>
              <a:path w="3338124" h="2727526">
                <a:moveTo>
                  <a:pt x="3338124" y="0"/>
                </a:moveTo>
                <a:lnTo>
                  <a:pt x="0" y="0"/>
                </a:lnTo>
                <a:lnTo>
                  <a:pt x="0" y="2727525"/>
                </a:lnTo>
                <a:lnTo>
                  <a:pt x="3338124" y="2727525"/>
                </a:lnTo>
                <a:lnTo>
                  <a:pt x="333812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a:extLst>
              <a:ext uri="{FF2B5EF4-FFF2-40B4-BE49-F238E27FC236}">
                <a16:creationId xmlns:a16="http://schemas.microsoft.com/office/drawing/2014/main" id="{2166DA8B-0B9B-24E9-1305-77C98AE20B0B}"/>
              </a:ext>
            </a:extLst>
          </p:cNvPr>
          <p:cNvSpPr/>
          <p:nvPr/>
        </p:nvSpPr>
        <p:spPr>
          <a:xfrm rot="-8605644">
            <a:off x="9537954" y="295106"/>
            <a:ext cx="3353601" cy="1097542"/>
          </a:xfrm>
          <a:custGeom>
            <a:avLst/>
            <a:gdLst/>
            <a:ahLst/>
            <a:cxnLst/>
            <a:rect l="l" t="t" r="r" b="b"/>
            <a:pathLst>
              <a:path w="5030401" h="1646313">
                <a:moveTo>
                  <a:pt x="0" y="0"/>
                </a:moveTo>
                <a:lnTo>
                  <a:pt x="5030401" y="0"/>
                </a:lnTo>
                <a:lnTo>
                  <a:pt x="5030401" y="1646312"/>
                </a:lnTo>
                <a:lnTo>
                  <a:pt x="0" y="1646312"/>
                </a:lnTo>
                <a:lnTo>
                  <a:pt x="0" y="0"/>
                </a:lnTo>
                <a:close/>
              </a:path>
            </a:pathLst>
          </a:custGeom>
          <a:blipFill>
            <a:blip r:embed="rId9">
              <a:alphaModFix amt="56000"/>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a:extLst>
              <a:ext uri="{FF2B5EF4-FFF2-40B4-BE49-F238E27FC236}">
                <a16:creationId xmlns:a16="http://schemas.microsoft.com/office/drawing/2014/main" id="{36054EC9-9CC0-F20A-37D0-D0A565DE407C}"/>
              </a:ext>
            </a:extLst>
          </p:cNvPr>
          <p:cNvSpPr/>
          <p:nvPr/>
        </p:nvSpPr>
        <p:spPr>
          <a:xfrm>
            <a:off x="9033106" y="4880543"/>
            <a:ext cx="790315" cy="1752715"/>
          </a:xfrm>
          <a:custGeom>
            <a:avLst/>
            <a:gdLst/>
            <a:ahLst/>
            <a:cxnLst/>
            <a:rect l="l" t="t" r="r" b="b"/>
            <a:pathLst>
              <a:path w="1185473" h="2629073">
                <a:moveTo>
                  <a:pt x="0" y="0"/>
                </a:moveTo>
                <a:lnTo>
                  <a:pt x="1185473" y="0"/>
                </a:lnTo>
                <a:lnTo>
                  <a:pt x="1185473" y="2629073"/>
                </a:lnTo>
                <a:lnTo>
                  <a:pt x="0" y="262907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4">
            <a:extLst>
              <a:ext uri="{FF2B5EF4-FFF2-40B4-BE49-F238E27FC236}">
                <a16:creationId xmlns:a16="http://schemas.microsoft.com/office/drawing/2014/main" id="{FADEAF90-BD28-FA13-3ECE-DDDDFF2ECCFB}"/>
              </a:ext>
            </a:extLst>
          </p:cNvPr>
          <p:cNvSpPr/>
          <p:nvPr/>
        </p:nvSpPr>
        <p:spPr>
          <a:xfrm>
            <a:off x="9111277" y="2108601"/>
            <a:ext cx="3288977" cy="4557475"/>
          </a:xfrm>
          <a:custGeom>
            <a:avLst/>
            <a:gdLst/>
            <a:ahLst/>
            <a:cxnLst/>
            <a:rect l="l" t="t" r="r" b="b"/>
            <a:pathLst>
              <a:path w="4933466" h="6836212">
                <a:moveTo>
                  <a:pt x="0" y="0"/>
                </a:moveTo>
                <a:lnTo>
                  <a:pt x="4933466" y="0"/>
                </a:lnTo>
                <a:lnTo>
                  <a:pt x="4933466" y="6836211"/>
                </a:lnTo>
                <a:lnTo>
                  <a:pt x="0" y="6836211"/>
                </a:lnTo>
                <a:lnTo>
                  <a:pt x="0" y="0"/>
                </a:lnTo>
                <a:close/>
              </a:path>
            </a:pathLst>
          </a:custGeom>
          <a:blipFill>
            <a:blip r:embed="rId1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descr="Purple and white text on a black background&#10;&#10;AI-generated content may be incorrect.">
            <a:extLst>
              <a:ext uri="{FF2B5EF4-FFF2-40B4-BE49-F238E27FC236}">
                <a16:creationId xmlns:a16="http://schemas.microsoft.com/office/drawing/2014/main" id="{76297927-AE25-9BF2-D080-07588EE1D02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9405" y="706973"/>
            <a:ext cx="10662828" cy="5401524"/>
          </a:xfrm>
          <a:prstGeom prst="rect">
            <a:avLst/>
          </a:prstGeom>
        </p:spPr>
      </p:pic>
    </p:spTree>
    <p:extLst>
      <p:ext uri="{BB962C8B-B14F-4D97-AF65-F5344CB8AC3E}">
        <p14:creationId xmlns:p14="http://schemas.microsoft.com/office/powerpoint/2010/main" val="321188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62023" y="219075"/>
            <a:ext cx="10239351" cy="1047195"/>
            <a:chOff x="1304949" y="512017"/>
            <a:chExt cx="9390836" cy="1047195"/>
          </a:xfrm>
        </p:grpSpPr>
        <p:grpSp>
          <p:nvGrpSpPr>
            <p:cNvPr id="14" name="Group 13"/>
            <p:cNvGrpSpPr/>
            <p:nvPr/>
          </p:nvGrpSpPr>
          <p:grpSpPr>
            <a:xfrm>
              <a:off x="1496216" y="512017"/>
              <a:ext cx="9199569" cy="1047195"/>
              <a:chOff x="1235349" y="785665"/>
              <a:chExt cx="9960347" cy="1047195"/>
            </a:xfrm>
          </p:grpSpPr>
          <p:sp>
            <p:nvSpPr>
              <p:cNvPr id="17" name="矩形 10"/>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1984750" y="792254"/>
                <a:ext cx="9119365" cy="1040606"/>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vi-VN" sz="2800" b="1" i="0" dirty="0">
                    <a:solidFill>
                      <a:srgbClr val="002060"/>
                    </a:solidFill>
                    <a:effectLst/>
                    <a:latin typeface="Calibri" panose="020F0502020204030204" pitchFamily="34" charset="0"/>
                    <a:cs typeface="Calibri" panose="020F0502020204030204" pitchFamily="34" charset="0"/>
                  </a:rPr>
                  <a:t>Em đồng tình hoặc không đồng tình với nội dung nào dưới đây về cách khám phá bản thân? Vì sao?</a:t>
                </a:r>
                <a:endParaRPr kumimoji="0" lang="en-US" sz="2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
          <p:nvSpPr>
            <p:cNvPr id="15" name="椭圆 23"/>
            <p:cNvSpPr/>
            <p:nvPr/>
          </p:nvSpPr>
          <p:spPr>
            <a:xfrm>
              <a:off x="1304949" y="670174"/>
              <a:ext cx="888377" cy="888377"/>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65000"/>
                    <a:lumOff val="35000"/>
                  </a:prstClr>
                </a:solidFill>
                <a:effectLst/>
                <a:uLnTx/>
                <a:uFillTx/>
                <a:latin typeface="字魂64号-萌趣软糖体" panose="00000500000000000000" charset="-122"/>
                <a:ea typeface="字魂64号-萌趣软糖体" panose="00000500000000000000" charset="-122"/>
                <a:cs typeface="+mn-cs"/>
              </a:endParaRPr>
            </a:p>
          </p:txBody>
        </p:sp>
        <p:sp>
          <p:nvSpPr>
            <p:cNvPr id="16" name="TextBox 15"/>
            <p:cNvSpPr txBox="1"/>
            <p:nvPr/>
          </p:nvSpPr>
          <p:spPr>
            <a:xfrm>
              <a:off x="1498673" y="737015"/>
              <a:ext cx="605118" cy="754694"/>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TM Showcard" panose="02040603050506020204" pitchFamily="18" charset="0"/>
                  <a:ea typeface="+mn-ea"/>
                  <a:cs typeface="+mn-cs"/>
                </a:rPr>
                <a:t>1</a:t>
              </a:r>
            </a:p>
          </p:txBody>
        </p:sp>
      </p:grpSp>
      <p:pic>
        <p:nvPicPr>
          <p:cNvPr id="4" name="Picture 3">
            <a:extLst>
              <a:ext uri="{FF2B5EF4-FFF2-40B4-BE49-F238E27FC236}">
                <a16:creationId xmlns:a16="http://schemas.microsoft.com/office/drawing/2014/main" id="{C216F078-6520-43D3-A554-E2D412DE2D4A}"/>
              </a:ext>
            </a:extLst>
          </p:cNvPr>
          <p:cNvPicPr>
            <a:picLocks noChangeAspect="1"/>
          </p:cNvPicPr>
          <p:nvPr/>
        </p:nvPicPr>
        <p:blipFill>
          <a:blip r:embed="rId2"/>
          <a:stretch>
            <a:fillRect/>
          </a:stretch>
        </p:blipFill>
        <p:spPr>
          <a:xfrm>
            <a:off x="1509713" y="1319213"/>
            <a:ext cx="8548688" cy="1667716"/>
          </a:xfrm>
          <a:prstGeom prst="rect">
            <a:avLst/>
          </a:prstGeom>
        </p:spPr>
      </p:pic>
      <p:pic>
        <p:nvPicPr>
          <p:cNvPr id="6" name="Picture 5">
            <a:extLst>
              <a:ext uri="{FF2B5EF4-FFF2-40B4-BE49-F238E27FC236}">
                <a16:creationId xmlns:a16="http://schemas.microsoft.com/office/drawing/2014/main" id="{4057750F-D3E9-4BB5-B05E-869064475025}"/>
              </a:ext>
            </a:extLst>
          </p:cNvPr>
          <p:cNvPicPr>
            <a:picLocks noChangeAspect="1"/>
          </p:cNvPicPr>
          <p:nvPr/>
        </p:nvPicPr>
        <p:blipFill>
          <a:blip r:embed="rId3"/>
          <a:stretch>
            <a:fillRect/>
          </a:stretch>
        </p:blipFill>
        <p:spPr>
          <a:xfrm>
            <a:off x="1952624" y="3162301"/>
            <a:ext cx="7800975" cy="2938462"/>
          </a:xfrm>
          <a:prstGeom prst="rect">
            <a:avLst/>
          </a:prstGeom>
        </p:spPr>
      </p:pic>
      <p:pic>
        <p:nvPicPr>
          <p:cNvPr id="19" name="Picture 18">
            <a:extLst>
              <a:ext uri="{FF2B5EF4-FFF2-40B4-BE49-F238E27FC236}">
                <a16:creationId xmlns:a16="http://schemas.microsoft.com/office/drawing/2014/main" id="{D6FECF74-69A8-4318-866A-3750CEB978E5}"/>
              </a:ext>
            </a:extLst>
          </p:cNvPr>
          <p:cNvPicPr>
            <a:picLocks noChangeAspect="1"/>
          </p:cNvPicPr>
          <p:nvPr/>
        </p:nvPicPr>
        <p:blipFill>
          <a:blip r:embed="rId4"/>
          <a:stretch>
            <a:fillRect/>
          </a:stretch>
        </p:blipFill>
        <p:spPr>
          <a:xfrm>
            <a:off x="9101314" y="4362450"/>
            <a:ext cx="2938285" cy="2385839"/>
          </a:xfrm>
          <a:prstGeom prst="rect">
            <a:avLst/>
          </a:prstGeom>
        </p:spPr>
      </p:pic>
    </p:spTree>
    <p:extLst>
      <p:ext uri="{BB962C8B-B14F-4D97-AF65-F5344CB8AC3E}">
        <p14:creationId xmlns:p14="http://schemas.microsoft.com/office/powerpoint/2010/main" val="2879158911"/>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par>
                                <p:cTn id="18" presetID="31"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 calcmode="lin" valueType="num">
                                      <p:cBhvr>
                                        <p:cTn id="22" dur="1000" fill="hold"/>
                                        <p:tgtEl>
                                          <p:spTgt spid="4"/>
                                        </p:tgtEl>
                                        <p:attrNameLst>
                                          <p:attrName>style.rotation</p:attrName>
                                        </p:attrNameLst>
                                      </p:cBhvr>
                                      <p:tavLst>
                                        <p:tav tm="0">
                                          <p:val>
                                            <p:fltVal val="90"/>
                                          </p:val>
                                        </p:tav>
                                        <p:tav tm="100000">
                                          <p:val>
                                            <p:fltVal val="0"/>
                                          </p:val>
                                        </p:tav>
                                      </p:tavLst>
                                    </p:anim>
                                    <p:animEffect transition="in" filter="fade">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ppt_x"/>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3D18FFE-AEA6-4C78-AC99-967BDB7B42F7}"/>
              </a:ext>
            </a:extLst>
          </p:cNvPr>
          <p:cNvGrpSpPr/>
          <p:nvPr/>
        </p:nvGrpSpPr>
        <p:grpSpPr>
          <a:xfrm>
            <a:off x="3027972" y="371476"/>
            <a:ext cx="5820753" cy="704850"/>
            <a:chOff x="1235349" y="785665"/>
            <a:chExt cx="9960347" cy="1015187"/>
          </a:xfrm>
        </p:grpSpPr>
        <p:sp>
          <p:nvSpPr>
            <p:cNvPr id="14" name="矩形 10">
              <a:extLst>
                <a:ext uri="{FF2B5EF4-FFF2-40B4-BE49-F238E27FC236}">
                  <a16:creationId xmlns:a16="http://schemas.microsoft.com/office/drawing/2014/main" id="{8B2D0496-7D47-44A0-BC9D-264C13738F00}"/>
                </a:ext>
              </a:extLst>
            </p:cNvPr>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5" name="TextBox 14">
              <a:extLst>
                <a:ext uri="{FF2B5EF4-FFF2-40B4-BE49-F238E27FC236}">
                  <a16:creationId xmlns:a16="http://schemas.microsoft.com/office/drawing/2014/main" id="{3936B831-EF40-4A0C-B848-9EE72F932D0F}"/>
                </a:ext>
              </a:extLst>
            </p:cNvPr>
            <p:cNvSpPr txBox="1"/>
            <p:nvPr/>
          </p:nvSpPr>
          <p:spPr>
            <a:xfrm>
              <a:off x="1984749" y="792254"/>
              <a:ext cx="9119364" cy="860900"/>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vi-VN" sz="3200" b="1" i="0" dirty="0">
                  <a:solidFill>
                    <a:srgbClr val="002060"/>
                  </a:solidFill>
                  <a:effectLst/>
                  <a:latin typeface="Calibri" panose="020F0502020204030204" pitchFamily="34" charset="0"/>
                  <a:cs typeface="Calibri" panose="020F0502020204030204" pitchFamily="34" charset="0"/>
                </a:rPr>
                <a:t>Em đồng tình với ý kiến 1, 2, 4</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pic>
        <p:nvPicPr>
          <p:cNvPr id="16" name="Picture 15">
            <a:extLst>
              <a:ext uri="{FF2B5EF4-FFF2-40B4-BE49-F238E27FC236}">
                <a16:creationId xmlns:a16="http://schemas.microsoft.com/office/drawing/2014/main" id="{4D0ED4C1-FDDD-42AB-AC81-DAE8C0178C6A}"/>
              </a:ext>
            </a:extLst>
          </p:cNvPr>
          <p:cNvPicPr>
            <a:picLocks noChangeAspect="1"/>
          </p:cNvPicPr>
          <p:nvPr/>
        </p:nvPicPr>
        <p:blipFill>
          <a:blip r:embed="rId2"/>
          <a:stretch>
            <a:fillRect/>
          </a:stretch>
        </p:blipFill>
        <p:spPr>
          <a:xfrm>
            <a:off x="1509713" y="1319213"/>
            <a:ext cx="8548688" cy="1667716"/>
          </a:xfrm>
          <a:prstGeom prst="rect">
            <a:avLst/>
          </a:prstGeom>
        </p:spPr>
      </p:pic>
      <p:pic>
        <p:nvPicPr>
          <p:cNvPr id="3" name="Picture 2">
            <a:extLst>
              <a:ext uri="{FF2B5EF4-FFF2-40B4-BE49-F238E27FC236}">
                <a16:creationId xmlns:a16="http://schemas.microsoft.com/office/drawing/2014/main" id="{3D752DD7-E01A-47C8-8F85-CD675A723577}"/>
              </a:ext>
            </a:extLst>
          </p:cNvPr>
          <p:cNvPicPr>
            <a:picLocks noChangeAspect="1"/>
          </p:cNvPicPr>
          <p:nvPr/>
        </p:nvPicPr>
        <p:blipFill>
          <a:blip r:embed="rId3"/>
          <a:stretch>
            <a:fillRect/>
          </a:stretch>
        </p:blipFill>
        <p:spPr>
          <a:xfrm>
            <a:off x="1452563" y="3371849"/>
            <a:ext cx="3995738" cy="1819275"/>
          </a:xfrm>
          <a:prstGeom prst="rect">
            <a:avLst/>
          </a:prstGeom>
        </p:spPr>
      </p:pic>
      <p:grpSp>
        <p:nvGrpSpPr>
          <p:cNvPr id="17" name="Group 16">
            <a:extLst>
              <a:ext uri="{FF2B5EF4-FFF2-40B4-BE49-F238E27FC236}">
                <a16:creationId xmlns:a16="http://schemas.microsoft.com/office/drawing/2014/main" id="{0249B7E1-C954-4201-AA49-DDCF3D16AE9E}"/>
              </a:ext>
            </a:extLst>
          </p:cNvPr>
          <p:cNvGrpSpPr/>
          <p:nvPr/>
        </p:nvGrpSpPr>
        <p:grpSpPr>
          <a:xfrm flipH="1">
            <a:off x="5657849" y="2876550"/>
            <a:ext cx="6010275" cy="3073955"/>
            <a:chOff x="5667646" y="720179"/>
            <a:chExt cx="7399941" cy="4614392"/>
          </a:xfrm>
        </p:grpSpPr>
        <p:sp>
          <p:nvSpPr>
            <p:cNvPr id="18" name="Rectangle 17">
              <a:extLst>
                <a:ext uri="{FF2B5EF4-FFF2-40B4-BE49-F238E27FC236}">
                  <a16:creationId xmlns:a16="http://schemas.microsoft.com/office/drawing/2014/main" id="{7F096095-040C-474C-8133-C1038AD4FB82}"/>
                </a:ext>
              </a:extLst>
            </p:cNvPr>
            <p:cNvSpPr/>
            <p:nvPr/>
          </p:nvSpPr>
          <p:spPr>
            <a:xfrm>
              <a:off x="6071244" y="2246283"/>
              <a:ext cx="6996343" cy="3088288"/>
            </a:xfrm>
            <a:prstGeom prst="rect">
              <a:avLst/>
            </a:prstGeom>
            <a:ln w="38100">
              <a:solidFill>
                <a:srgbClr val="C00000"/>
              </a:solidFill>
            </a:ln>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0000"/>
                  </a:solidFill>
                  <a:latin typeface="Cambria" panose="02040503050406030204" pitchFamily="18" charset="0"/>
                  <a:ea typeface="Cambria" panose="02040503050406030204" pitchFamily="18" charset="0"/>
                  <a:cs typeface="Calibri" panose="020F0502020204030204" pitchFamily="34" charset="0"/>
                </a:rPr>
                <a:t>V</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ì chúng ta cần biết lắng nghe nhận xét của tất cả mọi người xung để tìm ra các điểm mạnh, điểm yếu của bản thân </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9" name="Google Shape;1012;p37">
              <a:extLst>
                <a:ext uri="{FF2B5EF4-FFF2-40B4-BE49-F238E27FC236}">
                  <a16:creationId xmlns:a16="http://schemas.microsoft.com/office/drawing/2014/main" id="{F9644892-C0EF-4719-BA04-9E382F901547}"/>
                </a:ext>
              </a:extLst>
            </p:cNvPr>
            <p:cNvGrpSpPr/>
            <p:nvPr/>
          </p:nvGrpSpPr>
          <p:grpSpPr>
            <a:xfrm>
              <a:off x="5667646" y="720179"/>
              <a:ext cx="1455282" cy="1508052"/>
              <a:chOff x="5949775" y="2481625"/>
              <a:chExt cx="400600" cy="445825"/>
            </a:xfrm>
          </p:grpSpPr>
          <p:sp>
            <p:nvSpPr>
              <p:cNvPr id="20" name="Google Shape;1013;p37">
                <a:extLst>
                  <a:ext uri="{FF2B5EF4-FFF2-40B4-BE49-F238E27FC236}">
                    <a16:creationId xmlns:a16="http://schemas.microsoft.com/office/drawing/2014/main" id="{6340C987-90E8-45BD-9744-959693F2B7C1}"/>
                  </a:ext>
                </a:extLst>
              </p:cNvPr>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1" name="Google Shape;1014;p37">
                <a:extLst>
                  <a:ext uri="{FF2B5EF4-FFF2-40B4-BE49-F238E27FC236}">
                    <a16:creationId xmlns:a16="http://schemas.microsoft.com/office/drawing/2014/main" id="{B8127CFF-D729-4039-B363-DE2E30F34B16}"/>
                  </a:ext>
                </a:extLst>
              </p:cNvPr>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2" name="Google Shape;1015;p37">
                <a:extLst>
                  <a:ext uri="{FF2B5EF4-FFF2-40B4-BE49-F238E27FC236}">
                    <a16:creationId xmlns:a16="http://schemas.microsoft.com/office/drawing/2014/main" id="{A34D7926-1BF5-41A2-ABF6-4EB28D2E3CE8}"/>
                  </a:ext>
                </a:extLst>
              </p:cNvPr>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3" name="Google Shape;1016;p37">
                <a:extLst>
                  <a:ext uri="{FF2B5EF4-FFF2-40B4-BE49-F238E27FC236}">
                    <a16:creationId xmlns:a16="http://schemas.microsoft.com/office/drawing/2014/main" id="{BDA7031F-14F3-42BB-BF1A-581A449601E9}"/>
                  </a:ext>
                </a:extLst>
              </p:cNvPr>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4" name="Google Shape;1017;p37">
                <a:extLst>
                  <a:ext uri="{FF2B5EF4-FFF2-40B4-BE49-F238E27FC236}">
                    <a16:creationId xmlns:a16="http://schemas.microsoft.com/office/drawing/2014/main" id="{860688C7-7379-4F79-B48B-37BB2F8F1BB5}"/>
                  </a:ext>
                </a:extLst>
              </p:cNvPr>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5" name="Google Shape;1018;p37">
                <a:extLst>
                  <a:ext uri="{FF2B5EF4-FFF2-40B4-BE49-F238E27FC236}">
                    <a16:creationId xmlns:a16="http://schemas.microsoft.com/office/drawing/2014/main" id="{31326B12-74BE-41D1-9DE1-420DEE9F5956}"/>
                  </a:ext>
                </a:extLst>
              </p:cNvPr>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6" name="Google Shape;1019;p37">
                <a:extLst>
                  <a:ext uri="{FF2B5EF4-FFF2-40B4-BE49-F238E27FC236}">
                    <a16:creationId xmlns:a16="http://schemas.microsoft.com/office/drawing/2014/main" id="{B5EBD6C3-0B31-4129-B633-24A4F40968B1}"/>
                  </a:ext>
                </a:extLst>
              </p:cNvPr>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7" name="Google Shape;1020;p37">
                <a:extLst>
                  <a:ext uri="{FF2B5EF4-FFF2-40B4-BE49-F238E27FC236}">
                    <a16:creationId xmlns:a16="http://schemas.microsoft.com/office/drawing/2014/main" id="{1AFB1831-0A11-44F4-9E99-C6068AD7652D}"/>
                  </a:ext>
                </a:extLst>
              </p:cNvPr>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8" name="Google Shape;1021;p37">
                <a:extLst>
                  <a:ext uri="{FF2B5EF4-FFF2-40B4-BE49-F238E27FC236}">
                    <a16:creationId xmlns:a16="http://schemas.microsoft.com/office/drawing/2014/main" id="{0D98D401-A015-43C4-98C9-1E890FCB366E}"/>
                  </a:ext>
                </a:extLst>
              </p:cNvPr>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9" name="Google Shape;1022;p37">
                <a:extLst>
                  <a:ext uri="{FF2B5EF4-FFF2-40B4-BE49-F238E27FC236}">
                    <a16:creationId xmlns:a16="http://schemas.microsoft.com/office/drawing/2014/main" id="{DC9F4953-D613-4BAE-A0F8-8C2B5343418E}"/>
                  </a:ext>
                </a:extLst>
              </p:cNvPr>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0" name="Google Shape;1023;p37">
                <a:extLst>
                  <a:ext uri="{FF2B5EF4-FFF2-40B4-BE49-F238E27FC236}">
                    <a16:creationId xmlns:a16="http://schemas.microsoft.com/office/drawing/2014/main" id="{96F5AC51-0D0D-49AC-89F8-F2C9B2DB7093}"/>
                  </a:ext>
                </a:extLst>
              </p:cNvPr>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1" name="Google Shape;1024;p37">
                <a:extLst>
                  <a:ext uri="{FF2B5EF4-FFF2-40B4-BE49-F238E27FC236}">
                    <a16:creationId xmlns:a16="http://schemas.microsoft.com/office/drawing/2014/main" id="{31238E7F-4FFC-4B58-95F6-EE9D30F4D03E}"/>
                  </a:ext>
                </a:extLst>
              </p:cNvPr>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2" name="Google Shape;1025;p37">
                <a:extLst>
                  <a:ext uri="{FF2B5EF4-FFF2-40B4-BE49-F238E27FC236}">
                    <a16:creationId xmlns:a16="http://schemas.microsoft.com/office/drawing/2014/main" id="{D34387A4-6E88-467C-8246-629F8F099D0E}"/>
                  </a:ext>
                </a:extLst>
              </p:cNvPr>
              <p:cNvSpPr/>
              <p:nvPr/>
            </p:nvSpPr>
            <p:spPr>
              <a:xfrm>
                <a:off x="6209999" y="2617577"/>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3" name="Google Shape;1026;p37">
                <a:extLst>
                  <a:ext uri="{FF2B5EF4-FFF2-40B4-BE49-F238E27FC236}">
                    <a16:creationId xmlns:a16="http://schemas.microsoft.com/office/drawing/2014/main" id="{31D083EE-A28F-4E60-95F6-03CD31FC39D1}"/>
                  </a:ext>
                </a:extLst>
              </p:cNvPr>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4" name="Google Shape;1027;p37">
                <a:extLst>
                  <a:ext uri="{FF2B5EF4-FFF2-40B4-BE49-F238E27FC236}">
                    <a16:creationId xmlns:a16="http://schemas.microsoft.com/office/drawing/2014/main" id="{FABE378A-BC2B-4BE5-87F2-A1D9D777F556}"/>
                  </a:ext>
                </a:extLst>
              </p:cNvPr>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5" name="Google Shape;1028;p37">
                <a:extLst>
                  <a:ext uri="{FF2B5EF4-FFF2-40B4-BE49-F238E27FC236}">
                    <a16:creationId xmlns:a16="http://schemas.microsoft.com/office/drawing/2014/main" id="{7F2F8B99-0A67-4DBD-A6DF-167137DC9A3B}"/>
                  </a:ext>
                </a:extLst>
              </p:cNvPr>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6" name="Google Shape;1029;p37">
                <a:extLst>
                  <a:ext uri="{FF2B5EF4-FFF2-40B4-BE49-F238E27FC236}">
                    <a16:creationId xmlns:a16="http://schemas.microsoft.com/office/drawing/2014/main" id="{BFDA3351-EADE-48F4-B9DF-A3F04308C929}"/>
                  </a:ext>
                </a:extLst>
              </p:cNvPr>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7" name="Google Shape;1030;p37">
                <a:extLst>
                  <a:ext uri="{FF2B5EF4-FFF2-40B4-BE49-F238E27FC236}">
                    <a16:creationId xmlns:a16="http://schemas.microsoft.com/office/drawing/2014/main" id="{9C2A8D7C-F1A5-4E9D-81EB-6114071E23B6}"/>
                  </a:ext>
                </a:extLst>
              </p:cNvPr>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grpSp>
    </p:spTree>
    <p:extLst>
      <p:ext uri="{BB962C8B-B14F-4D97-AF65-F5344CB8AC3E}">
        <p14:creationId xmlns:p14="http://schemas.microsoft.com/office/powerpoint/2010/main" val="13525067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6"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1+#ppt_w/2"/>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3D18FFE-AEA6-4C78-AC99-967BDB7B42F7}"/>
              </a:ext>
            </a:extLst>
          </p:cNvPr>
          <p:cNvGrpSpPr/>
          <p:nvPr/>
        </p:nvGrpSpPr>
        <p:grpSpPr>
          <a:xfrm>
            <a:off x="2714626" y="371476"/>
            <a:ext cx="6696074" cy="1193234"/>
            <a:chOff x="1235349" y="785665"/>
            <a:chExt cx="9960347" cy="1718600"/>
          </a:xfrm>
        </p:grpSpPr>
        <p:sp>
          <p:nvSpPr>
            <p:cNvPr id="14" name="矩形 10">
              <a:extLst>
                <a:ext uri="{FF2B5EF4-FFF2-40B4-BE49-F238E27FC236}">
                  <a16:creationId xmlns:a16="http://schemas.microsoft.com/office/drawing/2014/main" id="{8B2D0496-7D47-44A0-BC9D-264C13738F00}"/>
                </a:ext>
              </a:extLst>
            </p:cNvPr>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5" name="TextBox 14">
              <a:extLst>
                <a:ext uri="{FF2B5EF4-FFF2-40B4-BE49-F238E27FC236}">
                  <a16:creationId xmlns:a16="http://schemas.microsoft.com/office/drawing/2014/main" id="{3936B831-EF40-4A0C-B848-9EE72F932D0F}"/>
                </a:ext>
              </a:extLst>
            </p:cNvPr>
            <p:cNvSpPr txBox="1"/>
            <p:nvPr/>
          </p:nvSpPr>
          <p:spPr>
            <a:xfrm>
              <a:off x="1984749" y="792254"/>
              <a:ext cx="9119364" cy="1712011"/>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Em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không</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đồng tình với ý kiến </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3, 5</a:t>
              </a:r>
            </a:p>
          </p:txBody>
        </p:sp>
      </p:grpSp>
      <p:grpSp>
        <p:nvGrpSpPr>
          <p:cNvPr id="17" name="Group 16">
            <a:extLst>
              <a:ext uri="{FF2B5EF4-FFF2-40B4-BE49-F238E27FC236}">
                <a16:creationId xmlns:a16="http://schemas.microsoft.com/office/drawing/2014/main" id="{0249B7E1-C954-4201-AA49-DDCF3D16AE9E}"/>
              </a:ext>
            </a:extLst>
          </p:cNvPr>
          <p:cNvGrpSpPr/>
          <p:nvPr/>
        </p:nvGrpSpPr>
        <p:grpSpPr>
          <a:xfrm flipH="1">
            <a:off x="5657849" y="2876550"/>
            <a:ext cx="6010275" cy="3073955"/>
            <a:chOff x="5667646" y="720179"/>
            <a:chExt cx="7399941" cy="4614392"/>
          </a:xfrm>
        </p:grpSpPr>
        <p:sp>
          <p:nvSpPr>
            <p:cNvPr id="18" name="Rectangle 17">
              <a:extLst>
                <a:ext uri="{FF2B5EF4-FFF2-40B4-BE49-F238E27FC236}">
                  <a16:creationId xmlns:a16="http://schemas.microsoft.com/office/drawing/2014/main" id="{7F096095-040C-474C-8133-C1038AD4FB82}"/>
                </a:ext>
              </a:extLst>
            </p:cNvPr>
            <p:cNvSpPr/>
            <p:nvPr/>
          </p:nvSpPr>
          <p:spPr>
            <a:xfrm>
              <a:off x="6071244" y="2246283"/>
              <a:ext cx="6996343" cy="3088288"/>
            </a:xfrm>
            <a:prstGeom prst="rect">
              <a:avLst/>
            </a:prstGeom>
            <a:ln w="38100">
              <a:solidFill>
                <a:srgbClr val="C00000"/>
              </a:solidFill>
            </a:ln>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ì chúng ta cần biết lắng nghe nhận xét của tất cả mọi người xung để tìm ra các điểm mạnh, điểm yếu của bản thân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19" name="Google Shape;1012;p37">
              <a:extLst>
                <a:ext uri="{FF2B5EF4-FFF2-40B4-BE49-F238E27FC236}">
                  <a16:creationId xmlns:a16="http://schemas.microsoft.com/office/drawing/2014/main" id="{F9644892-C0EF-4719-BA04-9E382F901547}"/>
                </a:ext>
              </a:extLst>
            </p:cNvPr>
            <p:cNvGrpSpPr/>
            <p:nvPr/>
          </p:nvGrpSpPr>
          <p:grpSpPr>
            <a:xfrm>
              <a:off x="5667646" y="720179"/>
              <a:ext cx="1455282" cy="1508052"/>
              <a:chOff x="5949775" y="2481625"/>
              <a:chExt cx="400600" cy="445825"/>
            </a:xfrm>
          </p:grpSpPr>
          <p:sp>
            <p:nvSpPr>
              <p:cNvPr id="20" name="Google Shape;1013;p37">
                <a:extLst>
                  <a:ext uri="{FF2B5EF4-FFF2-40B4-BE49-F238E27FC236}">
                    <a16:creationId xmlns:a16="http://schemas.microsoft.com/office/drawing/2014/main" id="{6340C987-90E8-45BD-9744-959693F2B7C1}"/>
                  </a:ext>
                </a:extLst>
              </p:cNvPr>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1" name="Google Shape;1014;p37">
                <a:extLst>
                  <a:ext uri="{FF2B5EF4-FFF2-40B4-BE49-F238E27FC236}">
                    <a16:creationId xmlns:a16="http://schemas.microsoft.com/office/drawing/2014/main" id="{B8127CFF-D729-4039-B363-DE2E30F34B16}"/>
                  </a:ext>
                </a:extLst>
              </p:cNvPr>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2" name="Google Shape;1015;p37">
                <a:extLst>
                  <a:ext uri="{FF2B5EF4-FFF2-40B4-BE49-F238E27FC236}">
                    <a16:creationId xmlns:a16="http://schemas.microsoft.com/office/drawing/2014/main" id="{A34D7926-1BF5-41A2-ABF6-4EB28D2E3CE8}"/>
                  </a:ext>
                </a:extLst>
              </p:cNvPr>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3" name="Google Shape;1016;p37">
                <a:extLst>
                  <a:ext uri="{FF2B5EF4-FFF2-40B4-BE49-F238E27FC236}">
                    <a16:creationId xmlns:a16="http://schemas.microsoft.com/office/drawing/2014/main" id="{BDA7031F-14F3-42BB-BF1A-581A449601E9}"/>
                  </a:ext>
                </a:extLst>
              </p:cNvPr>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4" name="Google Shape;1017;p37">
                <a:extLst>
                  <a:ext uri="{FF2B5EF4-FFF2-40B4-BE49-F238E27FC236}">
                    <a16:creationId xmlns:a16="http://schemas.microsoft.com/office/drawing/2014/main" id="{860688C7-7379-4F79-B48B-37BB2F8F1BB5}"/>
                  </a:ext>
                </a:extLst>
              </p:cNvPr>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5" name="Google Shape;1018;p37">
                <a:extLst>
                  <a:ext uri="{FF2B5EF4-FFF2-40B4-BE49-F238E27FC236}">
                    <a16:creationId xmlns:a16="http://schemas.microsoft.com/office/drawing/2014/main" id="{31326B12-74BE-41D1-9DE1-420DEE9F5956}"/>
                  </a:ext>
                </a:extLst>
              </p:cNvPr>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6" name="Google Shape;1019;p37">
                <a:extLst>
                  <a:ext uri="{FF2B5EF4-FFF2-40B4-BE49-F238E27FC236}">
                    <a16:creationId xmlns:a16="http://schemas.microsoft.com/office/drawing/2014/main" id="{B5EBD6C3-0B31-4129-B633-24A4F40968B1}"/>
                  </a:ext>
                </a:extLst>
              </p:cNvPr>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7" name="Google Shape;1020;p37">
                <a:extLst>
                  <a:ext uri="{FF2B5EF4-FFF2-40B4-BE49-F238E27FC236}">
                    <a16:creationId xmlns:a16="http://schemas.microsoft.com/office/drawing/2014/main" id="{1AFB1831-0A11-44F4-9E99-C6068AD7652D}"/>
                  </a:ext>
                </a:extLst>
              </p:cNvPr>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8" name="Google Shape;1021;p37">
                <a:extLst>
                  <a:ext uri="{FF2B5EF4-FFF2-40B4-BE49-F238E27FC236}">
                    <a16:creationId xmlns:a16="http://schemas.microsoft.com/office/drawing/2014/main" id="{0D98D401-A015-43C4-98C9-1E890FCB366E}"/>
                  </a:ext>
                </a:extLst>
              </p:cNvPr>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9" name="Google Shape;1022;p37">
                <a:extLst>
                  <a:ext uri="{FF2B5EF4-FFF2-40B4-BE49-F238E27FC236}">
                    <a16:creationId xmlns:a16="http://schemas.microsoft.com/office/drawing/2014/main" id="{DC9F4953-D613-4BAE-A0F8-8C2B5343418E}"/>
                  </a:ext>
                </a:extLst>
              </p:cNvPr>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0" name="Google Shape;1023;p37">
                <a:extLst>
                  <a:ext uri="{FF2B5EF4-FFF2-40B4-BE49-F238E27FC236}">
                    <a16:creationId xmlns:a16="http://schemas.microsoft.com/office/drawing/2014/main" id="{96F5AC51-0D0D-49AC-89F8-F2C9B2DB7093}"/>
                  </a:ext>
                </a:extLst>
              </p:cNvPr>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1" name="Google Shape;1024;p37">
                <a:extLst>
                  <a:ext uri="{FF2B5EF4-FFF2-40B4-BE49-F238E27FC236}">
                    <a16:creationId xmlns:a16="http://schemas.microsoft.com/office/drawing/2014/main" id="{31238E7F-4FFC-4B58-95F6-EE9D30F4D03E}"/>
                  </a:ext>
                </a:extLst>
              </p:cNvPr>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2" name="Google Shape;1025;p37">
                <a:extLst>
                  <a:ext uri="{FF2B5EF4-FFF2-40B4-BE49-F238E27FC236}">
                    <a16:creationId xmlns:a16="http://schemas.microsoft.com/office/drawing/2014/main" id="{D34387A4-6E88-467C-8246-629F8F099D0E}"/>
                  </a:ext>
                </a:extLst>
              </p:cNvPr>
              <p:cNvSpPr/>
              <p:nvPr/>
            </p:nvSpPr>
            <p:spPr>
              <a:xfrm>
                <a:off x="6209999" y="2617577"/>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3" name="Google Shape;1026;p37">
                <a:extLst>
                  <a:ext uri="{FF2B5EF4-FFF2-40B4-BE49-F238E27FC236}">
                    <a16:creationId xmlns:a16="http://schemas.microsoft.com/office/drawing/2014/main" id="{31D083EE-A28F-4E60-95F6-03CD31FC39D1}"/>
                  </a:ext>
                </a:extLst>
              </p:cNvPr>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4" name="Google Shape;1027;p37">
                <a:extLst>
                  <a:ext uri="{FF2B5EF4-FFF2-40B4-BE49-F238E27FC236}">
                    <a16:creationId xmlns:a16="http://schemas.microsoft.com/office/drawing/2014/main" id="{FABE378A-BC2B-4BE5-87F2-A1D9D777F556}"/>
                  </a:ext>
                </a:extLst>
              </p:cNvPr>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5" name="Google Shape;1028;p37">
                <a:extLst>
                  <a:ext uri="{FF2B5EF4-FFF2-40B4-BE49-F238E27FC236}">
                    <a16:creationId xmlns:a16="http://schemas.microsoft.com/office/drawing/2014/main" id="{7F2F8B99-0A67-4DBD-A6DF-167137DC9A3B}"/>
                  </a:ext>
                </a:extLst>
              </p:cNvPr>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6" name="Google Shape;1029;p37">
                <a:extLst>
                  <a:ext uri="{FF2B5EF4-FFF2-40B4-BE49-F238E27FC236}">
                    <a16:creationId xmlns:a16="http://schemas.microsoft.com/office/drawing/2014/main" id="{BFDA3351-EADE-48F4-B9DF-A3F04308C929}"/>
                  </a:ext>
                </a:extLst>
              </p:cNvPr>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7" name="Google Shape;1030;p37">
                <a:extLst>
                  <a:ext uri="{FF2B5EF4-FFF2-40B4-BE49-F238E27FC236}">
                    <a16:creationId xmlns:a16="http://schemas.microsoft.com/office/drawing/2014/main" id="{9C2A8D7C-F1A5-4E9D-81EB-6114071E23B6}"/>
                  </a:ext>
                </a:extLst>
              </p:cNvPr>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grpSp>
      <p:pic>
        <p:nvPicPr>
          <p:cNvPr id="4" name="Picture 3">
            <a:extLst>
              <a:ext uri="{FF2B5EF4-FFF2-40B4-BE49-F238E27FC236}">
                <a16:creationId xmlns:a16="http://schemas.microsoft.com/office/drawing/2014/main" id="{008F087D-DC18-430D-A6CD-41FEB4F86039}"/>
              </a:ext>
            </a:extLst>
          </p:cNvPr>
          <p:cNvPicPr>
            <a:picLocks noChangeAspect="1"/>
          </p:cNvPicPr>
          <p:nvPr/>
        </p:nvPicPr>
        <p:blipFill>
          <a:blip r:embed="rId2"/>
          <a:stretch>
            <a:fillRect/>
          </a:stretch>
        </p:blipFill>
        <p:spPr>
          <a:xfrm>
            <a:off x="1166812" y="1433512"/>
            <a:ext cx="8955309" cy="1976438"/>
          </a:xfrm>
          <a:prstGeom prst="rect">
            <a:avLst/>
          </a:prstGeom>
        </p:spPr>
      </p:pic>
    </p:spTree>
    <p:extLst>
      <p:ext uri="{BB962C8B-B14F-4D97-AF65-F5344CB8AC3E}">
        <p14:creationId xmlns:p14="http://schemas.microsoft.com/office/powerpoint/2010/main" val="6110804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1+#ppt_w/2"/>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52498" y="129582"/>
            <a:ext cx="10239351" cy="888377"/>
            <a:chOff x="1304949" y="670174"/>
            <a:chExt cx="9390836" cy="888377"/>
          </a:xfrm>
        </p:grpSpPr>
        <p:grpSp>
          <p:nvGrpSpPr>
            <p:cNvPr id="14" name="Group 13"/>
            <p:cNvGrpSpPr/>
            <p:nvPr/>
          </p:nvGrpSpPr>
          <p:grpSpPr>
            <a:xfrm>
              <a:off x="1496216" y="813881"/>
              <a:ext cx="9199569" cy="713323"/>
              <a:chOff x="1235349" y="1087529"/>
              <a:chExt cx="9960347" cy="713323"/>
            </a:xfrm>
          </p:grpSpPr>
          <p:sp>
            <p:nvSpPr>
              <p:cNvPr id="17" name="矩形 10"/>
              <p:cNvSpPr/>
              <p:nvPr/>
            </p:nvSpPr>
            <p:spPr>
              <a:xfrm>
                <a:off x="1235349" y="1147615"/>
                <a:ext cx="9960347" cy="65323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2003666" y="1087529"/>
                <a:ext cx="9119365" cy="666657"/>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Em hãy nhận xét hành vi của các bạn dưới đây:</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15" name="椭圆 23"/>
            <p:cNvSpPr/>
            <p:nvPr/>
          </p:nvSpPr>
          <p:spPr>
            <a:xfrm>
              <a:off x="1304949" y="670174"/>
              <a:ext cx="888377" cy="888377"/>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65000"/>
                    <a:lumOff val="35000"/>
                  </a:prstClr>
                </a:solidFill>
                <a:effectLst/>
                <a:uLnTx/>
                <a:uFillTx/>
                <a:latin typeface="字魂64号-萌趣软糖体" panose="00000500000000000000" charset="-122"/>
                <a:ea typeface="字魂64号-萌趣软糖体" panose="00000500000000000000" charset="-122"/>
                <a:cs typeface="+mn-cs"/>
              </a:endParaRPr>
            </a:p>
          </p:txBody>
        </p:sp>
        <p:sp>
          <p:nvSpPr>
            <p:cNvPr id="16" name="TextBox 15"/>
            <p:cNvSpPr txBox="1"/>
            <p:nvPr/>
          </p:nvSpPr>
          <p:spPr>
            <a:xfrm>
              <a:off x="1498673" y="737015"/>
              <a:ext cx="605118" cy="754694"/>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TM Showcard" panose="02040603050506020204" pitchFamily="18" charset="0"/>
                  <a:ea typeface="+mn-ea"/>
                  <a:cs typeface="+mn-cs"/>
                </a:rPr>
                <a:t>2</a:t>
              </a:r>
            </a:p>
          </p:txBody>
        </p:sp>
      </p:grpSp>
      <p:pic>
        <p:nvPicPr>
          <p:cNvPr id="3" name="Picture 2">
            <a:extLst>
              <a:ext uri="{FF2B5EF4-FFF2-40B4-BE49-F238E27FC236}">
                <a16:creationId xmlns:a16="http://schemas.microsoft.com/office/drawing/2014/main" id="{E0583900-5258-48A1-89EB-095B920CDEAC}"/>
              </a:ext>
            </a:extLst>
          </p:cNvPr>
          <p:cNvPicPr>
            <a:picLocks noChangeAspect="1"/>
          </p:cNvPicPr>
          <p:nvPr/>
        </p:nvPicPr>
        <p:blipFill>
          <a:blip r:embed="rId2"/>
          <a:stretch>
            <a:fillRect/>
          </a:stretch>
        </p:blipFill>
        <p:spPr>
          <a:xfrm>
            <a:off x="1576387" y="1381124"/>
            <a:ext cx="7680123" cy="4143375"/>
          </a:xfrm>
          <a:prstGeom prst="rect">
            <a:avLst/>
          </a:prstGeom>
        </p:spPr>
      </p:pic>
      <p:grpSp>
        <p:nvGrpSpPr>
          <p:cNvPr id="20" name="Group 19">
            <a:extLst>
              <a:ext uri="{FF2B5EF4-FFF2-40B4-BE49-F238E27FC236}">
                <a16:creationId xmlns:a16="http://schemas.microsoft.com/office/drawing/2014/main" id="{DF1D1136-AEC5-4F2D-882D-E654849597F5}"/>
              </a:ext>
            </a:extLst>
          </p:cNvPr>
          <p:cNvGrpSpPr/>
          <p:nvPr/>
        </p:nvGrpSpPr>
        <p:grpSpPr>
          <a:xfrm>
            <a:off x="8131753" y="4293863"/>
            <a:ext cx="3291683" cy="1800128"/>
            <a:chOff x="203200" y="3859933"/>
            <a:chExt cx="4928176" cy="2812019"/>
          </a:xfrm>
        </p:grpSpPr>
        <p:pic>
          <p:nvPicPr>
            <p:cNvPr id="21" name="Picture 20">
              <a:extLst>
                <a:ext uri="{FF2B5EF4-FFF2-40B4-BE49-F238E27FC236}">
                  <a16:creationId xmlns:a16="http://schemas.microsoft.com/office/drawing/2014/main" id="{7DB77964-821E-4D64-88D1-60C1C8940620}"/>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65799" y="4003780"/>
              <a:ext cx="4665577" cy="2668172"/>
            </a:xfrm>
            <a:prstGeom prst="rect">
              <a:avLst/>
            </a:prstGeom>
          </p:spPr>
        </p:pic>
        <p:sp>
          <p:nvSpPr>
            <p:cNvPr id="22" name="TextBox 21">
              <a:extLst>
                <a:ext uri="{FF2B5EF4-FFF2-40B4-BE49-F238E27FC236}">
                  <a16:creationId xmlns:a16="http://schemas.microsoft.com/office/drawing/2014/main" id="{6F2E5885-4590-4F86-A473-855A779A7CF6}"/>
                </a:ext>
              </a:extLst>
            </p:cNvPr>
            <p:cNvSpPr txBox="1"/>
            <p:nvPr/>
          </p:nvSpPr>
          <p:spPr>
            <a:xfrm>
              <a:off x="203200" y="3859933"/>
              <a:ext cx="4928176" cy="7211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Thảo</a:t>
              </a:r>
              <a:r>
                <a:rPr kumimoji="0" lang="en-US" sz="24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luận</a:t>
              </a:r>
              <a:r>
                <a:rPr kumimoji="0" lang="en-US" sz="24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nhóm</a:t>
              </a:r>
              <a:r>
                <a:rPr kumimoji="0" lang="en-US" sz="24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4</a:t>
              </a:r>
              <a:endParaRPr kumimoji="0" lang="en-US" sz="40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14372107"/>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TotalTime>
  <Words>330</Words>
  <Application>Microsoft Office PowerPoint</Application>
  <PresentationFormat>Widescreen</PresentationFormat>
  <Paragraphs>21</Paragraphs>
  <Slides>17</Slides>
  <Notes>1</Notes>
  <HiddenSlides>0</HiddenSlides>
  <MMClips>1</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17</vt:i4>
      </vt:variant>
    </vt:vector>
  </HeadingPairs>
  <TitlesOfParts>
    <vt:vector size="28" baseType="lpstr">
      <vt:lpstr>等线</vt:lpstr>
      <vt:lpstr>Arial</vt:lpstr>
      <vt:lpstr>Calibri</vt:lpstr>
      <vt:lpstr>Cambria</vt:lpstr>
      <vt:lpstr>Times New Roman</vt:lpstr>
      <vt:lpstr>UTM Showcard</vt:lpstr>
      <vt:lpstr>字魂64号-萌趣软糖体</vt:lpstr>
      <vt:lpstr>Office 主题​​</vt:lpstr>
      <vt:lpstr>2_Office 主题​​</vt:lpstr>
      <vt:lpstr>3_Office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Ánh Ngọc</cp:lastModifiedBy>
  <cp:revision>30</cp:revision>
  <dcterms:created xsi:type="dcterms:W3CDTF">2022-10-29T12:15:13Z</dcterms:created>
  <dcterms:modified xsi:type="dcterms:W3CDTF">2026-03-02T08:03:38Z</dcterms:modified>
</cp:coreProperties>
</file>