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0" r:id="rId2"/>
    <p:sldMasterId id="2147483765" r:id="rId3"/>
  </p:sldMasterIdLst>
  <p:notesMasterIdLst>
    <p:notesMasterId r:id="rId26"/>
  </p:notesMasterIdLst>
  <p:sldIdLst>
    <p:sldId id="9461" r:id="rId4"/>
    <p:sldId id="339" r:id="rId5"/>
    <p:sldId id="445" r:id="rId6"/>
    <p:sldId id="446" r:id="rId7"/>
    <p:sldId id="447" r:id="rId8"/>
    <p:sldId id="448" r:id="rId9"/>
    <p:sldId id="449" r:id="rId10"/>
    <p:sldId id="280" r:id="rId11"/>
    <p:sldId id="457" r:id="rId12"/>
    <p:sldId id="287" r:id="rId13"/>
    <p:sldId id="288" r:id="rId14"/>
    <p:sldId id="450" r:id="rId15"/>
    <p:sldId id="281" r:id="rId16"/>
    <p:sldId id="451" r:id="rId17"/>
    <p:sldId id="290" r:id="rId18"/>
    <p:sldId id="452" r:id="rId19"/>
    <p:sldId id="453" r:id="rId20"/>
    <p:sldId id="459" r:id="rId21"/>
    <p:sldId id="454" r:id="rId22"/>
    <p:sldId id="455" r:id="rId23"/>
    <p:sldId id="456" r:id="rId24"/>
    <p:sldId id="4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9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4726E-2661-4DEE-BD5C-C567D2448EA4}"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396EB-5A0C-48B7-B699-6E57A74D4EDD}" type="slidenum">
              <a:rPr lang="en-US" smtClean="0"/>
              <a:t>‹#›</a:t>
            </a:fld>
            <a:endParaRPr lang="en-US"/>
          </a:p>
        </p:txBody>
      </p:sp>
    </p:spTree>
    <p:extLst>
      <p:ext uri="{BB962C8B-B14F-4D97-AF65-F5344CB8AC3E}">
        <p14:creationId xmlns:p14="http://schemas.microsoft.com/office/powerpoint/2010/main" val="122622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5B33D-5BDE-4682-9957-13DEF0032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02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6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3/4/2026</a:t>
            </a:fld>
            <a:endParaRPr lang="en-US"/>
          </a:p>
        </p:txBody>
      </p:sp>
      <p:sp>
        <p:nvSpPr>
          <p:cNvPr id="6" name="Footer Placeholder 5">
            <a:extLst>
              <a:ext uri="{FF2B5EF4-FFF2-40B4-BE49-F238E27FC236}">
                <a16:creationId xmlns:a16="http://schemas.microsoft.com/office/drawing/2014/main"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06898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3/4/2026</a:t>
            </a:fld>
            <a:endParaRPr lang="en-US"/>
          </a:p>
        </p:txBody>
      </p:sp>
      <p:sp>
        <p:nvSpPr>
          <p:cNvPr id="5" name="Footer Placeholder 4">
            <a:extLst>
              <a:ext uri="{FF2B5EF4-FFF2-40B4-BE49-F238E27FC236}">
                <a16:creationId xmlns:a16="http://schemas.microsoft.com/office/drawing/2014/main"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52751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3/4/2026</a:t>
            </a:fld>
            <a:endParaRPr lang="en-US"/>
          </a:p>
        </p:txBody>
      </p:sp>
      <p:sp>
        <p:nvSpPr>
          <p:cNvPr id="5" name="Footer Placeholder 4">
            <a:extLst>
              <a:ext uri="{FF2B5EF4-FFF2-40B4-BE49-F238E27FC236}">
                <a16:creationId xmlns:a16="http://schemas.microsoft.com/office/drawing/2014/main"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169749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21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374770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a:extLst>
              <a:ext uri="{FF2B5EF4-FFF2-40B4-BE49-F238E27FC236}">
                <a16:creationId xmlns:a16="http://schemas.microsoft.com/office/drawing/2014/main" id="{43F421DF-BDC1-49D2-B95E-F144E0DE8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5C6B3D5A-AFB7-41BB-A8FB-F44C49953B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268A7A24-B0B1-42E4-8893-9C5E20925A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8B5DA7E9-4AC3-4BDE-A801-A4EDBFA26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73429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261F6-2D8B-48C3-B6D1-024A65A0F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1D4E81C5-5443-45D8-AD71-06481A996F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8504E623-AF6B-4C1E-BAD6-827F2248D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B7CE8F4F-0CBB-45DE-94DD-49BECDE62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294425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C87A8-12C3-44BE-B253-F018EACCD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C73FAA31-CEDD-496F-B397-7AD083046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B7E5E5B-A627-498F-935A-777E489D9E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19563DBD-55E1-4E16-8F5B-00C6E1305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3265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2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3C921-21E7-4286-9C69-7609AC118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63F18134-57FD-4D4D-B96A-35C62DEE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E876D481-B295-4A8C-9EFB-2843A07EA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4B90C9CF-8FF5-43AB-A2F8-ADB49161E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9791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3/4/2026</a:t>
            </a:fld>
            <a:endParaRPr lang="en-US"/>
          </a:p>
        </p:txBody>
      </p:sp>
      <p:sp>
        <p:nvSpPr>
          <p:cNvPr id="5" name="Footer Placeholder 4">
            <a:extLst>
              <a:ext uri="{FF2B5EF4-FFF2-40B4-BE49-F238E27FC236}">
                <a16:creationId xmlns:a16="http://schemas.microsoft.com/office/drawing/2014/main"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a16="http://schemas.microsoft.com/office/drawing/2014/main" id="{D0B5BEA8-A1D0-49A5-B316-2F5398F52E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B4A0646B-E2B2-4E18-B82D-CDC9FC692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7062D51F-6EFD-4518-8D74-CCABD5D038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76FAE9C6-2AC3-483A-ADB0-2B6BFA63E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8240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35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3/4/2026</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555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3/4/2026</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207901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3/4/2026</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8554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756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3/4/2026</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49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04/03/2026</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42389122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04/03/2026</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6823312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04/03/2026</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27046901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04/03/2026</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8628583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3/4/2026</a:t>
            </a:fld>
            <a:endParaRPr lang="en-US"/>
          </a:p>
        </p:txBody>
      </p:sp>
      <p:sp>
        <p:nvSpPr>
          <p:cNvPr id="5" name="Footer Placeholder 4">
            <a:extLst>
              <a:ext uri="{FF2B5EF4-FFF2-40B4-BE49-F238E27FC236}">
                <a16:creationId xmlns:a16="http://schemas.microsoft.com/office/drawing/2014/main"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841659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04/03/2026</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5455339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04/03/2026</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280755339"/>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04/03/2026</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85453842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04/03/2026</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721779319"/>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04/03/2026</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0240662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04/03/2026</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17395697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04/03/2026</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06666976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3/4/2026</a:t>
            </a:fld>
            <a:endParaRPr lang="en-US"/>
          </a:p>
        </p:txBody>
      </p:sp>
      <p:sp>
        <p:nvSpPr>
          <p:cNvPr id="5" name="Footer Placeholder 4">
            <a:extLst>
              <a:ext uri="{FF2B5EF4-FFF2-40B4-BE49-F238E27FC236}">
                <a16:creationId xmlns:a16="http://schemas.microsoft.com/office/drawing/2014/main"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67810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3/4/2026</a:t>
            </a:fld>
            <a:endParaRPr lang="en-US"/>
          </a:p>
        </p:txBody>
      </p:sp>
      <p:sp>
        <p:nvSpPr>
          <p:cNvPr id="6" name="Footer Placeholder 5">
            <a:extLst>
              <a:ext uri="{FF2B5EF4-FFF2-40B4-BE49-F238E27FC236}">
                <a16:creationId xmlns:a16="http://schemas.microsoft.com/office/drawing/2014/main"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95710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3/4/2026</a:t>
            </a:fld>
            <a:endParaRPr lang="en-US"/>
          </a:p>
        </p:txBody>
      </p:sp>
      <p:sp>
        <p:nvSpPr>
          <p:cNvPr id="8" name="Footer Placeholder 7">
            <a:extLst>
              <a:ext uri="{FF2B5EF4-FFF2-40B4-BE49-F238E27FC236}">
                <a16:creationId xmlns:a16="http://schemas.microsoft.com/office/drawing/2014/main"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44706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3/4/2026</a:t>
            </a:fld>
            <a:endParaRPr lang="en-US"/>
          </a:p>
        </p:txBody>
      </p:sp>
      <p:sp>
        <p:nvSpPr>
          <p:cNvPr id="4" name="Footer Placeholder 3">
            <a:extLst>
              <a:ext uri="{FF2B5EF4-FFF2-40B4-BE49-F238E27FC236}">
                <a16:creationId xmlns:a16="http://schemas.microsoft.com/office/drawing/2014/main"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a16="http://schemas.microsoft.com/office/drawing/2014/main" id="{2CCD7192-69C2-4FD9-BEAA-13E50A1E7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9B8FCC7B-4E53-4340-B7BD-06EE38E29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D9CA3AA-6693-4B44-951E-B880BDBB45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C63C1BC-E83C-458F-8770-A7C08BC7C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49963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3/4/2026</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24672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3/4/2026</a:t>
            </a:fld>
            <a:endParaRPr lang="en-US"/>
          </a:p>
        </p:txBody>
      </p:sp>
      <p:sp>
        <p:nvSpPr>
          <p:cNvPr id="6" name="Footer Placeholder 5">
            <a:extLst>
              <a:ext uri="{FF2B5EF4-FFF2-40B4-BE49-F238E27FC236}">
                <a16:creationId xmlns:a16="http://schemas.microsoft.com/office/drawing/2014/main"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a16="http://schemas.microsoft.com/office/drawing/2014/main" id="{E96B39B2-923D-4EF8-B14A-5EA183DD8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C05C7F2D-732F-41A6-8667-7F8CB59160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2308AC7-F56F-48C5-9E8F-00F2E8011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902C95D2-7DFE-4C74-AC31-3A935BD2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06861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image" Target="../media/image5.jpeg"/><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2" name="Picture 1" descr="A round pink circle with white text and a black background&#10;&#10;AI-generated content may be incorrect.">
            <a:extLst>
              <a:ext uri="{FF2B5EF4-FFF2-40B4-BE49-F238E27FC236}">
                <a16:creationId xmlns:a16="http://schemas.microsoft.com/office/drawing/2014/main" id="{654C8AC5-C10A-88FE-66B2-7811662804A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17986" y="112626"/>
            <a:ext cx="1792373" cy="1792373"/>
          </a:xfrm>
          <a:prstGeom prst="rect">
            <a:avLst/>
          </a:prstGeom>
        </p:spPr>
      </p:pic>
    </p:spTree>
    <p:extLst>
      <p:ext uri="{BB962C8B-B14F-4D97-AF65-F5344CB8AC3E}">
        <p14:creationId xmlns:p14="http://schemas.microsoft.com/office/powerpoint/2010/main" val="44088023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B68700-E31F-4146-AD56-B3FEAFB7C9C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74EC374D-C9D2-DF78-EA68-559A736A4A21}"/>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2017986" y="112626"/>
            <a:ext cx="1792373" cy="1792373"/>
          </a:xfrm>
          <a:prstGeom prst="rect">
            <a:avLst/>
          </a:prstGeom>
        </p:spPr>
      </p:pic>
    </p:spTree>
    <p:extLst>
      <p:ext uri="{BB962C8B-B14F-4D97-AF65-F5344CB8AC3E}">
        <p14:creationId xmlns:p14="http://schemas.microsoft.com/office/powerpoint/2010/main" val="119220971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04/03/2026</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8" name="Picture 7" descr="A round pink circle with white text and a black background&#10;&#10;AI-generated content may be incorrect.">
            <a:extLst>
              <a:ext uri="{FF2B5EF4-FFF2-40B4-BE49-F238E27FC236}">
                <a16:creationId xmlns:a16="http://schemas.microsoft.com/office/drawing/2014/main" id="{4968B051-855E-226D-17A2-3772F23285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17986" y="112626"/>
            <a:ext cx="1792373" cy="1792373"/>
          </a:xfrm>
          <a:prstGeom prst="rect">
            <a:avLst/>
          </a:prstGeom>
        </p:spPr>
      </p:pic>
    </p:spTree>
    <p:extLst>
      <p:ext uri="{BB962C8B-B14F-4D97-AF65-F5344CB8AC3E}">
        <p14:creationId xmlns:p14="http://schemas.microsoft.com/office/powerpoint/2010/main" val="274007579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wmf"/><Relationship Id="rId2" Type="http://schemas.openxmlformats.org/officeDocument/2006/relationships/image" Target="../media/image14.png"/><Relationship Id="rId1" Type="http://schemas.openxmlformats.org/officeDocument/2006/relationships/slideLayout" Target="../slideLayouts/slideLayout32.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wmf"/></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 Id="rId5" Type="http://schemas.openxmlformats.org/officeDocument/2006/relationships/image" Target="../media/image2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 Id="rId5" Type="http://schemas.openxmlformats.org/officeDocument/2006/relationships/image" Target="../media/image6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jpeg"/><Relationship Id="rId3" Type="http://schemas.openxmlformats.org/officeDocument/2006/relationships/audio" Target="../media/audio2.wav"/><Relationship Id="rId7" Type="http://schemas.openxmlformats.org/officeDocument/2006/relationships/image" Target="../media/image25.png"/><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audio" Target="../media/audio4.wav"/><Relationship Id="rId10" Type="http://schemas.openxmlformats.org/officeDocument/2006/relationships/image" Target="../media/image28.GIF"/><Relationship Id="rId4" Type="http://schemas.openxmlformats.org/officeDocument/2006/relationships/audio" Target="../media/audio3.wav"/><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image" Target="../media/image32.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audio" Target="../media/audio4.wav"/><Relationship Id="rId10" Type="http://schemas.openxmlformats.org/officeDocument/2006/relationships/image" Target="../media/image34.jpeg"/><Relationship Id="rId4" Type="http://schemas.openxmlformats.org/officeDocument/2006/relationships/audio" Target="../media/audio3.wav"/><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image" Target="../media/image30.jpeg"/><Relationship Id="rId5" Type="http://schemas.openxmlformats.org/officeDocument/2006/relationships/audio" Target="../media/audio4.wav"/><Relationship Id="rId10" Type="http://schemas.openxmlformats.org/officeDocument/2006/relationships/image" Target="../media/image40.GIF"/><Relationship Id="rId4" Type="http://schemas.openxmlformats.org/officeDocument/2006/relationships/audio" Target="../media/audio3.wav"/><Relationship Id="rId9" Type="http://schemas.openxmlformats.org/officeDocument/2006/relationships/image" Target="../media/image39.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 Id="rId5" Type="http://schemas.openxmlformats.org/officeDocument/2006/relationships/image" Target="../media/image5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297723" y="1013055"/>
            <a:ext cx="7615534"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 HƯNG ĐẠO</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281634" y="3460109"/>
            <a:ext cx="8168651" cy="1686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 VIÊN : </a:t>
            </a:r>
            <a:r>
              <a:rPr lang="vi-VN"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NGUYỄN TÚ LINH</a:t>
            </a:r>
            <a:endPar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NĂM SINH : 2000</a:t>
            </a: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 </a:t>
            </a:r>
            <a:r>
              <a:rPr lang="vi-VN" sz="2696"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2696"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LỚP  : 3A2</a:t>
            </a:r>
          </a:p>
        </p:txBody>
      </p:sp>
      <p:sp>
        <p:nvSpPr>
          <p:cNvPr id="2059" name="Text Box 17"/>
          <p:cNvSpPr txBox="1">
            <a:spLocks noChangeArrowheads="1"/>
          </p:cNvSpPr>
          <p:nvPr/>
        </p:nvSpPr>
        <p:spPr bwMode="auto">
          <a:xfrm>
            <a:off x="1867023" y="1746737"/>
            <a:ext cx="8583263"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49" y="6072999"/>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74886" y="154544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6016" y="3833397"/>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37598E-C642-442B-A9C0-F68CBA657110}"/>
              </a:ext>
            </a:extLst>
          </p:cNvPr>
          <p:cNvGrpSpPr/>
          <p:nvPr/>
        </p:nvGrpSpPr>
        <p:grpSpPr>
          <a:xfrm>
            <a:off x="410183" y="547663"/>
            <a:ext cx="619044" cy="584775"/>
            <a:chOff x="621568" y="794220"/>
            <a:chExt cx="619044" cy="584775"/>
          </a:xfrm>
        </p:grpSpPr>
        <p:pic>
          <p:nvPicPr>
            <p:cNvPr id="33" name="Picture 32">
              <a:extLst>
                <a:ext uri="{FF2B5EF4-FFF2-40B4-BE49-F238E27FC236}">
                  <a16:creationId xmlns:a16="http://schemas.microsoft.com/office/drawing/2014/main" id="{5DA60E42-6680-4F98-AB78-D6AD700ABE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35" name="TextBox 34">
              <a:extLst>
                <a:ext uri="{FF2B5EF4-FFF2-40B4-BE49-F238E27FC236}">
                  <a16:creationId xmlns:a16="http://schemas.microsoft.com/office/drawing/2014/main" id="{2F309427-B9CC-49F2-AA81-2C00059A054C}"/>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36" name="TextBox 35">
            <a:extLst>
              <a:ext uri="{FF2B5EF4-FFF2-40B4-BE49-F238E27FC236}">
                <a16:creationId xmlns:a16="http://schemas.microsoft.com/office/drawing/2014/main" id="{9A920D91-45CD-46D2-BA75-AAB48D25E12E}"/>
              </a:ext>
            </a:extLst>
          </p:cNvPr>
          <p:cNvSpPr txBox="1"/>
          <p:nvPr/>
        </p:nvSpPr>
        <p:spPr>
          <a:xfrm>
            <a:off x="942605" y="516884"/>
            <a:ext cx="52030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rồi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2D293013-570D-4AE6-B847-486D171E967D}"/>
              </a:ext>
            </a:extLst>
          </p:cNvPr>
          <p:cNvSpPr txBox="1"/>
          <p:nvPr/>
        </p:nvSpPr>
        <p:spPr>
          <a:xfrm>
            <a:off x="1775637" y="1403498"/>
            <a:ext cx="8495414" cy="2123658"/>
          </a:xfrm>
          <a:prstGeom prst="rect">
            <a:avLst/>
          </a:prstGeom>
          <a:noFill/>
        </p:spPr>
        <p:txBody>
          <a:bodyPr wrap="square" rtlCol="0">
            <a:spAutoFit/>
          </a:bodyPr>
          <a:lstStyle/>
          <a:p>
            <a:pPr algn="just"/>
            <a:r>
              <a:rPr lang="en-US" sz="6600" b="1" i="0" dirty="0">
                <a:solidFill>
                  <a:srgbClr val="0070C0"/>
                </a:solidFill>
                <a:effectLst/>
                <a:latin typeface="Cambria" panose="02040503050406030204" pitchFamily="18" charset="0"/>
                <a:ea typeface="Cambria" panose="02040503050406030204" pitchFamily="18" charset="0"/>
              </a:rPr>
              <a:t>9 362 : 9     1 214 x 6     2 790 : 3            912 x 7</a:t>
            </a:r>
            <a:endParaRPr lang="en-US" sz="6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28CF52-5FD8-4E31-8AD5-EE9DA723BEF2}"/>
              </a:ext>
            </a:extLst>
          </p:cNvPr>
          <p:cNvPicPr>
            <a:picLocks noChangeAspect="1"/>
          </p:cNvPicPr>
          <p:nvPr/>
        </p:nvPicPr>
        <p:blipFill>
          <a:blip r:embed="rId3"/>
          <a:stretch>
            <a:fillRect/>
          </a:stretch>
        </p:blipFill>
        <p:spPr>
          <a:xfrm>
            <a:off x="458996" y="1192911"/>
            <a:ext cx="5510521" cy="3810815"/>
          </a:xfrm>
          <a:prstGeom prst="rect">
            <a:avLst/>
          </a:prstGeom>
        </p:spPr>
      </p:pic>
      <p:grpSp>
        <p:nvGrpSpPr>
          <p:cNvPr id="24" name="Group 23">
            <a:extLst>
              <a:ext uri="{FF2B5EF4-FFF2-40B4-BE49-F238E27FC236}">
                <a16:creationId xmlns:a16="http://schemas.microsoft.com/office/drawing/2014/main" id="{447D4BA3-7E70-45C5-8465-F456809AA24F}"/>
              </a:ext>
            </a:extLst>
          </p:cNvPr>
          <p:cNvGrpSpPr/>
          <p:nvPr/>
        </p:nvGrpSpPr>
        <p:grpSpPr>
          <a:xfrm>
            <a:off x="2015062" y="2153057"/>
            <a:ext cx="2572521" cy="1631502"/>
            <a:chOff x="413254" y="1441024"/>
            <a:chExt cx="1968173" cy="1631502"/>
          </a:xfrm>
        </p:grpSpPr>
        <p:sp>
          <p:nvSpPr>
            <p:cNvPr id="25" name="TextBox 43">
              <a:extLst>
                <a:ext uri="{FF2B5EF4-FFF2-40B4-BE49-F238E27FC236}">
                  <a16:creationId xmlns:a16="http://schemas.microsoft.com/office/drawing/2014/main"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a:t>
              </a:r>
            </a:p>
          </p:txBody>
        </p:sp>
        <p:sp>
          <p:nvSpPr>
            <p:cNvPr id="26" name="TextBox 49">
              <a:extLst>
                <a:ext uri="{FF2B5EF4-FFF2-40B4-BE49-F238E27FC236}">
                  <a16:creationId xmlns:a16="http://schemas.microsoft.com/office/drawing/2014/main"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9 362</a:t>
              </a:r>
            </a:p>
          </p:txBody>
        </p:sp>
        <p:grpSp>
          <p:nvGrpSpPr>
            <p:cNvPr id="27" name="Group 66">
              <a:extLst>
                <a:ext uri="{FF2B5EF4-FFF2-40B4-BE49-F238E27FC236}">
                  <a16:creationId xmlns:a16="http://schemas.microsoft.com/office/drawing/2014/main"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id="{4BD5FD97-B078-49A5-B4FE-219C5508BB17}"/>
              </a:ext>
            </a:extLst>
          </p:cNvPr>
          <p:cNvSpPr txBox="1"/>
          <p:nvPr/>
        </p:nvSpPr>
        <p:spPr>
          <a:xfrm>
            <a:off x="3329194" y="2784117"/>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1</a:t>
            </a:r>
          </a:p>
        </p:txBody>
      </p:sp>
      <p:sp>
        <p:nvSpPr>
          <p:cNvPr id="33" name="TextBox 32">
            <a:extLst>
              <a:ext uri="{FF2B5EF4-FFF2-40B4-BE49-F238E27FC236}">
                <a16:creationId xmlns:a16="http://schemas.microsoft.com/office/drawing/2014/main" id="{2E520791-8610-41C9-96E4-D35E814AB8AD}"/>
              </a:ext>
            </a:extLst>
          </p:cNvPr>
          <p:cNvSpPr txBox="1"/>
          <p:nvPr/>
        </p:nvSpPr>
        <p:spPr>
          <a:xfrm>
            <a:off x="2007246" y="2547070"/>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id="{BDA11072-328E-4A9B-B4CA-30DCAB05564C}"/>
              </a:ext>
            </a:extLst>
          </p:cNvPr>
          <p:cNvSpPr txBox="1"/>
          <p:nvPr/>
        </p:nvSpPr>
        <p:spPr>
          <a:xfrm>
            <a:off x="2373277" y="254843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36" name="TextBox 35">
            <a:extLst>
              <a:ext uri="{FF2B5EF4-FFF2-40B4-BE49-F238E27FC236}">
                <a16:creationId xmlns:a16="http://schemas.microsoft.com/office/drawing/2014/main" id="{A15674D4-34F9-4E87-AB6E-364D8A2F2282}"/>
              </a:ext>
            </a:extLst>
          </p:cNvPr>
          <p:cNvSpPr txBox="1"/>
          <p:nvPr/>
        </p:nvSpPr>
        <p:spPr>
          <a:xfrm>
            <a:off x="3613742" y="2777284"/>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39" name="TextBox 38">
            <a:extLst>
              <a:ext uri="{FF2B5EF4-FFF2-40B4-BE49-F238E27FC236}">
                <a16:creationId xmlns:a16="http://schemas.microsoft.com/office/drawing/2014/main" id="{50B99B81-0E41-4A9E-B703-F88E448A7267}"/>
              </a:ext>
            </a:extLst>
          </p:cNvPr>
          <p:cNvSpPr txBox="1"/>
          <p:nvPr/>
        </p:nvSpPr>
        <p:spPr>
          <a:xfrm>
            <a:off x="2373277" y="3019237"/>
            <a:ext cx="42419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43" name="TextBox 42">
            <a:extLst>
              <a:ext uri="{FF2B5EF4-FFF2-40B4-BE49-F238E27FC236}">
                <a16:creationId xmlns:a16="http://schemas.microsoft.com/office/drawing/2014/main" id="{1E7DC26B-BC2A-4A0E-94C5-C53589792684}"/>
              </a:ext>
            </a:extLst>
          </p:cNvPr>
          <p:cNvSpPr txBox="1"/>
          <p:nvPr/>
        </p:nvSpPr>
        <p:spPr>
          <a:xfrm>
            <a:off x="3898733" y="2789276"/>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4</a:t>
            </a:r>
          </a:p>
        </p:txBody>
      </p:sp>
      <p:sp>
        <p:nvSpPr>
          <p:cNvPr id="46" name="TextBox 45">
            <a:extLst>
              <a:ext uri="{FF2B5EF4-FFF2-40B4-BE49-F238E27FC236}">
                <a16:creationId xmlns:a16="http://schemas.microsoft.com/office/drawing/2014/main" id="{04F84F36-FA1A-4026-94EF-843F71D1184D}"/>
              </a:ext>
            </a:extLst>
          </p:cNvPr>
          <p:cNvSpPr txBox="1"/>
          <p:nvPr/>
        </p:nvSpPr>
        <p:spPr>
          <a:xfrm>
            <a:off x="2629091" y="30151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6</a:t>
            </a:r>
          </a:p>
        </p:txBody>
      </p:sp>
      <p:sp>
        <p:nvSpPr>
          <p:cNvPr id="47" name="TextBox 46">
            <a:extLst>
              <a:ext uri="{FF2B5EF4-FFF2-40B4-BE49-F238E27FC236}">
                <a16:creationId xmlns:a16="http://schemas.microsoft.com/office/drawing/2014/main" id="{0E6B02CA-DF2D-4131-BD6E-689C4DBC0F6C}"/>
              </a:ext>
            </a:extLst>
          </p:cNvPr>
          <p:cNvSpPr txBox="1"/>
          <p:nvPr/>
        </p:nvSpPr>
        <p:spPr>
          <a:xfrm>
            <a:off x="2623648" y="35104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49" name="TextBox 48">
            <a:extLst>
              <a:ext uri="{FF2B5EF4-FFF2-40B4-BE49-F238E27FC236}">
                <a16:creationId xmlns:a16="http://schemas.microsoft.com/office/drawing/2014/main" id="{97C0F86B-58DA-4574-B8A3-3F6E7F727CBF}"/>
              </a:ext>
            </a:extLst>
          </p:cNvPr>
          <p:cNvSpPr txBox="1"/>
          <p:nvPr/>
        </p:nvSpPr>
        <p:spPr>
          <a:xfrm>
            <a:off x="2899873" y="35104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sp>
        <p:nvSpPr>
          <p:cNvPr id="50" name="TextBox 49">
            <a:extLst>
              <a:ext uri="{FF2B5EF4-FFF2-40B4-BE49-F238E27FC236}">
                <a16:creationId xmlns:a16="http://schemas.microsoft.com/office/drawing/2014/main" id="{9BA2356A-AE77-4043-8BE8-F07C1EAD07FD}"/>
              </a:ext>
            </a:extLst>
          </p:cNvPr>
          <p:cNvSpPr txBox="1"/>
          <p:nvPr/>
        </p:nvSpPr>
        <p:spPr>
          <a:xfrm>
            <a:off x="4178281" y="2789277"/>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51" name="TextBox 50">
            <a:extLst>
              <a:ext uri="{FF2B5EF4-FFF2-40B4-BE49-F238E27FC236}">
                <a16:creationId xmlns:a16="http://schemas.microsoft.com/office/drawing/2014/main" id="{66AE5D21-4ADB-47BA-9A3D-9B75F986370D}"/>
              </a:ext>
            </a:extLst>
          </p:cNvPr>
          <p:cNvSpPr txBox="1"/>
          <p:nvPr/>
        </p:nvSpPr>
        <p:spPr>
          <a:xfrm>
            <a:off x="2918923" y="397718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pic>
        <p:nvPicPr>
          <p:cNvPr id="53" name="Picture 52">
            <a:extLst>
              <a:ext uri="{FF2B5EF4-FFF2-40B4-BE49-F238E27FC236}">
                <a16:creationId xmlns:a16="http://schemas.microsoft.com/office/drawing/2014/main" id="{A04FC4B0-53A7-4C72-A5F2-595A23CA7681}"/>
              </a:ext>
            </a:extLst>
          </p:cNvPr>
          <p:cNvPicPr>
            <a:picLocks noChangeAspect="1"/>
          </p:cNvPicPr>
          <p:nvPr/>
        </p:nvPicPr>
        <p:blipFill>
          <a:blip r:embed="rId3"/>
          <a:stretch>
            <a:fillRect/>
          </a:stretch>
        </p:blipFill>
        <p:spPr>
          <a:xfrm>
            <a:off x="6108429" y="1222151"/>
            <a:ext cx="5510521" cy="3810815"/>
          </a:xfrm>
          <a:prstGeom prst="rect">
            <a:avLst/>
          </a:prstGeom>
        </p:spPr>
      </p:pic>
      <p:grpSp>
        <p:nvGrpSpPr>
          <p:cNvPr id="68" name="Group 67">
            <a:extLst>
              <a:ext uri="{FF2B5EF4-FFF2-40B4-BE49-F238E27FC236}">
                <a16:creationId xmlns:a16="http://schemas.microsoft.com/office/drawing/2014/main" id="{D2953F7C-C84D-43CD-83E9-616CE9E125C2}"/>
              </a:ext>
            </a:extLst>
          </p:cNvPr>
          <p:cNvGrpSpPr/>
          <p:nvPr/>
        </p:nvGrpSpPr>
        <p:grpSpPr>
          <a:xfrm>
            <a:off x="7043701" y="1962310"/>
            <a:ext cx="2998425" cy="1676529"/>
            <a:chOff x="9059455" y="2432470"/>
            <a:chExt cx="2554897" cy="1676529"/>
          </a:xfrm>
        </p:grpSpPr>
        <p:sp>
          <p:nvSpPr>
            <p:cNvPr id="69" name="TextBox 68">
              <a:extLst>
                <a:ext uri="{FF2B5EF4-FFF2-40B4-BE49-F238E27FC236}">
                  <a16:creationId xmlns:a16="http://schemas.microsoft.com/office/drawing/2014/main"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rPr>
                <a:t> </a:t>
              </a:r>
              <a:endParaRPr kumimoji="0" lang="vi-VN" sz="6600" b="1" i="0" u="none" strike="noStrike" kern="0" cap="none" spc="0" normalizeH="0" baseline="0" noProof="0" dirty="0">
                <a:ln>
                  <a:noFill/>
                </a:ln>
                <a:solidFill>
                  <a:srgbClr val="FFFFFF"/>
                </a:solidFill>
                <a:effectLst/>
                <a:uLnTx/>
                <a:uFillTx/>
              </a:endParaRPr>
            </a:p>
          </p:txBody>
        </p:sp>
        <p:sp>
          <p:nvSpPr>
            <p:cNvPr id="70" name="TextBox 69">
              <a:extLst>
                <a:ext uri="{FF2B5EF4-FFF2-40B4-BE49-F238E27FC236}">
                  <a16:creationId xmlns:a16="http://schemas.microsoft.com/office/drawing/2014/main"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rPr>
                <a:t>1 214</a:t>
              </a:r>
              <a:endParaRPr kumimoji="0" lang="vi-VN" sz="5400" b="1" i="0" u="none" strike="noStrike" kern="0" cap="none" spc="0" normalizeH="0" baseline="0" noProof="0" dirty="0">
                <a:ln>
                  <a:noFill/>
                </a:ln>
                <a:solidFill>
                  <a:srgbClr val="FFFFFF"/>
                </a:solidFill>
                <a:effectLst/>
                <a:uLnTx/>
                <a:uFillTx/>
              </a:endParaRPr>
            </a:p>
          </p:txBody>
        </p:sp>
        <p:sp>
          <p:nvSpPr>
            <p:cNvPr id="71" name="TextBox 70">
              <a:extLst>
                <a:ext uri="{FF2B5EF4-FFF2-40B4-BE49-F238E27FC236}">
                  <a16:creationId xmlns:a16="http://schemas.microsoft.com/office/drawing/2014/main"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rPr>
                <a:t>    </a:t>
              </a:r>
              <a:r>
                <a:rPr kumimoji="0" lang="en-US" sz="5400" b="1" i="0" u="none" strike="noStrike" kern="0" cap="none" spc="0" normalizeH="0" baseline="0" noProof="0" dirty="0">
                  <a:ln>
                    <a:noFill/>
                  </a:ln>
                  <a:solidFill>
                    <a:srgbClr val="FFFFFF"/>
                  </a:solidFill>
                  <a:effectLst/>
                  <a:uLnTx/>
                  <a:uFillTx/>
                  <a:latin typeface="Calibri" panose="020F0502020204030204"/>
                </a:rPr>
                <a:t>        6</a:t>
              </a:r>
              <a:endParaRPr kumimoji="0" lang="vi-VN" sz="8000" b="1" i="0" u="none" strike="noStrike" kern="0" cap="none" spc="0" normalizeH="0" baseline="0" noProof="0" dirty="0">
                <a:ln>
                  <a:noFill/>
                </a:ln>
                <a:solidFill>
                  <a:srgbClr val="FFFFFF"/>
                </a:solidFill>
                <a:effectLst/>
                <a:uLnTx/>
                <a:uFillTx/>
              </a:endParaRPr>
            </a:p>
          </p:txBody>
        </p:sp>
        <p:sp>
          <p:nvSpPr>
            <p:cNvPr id="72" name="TextBox 71">
              <a:extLst>
                <a:ext uri="{FF2B5EF4-FFF2-40B4-BE49-F238E27FC236}">
                  <a16:creationId xmlns:a16="http://schemas.microsoft.com/office/drawing/2014/main"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rPr>
                <a:t> x</a:t>
              </a:r>
              <a:endParaRPr kumimoji="0" lang="vi-VN" sz="6000" b="1" i="0" u="none" strike="noStrike" kern="0" cap="none" spc="0" normalizeH="0" baseline="0" noProof="0" dirty="0">
                <a:ln>
                  <a:noFill/>
                </a:ln>
                <a:solidFill>
                  <a:srgbClr val="FFFFFF"/>
                </a:solidFill>
                <a:effectLst/>
                <a:uLnTx/>
                <a:uFillTx/>
              </a:endParaRPr>
            </a:p>
          </p:txBody>
        </p:sp>
        <p:cxnSp>
          <p:nvCxnSpPr>
            <p:cNvPr id="73" name="Straight Connector 72">
              <a:extLst>
                <a:ext uri="{FF2B5EF4-FFF2-40B4-BE49-F238E27FC236}">
                  <a16:creationId xmlns:a16="http://schemas.microsoft.com/office/drawing/2014/main"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id="{70A6D9C8-756F-4949-B1B3-1C2D48A8BB16}"/>
              </a:ext>
            </a:extLst>
          </p:cNvPr>
          <p:cNvSpPr txBox="1"/>
          <p:nvPr/>
        </p:nvSpPr>
        <p:spPr>
          <a:xfrm>
            <a:off x="9220643" y="3564305"/>
            <a:ext cx="397565" cy="923330"/>
          </a:xfrm>
          <a:prstGeom prst="rect">
            <a:avLst/>
          </a:prstGeom>
          <a:noFill/>
        </p:spPr>
        <p:txBody>
          <a:bodyPr wrap="square" rtlCol="0">
            <a:spAutoFit/>
          </a:bodyPr>
          <a:lstStyle/>
          <a:p>
            <a:r>
              <a:rPr lang="en-US" sz="5400" b="1" dirty="0">
                <a:solidFill>
                  <a:srgbClr val="FFFF00"/>
                </a:solidFill>
                <a:latin typeface="Calibri" panose="020F0502020204030204"/>
              </a:rPr>
              <a:t>4</a:t>
            </a:r>
          </a:p>
        </p:txBody>
      </p:sp>
      <p:sp>
        <p:nvSpPr>
          <p:cNvPr id="75" name="TextBox 74">
            <a:extLst>
              <a:ext uri="{FF2B5EF4-FFF2-40B4-BE49-F238E27FC236}">
                <a16:creationId xmlns:a16="http://schemas.microsoft.com/office/drawing/2014/main" id="{F31F78A5-BEB7-4065-BC59-7A3F72BDDFD4}"/>
              </a:ext>
            </a:extLst>
          </p:cNvPr>
          <p:cNvSpPr txBox="1"/>
          <p:nvPr/>
        </p:nvSpPr>
        <p:spPr>
          <a:xfrm>
            <a:off x="8859367" y="356430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8</a:t>
            </a:r>
          </a:p>
        </p:txBody>
      </p:sp>
      <p:sp>
        <p:nvSpPr>
          <p:cNvPr id="76" name="TextBox 75">
            <a:extLst>
              <a:ext uri="{FF2B5EF4-FFF2-40B4-BE49-F238E27FC236}">
                <a16:creationId xmlns:a16="http://schemas.microsoft.com/office/drawing/2014/main" id="{FEF1551E-CCC0-4066-8186-5D21231BE5E9}"/>
              </a:ext>
            </a:extLst>
          </p:cNvPr>
          <p:cNvSpPr txBox="1"/>
          <p:nvPr/>
        </p:nvSpPr>
        <p:spPr>
          <a:xfrm>
            <a:off x="8511497" y="356430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2</a:t>
            </a:r>
          </a:p>
        </p:txBody>
      </p:sp>
      <p:sp>
        <p:nvSpPr>
          <p:cNvPr id="77" name="TextBox 76">
            <a:extLst>
              <a:ext uri="{FF2B5EF4-FFF2-40B4-BE49-F238E27FC236}">
                <a16:creationId xmlns:a16="http://schemas.microsoft.com/office/drawing/2014/main" id="{33EA0A7D-BE5C-41AA-A2BA-301814E6D578}"/>
              </a:ext>
            </a:extLst>
          </p:cNvPr>
          <p:cNvSpPr txBox="1"/>
          <p:nvPr/>
        </p:nvSpPr>
        <p:spPr>
          <a:xfrm>
            <a:off x="8084114" y="355436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7</a:t>
            </a: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subTnLst>
                                    <p:audio>
                                      <p:cMediaNode>
                                        <p:cTn display="0" masterRel="sameClick">
                                          <p:stCondLst>
                                            <p:cond evt="begin" delay="0">
                                              <p:tn val="70"/>
                                            </p:cond>
                                          </p:stCondLst>
                                          <p:endCondLst>
                                            <p:cond evt="onStopAudio" delay="0">
                                              <p:tgtEl>
                                                <p:sldTgt/>
                                              </p:tgtEl>
                                            </p:cond>
                                          </p:endCondLst>
                                        </p:cTn>
                                        <p:tgtEl>
                                          <p:sndTgt r:embed="rId2" name="whoosh.wav"/>
                                        </p:tgtEl>
                                      </p:cMediaNode>
                                    </p:audio>
                                  </p:subTnLst>
                                </p:cTn>
                              </p:par>
                            </p:childTnLst>
                          </p:cTn>
                        </p:par>
                        <p:par>
                          <p:cTn id="73" fill="hold">
                            <p:stCondLst>
                              <p:cond delay="500"/>
                            </p:stCondLst>
                            <p:childTnLst>
                              <p:par>
                                <p:cTn id="74" presetID="14" presetClass="entr" presetSubtype="10" fill="hold" nodeType="after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randombar(horizontal)">
                                      <p:cBhvr>
                                        <p:cTn id="76" dur="500"/>
                                        <p:tgtEl>
                                          <p:spTgt spid="6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74">
                                            <p:txEl>
                                              <p:pRg st="0" end="0"/>
                                            </p:txEl>
                                          </p:spTgt>
                                        </p:tgtEl>
                                        <p:attrNameLst>
                                          <p:attrName>style.visibility</p:attrName>
                                        </p:attrNameLst>
                                      </p:cBhvr>
                                      <p:to>
                                        <p:strVal val="visible"/>
                                      </p:to>
                                    </p:set>
                                    <p:animEffect transition="in" filter="wipe(down)">
                                      <p:cBhvr>
                                        <p:cTn id="81" dur="500"/>
                                        <p:tgtEl>
                                          <p:spTgt spid="74">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75">
                                            <p:txEl>
                                              <p:pRg st="0" end="0"/>
                                            </p:txEl>
                                          </p:spTgt>
                                        </p:tgtEl>
                                        <p:attrNameLst>
                                          <p:attrName>style.visibility</p:attrName>
                                        </p:attrNameLst>
                                      </p:cBhvr>
                                      <p:to>
                                        <p:strVal val="visible"/>
                                      </p:to>
                                    </p:set>
                                    <p:animEffect transition="in" filter="wipe(down)">
                                      <p:cBhvr>
                                        <p:cTn id="86" dur="500"/>
                                        <p:tgtEl>
                                          <p:spTgt spid="75">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76">
                                            <p:txEl>
                                              <p:pRg st="0" end="0"/>
                                            </p:txEl>
                                          </p:spTgt>
                                        </p:tgtEl>
                                        <p:attrNameLst>
                                          <p:attrName>style.visibility</p:attrName>
                                        </p:attrNameLst>
                                      </p:cBhvr>
                                      <p:to>
                                        <p:strVal val="visible"/>
                                      </p:to>
                                    </p:set>
                                    <p:animEffect transition="in" filter="wipe(down)">
                                      <p:cBhvr>
                                        <p:cTn id="91" dur="500"/>
                                        <p:tgtEl>
                                          <p:spTgt spid="76">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77">
                                            <p:txEl>
                                              <p:pRg st="0" end="0"/>
                                            </p:txEl>
                                          </p:spTgt>
                                        </p:tgtEl>
                                        <p:attrNameLst>
                                          <p:attrName>style.visibility</p:attrName>
                                        </p:attrNameLst>
                                      </p:cBhvr>
                                      <p:to>
                                        <p:strVal val="visible"/>
                                      </p:to>
                                    </p:set>
                                    <p:animEffect transition="in" filter="wipe(down)">
                                      <p:cBhvr>
                                        <p:cTn id="96" dur="500"/>
                                        <p:tgtEl>
                                          <p:spTgt spid="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P spid="49" grpId="0"/>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28CF52-5FD8-4E31-8AD5-EE9DA723BEF2}"/>
              </a:ext>
            </a:extLst>
          </p:cNvPr>
          <p:cNvPicPr>
            <a:picLocks noChangeAspect="1"/>
          </p:cNvPicPr>
          <p:nvPr/>
        </p:nvPicPr>
        <p:blipFill>
          <a:blip r:embed="rId3"/>
          <a:stretch>
            <a:fillRect/>
          </a:stretch>
        </p:blipFill>
        <p:spPr>
          <a:xfrm>
            <a:off x="458996" y="1192911"/>
            <a:ext cx="5510521" cy="3810815"/>
          </a:xfrm>
          <a:prstGeom prst="rect">
            <a:avLst/>
          </a:prstGeom>
        </p:spPr>
      </p:pic>
      <p:grpSp>
        <p:nvGrpSpPr>
          <p:cNvPr id="24" name="Group 23">
            <a:extLst>
              <a:ext uri="{FF2B5EF4-FFF2-40B4-BE49-F238E27FC236}">
                <a16:creationId xmlns:a16="http://schemas.microsoft.com/office/drawing/2014/main" id="{447D4BA3-7E70-45C5-8465-F456809AA24F}"/>
              </a:ext>
            </a:extLst>
          </p:cNvPr>
          <p:cNvGrpSpPr/>
          <p:nvPr/>
        </p:nvGrpSpPr>
        <p:grpSpPr>
          <a:xfrm>
            <a:off x="2015062" y="2153057"/>
            <a:ext cx="2572521" cy="1631502"/>
            <a:chOff x="413254" y="1441024"/>
            <a:chExt cx="1968173" cy="1631502"/>
          </a:xfrm>
        </p:grpSpPr>
        <p:sp>
          <p:nvSpPr>
            <p:cNvPr id="25" name="TextBox 43">
              <a:extLst>
                <a:ext uri="{FF2B5EF4-FFF2-40B4-BE49-F238E27FC236}">
                  <a16:creationId xmlns:a16="http://schemas.microsoft.com/office/drawing/2014/main"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3</a:t>
              </a:r>
            </a:p>
          </p:txBody>
        </p:sp>
        <p:sp>
          <p:nvSpPr>
            <p:cNvPr id="26" name="TextBox 49">
              <a:extLst>
                <a:ext uri="{FF2B5EF4-FFF2-40B4-BE49-F238E27FC236}">
                  <a16:creationId xmlns:a16="http://schemas.microsoft.com/office/drawing/2014/main"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2 790</a:t>
              </a:r>
            </a:p>
          </p:txBody>
        </p:sp>
        <p:grpSp>
          <p:nvGrpSpPr>
            <p:cNvPr id="27" name="Group 66">
              <a:extLst>
                <a:ext uri="{FF2B5EF4-FFF2-40B4-BE49-F238E27FC236}">
                  <a16:creationId xmlns:a16="http://schemas.microsoft.com/office/drawing/2014/main"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id="{4BD5FD97-B078-49A5-B4FE-219C5508BB17}"/>
              </a:ext>
            </a:extLst>
          </p:cNvPr>
          <p:cNvSpPr txBox="1"/>
          <p:nvPr/>
        </p:nvSpPr>
        <p:spPr>
          <a:xfrm>
            <a:off x="3329194" y="2784117"/>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9</a:t>
            </a:r>
          </a:p>
        </p:txBody>
      </p:sp>
      <p:sp>
        <p:nvSpPr>
          <p:cNvPr id="33" name="TextBox 32">
            <a:extLst>
              <a:ext uri="{FF2B5EF4-FFF2-40B4-BE49-F238E27FC236}">
                <a16:creationId xmlns:a16="http://schemas.microsoft.com/office/drawing/2014/main" id="{2E520791-8610-41C9-96E4-D35E814AB8AD}"/>
              </a:ext>
            </a:extLst>
          </p:cNvPr>
          <p:cNvSpPr txBox="1"/>
          <p:nvPr/>
        </p:nvSpPr>
        <p:spPr>
          <a:xfrm>
            <a:off x="2358121" y="2557702"/>
            <a:ext cx="5020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id="{BDA11072-328E-4A9B-B4CA-30DCAB05564C}"/>
              </a:ext>
            </a:extLst>
          </p:cNvPr>
          <p:cNvSpPr txBox="1"/>
          <p:nvPr/>
        </p:nvSpPr>
        <p:spPr>
          <a:xfrm>
            <a:off x="2649725" y="2559063"/>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9</a:t>
            </a:r>
          </a:p>
        </p:txBody>
      </p:sp>
      <p:sp>
        <p:nvSpPr>
          <p:cNvPr id="36" name="TextBox 35">
            <a:extLst>
              <a:ext uri="{FF2B5EF4-FFF2-40B4-BE49-F238E27FC236}">
                <a16:creationId xmlns:a16="http://schemas.microsoft.com/office/drawing/2014/main" id="{A15674D4-34F9-4E87-AB6E-364D8A2F2282}"/>
              </a:ext>
            </a:extLst>
          </p:cNvPr>
          <p:cNvSpPr txBox="1"/>
          <p:nvPr/>
        </p:nvSpPr>
        <p:spPr>
          <a:xfrm>
            <a:off x="3613742" y="277728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3</a:t>
            </a:r>
          </a:p>
        </p:txBody>
      </p:sp>
      <p:sp>
        <p:nvSpPr>
          <p:cNvPr id="39" name="TextBox 38">
            <a:extLst>
              <a:ext uri="{FF2B5EF4-FFF2-40B4-BE49-F238E27FC236}">
                <a16:creationId xmlns:a16="http://schemas.microsoft.com/office/drawing/2014/main" id="{50B99B81-0E41-4A9E-B703-F88E448A7267}"/>
              </a:ext>
            </a:extLst>
          </p:cNvPr>
          <p:cNvSpPr txBox="1"/>
          <p:nvPr/>
        </p:nvSpPr>
        <p:spPr>
          <a:xfrm>
            <a:off x="2596561" y="2997972"/>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3" name="TextBox 42">
            <a:extLst>
              <a:ext uri="{FF2B5EF4-FFF2-40B4-BE49-F238E27FC236}">
                <a16:creationId xmlns:a16="http://schemas.microsoft.com/office/drawing/2014/main" id="{1E7DC26B-BC2A-4A0E-94C5-C53589792684}"/>
              </a:ext>
            </a:extLst>
          </p:cNvPr>
          <p:cNvSpPr txBox="1"/>
          <p:nvPr/>
        </p:nvSpPr>
        <p:spPr>
          <a:xfrm>
            <a:off x="3898733" y="2789276"/>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0</a:t>
            </a:r>
          </a:p>
        </p:txBody>
      </p:sp>
      <p:sp>
        <p:nvSpPr>
          <p:cNvPr id="46" name="TextBox 45">
            <a:extLst>
              <a:ext uri="{FF2B5EF4-FFF2-40B4-BE49-F238E27FC236}">
                <a16:creationId xmlns:a16="http://schemas.microsoft.com/office/drawing/2014/main" id="{04F84F36-FA1A-4026-94EF-843F71D1184D}"/>
              </a:ext>
            </a:extLst>
          </p:cNvPr>
          <p:cNvSpPr txBox="1"/>
          <p:nvPr/>
        </p:nvSpPr>
        <p:spPr>
          <a:xfrm>
            <a:off x="2884272" y="299389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7" name="TextBox 46">
            <a:extLst>
              <a:ext uri="{FF2B5EF4-FFF2-40B4-BE49-F238E27FC236}">
                <a16:creationId xmlns:a16="http://schemas.microsoft.com/office/drawing/2014/main" id="{0E6B02CA-DF2D-4131-BD6E-689C4DBC0F6C}"/>
              </a:ext>
            </a:extLst>
          </p:cNvPr>
          <p:cNvSpPr txBox="1"/>
          <p:nvPr/>
        </p:nvSpPr>
        <p:spPr>
          <a:xfrm>
            <a:off x="2900094" y="345729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pic>
        <p:nvPicPr>
          <p:cNvPr id="53" name="Picture 52">
            <a:extLst>
              <a:ext uri="{FF2B5EF4-FFF2-40B4-BE49-F238E27FC236}">
                <a16:creationId xmlns:a16="http://schemas.microsoft.com/office/drawing/2014/main" id="{A04FC4B0-53A7-4C72-A5F2-595A23CA7681}"/>
              </a:ext>
            </a:extLst>
          </p:cNvPr>
          <p:cNvPicPr>
            <a:picLocks noChangeAspect="1"/>
          </p:cNvPicPr>
          <p:nvPr/>
        </p:nvPicPr>
        <p:blipFill>
          <a:blip r:embed="rId3"/>
          <a:stretch>
            <a:fillRect/>
          </a:stretch>
        </p:blipFill>
        <p:spPr>
          <a:xfrm>
            <a:off x="6108429" y="1222151"/>
            <a:ext cx="5510521" cy="3810815"/>
          </a:xfrm>
          <a:prstGeom prst="rect">
            <a:avLst/>
          </a:prstGeom>
        </p:spPr>
      </p:pic>
      <p:grpSp>
        <p:nvGrpSpPr>
          <p:cNvPr id="68" name="Group 67">
            <a:extLst>
              <a:ext uri="{FF2B5EF4-FFF2-40B4-BE49-F238E27FC236}">
                <a16:creationId xmlns:a16="http://schemas.microsoft.com/office/drawing/2014/main" id="{D2953F7C-C84D-43CD-83E9-616CE9E125C2}"/>
              </a:ext>
            </a:extLst>
          </p:cNvPr>
          <p:cNvGrpSpPr/>
          <p:nvPr/>
        </p:nvGrpSpPr>
        <p:grpSpPr>
          <a:xfrm>
            <a:off x="7043701" y="1962310"/>
            <a:ext cx="2998425" cy="1676529"/>
            <a:chOff x="9059455" y="2432470"/>
            <a:chExt cx="2554897" cy="1676529"/>
          </a:xfrm>
        </p:grpSpPr>
        <p:sp>
          <p:nvSpPr>
            <p:cNvPr id="69" name="TextBox 68">
              <a:extLst>
                <a:ext uri="{FF2B5EF4-FFF2-40B4-BE49-F238E27FC236}">
                  <a16:creationId xmlns:a16="http://schemas.microsoft.com/office/drawing/2014/main"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FFFFFF"/>
                </a:solidFill>
                <a:effectLst/>
                <a:uLnTx/>
                <a:uFillTx/>
                <a:latin typeface="Arial"/>
                <a:cs typeface="+mn-cs"/>
              </a:endParaRPr>
            </a:p>
          </p:txBody>
        </p:sp>
        <p:sp>
          <p:nvSpPr>
            <p:cNvPr id="70" name="TextBox 69">
              <a:extLst>
                <a:ext uri="{FF2B5EF4-FFF2-40B4-BE49-F238E27FC236}">
                  <a16:creationId xmlns:a16="http://schemas.microsoft.com/office/drawing/2014/main"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cs typeface="+mn-cs"/>
                </a:rPr>
                <a:t>  9 12</a:t>
              </a:r>
              <a:endParaRPr kumimoji="0" lang="vi-VN" sz="5400" b="1" i="0" u="none" strike="noStrike" kern="0" cap="none" spc="0" normalizeH="0" baseline="0" noProof="0" dirty="0">
                <a:ln>
                  <a:noFill/>
                </a:ln>
                <a:solidFill>
                  <a:srgbClr val="FFFFFF"/>
                </a:solidFill>
                <a:effectLst/>
                <a:uLnTx/>
                <a:uFillTx/>
                <a:latin typeface="Arial"/>
                <a:cs typeface="+mn-cs"/>
              </a:endParaRPr>
            </a:p>
          </p:txBody>
        </p:sp>
        <p:sp>
          <p:nvSpPr>
            <p:cNvPr id="71" name="TextBox 70">
              <a:extLst>
                <a:ext uri="{FF2B5EF4-FFF2-40B4-BE49-F238E27FC236}">
                  <a16:creationId xmlns:a16="http://schemas.microsoft.com/office/drawing/2014/main"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cs typeface="+mn-cs"/>
                </a:rPr>
                <a:t>    </a:t>
              </a:r>
              <a:r>
                <a:rPr kumimoji="0" lang="en-US" sz="5400" b="1" i="0" u="none" strike="noStrike" kern="0" cap="none" spc="0" normalizeH="0" baseline="0" noProof="0" dirty="0">
                  <a:ln>
                    <a:noFill/>
                  </a:ln>
                  <a:solidFill>
                    <a:srgbClr val="FFFFFF"/>
                  </a:solidFill>
                  <a:effectLst/>
                  <a:uLnTx/>
                  <a:uFillTx/>
                  <a:latin typeface="Calibri" panose="020F0502020204030204"/>
                  <a:cs typeface="+mn-cs"/>
                </a:rPr>
                <a:t>        7</a:t>
              </a:r>
              <a:endParaRPr kumimoji="0" lang="vi-VN" sz="8000" b="1" i="0" u="none" strike="noStrike" kern="0" cap="none" spc="0" normalizeH="0" baseline="0" noProof="0" dirty="0">
                <a:ln>
                  <a:noFill/>
                </a:ln>
                <a:solidFill>
                  <a:srgbClr val="FFFFFF"/>
                </a:solidFill>
                <a:effectLst/>
                <a:uLnTx/>
                <a:uFillTx/>
                <a:latin typeface="Arial"/>
                <a:cs typeface="+mn-cs"/>
              </a:endParaRPr>
            </a:p>
          </p:txBody>
        </p:sp>
        <p:sp>
          <p:nvSpPr>
            <p:cNvPr id="72" name="TextBox 71">
              <a:extLst>
                <a:ext uri="{FF2B5EF4-FFF2-40B4-BE49-F238E27FC236}">
                  <a16:creationId xmlns:a16="http://schemas.microsoft.com/office/drawing/2014/main"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FFFFFF"/>
                </a:solidFill>
                <a:effectLst/>
                <a:uLnTx/>
                <a:uFillTx/>
                <a:latin typeface="Arial"/>
                <a:cs typeface="+mn-cs"/>
              </a:endParaRPr>
            </a:p>
          </p:txBody>
        </p:sp>
        <p:cxnSp>
          <p:nvCxnSpPr>
            <p:cNvPr id="73" name="Straight Connector 72">
              <a:extLst>
                <a:ext uri="{FF2B5EF4-FFF2-40B4-BE49-F238E27FC236}">
                  <a16:creationId xmlns:a16="http://schemas.microsoft.com/office/drawing/2014/main"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id="{70A6D9C8-756F-4949-B1B3-1C2D48A8BB16}"/>
              </a:ext>
            </a:extLst>
          </p:cNvPr>
          <p:cNvSpPr txBox="1"/>
          <p:nvPr/>
        </p:nvSpPr>
        <p:spPr>
          <a:xfrm>
            <a:off x="9220643" y="3564305"/>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4</a:t>
            </a:r>
          </a:p>
        </p:txBody>
      </p:sp>
      <p:sp>
        <p:nvSpPr>
          <p:cNvPr id="75" name="TextBox 74">
            <a:extLst>
              <a:ext uri="{FF2B5EF4-FFF2-40B4-BE49-F238E27FC236}">
                <a16:creationId xmlns:a16="http://schemas.microsoft.com/office/drawing/2014/main" id="{F31F78A5-BEB7-4065-BC59-7A3F72BDDFD4}"/>
              </a:ext>
            </a:extLst>
          </p:cNvPr>
          <p:cNvSpPr txBox="1"/>
          <p:nvPr/>
        </p:nvSpPr>
        <p:spPr>
          <a:xfrm>
            <a:off x="8859367" y="3564305"/>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8</a:t>
            </a:r>
          </a:p>
        </p:txBody>
      </p:sp>
      <p:sp>
        <p:nvSpPr>
          <p:cNvPr id="76" name="TextBox 75">
            <a:extLst>
              <a:ext uri="{FF2B5EF4-FFF2-40B4-BE49-F238E27FC236}">
                <a16:creationId xmlns:a16="http://schemas.microsoft.com/office/drawing/2014/main" id="{FEF1551E-CCC0-4066-8186-5D21231BE5E9}"/>
              </a:ext>
            </a:extLst>
          </p:cNvPr>
          <p:cNvSpPr txBox="1"/>
          <p:nvPr/>
        </p:nvSpPr>
        <p:spPr>
          <a:xfrm>
            <a:off x="8176436" y="3564305"/>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63</a:t>
            </a:r>
          </a:p>
        </p:txBody>
      </p:sp>
    </p:spTree>
    <p:extLst>
      <p:ext uri="{BB962C8B-B14F-4D97-AF65-F5344CB8AC3E}">
        <p14:creationId xmlns:p14="http://schemas.microsoft.com/office/powerpoint/2010/main" val="202322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randombar(horizontal)">
                                      <p:cBhvr>
                                        <p:cTn id="57" dur="500"/>
                                        <p:tgtEl>
                                          <p:spTgt spid="53"/>
                                        </p:tgtEl>
                                      </p:cBhvr>
                                    </p:animEffect>
                                  </p:childTnLst>
                                  <p:subTnLst>
                                    <p:audio>
                                      <p:cMediaNode>
                                        <p:cTn display="0" masterRel="sameClick">
                                          <p:stCondLst>
                                            <p:cond evt="begin" delay="0">
                                              <p:tn val="55"/>
                                            </p:cond>
                                          </p:stCondLst>
                                          <p:endCondLst>
                                            <p:cond evt="onStopAudio" delay="0">
                                              <p:tgtEl>
                                                <p:sldTgt/>
                                              </p:tgtEl>
                                            </p:cond>
                                          </p:endCondLst>
                                        </p:cTn>
                                        <p:tgtEl>
                                          <p:sndTgt r:embed="rId2" name="whoosh.wav"/>
                                        </p:tgtEl>
                                      </p:cMediaNode>
                                    </p:audio>
                                  </p:sub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randombar(horizontal)">
                                      <p:cBhvr>
                                        <p:cTn id="61" dur="500"/>
                                        <p:tgtEl>
                                          <p:spTgt spid="6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74">
                                            <p:txEl>
                                              <p:pRg st="0" end="0"/>
                                            </p:txEl>
                                          </p:spTgt>
                                        </p:tgtEl>
                                        <p:attrNameLst>
                                          <p:attrName>style.visibility</p:attrName>
                                        </p:attrNameLst>
                                      </p:cBhvr>
                                      <p:to>
                                        <p:strVal val="visible"/>
                                      </p:to>
                                    </p:set>
                                    <p:animEffect transition="in" filter="wipe(down)">
                                      <p:cBhvr>
                                        <p:cTn id="66" dur="500"/>
                                        <p:tgtEl>
                                          <p:spTgt spid="7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75">
                                            <p:txEl>
                                              <p:pRg st="0" end="0"/>
                                            </p:txEl>
                                          </p:spTgt>
                                        </p:tgtEl>
                                        <p:attrNameLst>
                                          <p:attrName>style.visibility</p:attrName>
                                        </p:attrNameLst>
                                      </p:cBhvr>
                                      <p:to>
                                        <p:strVal val="visible"/>
                                      </p:to>
                                    </p:set>
                                    <p:animEffect transition="in" filter="wipe(down)">
                                      <p:cBhvr>
                                        <p:cTn id="71" dur="500"/>
                                        <p:tgtEl>
                                          <p:spTgt spid="75">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76">
                                            <p:txEl>
                                              <p:pRg st="0" end="0"/>
                                            </p:txEl>
                                          </p:spTgt>
                                        </p:tgtEl>
                                        <p:attrNameLst>
                                          <p:attrName>style.visibility</p:attrName>
                                        </p:attrNameLst>
                                      </p:cBhvr>
                                      <p:to>
                                        <p:strVal val="visible"/>
                                      </p:to>
                                    </p:set>
                                    <p:animEffect transition="in" filter="wipe(down)">
                                      <p:cBhvr>
                                        <p:cTn id="76" dur="500"/>
                                        <p:tgtEl>
                                          <p:spTgt spid="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FA7450-42F0-4343-B755-00F93A482751}"/>
              </a:ext>
            </a:extLst>
          </p:cNvPr>
          <p:cNvPicPr>
            <a:picLocks noChangeAspect="1"/>
          </p:cNvPicPr>
          <p:nvPr/>
        </p:nvPicPr>
        <p:blipFill>
          <a:blip r:embed="rId3"/>
          <a:stretch>
            <a:fillRect/>
          </a:stretch>
        </p:blipFill>
        <p:spPr>
          <a:xfrm>
            <a:off x="596198" y="558431"/>
            <a:ext cx="1323975" cy="552450"/>
          </a:xfrm>
          <a:prstGeom prst="rect">
            <a:avLst/>
          </a:prstGeom>
        </p:spPr>
      </p:pic>
      <p:sp>
        <p:nvSpPr>
          <p:cNvPr id="15" name="TextBox 14">
            <a:extLst>
              <a:ext uri="{FF2B5EF4-FFF2-40B4-BE49-F238E27FC236}">
                <a16:creationId xmlns:a16="http://schemas.microsoft.com/office/drawing/2014/main" id="{4A7F0412-C3AA-4C21-9EA0-B74AE45436AA}"/>
              </a:ext>
            </a:extLst>
          </p:cNvPr>
          <p:cNvSpPr txBox="1"/>
          <p:nvPr/>
        </p:nvSpPr>
        <p:spPr>
          <a:xfrm>
            <a:off x="1967023" y="552893"/>
            <a:ext cx="10026503" cy="2062103"/>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Ở khu vui chơi, bác Nam muốn gắn các dây đèn dọc theo mỗi cạnh của ngôi nhà dạng khối lập phương, trừ những cạnh sát mặt đất. Mỗi cạnh cần gắn một dây đèn dài 450cm.</a:t>
            </a:r>
          </a:p>
        </p:txBody>
      </p:sp>
      <p:pic>
        <p:nvPicPr>
          <p:cNvPr id="19" name="Picture 18">
            <a:extLst>
              <a:ext uri="{FF2B5EF4-FFF2-40B4-BE49-F238E27FC236}">
                <a16:creationId xmlns:a16="http://schemas.microsoft.com/office/drawing/2014/main" id="{357AECEB-E124-4C68-A61E-AFAF7D6067EF}"/>
              </a:ext>
            </a:extLst>
          </p:cNvPr>
          <p:cNvPicPr>
            <a:picLocks noChangeAspect="1"/>
          </p:cNvPicPr>
          <p:nvPr/>
        </p:nvPicPr>
        <p:blipFill>
          <a:blip r:embed="rId4"/>
          <a:stretch>
            <a:fillRect/>
          </a:stretch>
        </p:blipFill>
        <p:spPr>
          <a:xfrm>
            <a:off x="8376795" y="3265192"/>
            <a:ext cx="3476625" cy="2943225"/>
          </a:xfrm>
          <a:prstGeom prst="rect">
            <a:avLst/>
          </a:prstGeom>
        </p:spPr>
      </p:pic>
      <p:grpSp>
        <p:nvGrpSpPr>
          <p:cNvPr id="22" name="Group 21">
            <a:extLst>
              <a:ext uri="{FF2B5EF4-FFF2-40B4-BE49-F238E27FC236}">
                <a16:creationId xmlns:a16="http://schemas.microsoft.com/office/drawing/2014/main" id="{36F9B0D3-F80E-4A0C-94EC-EB111D025E4A}"/>
              </a:ext>
            </a:extLst>
          </p:cNvPr>
          <p:cNvGrpSpPr/>
          <p:nvPr/>
        </p:nvGrpSpPr>
        <p:grpSpPr>
          <a:xfrm>
            <a:off x="648586" y="2721936"/>
            <a:ext cx="8165804" cy="1137683"/>
            <a:chOff x="510363" y="3115340"/>
            <a:chExt cx="8165804" cy="1137683"/>
          </a:xfrm>
        </p:grpSpPr>
        <p:sp>
          <p:nvSpPr>
            <p:cNvPr id="20" name="TextBox 19">
              <a:extLst>
                <a:ext uri="{FF2B5EF4-FFF2-40B4-BE49-F238E27FC236}">
                  <a16:creationId xmlns:a16="http://schemas.microsoft.com/office/drawing/2014/main" id="{60478034-B637-4C9A-910E-96E33B6E4D73}"/>
                </a:ext>
              </a:extLst>
            </p:cNvPr>
            <p:cNvSpPr txBox="1"/>
            <p:nvPr/>
          </p:nvSpPr>
          <p:spPr>
            <a:xfrm>
              <a:off x="510363" y="3115340"/>
              <a:ext cx="8165804"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Bác</a:t>
              </a:r>
              <a:r>
                <a:rPr lang="en-US" sz="3200" dirty="0">
                  <a:latin typeface="Cambria" panose="02040503050406030204" pitchFamily="18" charset="0"/>
                  <a:ea typeface="Cambria" panose="02040503050406030204" pitchFamily="18" charset="0"/>
                </a:rPr>
                <a:t> Nam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gắn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xăng-ti-mét</a:t>
              </a:r>
              <a:r>
                <a:rPr lang="en-US" sz="3200" dirty="0">
                  <a:latin typeface="Cambria" panose="02040503050406030204" pitchFamily="18" charset="0"/>
                  <a:ea typeface="Cambria" panose="02040503050406030204" pitchFamily="18" charset="0"/>
                </a:rPr>
                <a:t>.</a:t>
              </a:r>
            </a:p>
          </p:txBody>
        </p:sp>
        <p:sp>
          <p:nvSpPr>
            <p:cNvPr id="21" name="Rectangle 20">
              <a:extLst>
                <a:ext uri="{FF2B5EF4-FFF2-40B4-BE49-F238E27FC236}">
                  <a16:creationId xmlns:a16="http://schemas.microsoft.com/office/drawing/2014/main" id="{8A0D2F9D-7BF9-4C60-86FF-0D7058FC5C64}"/>
                </a:ext>
              </a:extLst>
            </p:cNvPr>
            <p:cNvSpPr/>
            <p:nvPr/>
          </p:nvSpPr>
          <p:spPr>
            <a:xfrm>
              <a:off x="5135526" y="3125972"/>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7" name="Rectangle 36">
              <a:extLst>
                <a:ext uri="{FF2B5EF4-FFF2-40B4-BE49-F238E27FC236}">
                  <a16:creationId xmlns:a16="http://schemas.microsoft.com/office/drawing/2014/main" id="{B4E15907-6EC4-44B9-A8CC-2867A19FCF43}"/>
                </a:ext>
              </a:extLst>
            </p:cNvPr>
            <p:cNvSpPr/>
            <p:nvPr/>
          </p:nvSpPr>
          <p:spPr>
            <a:xfrm>
              <a:off x="5475768" y="3721395"/>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46" name="Picture 45">
            <a:extLst>
              <a:ext uri="{FF2B5EF4-FFF2-40B4-BE49-F238E27FC236}">
                <a16:creationId xmlns:a16="http://schemas.microsoft.com/office/drawing/2014/main" id="{A75A688F-2AE2-4DF6-91DB-01ABE3A0A54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0" y="4389569"/>
            <a:ext cx="2066925" cy="2234514"/>
          </a:xfrm>
          <a:prstGeom prst="rect">
            <a:avLst/>
          </a:prstGeom>
        </p:spPr>
      </p:pic>
      <p:sp>
        <p:nvSpPr>
          <p:cNvPr id="47" name="Oval Callout 5">
            <a:extLst>
              <a:ext uri="{FF2B5EF4-FFF2-40B4-BE49-F238E27FC236}">
                <a16:creationId xmlns:a16="http://schemas.microsoft.com/office/drawing/2014/main" id="{0176A98A-2ABB-4326-90F3-B819C68B495D}"/>
              </a:ext>
            </a:extLst>
          </p:cNvPr>
          <p:cNvSpPr/>
          <p:nvPr/>
        </p:nvSpPr>
        <p:spPr>
          <a:xfrm>
            <a:off x="2318193" y="4029740"/>
            <a:ext cx="6389872" cy="2828260"/>
          </a:xfrm>
          <a:prstGeom prst="wedgeEllipseCallout">
            <a:avLst>
              <a:gd name="adj1" fmla="val -68694"/>
              <a:gd name="adj2" fmla="val 26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“Ngôi nhà có bao nhiêu cạnh? </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Có bao nhiêu cạnh sát mặt đất?</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Còn lại bao nhiêu cạnh được gắn bóng đèn?”</a:t>
            </a:r>
          </a:p>
        </p:txBody>
      </p:sp>
    </p:spTree>
    <p:extLst>
      <p:ext uri="{BB962C8B-B14F-4D97-AF65-F5344CB8AC3E}">
        <p14:creationId xmlns:p14="http://schemas.microsoft.com/office/powerpoint/2010/main" val="171652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223B80-A284-479D-A4E1-CEAF73ECFBC4}"/>
              </a:ext>
            </a:extLst>
          </p:cNvPr>
          <p:cNvSpPr txBox="1"/>
          <p:nvPr/>
        </p:nvSpPr>
        <p:spPr>
          <a:xfrm>
            <a:off x="1127051" y="1371600"/>
            <a:ext cx="10473070" cy="3970318"/>
          </a:xfrm>
          <a:prstGeom prst="rect">
            <a:avLst/>
          </a:prstGeom>
          <a:noFill/>
        </p:spPr>
        <p:txBody>
          <a:bodyPr wrap="square" rtlCol="0">
            <a:spAutoFit/>
          </a:bodyPr>
          <a:lstStyle/>
          <a:p>
            <a:pPr algn="ctr"/>
            <a:r>
              <a:rPr lang="en-US" sz="3600" b="1" u="sng" dirty="0" err="1">
                <a:solidFill>
                  <a:srgbClr val="002060"/>
                </a:solidFill>
                <a:latin typeface="Cambria" panose="02040503050406030204" pitchFamily="18" charset="0"/>
                <a:ea typeface="Cambria" panose="02040503050406030204" pitchFamily="18" charset="0"/>
              </a:rPr>
              <a:t>Bài</a:t>
            </a:r>
            <a:r>
              <a:rPr lang="vi-VN" sz="3600" b="1" u="sng" dirty="0">
                <a:solidFill>
                  <a:srgbClr val="002060"/>
                </a:solidFill>
                <a:latin typeface="Cambria" panose="02040503050406030204" pitchFamily="18" charset="0"/>
                <a:ea typeface="Cambria" panose="02040503050406030204" pitchFamily="18" charset="0"/>
              </a:rPr>
              <a:t> giải:</a:t>
            </a:r>
          </a:p>
          <a:p>
            <a:pPr algn="just"/>
            <a:r>
              <a:rPr lang="vi-VN" sz="3600" b="1" dirty="0">
                <a:solidFill>
                  <a:srgbClr val="002060"/>
                </a:solidFill>
                <a:latin typeface="Cambria" panose="02040503050406030204" pitchFamily="18" charset="0"/>
                <a:ea typeface="Cambria" panose="02040503050406030204" pitchFamily="18" charset="0"/>
              </a:rPr>
              <a:t>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Ngôi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8 </a:t>
            </a:r>
            <a:r>
              <a:rPr lang="en-US" sz="3600" b="1" dirty="0" err="1">
                <a:solidFill>
                  <a:srgbClr val="002060"/>
                </a:solidFill>
                <a:latin typeface="Cambria" panose="02040503050406030204" pitchFamily="18" charset="0"/>
                <a:ea typeface="Cambria" panose="02040503050406030204" pitchFamily="18" charset="0"/>
              </a:rPr>
              <a:t>cạnh</a:t>
            </a:r>
            <a:r>
              <a:rPr lang="vi-VN" sz="3600" b="1" dirty="0">
                <a:solidFill>
                  <a:srgbClr val="002060"/>
                </a:solidFill>
                <a:latin typeface="Cambria" panose="02040503050406030204" pitchFamily="18" charset="0"/>
                <a:ea typeface="Cambria" panose="02040503050406030204" pitchFamily="18" charset="0"/>
              </a:rPr>
              <a:t>. Vậy bác </a:t>
            </a:r>
            <a:r>
              <a:rPr lang="en-US" sz="3600" b="1" dirty="0">
                <a:solidFill>
                  <a:srgbClr val="002060"/>
                </a:solidFill>
                <a:latin typeface="Cambria" panose="02040503050406030204" pitchFamily="18" charset="0"/>
                <a:ea typeface="Cambria" panose="02040503050406030204" pitchFamily="18" charset="0"/>
              </a:rPr>
              <a:t>Nam </a:t>
            </a:r>
            <a:r>
              <a:rPr lang="en-US" sz="3600" b="1" dirty="0" err="1">
                <a:solidFill>
                  <a:srgbClr val="002060"/>
                </a:solidFill>
                <a:latin typeface="Cambria" panose="02040503050406030204" pitchFamily="18" charset="0"/>
                <a:ea typeface="Cambria" panose="02040503050406030204" pitchFamily="18" charset="0"/>
              </a:rPr>
              <a:t>cần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gắn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a:t>
            </a:r>
            <a:r>
              <a:rPr lang="vi-VN" sz="3600" b="1" dirty="0">
                <a:solidFill>
                  <a:srgbClr val="002060"/>
                </a:solidFill>
                <a:latin typeface="Cambria" panose="02040503050406030204" pitchFamily="18" charset="0"/>
                <a:ea typeface="Cambria" panose="02040503050406030204" pitchFamily="18" charset="0"/>
              </a:rPr>
              <a:t> 8 dây đèn.</a:t>
            </a:r>
          </a:p>
          <a:p>
            <a:pPr algn="ctr"/>
            <a:r>
              <a:rPr lang="vi-VN" sz="3600" b="1" dirty="0">
                <a:solidFill>
                  <a:srgbClr val="002060"/>
                </a:solidFill>
                <a:latin typeface="Cambria" panose="02040503050406030204" pitchFamily="18" charset="0"/>
                <a:ea typeface="Cambria" panose="02040503050406030204" pitchFamily="18" charset="0"/>
              </a:rPr>
              <a:t>b)</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Tổng độ dài dây đèn đó là:</a:t>
            </a:r>
          </a:p>
          <a:p>
            <a:pPr algn="ctr"/>
            <a:r>
              <a:rPr lang="vi-VN" sz="3600" b="1" dirty="0">
                <a:solidFill>
                  <a:srgbClr val="002060"/>
                </a:solidFill>
                <a:latin typeface="Cambria" panose="02040503050406030204" pitchFamily="18" charset="0"/>
                <a:ea typeface="Cambria" panose="02040503050406030204" pitchFamily="18" charset="0"/>
              </a:rPr>
              <a:t>450 x 8 = 3600 (cm)</a:t>
            </a:r>
          </a:p>
          <a:p>
            <a:pPr algn="r"/>
            <a:r>
              <a:rPr lang="vi-VN" sz="3600" b="1" dirty="0">
                <a:solidFill>
                  <a:srgbClr val="002060"/>
                </a:solidFill>
                <a:latin typeface="Cambria" panose="02040503050406030204" pitchFamily="18" charset="0"/>
                <a:ea typeface="Cambria" panose="02040503050406030204" pitchFamily="18" charset="0"/>
              </a:rPr>
              <a:t>Đáp số: a) 8 dây đèn;</a:t>
            </a:r>
            <a:endParaRPr lang="en-US" sz="3600" b="1" dirty="0">
              <a:solidFill>
                <a:srgbClr val="002060"/>
              </a:solidFill>
              <a:latin typeface="Cambria" panose="02040503050406030204" pitchFamily="18" charset="0"/>
              <a:ea typeface="Cambria" panose="02040503050406030204" pitchFamily="18" charset="0"/>
            </a:endParaRPr>
          </a:p>
          <a:p>
            <a:pPr algn="r"/>
            <a:r>
              <a:rPr lang="vi-VN" sz="3600" b="1" dirty="0">
                <a:solidFill>
                  <a:srgbClr val="002060"/>
                </a:solidFill>
                <a:latin typeface="Cambria" panose="02040503050406030204" pitchFamily="18" charset="0"/>
                <a:ea typeface="Cambria" panose="02040503050406030204" pitchFamily="18" charset="0"/>
              </a:rPr>
              <a:t>b) 3600 cm</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651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AEFC7F-3B65-4314-87B6-F267BEE3C92A}"/>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16377BDE-1C81-4750-97EF-CA128A443879}"/>
              </a:ext>
            </a:extLst>
          </p:cNvPr>
          <p:cNvSpPr/>
          <p:nvPr/>
        </p:nvSpPr>
        <p:spPr>
          <a:xfrm>
            <a:off x="1937600" y="537404"/>
            <a:ext cx="9685356" cy="1815882"/>
          </a:xfrm>
          <a:prstGeom prst="rect">
            <a:avLst/>
          </a:prstGeom>
        </p:spPr>
        <p:txBody>
          <a:bodyPr wrap="square">
            <a:spAutoFit/>
          </a:bodyPr>
          <a:lstStyle/>
          <a:p>
            <a:pPr algn="just" defTabSz="1218900"/>
            <a:r>
              <a:rPr lang="vi-VN" sz="2800" b="1" dirty="0">
                <a:solidFill>
                  <a:prstClr val="black"/>
                </a:solidFill>
                <a:latin typeface="Cambria" panose="02040503050406030204" pitchFamily="18" charset="0"/>
                <a:ea typeface="Cambria" panose="02040503050406030204" pitchFamily="18" charset="0"/>
              </a:rPr>
              <a:t>Mỗi chú sâu sẽ đi theo đường nào để đến chiếc lá là ngôi nhà của mình? Biết rằng mỗi chú sâu chỉ bò theo đường có màu trùng với màu của nó và sâu cũng chỉ bò đến chiếc lá ghi kết quả của phép tính trên mình chú sâu đó.</a:t>
            </a:r>
          </a:p>
        </p:txBody>
      </p:sp>
      <p:pic>
        <p:nvPicPr>
          <p:cNvPr id="14" name="图片 24">
            <a:extLst>
              <a:ext uri="{FF2B5EF4-FFF2-40B4-BE49-F238E27FC236}">
                <a16:creationId xmlns:a16="http://schemas.microsoft.com/office/drawing/2014/main" id="{4D415F71-D596-4CFA-B117-21B1700EC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15" name="TextBox 14">
            <a:extLst>
              <a:ext uri="{FF2B5EF4-FFF2-40B4-BE49-F238E27FC236}">
                <a16:creationId xmlns:a16="http://schemas.microsoft.com/office/drawing/2014/main" id="{B47B681A-4D10-401B-8AFF-6F7D495D2F93}"/>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3</a:t>
            </a:r>
            <a:r>
              <a:rPr lang="en-GB" sz="4267" b="1"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BF7170ED-939B-489A-B422-94EDCA8DBAC3}"/>
              </a:ext>
            </a:extLst>
          </p:cNvPr>
          <p:cNvPicPr>
            <a:picLocks noChangeAspect="1"/>
          </p:cNvPicPr>
          <p:nvPr/>
        </p:nvPicPr>
        <p:blipFill>
          <a:blip r:embed="rId3"/>
          <a:stretch>
            <a:fillRect/>
          </a:stretch>
        </p:blipFill>
        <p:spPr>
          <a:xfrm>
            <a:off x="2425774" y="2835347"/>
            <a:ext cx="8089826" cy="3030899"/>
          </a:xfrm>
          <a:prstGeom prst="rect">
            <a:avLst/>
          </a:prstGeom>
        </p:spPr>
      </p:pic>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8EDA4B-7E38-4063-85B4-4E9BA918A80F}"/>
              </a:ext>
            </a:extLst>
          </p:cNvPr>
          <p:cNvSpPr txBox="1"/>
          <p:nvPr/>
        </p:nvSpPr>
        <p:spPr>
          <a:xfrm>
            <a:off x="3689497" y="446567"/>
            <a:ext cx="5358809" cy="707886"/>
          </a:xfrm>
          <a:prstGeom prst="rect">
            <a:avLst/>
          </a:prstGeom>
          <a:noFill/>
        </p:spPr>
        <p:txBody>
          <a:bodyPr wrap="square" rtlCol="0">
            <a:spAutoFit/>
          </a:bodyPr>
          <a:lstStyle/>
          <a:p>
            <a:r>
              <a:rPr lang="en-US" sz="4000" b="1" i="0" dirty="0" err="1">
                <a:solidFill>
                  <a:srgbClr val="000000"/>
                </a:solidFill>
                <a:effectLst/>
                <a:latin typeface="Cambria" panose="02040503050406030204" pitchFamily="18" charset="0"/>
                <a:ea typeface="Cambria" panose="02040503050406030204" pitchFamily="18" charset="0"/>
              </a:rPr>
              <a:t>Thực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hiện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phép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tính</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0483B28E-529F-48E7-B155-AE126BC4BCB5}"/>
              </a:ext>
            </a:extLst>
          </p:cNvPr>
          <p:cNvGrpSpPr/>
          <p:nvPr/>
        </p:nvGrpSpPr>
        <p:grpSpPr>
          <a:xfrm>
            <a:off x="1482874" y="1590171"/>
            <a:ext cx="3257076" cy="1831558"/>
            <a:chOff x="8543047" y="2254675"/>
            <a:chExt cx="2775288" cy="2041793"/>
          </a:xfrm>
        </p:grpSpPr>
        <p:sp>
          <p:nvSpPr>
            <p:cNvPr id="18" name="TextBox 17">
              <a:extLst>
                <a:ext uri="{FF2B5EF4-FFF2-40B4-BE49-F238E27FC236}">
                  <a16:creationId xmlns:a16="http://schemas.microsoft.com/office/drawing/2014/main" id="{E639A279-6C10-4B6E-ADF8-FF4785E0004B}"/>
                </a:ext>
              </a:extLst>
            </p:cNvPr>
            <p:cNvSpPr txBox="1"/>
            <p:nvPr/>
          </p:nvSpPr>
          <p:spPr>
            <a:xfrm>
              <a:off x="9876522" y="2634497"/>
              <a:ext cx="799498" cy="110799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2060"/>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002060"/>
                </a:solidFill>
                <a:effectLst/>
                <a:uLnTx/>
                <a:uFillTx/>
                <a:latin typeface="Arial"/>
                <a:cs typeface="+mn-cs"/>
              </a:endParaRPr>
            </a:p>
          </p:txBody>
        </p:sp>
        <p:sp>
          <p:nvSpPr>
            <p:cNvPr id="19" name="TextBox 18">
              <a:extLst>
                <a:ext uri="{FF2B5EF4-FFF2-40B4-BE49-F238E27FC236}">
                  <a16:creationId xmlns:a16="http://schemas.microsoft.com/office/drawing/2014/main" id="{5BF4A0F0-2FD4-49E5-B8F1-ADFCEC09ED09}"/>
                </a:ext>
              </a:extLst>
            </p:cNvPr>
            <p:cNvSpPr txBox="1"/>
            <p:nvPr/>
          </p:nvSpPr>
          <p:spPr>
            <a:xfrm>
              <a:off x="9582840" y="2254675"/>
              <a:ext cx="1735495" cy="102931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2060"/>
                  </a:solidFill>
                  <a:effectLst/>
                  <a:uLnTx/>
                  <a:uFillTx/>
                  <a:latin typeface="Calibri" panose="020F0502020204030204"/>
                  <a:cs typeface="+mn-cs"/>
                </a:rPr>
                <a:t>    721</a:t>
              </a:r>
              <a:endParaRPr kumimoji="0" lang="vi-VN" sz="5400" b="1" i="0" u="none" strike="noStrike" kern="0" cap="none" spc="0" normalizeH="0" baseline="0" noProof="0" dirty="0">
                <a:ln>
                  <a:noFill/>
                </a:ln>
                <a:solidFill>
                  <a:srgbClr val="002060"/>
                </a:solidFill>
                <a:effectLst/>
                <a:uLnTx/>
                <a:uFillTx/>
                <a:latin typeface="Arial"/>
                <a:cs typeface="+mn-cs"/>
              </a:endParaRPr>
            </a:p>
          </p:txBody>
        </p:sp>
        <p:sp>
          <p:nvSpPr>
            <p:cNvPr id="20" name="TextBox 19">
              <a:extLst>
                <a:ext uri="{FF2B5EF4-FFF2-40B4-BE49-F238E27FC236}">
                  <a16:creationId xmlns:a16="http://schemas.microsoft.com/office/drawing/2014/main" id="{DFD23492-A5A9-4013-854C-83049F231902}"/>
                </a:ext>
              </a:extLst>
            </p:cNvPr>
            <p:cNvSpPr txBox="1"/>
            <p:nvPr/>
          </p:nvSpPr>
          <p:spPr>
            <a:xfrm>
              <a:off x="8543047" y="2821118"/>
              <a:ext cx="2759018" cy="14753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002060"/>
                  </a:solidFill>
                  <a:effectLst/>
                  <a:uLnTx/>
                  <a:uFillTx/>
                  <a:latin typeface="Calibri" panose="020F0502020204030204"/>
                  <a:cs typeface="+mn-cs"/>
                </a:rPr>
                <a:t>    </a:t>
              </a:r>
              <a:r>
                <a:rPr kumimoji="0" lang="en-US" sz="5400" b="1" i="0" u="none" strike="noStrike" kern="0" cap="none" spc="0" normalizeH="0" baseline="0" noProof="0" dirty="0">
                  <a:ln>
                    <a:noFill/>
                  </a:ln>
                  <a:solidFill>
                    <a:srgbClr val="002060"/>
                  </a:solidFill>
                  <a:effectLst/>
                  <a:uLnTx/>
                  <a:uFillTx/>
                  <a:latin typeface="Calibri" panose="020F0502020204030204"/>
                  <a:cs typeface="+mn-cs"/>
                </a:rPr>
                <a:t>          6</a:t>
              </a:r>
              <a:endParaRPr kumimoji="0" lang="vi-VN" sz="8000" b="1" i="0" u="none" strike="noStrike" kern="0" cap="none" spc="0" normalizeH="0" baseline="0" noProof="0" dirty="0">
                <a:ln>
                  <a:noFill/>
                </a:ln>
                <a:solidFill>
                  <a:srgbClr val="002060"/>
                </a:solidFill>
                <a:effectLst/>
                <a:uLnTx/>
                <a:uFillTx/>
                <a:latin typeface="Arial"/>
                <a:cs typeface="+mn-cs"/>
              </a:endParaRPr>
            </a:p>
          </p:txBody>
        </p:sp>
        <p:sp>
          <p:nvSpPr>
            <p:cNvPr id="21" name="TextBox 20">
              <a:extLst>
                <a:ext uri="{FF2B5EF4-FFF2-40B4-BE49-F238E27FC236}">
                  <a16:creationId xmlns:a16="http://schemas.microsoft.com/office/drawing/2014/main" id="{7059530B-7874-4861-9C89-9168F7822F6C}"/>
                </a:ext>
              </a:extLst>
            </p:cNvPr>
            <p:cNvSpPr txBox="1"/>
            <p:nvPr/>
          </p:nvSpPr>
          <p:spPr>
            <a:xfrm>
              <a:off x="9263979" y="2558599"/>
              <a:ext cx="799498" cy="1015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002060"/>
                </a:solidFill>
                <a:effectLst/>
                <a:uLnTx/>
                <a:uFillTx/>
                <a:latin typeface="Arial"/>
                <a:cs typeface="+mn-cs"/>
              </a:endParaRPr>
            </a:p>
          </p:txBody>
        </p:sp>
        <p:cxnSp>
          <p:nvCxnSpPr>
            <p:cNvPr id="22" name="Straight Connector 21">
              <a:extLst>
                <a:ext uri="{FF2B5EF4-FFF2-40B4-BE49-F238E27FC236}">
                  <a16:creationId xmlns:a16="http://schemas.microsoft.com/office/drawing/2014/main" id="{47E8E3A4-FB8F-4050-92B3-C691CF1EC106}"/>
                </a:ext>
              </a:extLst>
            </p:cNvPr>
            <p:cNvCxnSpPr>
              <a:cxnSpLocks/>
            </p:cNvCxnSpPr>
            <p:nvPr/>
          </p:nvCxnSpPr>
          <p:spPr>
            <a:xfrm flipH="1">
              <a:off x="9885164" y="4044198"/>
              <a:ext cx="1314208" cy="0"/>
            </a:xfrm>
            <a:prstGeom prst="line">
              <a:avLst/>
            </a:prstGeom>
            <a:noFill/>
            <a:ln w="76200" cap="flat" cmpd="sng" algn="ctr">
              <a:solidFill>
                <a:srgbClr val="FF0000"/>
              </a:solidFill>
              <a:prstDash val="solid"/>
              <a:miter lim="800000"/>
            </a:ln>
            <a:effectLst/>
          </p:spPr>
        </p:cxnSp>
      </p:grpSp>
      <p:sp>
        <p:nvSpPr>
          <p:cNvPr id="23" name="TextBox 22">
            <a:extLst>
              <a:ext uri="{FF2B5EF4-FFF2-40B4-BE49-F238E27FC236}">
                <a16:creationId xmlns:a16="http://schemas.microsoft.com/office/drawing/2014/main" id="{4822AD47-DDFA-48C2-8A68-1CD453EB34CE}"/>
              </a:ext>
            </a:extLst>
          </p:cNvPr>
          <p:cNvSpPr txBox="1"/>
          <p:nvPr/>
        </p:nvSpPr>
        <p:spPr>
          <a:xfrm>
            <a:off x="4042587" y="3202799"/>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6</a:t>
            </a:r>
          </a:p>
        </p:txBody>
      </p:sp>
      <p:sp>
        <p:nvSpPr>
          <p:cNvPr id="24" name="TextBox 23">
            <a:extLst>
              <a:ext uri="{FF2B5EF4-FFF2-40B4-BE49-F238E27FC236}">
                <a16:creationId xmlns:a16="http://schemas.microsoft.com/office/drawing/2014/main" id="{3069A96E-C764-4D21-8202-7D5C3C27DAD5}"/>
              </a:ext>
            </a:extLst>
          </p:cNvPr>
          <p:cNvSpPr txBox="1"/>
          <p:nvPr/>
        </p:nvSpPr>
        <p:spPr>
          <a:xfrm>
            <a:off x="3670679" y="3213431"/>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2</a:t>
            </a:r>
          </a:p>
        </p:txBody>
      </p:sp>
      <p:sp>
        <p:nvSpPr>
          <p:cNvPr id="25" name="TextBox 24">
            <a:extLst>
              <a:ext uri="{FF2B5EF4-FFF2-40B4-BE49-F238E27FC236}">
                <a16:creationId xmlns:a16="http://schemas.microsoft.com/office/drawing/2014/main" id="{5AF10491-0A82-4BC8-B742-BC3454BE9201}"/>
              </a:ext>
            </a:extLst>
          </p:cNvPr>
          <p:cNvSpPr txBox="1"/>
          <p:nvPr/>
        </p:nvSpPr>
        <p:spPr>
          <a:xfrm>
            <a:off x="2945217" y="3202798"/>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43</a:t>
            </a:r>
          </a:p>
        </p:txBody>
      </p:sp>
      <p:grpSp>
        <p:nvGrpSpPr>
          <p:cNvPr id="26" name="Group 25">
            <a:extLst>
              <a:ext uri="{FF2B5EF4-FFF2-40B4-BE49-F238E27FC236}">
                <a16:creationId xmlns:a16="http://schemas.microsoft.com/office/drawing/2014/main" id="{22E9B330-54DB-4DC4-85A4-267F81818632}"/>
              </a:ext>
            </a:extLst>
          </p:cNvPr>
          <p:cNvGrpSpPr/>
          <p:nvPr/>
        </p:nvGrpSpPr>
        <p:grpSpPr>
          <a:xfrm>
            <a:off x="7916132" y="1834080"/>
            <a:ext cx="2572521" cy="1631502"/>
            <a:chOff x="413254" y="1441024"/>
            <a:chExt cx="1968173" cy="1631502"/>
          </a:xfrm>
        </p:grpSpPr>
        <p:sp>
          <p:nvSpPr>
            <p:cNvPr id="27" name="TextBox 43">
              <a:extLst>
                <a:ext uri="{FF2B5EF4-FFF2-40B4-BE49-F238E27FC236}">
                  <a16:creationId xmlns:a16="http://schemas.microsoft.com/office/drawing/2014/main" id="{849EF366-84DB-4207-848D-10D3BD6A3BC1}"/>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6</a:t>
              </a:r>
            </a:p>
          </p:txBody>
        </p:sp>
        <p:sp>
          <p:nvSpPr>
            <p:cNvPr id="28" name="TextBox 49">
              <a:extLst>
                <a:ext uri="{FF2B5EF4-FFF2-40B4-BE49-F238E27FC236}">
                  <a16:creationId xmlns:a16="http://schemas.microsoft.com/office/drawing/2014/main" id="{BF9344C9-5B4C-4972-915D-4BEE629C0FE3}"/>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4 328</a:t>
              </a:r>
            </a:p>
          </p:txBody>
        </p:sp>
        <p:grpSp>
          <p:nvGrpSpPr>
            <p:cNvPr id="29" name="Group 66">
              <a:extLst>
                <a:ext uri="{FF2B5EF4-FFF2-40B4-BE49-F238E27FC236}">
                  <a16:creationId xmlns:a16="http://schemas.microsoft.com/office/drawing/2014/main" id="{966A31E3-9645-469B-8715-FE89777959D1}"/>
                </a:ext>
              </a:extLst>
            </p:cNvPr>
            <p:cNvGrpSpPr>
              <a:grpSpLocks/>
            </p:cNvGrpSpPr>
            <p:nvPr/>
          </p:nvGrpSpPr>
          <p:grpSpPr bwMode="auto">
            <a:xfrm>
              <a:off x="1392414" y="1586678"/>
              <a:ext cx="989013" cy="1485848"/>
              <a:chOff x="2299" y="1296"/>
              <a:chExt cx="623" cy="681"/>
            </a:xfrm>
          </p:grpSpPr>
          <p:cxnSp>
            <p:nvCxnSpPr>
              <p:cNvPr id="30" name="Straight Connector 29">
                <a:extLst>
                  <a:ext uri="{FF2B5EF4-FFF2-40B4-BE49-F238E27FC236}">
                    <a16:creationId xmlns:a16="http://schemas.microsoft.com/office/drawing/2014/main" id="{536AA39E-97C6-46B1-9D9C-108C143D5C24}"/>
                  </a:ext>
                </a:extLst>
              </p:cNvPr>
              <p:cNvCxnSpPr>
                <a:cxnSpLocks/>
              </p:cNvCxnSpPr>
              <p:nvPr/>
            </p:nvCxnSpPr>
            <p:spPr>
              <a:xfrm>
                <a:off x="2299" y="1537"/>
                <a:ext cx="623" cy="0"/>
              </a:xfrm>
              <a:prstGeom prst="line">
                <a:avLst/>
              </a:prstGeom>
              <a:noFill/>
              <a:ln w="38100" cap="flat" cmpd="sng" algn="ctr">
                <a:solidFill>
                  <a:srgbClr val="FF0000"/>
                </a:solidFill>
                <a:prstDash val="solid"/>
              </a:ln>
              <a:effectLst/>
            </p:spPr>
          </p:cxnSp>
          <p:cxnSp>
            <p:nvCxnSpPr>
              <p:cNvPr id="31" name="Straight Connector 30">
                <a:extLst>
                  <a:ext uri="{FF2B5EF4-FFF2-40B4-BE49-F238E27FC236}">
                    <a16:creationId xmlns:a16="http://schemas.microsoft.com/office/drawing/2014/main" id="{66AE626B-0E9F-4BC8-ABE8-5B2B676C92AB}"/>
                  </a:ext>
                </a:extLst>
              </p:cNvPr>
              <p:cNvCxnSpPr>
                <a:cxnSpLocks/>
              </p:cNvCxnSpPr>
              <p:nvPr/>
            </p:nvCxnSpPr>
            <p:spPr>
              <a:xfrm>
                <a:off x="2304" y="1296"/>
                <a:ext cx="0" cy="681"/>
              </a:xfrm>
              <a:prstGeom prst="line">
                <a:avLst/>
              </a:prstGeom>
              <a:noFill/>
              <a:ln w="38100" cap="flat" cmpd="sng" algn="ctr">
                <a:solidFill>
                  <a:srgbClr val="FF0000"/>
                </a:solidFill>
                <a:prstDash val="solid"/>
              </a:ln>
              <a:effectLst/>
            </p:spPr>
          </p:cxnSp>
        </p:grpSp>
      </p:grpSp>
      <p:sp>
        <p:nvSpPr>
          <p:cNvPr id="32" name="TextBox 31">
            <a:extLst>
              <a:ext uri="{FF2B5EF4-FFF2-40B4-BE49-F238E27FC236}">
                <a16:creationId xmlns:a16="http://schemas.microsoft.com/office/drawing/2014/main" id="{0017A184-499C-4932-B599-0069E2EDA33A}"/>
              </a:ext>
            </a:extLst>
          </p:cNvPr>
          <p:cNvSpPr txBox="1"/>
          <p:nvPr/>
        </p:nvSpPr>
        <p:spPr>
          <a:xfrm>
            <a:off x="9230264" y="2465140"/>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7</a:t>
            </a:r>
          </a:p>
        </p:txBody>
      </p:sp>
      <p:sp>
        <p:nvSpPr>
          <p:cNvPr id="33" name="TextBox 32">
            <a:extLst>
              <a:ext uri="{FF2B5EF4-FFF2-40B4-BE49-F238E27FC236}">
                <a16:creationId xmlns:a16="http://schemas.microsoft.com/office/drawing/2014/main" id="{BB22DAB4-BDE9-4133-871C-A804F9691F9C}"/>
              </a:ext>
            </a:extLst>
          </p:cNvPr>
          <p:cNvSpPr txBox="1"/>
          <p:nvPr/>
        </p:nvSpPr>
        <p:spPr>
          <a:xfrm>
            <a:off x="8259190" y="2238725"/>
            <a:ext cx="544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4" name="TextBox 33">
            <a:extLst>
              <a:ext uri="{FF2B5EF4-FFF2-40B4-BE49-F238E27FC236}">
                <a16:creationId xmlns:a16="http://schemas.microsoft.com/office/drawing/2014/main" id="{8EA1A624-D278-4946-B2F4-C93B4191718A}"/>
              </a:ext>
            </a:extLst>
          </p:cNvPr>
          <p:cNvSpPr txBox="1"/>
          <p:nvPr/>
        </p:nvSpPr>
        <p:spPr>
          <a:xfrm>
            <a:off x="8550795" y="2240086"/>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5" name="TextBox 34">
            <a:extLst>
              <a:ext uri="{FF2B5EF4-FFF2-40B4-BE49-F238E27FC236}">
                <a16:creationId xmlns:a16="http://schemas.microsoft.com/office/drawing/2014/main" id="{3EB32B47-D0AB-4BA8-A7F3-895AEA454EC4}"/>
              </a:ext>
            </a:extLst>
          </p:cNvPr>
          <p:cNvSpPr txBox="1"/>
          <p:nvPr/>
        </p:nvSpPr>
        <p:spPr>
          <a:xfrm>
            <a:off x="9514812" y="245830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6" name="TextBox 35">
            <a:extLst>
              <a:ext uri="{FF2B5EF4-FFF2-40B4-BE49-F238E27FC236}">
                <a16:creationId xmlns:a16="http://schemas.microsoft.com/office/drawing/2014/main" id="{902173F1-4A85-485B-8BD5-A24D5EB211A6}"/>
              </a:ext>
            </a:extLst>
          </p:cNvPr>
          <p:cNvSpPr txBox="1"/>
          <p:nvPr/>
        </p:nvSpPr>
        <p:spPr>
          <a:xfrm>
            <a:off x="8497631" y="2678995"/>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0</a:t>
            </a:r>
          </a:p>
        </p:txBody>
      </p:sp>
      <p:sp>
        <p:nvSpPr>
          <p:cNvPr id="37" name="TextBox 36">
            <a:extLst>
              <a:ext uri="{FF2B5EF4-FFF2-40B4-BE49-F238E27FC236}">
                <a16:creationId xmlns:a16="http://schemas.microsoft.com/office/drawing/2014/main" id="{08802714-75FB-462B-B2EC-146C976B72AE}"/>
              </a:ext>
            </a:extLst>
          </p:cNvPr>
          <p:cNvSpPr txBox="1"/>
          <p:nvPr/>
        </p:nvSpPr>
        <p:spPr>
          <a:xfrm>
            <a:off x="9778537" y="2459666"/>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8" name="TextBox 37">
            <a:extLst>
              <a:ext uri="{FF2B5EF4-FFF2-40B4-BE49-F238E27FC236}">
                <a16:creationId xmlns:a16="http://schemas.microsoft.com/office/drawing/2014/main" id="{E80B7BFF-3027-4B26-BB22-FA6B878A4157}"/>
              </a:ext>
            </a:extLst>
          </p:cNvPr>
          <p:cNvSpPr txBox="1"/>
          <p:nvPr/>
        </p:nvSpPr>
        <p:spPr>
          <a:xfrm>
            <a:off x="8785342" y="267491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8</a:t>
            </a:r>
          </a:p>
        </p:txBody>
      </p:sp>
      <p:sp>
        <p:nvSpPr>
          <p:cNvPr id="39" name="TextBox 38">
            <a:extLst>
              <a:ext uri="{FF2B5EF4-FFF2-40B4-BE49-F238E27FC236}">
                <a16:creationId xmlns:a16="http://schemas.microsoft.com/office/drawing/2014/main" id="{A654EAD9-18F1-4733-A3E0-618AB1FA98F8}"/>
              </a:ext>
            </a:extLst>
          </p:cNvPr>
          <p:cNvSpPr txBox="1"/>
          <p:nvPr/>
        </p:nvSpPr>
        <p:spPr>
          <a:xfrm>
            <a:off x="8801164" y="313831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40" name="TextBox 39">
            <a:extLst>
              <a:ext uri="{FF2B5EF4-FFF2-40B4-BE49-F238E27FC236}">
                <a16:creationId xmlns:a16="http://schemas.microsoft.com/office/drawing/2014/main" id="{7C660ABA-6828-4DFB-8FF7-06ED76055687}"/>
              </a:ext>
            </a:extLst>
          </p:cNvPr>
          <p:cNvSpPr txBox="1"/>
          <p:nvPr/>
        </p:nvSpPr>
        <p:spPr>
          <a:xfrm>
            <a:off x="4263656" y="4316819"/>
            <a:ext cx="6549656" cy="1323439"/>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Vậy 721 x 6 = 4326</a:t>
            </a:r>
          </a:p>
          <a:p>
            <a:r>
              <a:rPr lang="vi-VN" sz="4000" b="1" dirty="0">
                <a:solidFill>
                  <a:srgbClr val="FF0000"/>
                </a:solidFill>
                <a:latin typeface="Cambria" panose="02040503050406030204" pitchFamily="18" charset="0"/>
                <a:ea typeface="Cambria" panose="02040503050406030204" pitchFamily="18" charset="0"/>
              </a:rPr>
              <a:t>Vậy 4328 : 6 = 721 (dư 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7571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down)">
                                      <p:cBhvr>
                                        <p:cTn id="16" dur="500"/>
                                        <p:tgtEl>
                                          <p:spTgt spid="2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down)">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wipe(down)">
                                      <p:cBhvr>
                                        <p:cTn id="26" dur="500"/>
                                        <p:tgtEl>
                                          <p:spTgt spid="2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40">
                                            <p:txEl>
                                              <p:pRg st="0" end="0"/>
                                            </p:txEl>
                                          </p:spTgt>
                                        </p:tgtEl>
                                        <p:attrNameLst>
                                          <p:attrName>style.visibility</p:attrName>
                                        </p:attrNameLst>
                                      </p:cBhvr>
                                      <p:to>
                                        <p:strVal val="visible"/>
                                      </p:to>
                                    </p:set>
                                    <p:animEffect transition="in" filter="barn(inVertical)">
                                      <p:cBhvr>
                                        <p:cTn id="76" dur="500"/>
                                        <p:tgtEl>
                                          <p:spTgt spid="40">
                                            <p:txEl>
                                              <p:pRg st="0" end="0"/>
                                            </p:txEl>
                                          </p:spTgt>
                                        </p:tgtEl>
                                      </p:cBhvr>
                                    </p:animEffect>
                                  </p:childTnLst>
                                </p:cTn>
                              </p:par>
                              <p:par>
                                <p:cTn id="77" presetID="16" presetClass="entr" presetSubtype="21" fill="hold" nodeType="withEffect">
                                  <p:stCondLst>
                                    <p:cond delay="0"/>
                                  </p:stCondLst>
                                  <p:childTnLst>
                                    <p:set>
                                      <p:cBhvr>
                                        <p:cTn id="78" dur="1" fill="hold">
                                          <p:stCondLst>
                                            <p:cond delay="0"/>
                                          </p:stCondLst>
                                        </p:cTn>
                                        <p:tgtEl>
                                          <p:spTgt spid="40">
                                            <p:txEl>
                                              <p:pRg st="1" end="1"/>
                                            </p:txEl>
                                          </p:spTgt>
                                        </p:tgtEl>
                                        <p:attrNameLst>
                                          <p:attrName>style.visibility</p:attrName>
                                        </p:attrNameLst>
                                      </p:cBhvr>
                                      <p:to>
                                        <p:strVal val="visible"/>
                                      </p:to>
                                    </p:set>
                                    <p:animEffect transition="in" filter="barn(inVertical)">
                                      <p:cBhvr>
                                        <p:cTn id="79"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7C249-90BF-4B18-8BDA-11EAA50FC7E0}"/>
              </a:ext>
            </a:extLst>
          </p:cNvPr>
          <p:cNvSpPr txBox="1"/>
          <p:nvPr/>
        </p:nvSpPr>
        <p:spPr>
          <a:xfrm>
            <a:off x="2371060" y="659219"/>
            <a:ext cx="7378996" cy="707886"/>
          </a:xfrm>
          <a:prstGeom prst="rect">
            <a:avLst/>
          </a:prstGeom>
          <a:noFill/>
        </p:spPr>
        <p:txBody>
          <a:bodyPr wrap="square" rtlCol="0">
            <a:spAutoFit/>
          </a:bodyPr>
          <a:lstStyle/>
          <a:p>
            <a:pPr algn="ctr"/>
            <a:r>
              <a:rPr lang="vi-VN" sz="4000" b="1" i="0" dirty="0">
                <a:solidFill>
                  <a:srgbClr val="FF0000"/>
                </a:solidFill>
                <a:effectLst/>
                <a:latin typeface="Cambria" panose="02040503050406030204" pitchFamily="18" charset="0"/>
                <a:ea typeface="Cambria" panose="02040503050406030204" pitchFamily="18" charset="0"/>
              </a:rPr>
              <a:t>Các chú sâu đi theo đường sau:</a:t>
            </a:r>
            <a:endParaRPr lang="en-US" sz="40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06BCB4-9400-48B2-ACD2-3B9FADA08CB5}"/>
              </a:ext>
            </a:extLst>
          </p:cNvPr>
          <p:cNvPicPr>
            <a:picLocks noChangeAspect="1"/>
          </p:cNvPicPr>
          <p:nvPr/>
        </p:nvPicPr>
        <p:blipFill>
          <a:blip r:embed="rId2"/>
          <a:stretch>
            <a:fillRect/>
          </a:stretch>
        </p:blipFill>
        <p:spPr>
          <a:xfrm>
            <a:off x="1114203" y="2112666"/>
            <a:ext cx="9688476" cy="3640099"/>
          </a:xfrm>
          <a:prstGeom prst="rect">
            <a:avLst/>
          </a:prstGeom>
        </p:spPr>
      </p:pic>
      <p:grpSp>
        <p:nvGrpSpPr>
          <p:cNvPr id="16" name="Group 15">
            <a:extLst>
              <a:ext uri="{FF2B5EF4-FFF2-40B4-BE49-F238E27FC236}">
                <a16:creationId xmlns:a16="http://schemas.microsoft.com/office/drawing/2014/main" id="{8075A78E-1311-4ABF-8425-4952E9906F3D}"/>
              </a:ext>
            </a:extLst>
          </p:cNvPr>
          <p:cNvGrpSpPr/>
          <p:nvPr/>
        </p:nvGrpSpPr>
        <p:grpSpPr>
          <a:xfrm>
            <a:off x="2881423" y="3221665"/>
            <a:ext cx="5741582" cy="712382"/>
            <a:chOff x="2881423" y="3221665"/>
            <a:chExt cx="5741582" cy="712382"/>
          </a:xfrm>
        </p:grpSpPr>
        <p:cxnSp>
          <p:nvCxnSpPr>
            <p:cNvPr id="6" name="Straight Connector 5">
              <a:extLst>
                <a:ext uri="{FF2B5EF4-FFF2-40B4-BE49-F238E27FC236}">
                  <a16:creationId xmlns:a16="http://schemas.microsoft.com/office/drawing/2014/main" id="{E4B80A13-5D1C-4D86-9A00-A8D03E5570BB}"/>
                </a:ext>
              </a:extLst>
            </p:cNvPr>
            <p:cNvCxnSpPr>
              <a:cxnSpLocks/>
            </p:cNvCxnSpPr>
            <p:nvPr/>
          </p:nvCxnSpPr>
          <p:spPr>
            <a:xfrm>
              <a:off x="2881423" y="3232298"/>
              <a:ext cx="24029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322426-15F1-405C-B10B-8DBF3EBE3443}"/>
                </a:ext>
              </a:extLst>
            </p:cNvPr>
            <p:cNvCxnSpPr>
              <a:cxnSpLocks/>
            </p:cNvCxnSpPr>
            <p:nvPr/>
          </p:nvCxnSpPr>
          <p:spPr>
            <a:xfrm>
              <a:off x="5263117" y="3232298"/>
              <a:ext cx="0" cy="69111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9F53D0-54E9-4AC4-BD8F-7336281A372B}"/>
                </a:ext>
              </a:extLst>
            </p:cNvPr>
            <p:cNvCxnSpPr>
              <a:cxnSpLocks/>
            </p:cNvCxnSpPr>
            <p:nvPr/>
          </p:nvCxnSpPr>
          <p:spPr>
            <a:xfrm>
              <a:off x="5241851" y="3934047"/>
              <a:ext cx="76554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F8DA6B-F5A2-4915-B948-52E063914314}"/>
                </a:ext>
              </a:extLst>
            </p:cNvPr>
            <p:cNvCxnSpPr>
              <a:cxnSpLocks/>
            </p:cNvCxnSpPr>
            <p:nvPr/>
          </p:nvCxnSpPr>
          <p:spPr>
            <a:xfrm flipV="1">
              <a:off x="5986130" y="3232298"/>
              <a:ext cx="0" cy="70174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BA8AE8-CFC1-4A97-B972-8C3119E175AC}"/>
                </a:ext>
              </a:extLst>
            </p:cNvPr>
            <p:cNvCxnSpPr>
              <a:cxnSpLocks/>
            </p:cNvCxnSpPr>
            <p:nvPr/>
          </p:nvCxnSpPr>
          <p:spPr>
            <a:xfrm>
              <a:off x="5954233" y="3221665"/>
              <a:ext cx="266877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7481CB0-2951-43B4-AD99-895694C4DAD9}"/>
              </a:ext>
            </a:extLst>
          </p:cNvPr>
          <p:cNvGrpSpPr/>
          <p:nvPr/>
        </p:nvGrpSpPr>
        <p:grpSpPr>
          <a:xfrm>
            <a:off x="2870791" y="2509284"/>
            <a:ext cx="5741582" cy="2881424"/>
            <a:chOff x="2881423" y="1052623"/>
            <a:chExt cx="5741582" cy="2881424"/>
          </a:xfrm>
        </p:grpSpPr>
        <p:cxnSp>
          <p:nvCxnSpPr>
            <p:cNvPr id="19" name="Straight Connector 18">
              <a:extLst>
                <a:ext uri="{FF2B5EF4-FFF2-40B4-BE49-F238E27FC236}">
                  <a16:creationId xmlns:a16="http://schemas.microsoft.com/office/drawing/2014/main" id="{CB49FE0D-90AC-46F1-8BAE-838FC5CE4736}"/>
                </a:ext>
              </a:extLst>
            </p:cNvPr>
            <p:cNvCxnSpPr>
              <a:cxnSpLocks/>
            </p:cNvCxnSpPr>
            <p:nvPr/>
          </p:nvCxnSpPr>
          <p:spPr>
            <a:xfrm>
              <a:off x="2881423" y="3232298"/>
              <a:ext cx="1669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1B8716-ED72-4129-B888-7640F211E62A}"/>
                </a:ext>
              </a:extLst>
            </p:cNvPr>
            <p:cNvCxnSpPr>
              <a:cxnSpLocks/>
            </p:cNvCxnSpPr>
            <p:nvPr/>
          </p:nvCxnSpPr>
          <p:spPr>
            <a:xfrm>
              <a:off x="4550736" y="3232298"/>
              <a:ext cx="0" cy="691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5A1B06-64CF-430C-BF1B-C1B7EC43F9A0}"/>
                </a:ext>
              </a:extLst>
            </p:cNvPr>
            <p:cNvCxnSpPr>
              <a:cxnSpLocks/>
            </p:cNvCxnSpPr>
            <p:nvPr/>
          </p:nvCxnSpPr>
          <p:spPr>
            <a:xfrm>
              <a:off x="4529469" y="3912782"/>
              <a:ext cx="2200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4C34EC-CB05-4B23-8EDE-A52FDADEB7CB}"/>
                </a:ext>
              </a:extLst>
            </p:cNvPr>
            <p:cNvCxnSpPr>
              <a:cxnSpLocks/>
            </p:cNvCxnSpPr>
            <p:nvPr/>
          </p:nvCxnSpPr>
          <p:spPr>
            <a:xfrm flipV="1">
              <a:off x="6719776" y="1052623"/>
              <a:ext cx="0" cy="2881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9613F8-7057-4598-AF6B-44E0A0639122}"/>
                </a:ext>
              </a:extLst>
            </p:cNvPr>
            <p:cNvCxnSpPr>
              <a:cxnSpLocks/>
            </p:cNvCxnSpPr>
            <p:nvPr/>
          </p:nvCxnSpPr>
          <p:spPr>
            <a:xfrm>
              <a:off x="6709144" y="1073889"/>
              <a:ext cx="19138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2757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_li_nh_202601161002_3g155">
            <a:hlinkClick r:id="" action="ppaction://media"/>
            <a:extLst>
              <a:ext uri="{FF2B5EF4-FFF2-40B4-BE49-F238E27FC236}">
                <a16:creationId xmlns:a16="http://schemas.microsoft.com/office/drawing/2014/main" id="{D25430B3-F43E-F0F5-CFCC-F8E12C271B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8813B4E-794D-6BB4-028E-71AB281366BA}"/>
              </a:ext>
            </a:extLst>
          </p:cNvPr>
          <p:cNvPicPr>
            <a:picLocks noChangeAspect="1"/>
          </p:cNvPicPr>
          <p:nvPr/>
        </p:nvPicPr>
        <p:blipFill>
          <a:blip r:embed="rId5"/>
          <a:stretch>
            <a:fillRect/>
          </a:stretch>
        </p:blipFill>
        <p:spPr>
          <a:xfrm>
            <a:off x="1249104" y="5491826"/>
            <a:ext cx="9298394" cy="1190625"/>
          </a:xfrm>
          <a:prstGeom prst="rect">
            <a:avLst/>
          </a:prstGeom>
        </p:spPr>
      </p:pic>
    </p:spTree>
    <p:extLst>
      <p:ext uri="{BB962C8B-B14F-4D97-AF65-F5344CB8AC3E}">
        <p14:creationId xmlns:p14="http://schemas.microsoft.com/office/powerpoint/2010/main" val="3045404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B8216F-0AD9-422F-A5FA-07F9D30303FD}"/>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05137CA-92DA-4085-9DDD-7A09B1CC7532}"/>
              </a:ext>
            </a:extLst>
          </p:cNvPr>
          <p:cNvSpPr/>
          <p:nvPr/>
        </p:nvSpPr>
        <p:spPr>
          <a:xfrm>
            <a:off x="1937600" y="537404"/>
            <a:ext cx="9685356" cy="1200329"/>
          </a:xfrm>
          <a:prstGeom prst="rect">
            <a:avLst/>
          </a:prstGeom>
        </p:spPr>
        <p:txBody>
          <a:bodyPr wrap="square">
            <a:spAutoFit/>
          </a:bodyPr>
          <a:lstStyle/>
          <a:p>
            <a:pPr algn="just" defTabSz="1218900"/>
            <a:r>
              <a:rPr lang="vi-VN" sz="3600" b="1" dirty="0">
                <a:solidFill>
                  <a:prstClr val="black"/>
                </a:solidFill>
                <a:latin typeface="Cambria" panose="02040503050406030204" pitchFamily="18" charset="0"/>
                <a:ea typeface="Cambria" panose="02040503050406030204" pitchFamily="18" charset="0"/>
              </a:rPr>
              <a:t>Người khổng lồ nào nâng được nhiều ki-lô-gam nhất?</a:t>
            </a:r>
          </a:p>
        </p:txBody>
      </p:sp>
      <p:pic>
        <p:nvPicPr>
          <p:cNvPr id="6" name="图片 24">
            <a:extLst>
              <a:ext uri="{FF2B5EF4-FFF2-40B4-BE49-F238E27FC236}">
                <a16:creationId xmlns:a16="http://schemas.microsoft.com/office/drawing/2014/main" id="{6E55B6F5-E358-4BF1-94DE-DCD4FF302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7" name="TextBox 6">
            <a:extLst>
              <a:ext uri="{FF2B5EF4-FFF2-40B4-BE49-F238E27FC236}">
                <a16:creationId xmlns:a16="http://schemas.microsoft.com/office/drawing/2014/main" id="{09422F5E-ADF0-415F-9AC9-7E6B9D53A39D}"/>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4</a:t>
            </a:r>
            <a:r>
              <a:rPr lang="en-GB" sz="4267" b="1" dirty="0">
                <a:solidFill>
                  <a:prstClr val="black"/>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0D33AD0-4B9C-46B2-84DF-55B8C3B75777}"/>
              </a:ext>
            </a:extLst>
          </p:cNvPr>
          <p:cNvPicPr>
            <a:picLocks noChangeAspect="1"/>
          </p:cNvPicPr>
          <p:nvPr/>
        </p:nvPicPr>
        <p:blipFill>
          <a:blip r:embed="rId3"/>
          <a:stretch>
            <a:fillRect/>
          </a:stretch>
        </p:blipFill>
        <p:spPr>
          <a:xfrm>
            <a:off x="4078472" y="1421218"/>
            <a:ext cx="6256375" cy="3307968"/>
          </a:xfrm>
          <a:prstGeom prst="rect">
            <a:avLst/>
          </a:prstGeom>
        </p:spPr>
      </p:pic>
      <p:pic>
        <p:nvPicPr>
          <p:cNvPr id="12" name="Picture 11">
            <a:extLst>
              <a:ext uri="{FF2B5EF4-FFF2-40B4-BE49-F238E27FC236}">
                <a16:creationId xmlns:a16="http://schemas.microsoft.com/office/drawing/2014/main" id="{63E4EC10-6113-41E8-AE15-D77C97584279}"/>
              </a:ext>
            </a:extLst>
          </p:cNvPr>
          <p:cNvPicPr>
            <a:picLocks noChangeAspect="1"/>
          </p:cNvPicPr>
          <p:nvPr/>
        </p:nvPicPr>
        <p:blipFill>
          <a:blip r:embed="rId4"/>
          <a:stretch>
            <a:fillRect/>
          </a:stretch>
        </p:blipFill>
        <p:spPr>
          <a:xfrm>
            <a:off x="4131523" y="4667029"/>
            <a:ext cx="5438775" cy="1543050"/>
          </a:xfrm>
          <a:prstGeom prst="rect">
            <a:avLst/>
          </a:prstGeom>
        </p:spPr>
      </p:pic>
    </p:spTree>
    <p:extLst>
      <p:ext uri="{BB962C8B-B14F-4D97-AF65-F5344CB8AC3E}">
        <p14:creationId xmlns:p14="http://schemas.microsoft.com/office/powerpoint/2010/main" val="283629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11" name="Picture 10" descr="A green and orange letters&#10;&#10;AI-generated content may be incorrect.">
            <a:extLst>
              <a:ext uri="{FF2B5EF4-FFF2-40B4-BE49-F238E27FC236}">
                <a16:creationId xmlns:a16="http://schemas.microsoft.com/office/drawing/2014/main" id="{B8CFE92A-C1FA-DCB5-31AC-458DA4A68B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84" y="2797208"/>
            <a:ext cx="7654370" cy="2010003"/>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84644-3831-4CC4-ABB0-F5892884ABBB}"/>
              </a:ext>
            </a:extLst>
          </p:cNvPr>
          <p:cNvSpPr txBox="1"/>
          <p:nvPr/>
        </p:nvSpPr>
        <p:spPr>
          <a:xfrm>
            <a:off x="637953" y="668769"/>
            <a:ext cx="11100391" cy="4524315"/>
          </a:xfrm>
          <a:prstGeom prst="rect">
            <a:avLst/>
          </a:prstGeom>
          <a:noFill/>
        </p:spPr>
        <p:txBody>
          <a:bodyPr wrap="square">
            <a:spAutoFit/>
          </a:bodyPr>
          <a:lstStyle/>
          <a:p>
            <a:pPr algn="ctr"/>
            <a:r>
              <a:rPr lang="en-US" sz="3200" b="1" i="0" dirty="0" err="1">
                <a:solidFill>
                  <a:srgbClr val="008000"/>
                </a:solidFill>
                <a:effectLst/>
                <a:latin typeface="Cambria" panose="02040503050406030204" pitchFamily="18" charset="0"/>
                <a:ea typeface="Cambria" panose="02040503050406030204" pitchFamily="18" charset="0"/>
              </a:rPr>
              <a:t>Bài</a:t>
            </a:r>
            <a:r>
              <a:rPr lang="vi-VN" sz="3200" b="1" i="0" dirty="0">
                <a:solidFill>
                  <a:srgbClr val="008000"/>
                </a:solidFill>
                <a:effectLst/>
                <a:latin typeface="Cambria" panose="02040503050406030204" pitchFamily="18" charset="0"/>
                <a:ea typeface="Cambria" panose="02040503050406030204" pitchFamily="18" charset="0"/>
              </a:rPr>
              <a:t> giải:</a:t>
            </a:r>
            <a:endParaRPr lang="vi-VN" sz="3200" b="0" i="0" dirty="0">
              <a:solidFill>
                <a:srgbClr val="000000"/>
              </a:solidFill>
              <a:effectLst/>
              <a:latin typeface="Cambria" panose="02040503050406030204" pitchFamily="18" charset="0"/>
              <a:ea typeface="Cambria" panose="02040503050406030204" pitchFamily="18" charset="0"/>
            </a:endParaRPr>
          </a:p>
          <a:p>
            <a:pPr algn="ctr"/>
            <a:r>
              <a:rPr lang="vi-VN" sz="3200" b="1" i="0" dirty="0">
                <a:solidFill>
                  <a:srgbClr val="FF0000"/>
                </a:solidFill>
                <a:effectLst/>
                <a:latin typeface="Cambria" panose="02040503050406030204" pitchFamily="18" charset="0"/>
                <a:ea typeface="Cambria" panose="02040503050406030204" pitchFamily="18" charset="0"/>
              </a:rPr>
              <a:t>Người khổng lồ A nâng 3 con ngựa </a:t>
            </a:r>
            <a:r>
              <a:rPr lang="en-US" sz="3200" b="1" i="0" dirty="0" err="1">
                <a:solidFill>
                  <a:srgbClr val="FF0000"/>
                </a:solidFill>
                <a:effectLst/>
                <a:latin typeface="Cambria" panose="02040503050406030204" pitchFamily="18" charset="0"/>
                <a:ea typeface="Cambria" panose="02040503050406030204" pitchFamily="18" charset="0"/>
              </a:rPr>
              <a:t>nặng</a:t>
            </a:r>
            <a:r>
              <a:rPr lang="vi-VN" sz="3200" b="1" i="0" dirty="0">
                <a:solidFill>
                  <a:srgbClr val="FF0000"/>
                </a:solidFill>
                <a:effectLst/>
                <a:latin typeface="Cambria" panose="02040503050406030204" pitchFamily="18" charset="0"/>
                <a:ea typeface="Cambria" panose="02040503050406030204" pitchFamily="18" charset="0"/>
              </a:rPr>
              <a:t> số ki – lô – gam là:</a:t>
            </a:r>
          </a:p>
          <a:p>
            <a:pPr algn="ctr"/>
            <a:r>
              <a:rPr lang="vi-VN" sz="3200" b="1" i="0" dirty="0">
                <a:solidFill>
                  <a:srgbClr val="FF0000"/>
                </a:solidFill>
                <a:effectLst/>
                <a:latin typeface="Cambria" panose="02040503050406030204" pitchFamily="18" charset="0"/>
                <a:ea typeface="Cambria" panose="02040503050406030204" pitchFamily="18" charset="0"/>
              </a:rPr>
              <a:t>450 x 3 = 1</a:t>
            </a:r>
            <a:r>
              <a:rPr lang="en-US" sz="3200" b="1" i="0" dirty="0">
                <a:solidFill>
                  <a:srgbClr val="FF0000"/>
                </a:solidFill>
                <a:effectLst/>
                <a:latin typeface="Cambria" panose="02040503050406030204" pitchFamily="18" charset="0"/>
                <a:ea typeface="Cambria" panose="02040503050406030204" pitchFamily="18" charset="0"/>
              </a:rPr>
              <a:t> </a:t>
            </a:r>
            <a:r>
              <a:rPr lang="vi-VN" sz="3200" b="1" i="0" dirty="0">
                <a:solidFill>
                  <a:srgbClr val="FF0000"/>
                </a:solidFill>
                <a:effectLst/>
                <a:latin typeface="Cambria" panose="02040503050406030204" pitchFamily="18" charset="0"/>
                <a:ea typeface="Cambria" panose="02040503050406030204" pitchFamily="18" charset="0"/>
              </a:rPr>
              <a:t>350 (kg)</a:t>
            </a:r>
          </a:p>
          <a:p>
            <a:pPr algn="ctr"/>
            <a:r>
              <a:rPr lang="vi-VN" sz="3200" b="1" i="0" dirty="0">
                <a:solidFill>
                  <a:srgbClr val="FF0000"/>
                </a:solidFill>
                <a:effectLst/>
                <a:latin typeface="Cambria" panose="02040503050406030204" pitchFamily="18" charset="0"/>
                <a:ea typeface="Cambria" panose="02040503050406030204" pitchFamily="18" charset="0"/>
              </a:rPr>
              <a:t>Người khổng lồ B nâng con voi và con chó nặng </a:t>
            </a:r>
            <a:r>
              <a:rPr lang="en-US" sz="3200" b="1" dirty="0" err="1">
                <a:solidFill>
                  <a:srgbClr val="FF0000"/>
                </a:solidFill>
                <a:latin typeface="Cambria" panose="02040503050406030204" pitchFamily="18" charset="0"/>
                <a:ea typeface="Cambria" panose="02040503050406030204" pitchFamily="18" charset="0"/>
              </a:rPr>
              <a:t>số</a:t>
            </a:r>
            <a:r>
              <a:rPr lang="vi-VN" sz="3200" b="1" i="0" dirty="0">
                <a:solidFill>
                  <a:srgbClr val="FF0000"/>
                </a:solidFill>
                <a:effectLst/>
                <a:latin typeface="Cambria" panose="02040503050406030204" pitchFamily="18" charset="0"/>
                <a:ea typeface="Cambria" panose="02040503050406030204" pitchFamily="18" charset="0"/>
              </a:rPr>
              <a:t> ki – lô – gam là:</a:t>
            </a:r>
          </a:p>
          <a:p>
            <a:pPr algn="ctr"/>
            <a:r>
              <a:rPr lang="vi-VN" sz="3200" b="1" i="0" dirty="0">
                <a:solidFill>
                  <a:srgbClr val="FF0000"/>
                </a:solidFill>
                <a:effectLst/>
                <a:latin typeface="Cambria" panose="02040503050406030204" pitchFamily="18" charset="0"/>
                <a:ea typeface="Cambria" panose="02040503050406030204" pitchFamily="18" charset="0"/>
              </a:rPr>
              <a:t>25 + 1</a:t>
            </a:r>
            <a:r>
              <a:rPr lang="en-US" sz="3200" b="1" i="0" dirty="0">
                <a:solidFill>
                  <a:srgbClr val="FF0000"/>
                </a:solidFill>
                <a:effectLst/>
                <a:latin typeface="Cambria" panose="02040503050406030204" pitchFamily="18" charset="0"/>
                <a:ea typeface="Cambria" panose="02040503050406030204" pitchFamily="18" charset="0"/>
              </a:rPr>
              <a:t> </a:t>
            </a:r>
            <a:r>
              <a:rPr lang="vi-VN" sz="3200" b="1" i="0" dirty="0">
                <a:solidFill>
                  <a:srgbClr val="FF0000"/>
                </a:solidFill>
                <a:effectLst/>
                <a:latin typeface="Cambria" panose="02040503050406030204" pitchFamily="18" charset="0"/>
                <a:ea typeface="Cambria" panose="02040503050406030204" pitchFamily="18" charset="0"/>
              </a:rPr>
              <a:t>245 = 1</a:t>
            </a:r>
            <a:r>
              <a:rPr lang="en-US" sz="3200" b="1" i="0" dirty="0">
                <a:solidFill>
                  <a:srgbClr val="FF0000"/>
                </a:solidFill>
                <a:effectLst/>
                <a:latin typeface="Cambria" panose="02040503050406030204" pitchFamily="18" charset="0"/>
                <a:ea typeface="Cambria" panose="02040503050406030204" pitchFamily="18" charset="0"/>
              </a:rPr>
              <a:t> </a:t>
            </a:r>
            <a:r>
              <a:rPr lang="vi-VN" sz="3200" b="1" i="0" dirty="0">
                <a:solidFill>
                  <a:srgbClr val="FF0000"/>
                </a:solidFill>
                <a:effectLst/>
                <a:latin typeface="Cambria" panose="02040503050406030204" pitchFamily="18" charset="0"/>
                <a:ea typeface="Cambria" panose="02040503050406030204" pitchFamily="18" charset="0"/>
              </a:rPr>
              <a:t>270 (kg)</a:t>
            </a:r>
          </a:p>
          <a:p>
            <a:pPr algn="ctr"/>
            <a:r>
              <a:rPr lang="vi-VN" sz="3200" b="1" i="0" dirty="0">
                <a:solidFill>
                  <a:srgbClr val="FF0000"/>
                </a:solidFill>
                <a:effectLst/>
                <a:latin typeface="Cambria" panose="02040503050406030204" pitchFamily="18" charset="0"/>
                <a:ea typeface="Cambria" panose="02040503050406030204" pitchFamily="18" charset="0"/>
              </a:rPr>
              <a:t>Người khổng lồ C nâng 1 cục đá nặng 2</a:t>
            </a:r>
            <a:r>
              <a:rPr lang="en-US" sz="3200" b="1" i="0" dirty="0">
                <a:solidFill>
                  <a:srgbClr val="FF0000"/>
                </a:solidFill>
                <a:effectLst/>
                <a:latin typeface="Cambria" panose="02040503050406030204" pitchFamily="18" charset="0"/>
                <a:ea typeface="Cambria" panose="02040503050406030204" pitchFamily="18" charset="0"/>
              </a:rPr>
              <a:t> </a:t>
            </a:r>
            <a:r>
              <a:rPr lang="vi-VN" sz="3200" b="1" i="0" dirty="0">
                <a:solidFill>
                  <a:srgbClr val="FF0000"/>
                </a:solidFill>
                <a:effectLst/>
                <a:latin typeface="Cambria" panose="02040503050406030204" pitchFamily="18" charset="0"/>
                <a:ea typeface="Cambria" panose="02040503050406030204" pitchFamily="18" charset="0"/>
              </a:rPr>
              <a:t>612 kg. </a:t>
            </a:r>
          </a:p>
          <a:p>
            <a:pPr algn="just"/>
            <a:r>
              <a:rPr lang="vi-VN" sz="3200" b="1" i="0" dirty="0">
                <a:solidFill>
                  <a:srgbClr val="FF0000"/>
                </a:solidFill>
                <a:effectLst/>
                <a:latin typeface="Cambria" panose="02040503050406030204" pitchFamily="18" charset="0"/>
                <a:ea typeface="Cambria" panose="02040503050406030204" pitchFamily="18" charset="0"/>
              </a:rPr>
              <a:t>Vì 1</a:t>
            </a:r>
            <a:r>
              <a:rPr lang="en-US" sz="3200" b="1" i="0" dirty="0">
                <a:solidFill>
                  <a:srgbClr val="FF0000"/>
                </a:solidFill>
                <a:effectLst/>
                <a:latin typeface="Cambria" panose="02040503050406030204" pitchFamily="18" charset="0"/>
                <a:ea typeface="Cambria" panose="02040503050406030204" pitchFamily="18" charset="0"/>
              </a:rPr>
              <a:t> </a:t>
            </a:r>
            <a:r>
              <a:rPr lang="vi-VN" sz="3200" b="1" i="0" dirty="0">
                <a:solidFill>
                  <a:srgbClr val="FF0000"/>
                </a:solidFill>
                <a:effectLst/>
                <a:latin typeface="Cambria" panose="02040503050406030204" pitchFamily="18" charset="0"/>
                <a:ea typeface="Cambria" panose="02040503050406030204" pitchFamily="18" charset="0"/>
              </a:rPr>
              <a:t>270 &lt; 1</a:t>
            </a:r>
            <a:r>
              <a:rPr lang="en-US" sz="3200" b="1" i="0" dirty="0">
                <a:solidFill>
                  <a:srgbClr val="FF0000"/>
                </a:solidFill>
                <a:effectLst/>
                <a:latin typeface="Cambria" panose="02040503050406030204" pitchFamily="18" charset="0"/>
                <a:ea typeface="Cambria" panose="02040503050406030204" pitchFamily="18" charset="0"/>
              </a:rPr>
              <a:t> </a:t>
            </a:r>
            <a:r>
              <a:rPr lang="vi-VN" sz="3200" b="1" i="0" dirty="0">
                <a:solidFill>
                  <a:srgbClr val="FF0000"/>
                </a:solidFill>
                <a:effectLst/>
                <a:latin typeface="Cambria" panose="02040503050406030204" pitchFamily="18" charset="0"/>
                <a:ea typeface="Cambria" panose="02040503050406030204" pitchFamily="18" charset="0"/>
              </a:rPr>
              <a:t>350 &lt; 2</a:t>
            </a:r>
            <a:r>
              <a:rPr lang="en-US" sz="3200" b="1" i="0" dirty="0">
                <a:solidFill>
                  <a:srgbClr val="FF0000"/>
                </a:solidFill>
                <a:effectLst/>
                <a:latin typeface="Cambria" panose="02040503050406030204" pitchFamily="18" charset="0"/>
                <a:ea typeface="Cambria" panose="02040503050406030204" pitchFamily="18" charset="0"/>
              </a:rPr>
              <a:t> </a:t>
            </a:r>
            <a:r>
              <a:rPr lang="vi-VN" sz="3200" b="1" i="0" dirty="0">
                <a:solidFill>
                  <a:srgbClr val="FF0000"/>
                </a:solidFill>
                <a:effectLst/>
                <a:latin typeface="Cambria" panose="02040503050406030204" pitchFamily="18" charset="0"/>
                <a:ea typeface="Cambria" panose="02040503050406030204" pitchFamily="18" charset="0"/>
              </a:rPr>
              <a:t>612 nên người khổng lồ C nâng được nhiều ki – lô – gam nhất. </a:t>
            </a:r>
          </a:p>
        </p:txBody>
      </p:sp>
    </p:spTree>
    <p:extLst>
      <p:ext uri="{BB962C8B-B14F-4D97-AF65-F5344CB8AC3E}">
        <p14:creationId xmlns:p14="http://schemas.microsoft.com/office/powerpoint/2010/main" val="414428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FB2FB74-5B65-4789-847A-DE57031AAADA}"/>
              </a:ext>
            </a:extLst>
          </p:cNvPr>
          <p:cNvGrpSpPr/>
          <p:nvPr/>
        </p:nvGrpSpPr>
        <p:grpSpPr>
          <a:xfrm>
            <a:off x="2637767" y="907710"/>
            <a:ext cx="9245600" cy="4368800"/>
            <a:chOff x="1978325" y="680782"/>
            <a:chExt cx="6934200" cy="3276600"/>
          </a:xfrm>
        </p:grpSpPr>
        <p:grpSp>
          <p:nvGrpSpPr>
            <p:cNvPr id="4" name="Group 3">
              <a:extLst>
                <a:ext uri="{FF2B5EF4-FFF2-40B4-BE49-F238E27FC236}">
                  <a16:creationId xmlns:a16="http://schemas.microsoft.com/office/drawing/2014/main" id="{896130E0-E09C-4C80-8980-4CF94DDD92AC}"/>
                </a:ext>
              </a:extLst>
            </p:cNvPr>
            <p:cNvGrpSpPr/>
            <p:nvPr/>
          </p:nvGrpSpPr>
          <p:grpSpPr>
            <a:xfrm>
              <a:off x="1978325" y="680782"/>
              <a:ext cx="6934200" cy="3276600"/>
              <a:chOff x="2520262" y="2553497"/>
              <a:chExt cx="8711880" cy="4092307"/>
            </a:xfrm>
          </p:grpSpPr>
          <p:grpSp>
            <p:nvGrpSpPr>
              <p:cNvPr id="6" name="Group 5">
                <a:extLst>
                  <a:ext uri="{FF2B5EF4-FFF2-40B4-BE49-F238E27FC236}">
                    <a16:creationId xmlns:a16="http://schemas.microsoft.com/office/drawing/2014/main" id="{665D0410-3B34-4AE9-8581-B3DFB690A1A1}"/>
                  </a:ext>
                </a:extLst>
              </p:cNvPr>
              <p:cNvGrpSpPr/>
              <p:nvPr/>
            </p:nvGrpSpPr>
            <p:grpSpPr>
              <a:xfrm>
                <a:off x="2684226" y="2779523"/>
                <a:ext cx="8383954" cy="3866281"/>
                <a:chOff x="3013743" y="2686074"/>
                <a:chExt cx="8125122" cy="3673809"/>
              </a:xfrm>
            </p:grpSpPr>
            <p:sp>
              <p:nvSpPr>
                <p:cNvPr id="8" name="Cloud 11">
                  <a:extLst>
                    <a:ext uri="{FF2B5EF4-FFF2-40B4-BE49-F238E27FC236}">
                      <a16:creationId xmlns:a16="http://schemas.microsoft.com/office/drawing/2014/main" id="{486014EC-D005-4B43-BBA5-04DC31B80BE0}"/>
                    </a:ext>
                  </a:extLst>
                </p:cNvPr>
                <p:cNvSpPr/>
                <p:nvPr/>
              </p:nvSpPr>
              <p:spPr>
                <a:xfrm>
                  <a:off x="3199403" y="2816583"/>
                  <a:ext cx="7939462" cy="3543300"/>
                </a:xfrm>
                <a:prstGeom prst="roundRect">
                  <a:avLst/>
                </a:prstGeom>
                <a:solidFill>
                  <a:srgbClr val="43A7EC"/>
                </a:solidFill>
                <a:ln w="28575">
                  <a:solidFill>
                    <a:srgbClr val="43A7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2400">
                    <a:solidFill>
                      <a:prstClr val="white"/>
                    </a:solidFill>
                    <a:latin typeface="Arial"/>
                  </a:endParaRPr>
                </a:p>
              </p:txBody>
            </p:sp>
            <p:sp>
              <p:nvSpPr>
                <p:cNvPr id="9" name="Cloud 3">
                  <a:extLst>
                    <a:ext uri="{FF2B5EF4-FFF2-40B4-BE49-F238E27FC236}">
                      <a16:creationId xmlns:a16="http://schemas.microsoft.com/office/drawing/2014/main" id="{FE828DD0-D5AC-41F6-B055-E25D89691AF4}"/>
                    </a:ext>
                  </a:extLst>
                </p:cNvPr>
                <p:cNvSpPr/>
                <p:nvPr/>
              </p:nvSpPr>
              <p:spPr>
                <a:xfrm>
                  <a:off x="3013743" y="2686074"/>
                  <a:ext cx="8125122" cy="3544858"/>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1867">
                    <a:solidFill>
                      <a:prstClr val="white"/>
                    </a:solidFill>
                    <a:latin typeface="Arial"/>
                  </a:endParaRPr>
                </a:p>
              </p:txBody>
            </p:sp>
          </p:grpSp>
          <p:sp>
            <p:nvSpPr>
              <p:cNvPr id="7" name="Rectangle 10">
                <a:extLst>
                  <a:ext uri="{FF2B5EF4-FFF2-40B4-BE49-F238E27FC236}">
                    <a16:creationId xmlns:a16="http://schemas.microsoft.com/office/drawing/2014/main" id="{C571A903-F6C7-4832-AB19-080F1B465B26}"/>
                  </a:ext>
                </a:extLst>
              </p:cNvPr>
              <p:cNvSpPr/>
              <p:nvPr/>
            </p:nvSpPr>
            <p:spPr>
              <a:xfrm>
                <a:off x="2520262" y="2553497"/>
                <a:ext cx="8711880" cy="606039"/>
              </a:xfrm>
              <a:prstGeom prst="roundRect">
                <a:avLst/>
              </a:prstGeom>
            </p:spPr>
            <p:txBody>
              <a:bodyPr wrap="square">
                <a:spAutoFit/>
              </a:bodyPr>
              <a:lstStyle/>
              <a:p>
                <a:pPr algn="ctr" defTabSz="1218900"/>
                <a:endParaRPr lang="vi-VN" sz="3200" b="1" dirty="0">
                  <a:solidFill>
                    <a:srgbClr val="4472C4"/>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386CDDF-FFF5-4380-9947-E75F0A057C67}"/>
                </a:ext>
              </a:extLst>
            </p:cNvPr>
            <p:cNvSpPr txBox="1"/>
            <p:nvPr/>
          </p:nvSpPr>
          <p:spPr>
            <a:xfrm>
              <a:off x="2225821" y="1226854"/>
              <a:ext cx="6298714" cy="1915909"/>
            </a:xfrm>
            <a:prstGeom prst="rect">
              <a:avLst/>
            </a:prstGeom>
            <a:noFill/>
          </p:spPr>
          <p:txBody>
            <a:bodyPr wrap="square">
              <a:spAutoFit/>
            </a:bodyPr>
            <a:lstStyle/>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Ghi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nhớ</a:t>
              </a:r>
              <a:r>
                <a:rPr lang="en-GB" sz="4000" b="1" dirty="0">
                  <a:solidFill>
                    <a:srgbClr val="7030A0"/>
                  </a:solidFill>
                  <a:latin typeface="Cambria" panose="02040503050406030204" pitchFamily="18" charset="0"/>
                  <a:ea typeface="Cambria" panose="02040503050406030204" pitchFamily="18" charset="0"/>
                </a:rPr>
                <a:t> </a:t>
              </a:r>
              <a:r>
                <a:rPr lang="en-US" sz="4000" b="1" i="0" u="none" strike="noStrike" spc="0"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nl-NL" sz="4000" b="1" dirty="0">
                  <a:solidFill>
                    <a:srgbClr val="7030A0"/>
                  </a:solidFill>
                  <a:effectLst/>
                  <a:latin typeface="Cambria" panose="02040503050406030204" pitchFamily="18" charset="0"/>
                  <a:ea typeface="Cambria" panose="02040503050406030204" pitchFamily="18" charset="0"/>
                </a:rPr>
                <a:t>thực hiện được phép </a:t>
              </a:r>
              <a:r>
                <a:rPr lang="vi-VN"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nhân và phép chia số có bốn chữ sổ </a:t>
              </a:r>
              <a:endPar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Chuẩn</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bị</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bài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sau</a:t>
              </a:r>
              <a:endParaRPr lang="vi-VN" sz="4000" b="1" dirty="0">
                <a:solidFill>
                  <a:srgbClr val="7030A0"/>
                </a:solidFill>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D330DA50-DFF9-4679-B7A4-53BCDC6E1D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498799" y="2771740"/>
            <a:ext cx="3759200" cy="4064000"/>
          </a:xfrm>
          <a:prstGeom prst="rect">
            <a:avLst/>
          </a:prstGeom>
        </p:spPr>
      </p:pic>
      <p:pic>
        <p:nvPicPr>
          <p:cNvPr id="11" name="图片 24">
            <a:extLst>
              <a:ext uri="{FF2B5EF4-FFF2-40B4-BE49-F238E27FC236}">
                <a16:creationId xmlns:a16="http://schemas.microsoft.com/office/drawing/2014/main" id="{B32716F1-82FC-472E-9B4F-F69F14D0FE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037"/>
            <a:ext cx="3859675" cy="2418659"/>
          </a:xfrm>
          <a:prstGeom prst="rect">
            <a:avLst/>
          </a:prstGeom>
        </p:spPr>
      </p:pic>
      <p:pic>
        <p:nvPicPr>
          <p:cNvPr id="12" name="Picture 11">
            <a:extLst>
              <a:ext uri="{FF2B5EF4-FFF2-40B4-BE49-F238E27FC236}">
                <a16:creationId xmlns:a16="http://schemas.microsoft.com/office/drawing/2014/main" id="{91F812D2-116C-41A2-A0D3-27927E167F33}"/>
              </a:ext>
            </a:extLst>
          </p:cNvPr>
          <p:cNvPicPr>
            <a:picLocks noChangeAspect="1"/>
          </p:cNvPicPr>
          <p:nvPr/>
        </p:nvPicPr>
        <p:blipFill>
          <a:blip r:embed="rId5"/>
          <a:stretch>
            <a:fillRect/>
          </a:stretch>
        </p:blipFill>
        <p:spPr>
          <a:xfrm>
            <a:off x="-232398" y="-177475"/>
            <a:ext cx="4324471" cy="3048264"/>
          </a:xfrm>
          <a:prstGeom prst="rect">
            <a:avLst/>
          </a:prstGeom>
        </p:spPr>
      </p:pic>
    </p:spTree>
    <p:extLst>
      <p:ext uri="{BB962C8B-B14F-4D97-AF65-F5344CB8AC3E}">
        <p14:creationId xmlns:p14="http://schemas.microsoft.com/office/powerpoint/2010/main" val="149673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519BD-C01C-9C9B-3E7E-FE3A7663E3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6F3F3A-1EAB-471B-37B1-CECDFF3E7C5A}"/>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E200EAFE-BCA3-B879-0FF8-88F2BF33AFC2}"/>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5A2DDCA1-5D96-75DD-7CED-692946C6745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12026D4B-B8A5-24D3-B060-9127349DE2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6" name="Picture 5" descr="A group of blue and pink letters&#10;&#10;AI-generated content may be incorrect.">
            <a:extLst>
              <a:ext uri="{FF2B5EF4-FFF2-40B4-BE49-F238E27FC236}">
                <a16:creationId xmlns:a16="http://schemas.microsoft.com/office/drawing/2014/main" id="{8489F854-CD04-4758-9D7A-EB9F3ADE3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83" y="2196775"/>
            <a:ext cx="9510584" cy="2889754"/>
          </a:xfrm>
          <a:prstGeom prst="rect">
            <a:avLst/>
          </a:prstGeom>
        </p:spPr>
      </p:pic>
    </p:spTree>
    <p:extLst>
      <p:ext uri="{BB962C8B-B14F-4D97-AF65-F5344CB8AC3E}">
        <p14:creationId xmlns:p14="http://schemas.microsoft.com/office/powerpoint/2010/main" val="1502622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ám_Phá_Cảnh_Đẹp_Việt_Nam_Cùng_Nhân_Vật">
            <a:hlinkClick r:id="" action="ppaction://media"/>
            <a:extLst>
              <a:ext uri="{FF2B5EF4-FFF2-40B4-BE49-F238E27FC236}">
                <a16:creationId xmlns:a16="http://schemas.microsoft.com/office/drawing/2014/main" id="{669E8FB6-9244-92C2-1833-46E3D169D9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457j"/>
          <p:cNvPicPr>
            <a:picLocks noChangeAspect="1"/>
          </p:cNvPicPr>
          <p:nvPr/>
        </p:nvPicPr>
        <p:blipFill>
          <a:blip r:embed="rId6"/>
          <a:stretch>
            <a:fillRect/>
          </a:stretch>
        </p:blipFill>
        <p:spPr>
          <a:xfrm>
            <a:off x="0" y="0"/>
            <a:ext cx="12173585" cy="6858000"/>
          </a:xfrm>
          <a:prstGeom prst="rect">
            <a:avLst/>
          </a:prstGeom>
        </p:spPr>
      </p:pic>
      <p:pic>
        <p:nvPicPr>
          <p:cNvPr id="105" name="Picture 104"/>
          <p:cNvPicPr/>
          <p:nvPr/>
        </p:nvPicPr>
        <p:blipFill>
          <a:blip r:embed="rId7"/>
          <a:stretch>
            <a:fillRect/>
          </a:stretch>
        </p:blipFill>
        <p:spPr>
          <a:xfrm>
            <a:off x="8816975" y="4304665"/>
            <a:ext cx="1967865" cy="1772285"/>
          </a:xfrm>
          <a:prstGeom prst="rect">
            <a:avLst/>
          </a:prstGeom>
          <a:noFill/>
          <a:ln w="9525">
            <a:noFill/>
          </a:ln>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67501" y="4229883"/>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555355" y="4135755"/>
            <a:ext cx="2477770" cy="2236470"/>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8885555" y="4399280"/>
            <a:ext cx="1800225" cy="1736725"/>
            <a:chOff x="2876885" y="1238544"/>
            <a:chExt cx="2898434" cy="4147785"/>
          </a:xfrm>
        </p:grpSpPr>
        <p:sp>
          <p:nvSpPr>
            <p:cNvPr id="9" name="Rectangle 8"/>
            <p:cNvSpPr/>
            <p:nvPr/>
          </p:nvSpPr>
          <p:spPr>
            <a:xfrm>
              <a:off x="2876885" y="1238544"/>
              <a:ext cx="2898434" cy="414778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299368" y="4085907"/>
            <a:ext cx="2390140" cy="2348865"/>
            <a:chOff x="2334491" y="533400"/>
            <a:chExt cx="3990109" cy="5334000"/>
          </a:xfrm>
          <a:solidFill>
            <a:srgbClr val="FFC000"/>
          </a:solidFill>
        </p:grpSpPr>
        <p:sp>
          <p:nvSpPr>
            <p:cNvPr id="12" name="Snip  11"/>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87130" y="4419600"/>
            <a:ext cx="1771015" cy="1681480"/>
            <a:chOff x="2982190" y="1219200"/>
            <a:chExt cx="2732809" cy="3962400"/>
          </a:xfrm>
          <a:solidFill>
            <a:srgbClr val="FFC000"/>
          </a:solidFill>
        </p:grpSpPr>
        <p:sp>
          <p:nvSpPr>
            <p:cNvPr id="16" name="Rectangle 15"/>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8189612" y="2681321"/>
            <a:ext cx="2991485" cy="111823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7 016</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124923" y="2745105"/>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a:t>
            </a:r>
            <a:r>
              <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7 014</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8449" y="1409903"/>
            <a:ext cx="942271" cy="91889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2286465" y="-1719986"/>
            <a:ext cx="15403343" cy="8654186"/>
            <a:chOff x="9076381" y="66643"/>
            <a:chExt cx="12206360" cy="6857999"/>
          </a:xfrm>
        </p:grpSpPr>
        <p:grpSp>
          <p:nvGrpSpPr>
            <p:cNvPr id="23" name="Group 22"/>
            <p:cNvGrpSpPr/>
            <p:nvPr/>
          </p:nvGrpSpPr>
          <p:grpSpPr>
            <a:xfrm>
              <a:off x="9076381" y="66643"/>
              <a:ext cx="12206360" cy="6857999"/>
              <a:chOff x="9076381" y="66643"/>
              <a:chExt cx="12206360" cy="6857999"/>
            </a:xfrm>
          </p:grpSpPr>
          <p:pic>
            <p:nvPicPr>
              <p:cNvPr id="1026" name="Picture 2"/>
              <p:cNvPicPr>
                <a:picLocks noChangeAspect="1" noChangeArrowheads="1"/>
              </p:cNvPicPr>
              <p:nvPr/>
            </p:nvPicPr>
            <p:blipFill>
              <a:blip r:embed="rId10"/>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076381" y="460038"/>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Cầu</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sông</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Hàn</a:t>
                </a:r>
                <a:endParaRPr kumimoji="0" lang="en-US" sz="2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pic>
          <p:nvPicPr>
            <p:cNvPr id="2050" name="Picture 2" descr="D:\background\character\maxresdefault.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0139" b="99583" l="32656" r="64844"/>
                      </a14:imgEffect>
                    </a14:imgLayer>
                  </a14:imgProps>
                </a:ext>
                <a:ext uri="{28A0092B-C50C-407E-A947-70E740481C1C}">
                  <a14:useLocalDpi xmlns:a14="http://schemas.microsoft.com/office/drawing/2010/main" val="0"/>
                </a:ext>
              </a:extLst>
            </a:blip>
            <a:srcRect l="32603" t="56743" r="34793"/>
            <a:stretch>
              <a:fillRect/>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3388104" y="609167"/>
            <a:ext cx="5362539"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3 508 x 2 = ?</a:t>
            </a:r>
            <a:endParaRPr kumimoji="0" lang="vi-VN"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pic>
        <p:nvPicPr>
          <p:cNvPr id="39" name="Picture 38">
            <a:extLst>
              <a:ext uri="{FF2B5EF4-FFF2-40B4-BE49-F238E27FC236}">
                <a16:creationId xmlns:a16="http://schemas.microsoft.com/office/drawing/2014/main" id="{8D1E60D2-B065-4DE7-A31F-B18245F67F9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87083" y="418754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65B3ED4B-CE04-41E0-818B-65396B9BEE60}"/>
              </a:ext>
            </a:extLst>
          </p:cNvPr>
          <p:cNvGrpSpPr/>
          <p:nvPr/>
        </p:nvGrpSpPr>
        <p:grpSpPr>
          <a:xfrm>
            <a:off x="4552413" y="4093210"/>
            <a:ext cx="2390140" cy="2348865"/>
            <a:chOff x="2334491" y="533400"/>
            <a:chExt cx="3990109" cy="5334000"/>
          </a:xfrm>
          <a:solidFill>
            <a:srgbClr val="FFC000"/>
          </a:solidFill>
        </p:grpSpPr>
        <p:sp>
          <p:nvSpPr>
            <p:cNvPr id="41" name="Snip  11">
              <a:extLst>
                <a:ext uri="{FF2B5EF4-FFF2-40B4-BE49-F238E27FC236}">
                  <a16:creationId xmlns:a16="http://schemas.microsoft.com/office/drawing/2014/main" id="{E8C00EAA-8460-4831-9C7F-70077A87EB76}"/>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 name="Frame 41">
              <a:extLst>
                <a:ext uri="{FF2B5EF4-FFF2-40B4-BE49-F238E27FC236}">
                  <a16:creationId xmlns:a16="http://schemas.microsoft.com/office/drawing/2014/main" id="{B38EB44D-CFBE-4A26-9787-0CBC19E5C7D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43" name="Snip  13">
              <a:extLst>
                <a:ext uri="{FF2B5EF4-FFF2-40B4-BE49-F238E27FC236}">
                  <a16:creationId xmlns:a16="http://schemas.microsoft.com/office/drawing/2014/main" id="{77415240-4F90-4068-98FC-B6D306CFF6DE}"/>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4" name="sai">
            <a:extLst>
              <a:ext uri="{FF2B5EF4-FFF2-40B4-BE49-F238E27FC236}">
                <a16:creationId xmlns:a16="http://schemas.microsoft.com/office/drawing/2014/main" id="{CFBCD72F-6304-49EC-8A98-10DA6EA92406}"/>
              </a:ext>
            </a:extLst>
          </p:cNvPr>
          <p:cNvGrpSpPr/>
          <p:nvPr/>
        </p:nvGrpSpPr>
        <p:grpSpPr>
          <a:xfrm>
            <a:off x="4842608" y="4399915"/>
            <a:ext cx="1771015" cy="1681480"/>
            <a:chOff x="2982190" y="1219200"/>
            <a:chExt cx="2732809" cy="3962400"/>
          </a:xfrm>
          <a:solidFill>
            <a:srgbClr val="FFC000"/>
          </a:solidFill>
        </p:grpSpPr>
        <p:sp>
          <p:nvSpPr>
            <p:cNvPr id="45" name="Rectangle 44">
              <a:extLst>
                <a:ext uri="{FF2B5EF4-FFF2-40B4-BE49-F238E27FC236}">
                  <a16:creationId xmlns:a16="http://schemas.microsoft.com/office/drawing/2014/main" id="{D795216A-85D1-4BBA-96F5-6103B5F5162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6" name="Flowchart: Or 45">
              <a:extLst>
                <a:ext uri="{FF2B5EF4-FFF2-40B4-BE49-F238E27FC236}">
                  <a16:creationId xmlns:a16="http://schemas.microsoft.com/office/drawing/2014/main" id="{2832F2FD-87A4-4659-9AD7-1817D57F9BF8}"/>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7" name="No">
            <a:extLst>
              <a:ext uri="{FF2B5EF4-FFF2-40B4-BE49-F238E27FC236}">
                <a16:creationId xmlns:a16="http://schemas.microsoft.com/office/drawing/2014/main" id="{6DC386B2-E099-4220-B271-4BF3D1756BAC}"/>
              </a:ext>
            </a:extLst>
          </p:cNvPr>
          <p:cNvSpPr txBox="1"/>
          <p:nvPr/>
        </p:nvSpPr>
        <p:spPr>
          <a:xfrm>
            <a:off x="4138581" y="2647216"/>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7 015</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48" name="Group 47">
            <a:extLst>
              <a:ext uri="{FF2B5EF4-FFF2-40B4-BE49-F238E27FC236}">
                <a16:creationId xmlns:a16="http://schemas.microsoft.com/office/drawing/2014/main" id="{C7D65672-8C53-48C1-8924-85D0C0E1F72A}"/>
              </a:ext>
            </a:extLst>
          </p:cNvPr>
          <p:cNvGrpSpPr/>
          <p:nvPr/>
        </p:nvGrpSpPr>
        <p:grpSpPr>
          <a:xfrm>
            <a:off x="-12892889" y="110773"/>
            <a:ext cx="12629516" cy="6858000"/>
            <a:chOff x="-4038600" y="93915"/>
            <a:chExt cx="9144001" cy="6858000"/>
          </a:xfrm>
        </p:grpSpPr>
        <p:sp>
          <p:nvSpPr>
            <p:cNvPr id="49" name="Rectangle 48">
              <a:extLst>
                <a:ext uri="{FF2B5EF4-FFF2-40B4-BE49-F238E27FC236}">
                  <a16:creationId xmlns:a16="http://schemas.microsoft.com/office/drawing/2014/main" id="{50110A3A-2A7E-48FE-B04D-B2EC1C55F7EB}"/>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50" name="Picture 5" descr="D:\background\character\577.jpg">
              <a:extLst>
                <a:ext uri="{FF2B5EF4-FFF2-40B4-BE49-F238E27FC236}">
                  <a16:creationId xmlns:a16="http://schemas.microsoft.com/office/drawing/2014/main" id="{33E17451-B074-47D3-A309-A2E949DDA2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2801599" y="17780"/>
            <a:ext cx="12629516" cy="6858000"/>
            <a:chOff x="-4038600" y="93915"/>
            <a:chExt cx="9144001"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077" name="Picture 5" descr="D:\background\character\57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125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25E-6 3.7037E-6 L 1.01458 -0.00556 " pathEditMode="relative" rAng="0" ptsTypes="AA">
                                      <p:cBhvr>
                                        <p:cTn id="25" dur="2000" fill="hold"/>
                                        <p:tgtEl>
                                          <p:spTgt spid="21"/>
                                        </p:tgtEl>
                                        <p:attrNameLst>
                                          <p:attrName>ppt_x</p:attrName>
                                          <p:attrName>ppt_y</p:attrName>
                                        </p:attrNameLst>
                                      </p:cBhvr>
                                      <p:rCtr x="50729" y="-278"/>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3.33333E-6 -3.7037E-6 L 1.01458 -0.00555 " pathEditMode="relative" rAng="0" ptsTypes="AA">
                                      <p:cBhvr>
                                        <p:cTn id="46" dur="2000" fill="hold"/>
                                        <p:tgtEl>
                                          <p:spTgt spid="48"/>
                                        </p:tgtEl>
                                        <p:attrNameLst>
                                          <p:attrName>ppt_x</p:attrName>
                                          <p:attrName>ppt_y</p:attrName>
                                        </p:attrNameLst>
                                      </p:cBhvr>
                                      <p:rCtr x="50729" y="-278"/>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1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rr"/>
          <p:cNvPicPr>
            <a:picLocks noChangeAspect="1"/>
          </p:cNvPicPr>
          <p:nvPr/>
        </p:nvPicPr>
        <p:blipFill>
          <a:blip r:embed="rId6"/>
          <a:stretch>
            <a:fillRect/>
          </a:stretch>
        </p:blipFill>
        <p:spPr>
          <a:xfrm>
            <a:off x="0" y="1"/>
            <a:ext cx="12192000" cy="6858000"/>
          </a:xfrm>
          <a:prstGeom prst="rect">
            <a:avLst/>
          </a:prstGeom>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44949" y="4027172"/>
            <a:ext cx="1987358" cy="195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35375" y="3306462"/>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1320208" y="3717227"/>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5368732" y="327532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753565" y="3686094"/>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484743" y="2119780"/>
            <a:ext cx="3052400" cy="956944"/>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802</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4772738" y="2147319"/>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a:t>
            </a:r>
            <a:r>
              <a:rPr lang="en-US" sz="4400" b="1" dirty="0">
                <a:solidFill>
                  <a:srgbClr val="000000"/>
                </a:solidFill>
                <a:latin typeface="Cambria" panose="02040503050406030204" pitchFamily="18" charset="0"/>
                <a:ea typeface="Cambria" panose="02040503050406030204" pitchFamily="18" charset="0"/>
              </a:rPr>
              <a:t>803</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026" name="Picture 2" descr="D:\background\christmas\animated-santa-claus-image-0420.gif"/>
          <p:cNvPicPr>
            <a:picLocks noChangeAspect="1" noChangeArrowheads="1" noCrop="1"/>
          </p:cNvPicPr>
          <p:nvPr/>
        </p:nvPicPr>
        <p:blipFill>
          <a:blip r:embed="rId8"/>
          <a:srcRect/>
          <a:stretch>
            <a:fillRect/>
          </a:stretch>
        </p:blipFill>
        <p:spPr bwMode="auto">
          <a:xfrm>
            <a:off x="8199755" y="5690870"/>
            <a:ext cx="3914140" cy="13144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2809650" y="51435"/>
            <a:ext cx="12192000" cy="6858000"/>
            <a:chOff x="-4038600" y="93915"/>
            <a:chExt cx="9153575"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030980" y="85280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4 812 : 6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29" name="Group 28">
            <a:extLst>
              <a:ext uri="{FF2B5EF4-FFF2-40B4-BE49-F238E27FC236}">
                <a16:creationId xmlns:a16="http://schemas.microsoft.com/office/drawing/2014/main" id="{C35EF58D-59D2-4DE0-89D6-DB794C07E6F3}"/>
              </a:ext>
            </a:extLst>
          </p:cNvPr>
          <p:cNvGrpSpPr/>
          <p:nvPr/>
        </p:nvGrpSpPr>
        <p:grpSpPr>
          <a:xfrm>
            <a:off x="9317348" y="3319114"/>
            <a:ext cx="2389909" cy="3194844"/>
            <a:chOff x="2334491" y="533400"/>
            <a:chExt cx="3990109" cy="5334000"/>
          </a:xfrm>
        </p:grpSpPr>
        <p:sp>
          <p:nvSpPr>
            <p:cNvPr id="30" name="Snip11">
              <a:extLst>
                <a:ext uri="{FF2B5EF4-FFF2-40B4-BE49-F238E27FC236}">
                  <a16:creationId xmlns:a16="http://schemas.microsoft.com/office/drawing/2014/main" id="{4E2F66DC-0F36-428A-ADF0-6068EFCFC1CB}"/>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1" name="Frame 30">
              <a:extLst>
                <a:ext uri="{FF2B5EF4-FFF2-40B4-BE49-F238E27FC236}">
                  <a16:creationId xmlns:a16="http://schemas.microsoft.com/office/drawing/2014/main" id="{7B54AAEE-B254-4DFE-8305-798C85130029}"/>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Snip 13">
              <a:extLst>
                <a:ext uri="{FF2B5EF4-FFF2-40B4-BE49-F238E27FC236}">
                  <a16:creationId xmlns:a16="http://schemas.microsoft.com/office/drawing/2014/main" id="{8D087572-54A0-4CE8-9450-E7C2FF06F212}"/>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3" name="Sai">
            <a:extLst>
              <a:ext uri="{FF2B5EF4-FFF2-40B4-BE49-F238E27FC236}">
                <a16:creationId xmlns:a16="http://schemas.microsoft.com/office/drawing/2014/main" id="{1493AAFA-5713-4317-91A9-62D0B54AD859}"/>
              </a:ext>
            </a:extLst>
          </p:cNvPr>
          <p:cNvGrpSpPr/>
          <p:nvPr/>
        </p:nvGrpSpPr>
        <p:grpSpPr>
          <a:xfrm>
            <a:off x="9702181" y="3729879"/>
            <a:ext cx="1636839" cy="2373313"/>
            <a:chOff x="2982190" y="1219200"/>
            <a:chExt cx="2732809" cy="3962400"/>
          </a:xfrm>
        </p:grpSpPr>
        <p:sp>
          <p:nvSpPr>
            <p:cNvPr id="34" name="Rectangle 33">
              <a:extLst>
                <a:ext uri="{FF2B5EF4-FFF2-40B4-BE49-F238E27FC236}">
                  <a16:creationId xmlns:a16="http://schemas.microsoft.com/office/drawing/2014/main" id="{6FEEEB2B-9144-405D-AE86-BE2BA079B336}"/>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5" name="Flowchart: Or 34">
              <a:extLst>
                <a:ext uri="{FF2B5EF4-FFF2-40B4-BE49-F238E27FC236}">
                  <a16:creationId xmlns:a16="http://schemas.microsoft.com/office/drawing/2014/main" id="{599709B7-55CB-4099-8ABC-DF6C23B3C48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6" name="No">
            <a:extLst>
              <a:ext uri="{FF2B5EF4-FFF2-40B4-BE49-F238E27FC236}">
                <a16:creationId xmlns:a16="http://schemas.microsoft.com/office/drawing/2014/main" id="{DD3C34BE-8D78-48C6-95C9-A9C150EE53FE}"/>
              </a:ext>
            </a:extLst>
          </p:cNvPr>
          <p:cNvSpPr txBox="1"/>
          <p:nvPr/>
        </p:nvSpPr>
        <p:spPr>
          <a:xfrm>
            <a:off x="8721354" y="2191104"/>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804</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A1B4C77D-2720-4A45-97BF-C7F18E0F5828}"/>
              </a:ext>
            </a:extLst>
          </p:cNvPr>
          <p:cNvGrpSpPr/>
          <p:nvPr/>
        </p:nvGrpSpPr>
        <p:grpSpPr>
          <a:xfrm>
            <a:off x="-12785061" y="55848"/>
            <a:ext cx="12192000" cy="6858000"/>
            <a:chOff x="-4038600" y="93915"/>
            <a:chExt cx="9153575" cy="6858000"/>
          </a:xfrm>
        </p:grpSpPr>
        <p:sp>
          <p:nvSpPr>
            <p:cNvPr id="38" name="Rectangle 37">
              <a:extLst>
                <a:ext uri="{FF2B5EF4-FFF2-40B4-BE49-F238E27FC236}">
                  <a16:creationId xmlns:a16="http://schemas.microsoft.com/office/drawing/2014/main" id="{66174641-5A7C-4A3B-B7FE-F4E3F71CA961}"/>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9" name="Picture 5" descr="D:\background\character\577.jpg">
              <a:extLst>
                <a:ext uri="{FF2B5EF4-FFF2-40B4-BE49-F238E27FC236}">
                  <a16:creationId xmlns:a16="http://schemas.microsoft.com/office/drawing/2014/main" id="{1A9BD938-7DC6-472D-9F97-A8285FF4E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192635" y="51435"/>
            <a:ext cx="13014325" cy="6858000"/>
            <a:chOff x="-253389" y="1"/>
            <a:chExt cx="9397390" cy="6858000"/>
          </a:xfrm>
        </p:grpSpPr>
        <p:pic>
          <p:nvPicPr>
            <p:cNvPr id="6148" name="Picture 4" descr="D:\pp game\doraemon\1521687812415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4134" t="2122" r="1177"/>
            <a:stretch>
              <a:fillRect/>
            </a:stretch>
          </p:blipFill>
          <p:spPr bwMode="auto">
            <a:xfrm>
              <a:off x="-253389" y="1"/>
              <a:ext cx="9397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p:cNvSpPr/>
            <p:nvPr/>
          </p:nvSpPr>
          <p:spPr>
            <a:xfrm>
              <a:off x="4912543" y="193262"/>
              <a:ext cx="3764706" cy="1651793"/>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Ba Na Hills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6149" name="Picture 5" descr="D:\background\character\jhsbhsdbv.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66" b="97835" l="0" r="97706">
                          <a14:foregroundMark x1="22936" y1="19048" x2="22936" y2="19048"/>
                          <a14:foregroundMark x1="38991" y1="12987" x2="38991" y2="12987"/>
                          <a14:foregroundMark x1="24771" y1="14286" x2="24771" y2="14286"/>
                          <a14:foregroundMark x1="46789" y1="32900" x2="46789" y2="32900"/>
                          <a14:foregroundMark x1="27064" y1="39827" x2="27064" y2="39827"/>
                          <a14:foregroundMark x1="24771" y1="31169" x2="24771" y2="31169"/>
                          <a14:foregroundMark x1="32110" y1="32035" x2="32110" y2="32035"/>
                          <a14:foregroundMark x1="38073" y1="35931" x2="38073" y2="35931"/>
                          <a14:foregroundMark x1="88073" y1="67100" x2="88073" y2="67100"/>
                          <a14:foregroundMark x1="86239" y1="59307" x2="86239" y2="59307"/>
                          <a14:foregroundMark x1="67890" y1="90476" x2="67890" y2="90476"/>
                          <a14:foregroundMark x1="68807" y1="83117" x2="68807" y2="83117"/>
                          <a14:foregroundMark x1="28899" y1="70996" x2="28899" y2="70996"/>
                          <a14:foregroundMark x1="50917" y1="81385" x2="50917" y2="81385"/>
                          <a14:foregroundMark x1="26147" y1="55844" x2="26147" y2="55844"/>
                          <a14:foregroundMark x1="17890" y1="48052" x2="17890" y2="48052"/>
                          <a14:foregroundMark x1="59174" y1="43290" x2="59174" y2="43290"/>
                          <a14:foregroundMark x1="5505" y1="34199" x2="5505" y2="34199"/>
                          <a14:foregroundMark x1="12385" y1="47186" x2="12385" y2="47186"/>
                          <a14:foregroundMark x1="16972" y1="53247" x2="16972" y2="53247"/>
                          <a14:foregroundMark x1="75688" y1="85714" x2="75688" y2="85714"/>
                          <a14:foregroundMark x1="67431" y1="96537" x2="67431" y2="96537"/>
                          <a14:foregroundMark x1="75688" y1="89177" x2="75688" y2="89177"/>
                          <a14:foregroundMark x1="92202" y1="60606" x2="92202" y2="60606"/>
                          <a14:foregroundMark x1="83486" y1="57143" x2="83486" y2="57143"/>
                          <a14:foregroundMark x1="85780" y1="57143" x2="85780" y2="57143"/>
                          <a14:foregroundMark x1="95413" y1="67100" x2="95413" y2="67100"/>
                          <a14:foregroundMark x1="50459" y1="5628" x2="50459" y2="5628"/>
                          <a14:foregroundMark x1="38991" y1="5628" x2="38991" y2="5628"/>
                          <a14:foregroundMark x1="74771" y1="33766" x2="74771" y2="33766"/>
                          <a14:foregroundMark x1="74771" y1="36364" x2="74771" y2="36364"/>
                          <a14:foregroundMark x1="73853" y1="39827" x2="73853" y2="39827"/>
                          <a14:foregroundMark x1="83486" y1="49351" x2="83486" y2="49351"/>
                          <a14:foregroundMark x1="81193" y1="50649" x2="81193" y2="50649"/>
                          <a14:foregroundMark x1="85780" y1="38528" x2="85780" y2="38528"/>
                          <a14:foregroundMark x1="75229" y1="41126" x2="75229" y2="41126"/>
                        </a14:backgroundRemoval>
                      </a14:imgEffect>
                    </a14:imgLayer>
                  </a14:imgProps>
                </a:ext>
                <a:ext uri="{28A0092B-C50C-407E-A947-70E740481C1C}">
                  <a14:useLocalDpi xmlns:a14="http://schemas.microsoft.com/office/drawing/2010/main" val="0"/>
                </a:ext>
              </a:extLst>
            </a:blip>
            <a:srcRect/>
            <a:stretch>
              <a:fillRect/>
            </a:stretch>
          </p:blipFill>
          <p:spPr bwMode="auto">
            <a:xfrm>
              <a:off x="5684622" y="1877666"/>
              <a:ext cx="2227040" cy="235984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1.11111E-6 2.22222E-6 L -1.02222 0.00347 " pathEditMode="relative" rAng="0" ptsTypes="AA">
                                      <p:cBhvr>
                                        <p:cTn id="16" dur="2000" fill="hold"/>
                                        <p:tgtEl>
                                          <p:spTgt spid="23"/>
                                        </p:tgtEl>
                                        <p:attrNameLst>
                                          <p:attrName>ppt_x</p:attrName>
                                          <p:attrName>ppt_y</p:attrName>
                                        </p:attrNameLst>
                                      </p:cBhvr>
                                      <p:rCtr x="-51111"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04167E-6 2.59259E-6 L 1.05065 -0.00741 " pathEditMode="relative" rAng="0" ptsTypes="AA">
                                      <p:cBhvr>
                                        <p:cTn id="25" dur="2000" fill="hold"/>
                                        <p:tgtEl>
                                          <p:spTgt spid="20"/>
                                        </p:tgtEl>
                                        <p:attrNameLst>
                                          <p:attrName>ppt_x</p:attrName>
                                          <p:attrName>ppt_y</p:attrName>
                                        </p:attrNameLst>
                                      </p:cBhvr>
                                      <p:rCtr x="52539" y="-37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1.85185E-6 L 1.05065 -0.00741 " pathEditMode="relative" rAng="0" ptsTypes="AA">
                                      <p:cBhvr>
                                        <p:cTn id="46" dur="2000" fill="hold"/>
                                        <p:tgtEl>
                                          <p:spTgt spid="37"/>
                                        </p:tgtEl>
                                        <p:attrNameLst>
                                          <p:attrName>ppt_x</p:attrName>
                                          <p:attrName>ppt_y</p:attrName>
                                        </p:attrNameLst>
                                      </p:cBhvr>
                                      <p:rCtr x="52539" y="-37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ss"/>
          <p:cNvPicPr>
            <a:picLocks noChangeAspect="1"/>
          </p:cNvPicPr>
          <p:nvPr/>
        </p:nvPicPr>
        <p:blipFill>
          <a:blip r:embed="rId6"/>
          <a:stretch>
            <a:fillRect/>
          </a:stretch>
        </p:blipFill>
        <p:spPr>
          <a:xfrm>
            <a:off x="-635" y="-83820"/>
            <a:ext cx="12166600" cy="6942455"/>
          </a:xfrm>
          <a:prstGeom prst="rect">
            <a:avLst/>
          </a:prstGeom>
        </p:spPr>
      </p:pic>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89899" y="4167616"/>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8"/>
          <a:srcRect/>
          <a:stretch>
            <a:fillRect/>
          </a:stretch>
        </p:blipFill>
        <p:spPr bwMode="auto">
          <a:xfrm>
            <a:off x="5331716" y="3183721"/>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198171" y="3194493"/>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5583004" y="3605258"/>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999322" y="3295011"/>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1384155" y="3705776"/>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9" name="No"/>
          <p:cNvSpPr txBox="1"/>
          <p:nvPr/>
        </p:nvSpPr>
        <p:spPr>
          <a:xfrm>
            <a:off x="574725" y="2223578"/>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lang="en-US" b="1" dirty="0">
                <a:solidFill>
                  <a:srgbClr val="000000"/>
                </a:solidFill>
                <a:latin typeface="Cambria" panose="02040503050406030204" pitchFamily="18" charset="0"/>
                <a:ea typeface="Cambria" panose="02040503050406030204" pitchFamily="18" charset="0"/>
              </a:rPr>
              <a:t>5 209</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123" name="Picture 3" descr="D:\background\water\sddfffdg.gif"/>
          <p:cNvPicPr>
            <a:picLocks noChangeAspect="1" noChangeArrowheads="1" noCrop="1"/>
          </p:cNvPicPr>
          <p:nvPr/>
        </p:nvPicPr>
        <p:blipFill>
          <a:blip r:embed="rId9"/>
          <a:srcRect/>
          <a:stretch>
            <a:fillRect/>
          </a:stretch>
        </p:blipFill>
        <p:spPr bwMode="auto">
          <a:xfrm>
            <a:off x="-116791" y="3595897"/>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10"/>
          <a:srcRect/>
          <a:stretch>
            <a:fillRect/>
          </a:stretch>
        </p:blipFill>
        <p:spPr bwMode="auto">
          <a:xfrm>
            <a:off x="3757265"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18" name="YEs"/>
          <p:cNvSpPr txBox="1"/>
          <p:nvPr/>
        </p:nvSpPr>
        <p:spPr>
          <a:xfrm>
            <a:off x="4860926" y="2113559"/>
            <a:ext cx="3065780" cy="977900"/>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5 210</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0" name="Group 19"/>
          <p:cNvGrpSpPr/>
          <p:nvPr/>
        </p:nvGrpSpPr>
        <p:grpSpPr>
          <a:xfrm>
            <a:off x="-13646946" y="0"/>
            <a:ext cx="13420886" cy="6858000"/>
            <a:chOff x="-4114176" y="93915"/>
            <a:chExt cx="9219576"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408535" y="0"/>
            <a:ext cx="13974445" cy="6942455"/>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2">
              <a:extLst>
                <a:ext uri="{28A0092B-C50C-407E-A947-70E740481C1C}">
                  <a14:useLocalDpi xmlns:a14="http://schemas.microsoft.com/office/drawing/2010/main" val="0"/>
                </a:ext>
              </a:extLst>
            </a:blip>
            <a:srcRect r="12677"/>
            <a:stretch>
              <a:fillRect/>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Son Tra Coral reef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1028" name="Picture 4" descr="D:\background\character\Dora-Character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329430" y="65214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1 042 x 5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31" name="Group 30">
            <a:extLst>
              <a:ext uri="{FF2B5EF4-FFF2-40B4-BE49-F238E27FC236}">
                <a16:creationId xmlns:a16="http://schemas.microsoft.com/office/drawing/2014/main" id="{E48009E2-4252-4822-BA49-F22B84B36D8B}"/>
              </a:ext>
            </a:extLst>
          </p:cNvPr>
          <p:cNvGrpSpPr/>
          <p:nvPr/>
        </p:nvGrpSpPr>
        <p:grpSpPr>
          <a:xfrm>
            <a:off x="9178062" y="3305782"/>
            <a:ext cx="2389909" cy="3194844"/>
            <a:chOff x="2334491" y="533400"/>
            <a:chExt cx="3990109" cy="5334000"/>
          </a:xfrm>
        </p:grpSpPr>
        <p:sp>
          <p:nvSpPr>
            <p:cNvPr id="32" name="Snip11">
              <a:extLst>
                <a:ext uri="{FF2B5EF4-FFF2-40B4-BE49-F238E27FC236}">
                  <a16:creationId xmlns:a16="http://schemas.microsoft.com/office/drawing/2014/main" id="{EEBC33EB-9233-4B20-AD73-07CE9D869B31}"/>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3" name="Frame 32">
              <a:extLst>
                <a:ext uri="{FF2B5EF4-FFF2-40B4-BE49-F238E27FC236}">
                  <a16:creationId xmlns:a16="http://schemas.microsoft.com/office/drawing/2014/main" id="{FF7B9E94-AC55-431F-ADFC-854117AFC3D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Snip 13">
              <a:extLst>
                <a:ext uri="{FF2B5EF4-FFF2-40B4-BE49-F238E27FC236}">
                  <a16:creationId xmlns:a16="http://schemas.microsoft.com/office/drawing/2014/main" id="{B5E93223-F6DA-4278-9E66-2DA09996948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5" name="Sai">
            <a:extLst>
              <a:ext uri="{FF2B5EF4-FFF2-40B4-BE49-F238E27FC236}">
                <a16:creationId xmlns:a16="http://schemas.microsoft.com/office/drawing/2014/main" id="{FC992DD7-DCA6-4ED6-BC48-7E83E9AC0295}"/>
              </a:ext>
            </a:extLst>
          </p:cNvPr>
          <p:cNvGrpSpPr/>
          <p:nvPr/>
        </p:nvGrpSpPr>
        <p:grpSpPr>
          <a:xfrm>
            <a:off x="9562895" y="3716547"/>
            <a:ext cx="1636839" cy="2373313"/>
            <a:chOff x="2982190" y="1219200"/>
            <a:chExt cx="2732809" cy="3962400"/>
          </a:xfrm>
        </p:grpSpPr>
        <p:sp>
          <p:nvSpPr>
            <p:cNvPr id="36" name="Rectangle 35">
              <a:extLst>
                <a:ext uri="{FF2B5EF4-FFF2-40B4-BE49-F238E27FC236}">
                  <a16:creationId xmlns:a16="http://schemas.microsoft.com/office/drawing/2014/main" id="{739715A8-3EA0-40C4-85C8-74FEBE1D8A2E}"/>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Flowchart: Or 36">
              <a:extLst>
                <a:ext uri="{FF2B5EF4-FFF2-40B4-BE49-F238E27FC236}">
                  <a16:creationId xmlns:a16="http://schemas.microsoft.com/office/drawing/2014/main" id="{E3C12938-6FFD-4BE5-90C0-D47165A0575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8" name="No">
            <a:extLst>
              <a:ext uri="{FF2B5EF4-FFF2-40B4-BE49-F238E27FC236}">
                <a16:creationId xmlns:a16="http://schemas.microsoft.com/office/drawing/2014/main" id="{39162B88-1C3C-4BA7-8977-8FCCCCE7D3C0}"/>
              </a:ext>
            </a:extLst>
          </p:cNvPr>
          <p:cNvSpPr txBox="1"/>
          <p:nvPr/>
        </p:nvSpPr>
        <p:spPr>
          <a:xfrm>
            <a:off x="8753465" y="2234349"/>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5 211</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FC0ABEC9-0E3B-4F22-8279-63FD46F9E1A7}"/>
              </a:ext>
            </a:extLst>
          </p:cNvPr>
          <p:cNvGrpSpPr/>
          <p:nvPr/>
        </p:nvGrpSpPr>
        <p:grpSpPr>
          <a:xfrm>
            <a:off x="-13660140" y="-97585"/>
            <a:ext cx="13420886" cy="6858000"/>
            <a:chOff x="-4114176" y="93915"/>
            <a:chExt cx="9219576" cy="6858000"/>
          </a:xfrm>
        </p:grpSpPr>
        <p:sp>
          <p:nvSpPr>
            <p:cNvPr id="40" name="Rectangle 39">
              <a:extLst>
                <a:ext uri="{FF2B5EF4-FFF2-40B4-BE49-F238E27FC236}">
                  <a16:creationId xmlns:a16="http://schemas.microsoft.com/office/drawing/2014/main" id="{C7E867E1-B128-4619-9C1C-04568793C388}"/>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41" name="Picture 5" descr="D:\background\character\577.jpg">
              <a:extLst>
                <a:ext uri="{FF2B5EF4-FFF2-40B4-BE49-F238E27FC236}">
                  <a16:creationId xmlns:a16="http://schemas.microsoft.com/office/drawing/2014/main" id="{BEC76205-486E-4928-BE44-64C438EC88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1857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2.08333E-7 0 L 1.025 0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3.7037E-7 L 1.025 3.7037E-7 " pathEditMode="relative" rAng="0" ptsTypes="AA">
                                      <p:cBhvr>
                                        <p:cTn id="46" dur="2000" fill="hold"/>
                                        <p:tgtEl>
                                          <p:spTgt spid="39"/>
                                        </p:tgtEl>
                                        <p:attrNameLst>
                                          <p:attrName>ppt_x</p:attrName>
                                          <p:attrName>ppt_y</p:attrName>
                                        </p:attrNameLst>
                                      </p:cBhvr>
                                      <p:rCtr x="51250" y="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gg"/>
          <p:cNvPicPr>
            <a:picLocks noChangeAspect="1"/>
          </p:cNvPicPr>
          <p:nvPr/>
        </p:nvPicPr>
        <p:blipFill>
          <a:blip r:embed="rId4"/>
          <a:stretch>
            <a:fillRect/>
          </a:stretch>
        </p:blipFill>
        <p:spPr>
          <a:xfrm>
            <a:off x="-635" y="1"/>
            <a:ext cx="12192635" cy="6858000"/>
          </a:xfrm>
          <a:prstGeom prst="rect">
            <a:avLst/>
          </a:prstGeom>
        </p:spPr>
      </p:pic>
      <p:sp>
        <p:nvSpPr>
          <p:cNvPr id="2" name="Title 1"/>
          <p:cNvSpPr>
            <a:spLocks noGrp="1"/>
          </p:cNvSpPr>
          <p:nvPr/>
        </p:nvSpPr>
        <p:spPr>
          <a:xfrm>
            <a:off x="6629400" y="3276600"/>
            <a:ext cx="2514600" cy="860425"/>
          </a:xfrm>
          <a:prstGeom prst="wedgeRoundRectCallout">
            <a:avLst>
              <a:gd name="adj1" fmla="val 36629"/>
              <a:gd name="adj2" fmla="val 109505"/>
              <a:gd name="adj3" fmla="val 16667"/>
            </a:avLst>
          </a:prstGeom>
        </p:spPr>
        <p:style>
          <a:lnRef idx="2">
            <a:schemeClr val="accent6"/>
          </a:lnRef>
          <a:fillRef idx="1">
            <a:schemeClr val="lt1"/>
          </a:fillRef>
          <a:effectRef idx="0">
            <a:schemeClr val="accent6"/>
          </a:effectRef>
          <a:fontRef idx="minor">
            <a:schemeClr val="dk1"/>
          </a:fontRef>
        </p:style>
        <p:txBody>
          <a:bodyPr anchor="ctr" anchorCtr="0">
            <a:normAutofit/>
          </a:bodyPr>
          <a:lstStyle>
            <a:lvl1pPr algn="r" rtl="0" fontAlgn="base">
              <a:spcBef>
                <a:spcPct val="0"/>
              </a:spcBef>
              <a:spcAft>
                <a:spcPct val="0"/>
              </a:spcAft>
              <a:defRPr sz="3600" kern="1200">
                <a:solidFill>
                  <a:schemeClr val="dk1"/>
                </a:solidFill>
                <a:latin typeface="+mj-lt"/>
                <a:ea typeface="+mj-ea"/>
                <a:cs typeface="+mj-cs"/>
              </a:defRPr>
            </a:lvl1pPr>
            <a:lvl2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UTM Avo" panose="02040603050506020204" pitchFamily="18" charset="0"/>
                <a:ea typeface="SimSun"/>
                <a:cs typeface="+mj-cs"/>
              </a:rPr>
              <a:t>Bye bye!</a:t>
            </a:r>
          </a:p>
        </p:txBody>
      </p:sp>
      <p:pic>
        <p:nvPicPr>
          <p:cNvPr id="8195" name="Picture 3" descr="D:\background\character\58c110d88eb6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42672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Doraemon Theme Song (LYRICS)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5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114789" y="429613"/>
            <a:ext cx="4876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TOÁN</a:t>
            </a:r>
            <a:endParaRPr kumimoji="0" lang="zh-CN" altLang="en-US"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pic>
        <p:nvPicPr>
          <p:cNvPr id="6" name="Picture 5">
            <a:extLst>
              <a:ext uri="{FF2B5EF4-FFF2-40B4-BE49-F238E27FC236}">
                <a16:creationId xmlns:a16="http://schemas.microsoft.com/office/drawing/2014/main" id="{8A3CA8EC-0C12-7D47-F1E8-7541DECA4F23}"/>
              </a:ext>
            </a:extLst>
          </p:cNvPr>
          <p:cNvPicPr>
            <a:picLocks noChangeAspect="1"/>
          </p:cNvPicPr>
          <p:nvPr/>
        </p:nvPicPr>
        <p:blipFill>
          <a:blip r:embed="rId6"/>
          <a:stretch>
            <a:fillRect/>
          </a:stretch>
        </p:blipFill>
        <p:spPr>
          <a:xfrm>
            <a:off x="1866093" y="2300745"/>
            <a:ext cx="9608129" cy="1597290"/>
          </a:xfrm>
          <a:prstGeom prst="rect">
            <a:avLst/>
          </a:prstGeom>
        </p:spPr>
      </p:pic>
      <p:pic>
        <p:nvPicPr>
          <p:cNvPr id="12" name="Picture 11">
            <a:extLst>
              <a:ext uri="{FF2B5EF4-FFF2-40B4-BE49-F238E27FC236}">
                <a16:creationId xmlns:a16="http://schemas.microsoft.com/office/drawing/2014/main" id="{21D855E8-6090-C31E-C2A4-B7A67A235C65}"/>
              </a:ext>
            </a:extLst>
          </p:cNvPr>
          <p:cNvPicPr>
            <a:picLocks noChangeAspect="1"/>
          </p:cNvPicPr>
          <p:nvPr/>
        </p:nvPicPr>
        <p:blipFill>
          <a:blip r:embed="rId7"/>
          <a:stretch>
            <a:fillRect/>
          </a:stretch>
        </p:blipFill>
        <p:spPr>
          <a:xfrm>
            <a:off x="3980286" y="1075681"/>
            <a:ext cx="4359018" cy="1176630"/>
          </a:xfrm>
          <a:prstGeom prst="rect">
            <a:avLst/>
          </a:prstGeom>
        </p:spPr>
      </p:pic>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17AF3-41DB-4C9E-7B57-35E7EB94D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E2D77B-01FA-B5BC-3A31-18115152ED7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F9E196C0-576B-787B-A941-AB07B444C1AE}"/>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4CAFA22C-153F-DFA1-C1A9-2DF1D2C2431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A50B1C49-4BC5-2802-EA9E-5D1F82760B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6" name="Picture 5" descr="A red and white text&#10;&#10;AI-generated content may be incorrect.">
            <a:extLst>
              <a:ext uri="{FF2B5EF4-FFF2-40B4-BE49-F238E27FC236}">
                <a16:creationId xmlns:a16="http://schemas.microsoft.com/office/drawing/2014/main" id="{CD157EA7-37C4-6725-80AA-5C82EAE0B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23" y="2516841"/>
            <a:ext cx="8114479" cy="2249619"/>
          </a:xfrm>
          <a:prstGeom prst="rect">
            <a:avLst/>
          </a:prstGeom>
        </p:spPr>
      </p:pic>
    </p:spTree>
    <p:extLst>
      <p:ext uri="{BB962C8B-B14F-4D97-AF65-F5344CB8AC3E}">
        <p14:creationId xmlns:p14="http://schemas.microsoft.com/office/powerpoint/2010/main" val="274315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550</Words>
  <Application>Microsoft Office PowerPoint</Application>
  <PresentationFormat>Widescreen</PresentationFormat>
  <Paragraphs>117</Paragraphs>
  <Slides>22</Slides>
  <Notes>1</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Aptos</vt:lpstr>
      <vt:lpstr>Aptos Display</vt:lpstr>
      <vt:lpstr>Arial</vt:lpstr>
      <vt:lpstr>Calibri</vt:lpstr>
      <vt:lpstr>Calibri Light</vt:lpstr>
      <vt:lpstr>Cambria</vt:lpstr>
      <vt:lpstr>Tahoma</vt:lpstr>
      <vt:lpstr>Times New Roman</vt:lpstr>
      <vt:lpstr>UTM Avo</vt:lpstr>
      <vt:lpstr>1_Office 主题​​</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HungLanPC</cp:lastModifiedBy>
  <cp:revision>46</cp:revision>
  <dcterms:created xsi:type="dcterms:W3CDTF">2022-11-23T10:01:42Z</dcterms:created>
  <dcterms:modified xsi:type="dcterms:W3CDTF">2026-03-04T06:48:03Z</dcterms:modified>
</cp:coreProperties>
</file>