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5" r:id="rId6"/>
    <p:sldId id="266" r:id="rId7"/>
    <p:sldId id="270" r:id="rId8"/>
    <p:sldId id="267" r:id="rId9"/>
    <p:sldId id="268" r:id="rId10"/>
  </p:sldIdLst>
  <p:sldSz cx="16276638" cy="9144000"/>
  <p:notesSz cx="6858000" cy="9144000"/>
  <p:defaultTextStyle>
    <a:defPPr>
      <a:defRPr lang="en-US"/>
    </a:defPPr>
    <a:lvl1pPr marL="0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82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AD414-D6F3-486F-A1DA-6B4B823CC232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FEC4D-91C0-4F65-9111-46E34593D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5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B8007-F28A-4C3E-A48D-DDE012D815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54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0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061" indent="0" algn="ctr">
              <a:buNone/>
              <a:defRPr/>
            </a:lvl2pPr>
            <a:lvl3pPr marL="1436120" indent="0" algn="ctr">
              <a:buNone/>
              <a:defRPr/>
            </a:lvl3pPr>
            <a:lvl4pPr marL="2154181" indent="0" algn="ctr">
              <a:buNone/>
              <a:defRPr/>
            </a:lvl4pPr>
            <a:lvl5pPr marL="2872240" indent="0" algn="ctr">
              <a:buNone/>
              <a:defRPr/>
            </a:lvl5pPr>
            <a:lvl6pPr marL="3590301" indent="0" algn="ctr">
              <a:buNone/>
              <a:defRPr/>
            </a:lvl6pPr>
            <a:lvl7pPr marL="4308360" indent="0" algn="ctr">
              <a:buNone/>
              <a:defRPr/>
            </a:lvl7pPr>
            <a:lvl8pPr marL="5026422" indent="0" algn="ctr">
              <a:buNone/>
              <a:defRPr/>
            </a:lvl8pPr>
            <a:lvl9pPr marL="574448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0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4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6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1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061" indent="0">
              <a:buNone/>
              <a:defRPr sz="2800"/>
            </a:lvl2pPr>
            <a:lvl3pPr marL="1436120" indent="0">
              <a:buNone/>
              <a:defRPr sz="2500"/>
            </a:lvl3pPr>
            <a:lvl4pPr marL="2154181" indent="0">
              <a:buNone/>
              <a:defRPr sz="2200"/>
            </a:lvl4pPr>
            <a:lvl5pPr marL="2872240" indent="0">
              <a:buNone/>
              <a:defRPr sz="2200"/>
            </a:lvl5pPr>
            <a:lvl6pPr marL="3590301" indent="0">
              <a:buNone/>
              <a:defRPr sz="2200"/>
            </a:lvl6pPr>
            <a:lvl7pPr marL="4308360" indent="0">
              <a:buNone/>
              <a:defRPr sz="2200"/>
            </a:lvl7pPr>
            <a:lvl8pPr marL="5026422" indent="0">
              <a:buNone/>
              <a:defRPr sz="2200"/>
            </a:lvl8pPr>
            <a:lvl9pPr marL="5744481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5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4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4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3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061" indent="0">
              <a:buNone/>
              <a:defRPr sz="3100" b="1"/>
            </a:lvl2pPr>
            <a:lvl3pPr marL="1436120" indent="0">
              <a:buNone/>
              <a:defRPr sz="2800" b="1"/>
            </a:lvl3pPr>
            <a:lvl4pPr marL="2154181" indent="0">
              <a:buNone/>
              <a:defRPr sz="2500" b="1"/>
            </a:lvl4pPr>
            <a:lvl5pPr marL="2872240" indent="0">
              <a:buNone/>
              <a:defRPr sz="2500" b="1"/>
            </a:lvl5pPr>
            <a:lvl6pPr marL="3590301" indent="0">
              <a:buNone/>
              <a:defRPr sz="2500" b="1"/>
            </a:lvl6pPr>
            <a:lvl7pPr marL="4308360" indent="0">
              <a:buNone/>
              <a:defRPr sz="2500" b="1"/>
            </a:lvl7pPr>
            <a:lvl8pPr marL="5026422" indent="0">
              <a:buNone/>
              <a:defRPr sz="2500" b="1"/>
            </a:lvl8pPr>
            <a:lvl9pPr marL="5744481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061" indent="0">
              <a:buNone/>
              <a:defRPr sz="3100" b="1"/>
            </a:lvl2pPr>
            <a:lvl3pPr marL="1436120" indent="0">
              <a:buNone/>
              <a:defRPr sz="2800" b="1"/>
            </a:lvl3pPr>
            <a:lvl4pPr marL="2154181" indent="0">
              <a:buNone/>
              <a:defRPr sz="2500" b="1"/>
            </a:lvl4pPr>
            <a:lvl5pPr marL="2872240" indent="0">
              <a:buNone/>
              <a:defRPr sz="2500" b="1"/>
            </a:lvl5pPr>
            <a:lvl6pPr marL="3590301" indent="0">
              <a:buNone/>
              <a:defRPr sz="2500" b="1"/>
            </a:lvl6pPr>
            <a:lvl7pPr marL="4308360" indent="0">
              <a:buNone/>
              <a:defRPr sz="2500" b="1"/>
            </a:lvl7pPr>
            <a:lvl8pPr marL="5026422" indent="0">
              <a:buNone/>
              <a:defRPr sz="2500" b="1"/>
            </a:lvl8pPr>
            <a:lvl9pPr marL="5744481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6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9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70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70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061" indent="0">
              <a:buNone/>
              <a:defRPr sz="1900"/>
            </a:lvl2pPr>
            <a:lvl3pPr marL="1436120" indent="0">
              <a:buNone/>
              <a:defRPr sz="1600"/>
            </a:lvl3pPr>
            <a:lvl4pPr marL="2154181" indent="0">
              <a:buNone/>
              <a:defRPr sz="1400"/>
            </a:lvl4pPr>
            <a:lvl5pPr marL="2872240" indent="0">
              <a:buNone/>
              <a:defRPr sz="1400"/>
            </a:lvl5pPr>
            <a:lvl6pPr marL="3590301" indent="0">
              <a:buNone/>
              <a:defRPr sz="1400"/>
            </a:lvl6pPr>
            <a:lvl7pPr marL="4308360" indent="0">
              <a:buNone/>
              <a:defRPr sz="1400"/>
            </a:lvl7pPr>
            <a:lvl8pPr marL="5026422" indent="0">
              <a:buNone/>
              <a:defRPr sz="1400"/>
            </a:lvl8pPr>
            <a:lvl9pPr marL="574448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9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6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6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061" indent="0">
              <a:buNone/>
              <a:defRPr sz="4400"/>
            </a:lvl2pPr>
            <a:lvl3pPr marL="1436120" indent="0">
              <a:buNone/>
              <a:defRPr sz="3800"/>
            </a:lvl3pPr>
            <a:lvl4pPr marL="2154181" indent="0">
              <a:buNone/>
              <a:defRPr sz="3100"/>
            </a:lvl4pPr>
            <a:lvl5pPr marL="2872240" indent="0">
              <a:buNone/>
              <a:defRPr sz="3100"/>
            </a:lvl5pPr>
            <a:lvl6pPr marL="3590301" indent="0">
              <a:buNone/>
              <a:defRPr sz="3100"/>
            </a:lvl6pPr>
            <a:lvl7pPr marL="4308360" indent="0">
              <a:buNone/>
              <a:defRPr sz="3100"/>
            </a:lvl7pPr>
            <a:lvl8pPr marL="5026422" indent="0">
              <a:buNone/>
              <a:defRPr sz="3100"/>
            </a:lvl8pPr>
            <a:lvl9pPr marL="5744481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6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061" indent="0">
              <a:buNone/>
              <a:defRPr sz="1900"/>
            </a:lvl2pPr>
            <a:lvl3pPr marL="1436120" indent="0">
              <a:buNone/>
              <a:defRPr sz="1600"/>
            </a:lvl3pPr>
            <a:lvl4pPr marL="2154181" indent="0">
              <a:buNone/>
              <a:defRPr sz="1400"/>
            </a:lvl4pPr>
            <a:lvl5pPr marL="2872240" indent="0">
              <a:buNone/>
              <a:defRPr sz="1400"/>
            </a:lvl5pPr>
            <a:lvl6pPr marL="3590301" indent="0">
              <a:buNone/>
              <a:defRPr sz="1400"/>
            </a:lvl6pPr>
            <a:lvl7pPr marL="4308360" indent="0">
              <a:buNone/>
              <a:defRPr sz="1400"/>
            </a:lvl7pPr>
            <a:lvl8pPr marL="5026422" indent="0">
              <a:buNone/>
              <a:defRPr sz="1400"/>
            </a:lvl8pPr>
            <a:lvl9pPr marL="574448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3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9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6" y="8326439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9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739" tIns="95869" rIns="191739" bIns="958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9139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6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061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12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4181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224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7875" indent="-537875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190" indent="-447436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4504" indent="-358583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1670" indent="-35858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0422" indent="-358583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49330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7391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5452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3511" indent="-35903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06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12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418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224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030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08360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6422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4481" algn="l" defTabSz="14361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8781"/>
            <a:ext cx="10037260" cy="68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21" tIns="71811" rIns="143621" bIns="718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2433"/>
            <a:ext cx="2034580" cy="26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821258" y="3995676"/>
            <a:ext cx="12345716" cy="163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Bef>
                <a:spcPts val="1799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913912" eaLnBrk="1" fontAlgn="base" hangingPunct="1">
              <a:spcBef>
                <a:spcPts val="1799"/>
              </a:spcBef>
              <a:spcAft>
                <a:spcPct val="0"/>
              </a:spcAft>
              <a:defRPr/>
            </a:pP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vi-VN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NGÀY </a:t>
            </a:r>
            <a:r>
              <a:rPr lang="vi-VN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 THẾ NÀO LÀ ĐẸP ? </a:t>
            </a:r>
            <a:r>
              <a:rPr 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1" y="2060588"/>
            <a:ext cx="11471154" cy="198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197567"/>
            <a:ext cx="5974561" cy="88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21" tIns="71811" rIns="143621" bIns="718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91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Giáo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Trần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 Thị </a:t>
            </a: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Chuyến</a:t>
            </a:r>
            <a:endParaRPr lang="en-US" altLang="en-US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defTabSz="91391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b="1" i="1" dirty="0">
                <a:solidFill>
                  <a:srgbClr val="FF0066"/>
                </a:solidFill>
                <a:latin typeface="Times New Roman" pitchFamily="18" charset="0"/>
              </a:rPr>
              <a:t>:  3A2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7884"/>
            <a:ext cx="5616086" cy="20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3977" y="335180"/>
            <a:ext cx="2078575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3723" y="416796"/>
            <a:ext cx="2086501" cy="249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3" y="1451761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4" y="988801"/>
            <a:ext cx="1474263" cy="19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3" y="5962474"/>
            <a:ext cx="1416132" cy="102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3" y="5111196"/>
            <a:ext cx="4334746" cy="30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85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3" t="52350" r="26779" b="9706"/>
          <a:stretch/>
        </p:blipFill>
        <p:spPr>
          <a:xfrm>
            <a:off x="504223" y="609601"/>
            <a:ext cx="15272617" cy="80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54262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5" y="155180"/>
            <a:ext cx="7013458" cy="1116669"/>
            <a:chOff x="4539228" y="210532"/>
            <a:chExt cx="6895118" cy="111808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8" cy="1118087"/>
              <a:chOff x="4539228" y="210532"/>
              <a:chExt cx="6895118" cy="111808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8" cy="64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722031" y="1340534"/>
            <a:ext cx="8984200" cy="63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NGÀY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 THẾ NÀO LÀ ĐẸP? (T1,2)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3434" y="2830303"/>
            <a:ext cx="12793622" cy="1272143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8919" y="5782715"/>
            <a:ext cx="13578681" cy="1846660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/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giun</a:t>
            </a:r>
            <a:r>
              <a:rPr lang="en-US" sz="37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7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cãi</a:t>
            </a:r>
            <a:r>
              <a:rPr lang="en-US" sz="37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7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7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7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7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lặn</a:t>
            </a:r>
            <a:r>
              <a:rPr lang="en-US" sz="37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7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4487"/>
            <a:ext cx="4191001" cy="677108"/>
            <a:chOff x="1508919" y="1888664"/>
            <a:chExt cx="3733800" cy="677967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626531" y="4822949"/>
            <a:ext cx="4191001" cy="677108"/>
            <a:chOff x="1508919" y="1888664"/>
            <a:chExt cx="3733800" cy="677967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82325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5" y="155180"/>
            <a:ext cx="7013458" cy="1116669"/>
            <a:chOff x="4539228" y="210532"/>
            <a:chExt cx="6895118" cy="111808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8" cy="1118087"/>
              <a:chOff x="4539228" y="210532"/>
              <a:chExt cx="6895118" cy="111808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8" cy="64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10704" y="2743942"/>
            <a:ext cx="3106431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6741"/>
            <a:ext cx="6781802" cy="707886"/>
            <a:chOff x="1508918" y="1888664"/>
            <a:chExt cx="6172201" cy="118771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7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89546" y="3481969"/>
            <a:ext cx="14883065" cy="1231205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41754" y="2711567"/>
            <a:ext cx="2441074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cọ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ũa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46290" y="2693567"/>
            <a:ext cx="3060647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ỏa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48719" y="2682053"/>
            <a:ext cx="3405413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ẫm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722031" y="1340534"/>
            <a:ext cx="8984200" cy="63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NGÀY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 THẾ NÀO LÀ ĐẸP? (T1,2)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95666" y="5465706"/>
            <a:ext cx="14703288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95666" y="6138562"/>
            <a:ext cx="14703288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7074" y="6876371"/>
            <a:ext cx="14703288" cy="1231205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giòn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95666" y="8158679"/>
            <a:ext cx="14703288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86640" y="4721075"/>
            <a:ext cx="3106431" cy="677207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 nghĩa từ:</a:t>
            </a:r>
            <a:endParaRPr lang="en-US" sz="36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326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5" y="155180"/>
            <a:ext cx="7013458" cy="1116669"/>
            <a:chOff x="4539228" y="210532"/>
            <a:chExt cx="6895118" cy="111808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8" cy="1118087"/>
              <a:chOff x="4539228" y="210532"/>
              <a:chExt cx="6895118" cy="111808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8" cy="64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9415"/>
            <a:ext cx="0" cy="5022824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6842" y="1894735"/>
            <a:ext cx="2322514" cy="699096"/>
            <a:chOff x="1258383" y="1442589"/>
            <a:chExt cx="2322514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8383" y="1442589"/>
              <a:ext cx="2322514" cy="654493"/>
            </a:xfrm>
            <a:prstGeom prst="rect">
              <a:avLst/>
            </a:prstGeom>
            <a:noFill/>
          </p:spPr>
          <p:txBody>
            <a:bodyPr wrap="none" lIns="51801" tIns="25901" rIns="51801" bIns="25901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0930" y="1910487"/>
            <a:ext cx="2879663" cy="684515"/>
            <a:chOff x="1021909" y="1442589"/>
            <a:chExt cx="2879663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1909" y="1442589"/>
              <a:ext cx="2795466" cy="654494"/>
            </a:xfrm>
            <a:prstGeom prst="rect">
              <a:avLst/>
            </a:prstGeom>
            <a:noFill/>
          </p:spPr>
          <p:txBody>
            <a:bodyPr wrap="none" lIns="51801" tIns="25901" rIns="51801" bIns="25901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8671719" y="2821624"/>
            <a:ext cx="4138960" cy="7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018" tIns="61009" rIns="122018" bIns="6100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04721" y="3564702"/>
            <a:ext cx="9525001" cy="4498025"/>
            <a:chOff x="6004720" y="3563423"/>
            <a:chExt cx="9525001" cy="4503736"/>
          </a:xfrm>
        </p:grpSpPr>
        <p:pic>
          <p:nvPicPr>
            <p:cNvPr id="4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517151" y="4744268"/>
              <a:ext cx="8137524" cy="16024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610088"/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nl-NL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722031" y="1340534"/>
            <a:ext cx="8984200" cy="63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NGÀY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 THẾ NÀO LÀ ĐẸP? (T1,2)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3625" y="2735298"/>
            <a:ext cx="3106431" cy="677108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75394" y="2732794"/>
            <a:ext cx="2441074" cy="677108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cọ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ũa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16" y="3611619"/>
            <a:ext cx="3060647" cy="677108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ỏa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55178" y="3611619"/>
            <a:ext cx="3405413" cy="677108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ẫm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497" y="5180827"/>
            <a:ext cx="4620971" cy="2953800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8161186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8" t="32332" r="29003" b="10576"/>
          <a:stretch/>
        </p:blipFill>
        <p:spPr>
          <a:xfrm>
            <a:off x="739035" y="3269293"/>
            <a:ext cx="14730609" cy="562370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617135" y="155180"/>
            <a:ext cx="7013458" cy="1116669"/>
            <a:chOff x="4539228" y="210532"/>
            <a:chExt cx="6895118" cy="111808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8" cy="1118087"/>
              <a:chOff x="4539228" y="210532"/>
              <a:chExt cx="6895118" cy="111808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8" cy="64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5" y="2033255"/>
            <a:ext cx="12193809" cy="646331"/>
            <a:chOff x="1508918" y="1888664"/>
            <a:chExt cx="11097737" cy="1084435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1097737" cy="1084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       NGÀY ĐẸP NHẤT CỦA EM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406915" y="2709800"/>
            <a:ext cx="11609898" cy="676253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sự việc trong từng tranh. </a:t>
            </a:r>
            <a:endParaRPr lang="en-US" sz="36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4" y="-138482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4" y="13725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22031" y="1340534"/>
            <a:ext cx="8984200" cy="63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NGÀY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 THẾ NÀO LÀ ĐẸP? (T1,2)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467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5" y="155180"/>
            <a:ext cx="7013458" cy="1116669"/>
            <a:chOff x="4539228" y="210532"/>
            <a:chExt cx="6895118" cy="111808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8" cy="1118087"/>
              <a:chOff x="4539228" y="210532"/>
              <a:chExt cx="6895118" cy="111808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8" cy="64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91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5" y="2033255"/>
            <a:ext cx="12193809" cy="646331"/>
            <a:chOff x="1508918" y="1888664"/>
            <a:chExt cx="11097737" cy="1084435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1097737" cy="1084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       NGÀY ĐẸP NHẤT CỦA EM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4" y="-138482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4" y="13725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22031" y="1340534"/>
            <a:ext cx="8984200" cy="63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21" tIns="71811" rIns="143621" bIns="718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912" eaLnBrk="1" fontAlgn="base" hangingPunct="1"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NGÀY </a:t>
            </a:r>
            <a:r>
              <a:rPr lang="vi-V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 THẾ NÀO LÀ ĐẸP? (T1,2)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8140" y="4914381"/>
            <a:ext cx="5387193" cy="954206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r>
              <a:rPr lang="en-US" sz="54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kể chuyện</a:t>
            </a:r>
            <a:endParaRPr lang="en-US" sz="5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gay the nao la de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75333" y="2684664"/>
            <a:ext cx="9682618" cy="61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673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52727" y="1050447"/>
            <a:ext cx="14122806" cy="676253"/>
          </a:xfrm>
          <a:prstGeom prst="rect">
            <a:avLst/>
          </a:prstGeom>
        </p:spPr>
        <p:txBody>
          <a:bodyPr wrap="square" lIns="122018" tIns="61009" rIns="122018" bIns="61009">
            <a:spAutoFit/>
          </a:bodyPr>
          <a:lstStyle/>
          <a:p>
            <a:pPr algn="just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4" y="-138482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4" y="13725"/>
            <a:ext cx="304800" cy="30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defTabSz="9139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52727" y="318140"/>
            <a:ext cx="12193809" cy="646331"/>
            <a:chOff x="1508918" y="1888664"/>
            <a:chExt cx="11097737" cy="1084435"/>
          </a:xfrm>
        </p:grpSpPr>
        <p:sp>
          <p:nvSpPr>
            <p:cNvPr id="23" name="Rectangle 22"/>
            <p:cNvSpPr/>
            <p:nvPr/>
          </p:nvSpPr>
          <p:spPr>
            <a:xfrm>
              <a:off x="1508918" y="1888664"/>
              <a:ext cx="11097737" cy="1084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91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       NGÀY ĐẸP NHẤT CỦA EM 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8" t="32332" r="29003" b="10576"/>
          <a:stretch/>
        </p:blipFill>
        <p:spPr>
          <a:xfrm>
            <a:off x="307975" y="1726700"/>
            <a:ext cx="15632174" cy="717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52877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4" y="394242"/>
            <a:ext cx="14920253" cy="874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8760"/>
            <a:ext cx="15617823" cy="1580731"/>
          </a:xfrm>
          <a:prstGeom prst="rect">
            <a:avLst/>
          </a:prstGeom>
        </p:spPr>
        <p:txBody>
          <a:bodyPr wrap="none" lIns="122018" tIns="61009" rIns="122018" bIns="6100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 defTabSz="9139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14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468</Words>
  <Application>Microsoft Office PowerPoint</Application>
  <PresentationFormat>Tùy chỉnh</PresentationFormat>
  <Paragraphs>57</Paragraphs>
  <Slides>9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chuyenduongkinh@outlook.com.vn</cp:lastModifiedBy>
  <cp:revision>27</cp:revision>
  <dcterms:created xsi:type="dcterms:W3CDTF">2022-06-27T10:38:08Z</dcterms:created>
  <dcterms:modified xsi:type="dcterms:W3CDTF">2026-03-09T04:47:31Z</dcterms:modified>
</cp:coreProperties>
</file>