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5" r:id="rId2"/>
    <p:sldMasterId id="2147483692" r:id="rId3"/>
  </p:sldMasterIdLst>
  <p:notesMasterIdLst>
    <p:notesMasterId r:id="rId21"/>
  </p:notesMasterIdLst>
  <p:sldIdLst>
    <p:sldId id="2659" r:id="rId4"/>
    <p:sldId id="361" r:id="rId5"/>
    <p:sldId id="300" r:id="rId6"/>
    <p:sldId id="364" r:id="rId7"/>
    <p:sldId id="362" r:id="rId8"/>
    <p:sldId id="366" r:id="rId9"/>
    <p:sldId id="368" r:id="rId10"/>
    <p:sldId id="370" r:id="rId11"/>
    <p:sldId id="371" r:id="rId12"/>
    <p:sldId id="377" r:id="rId13"/>
    <p:sldId id="378" r:id="rId14"/>
    <p:sldId id="379" r:id="rId15"/>
    <p:sldId id="381" r:id="rId16"/>
    <p:sldId id="382" r:id="rId17"/>
    <p:sldId id="383" r:id="rId18"/>
    <p:sldId id="384" r:id="rId19"/>
    <p:sldId id="3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1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BD89B-80BD-401F-92F9-3CC94679E998}"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AA2EA-5569-46C9-AF00-91F8157A2B68}" type="slidenum">
              <a:rPr lang="en-US" smtClean="0"/>
              <a:t>‹#›</a:t>
            </a:fld>
            <a:endParaRPr lang="en-US"/>
          </a:p>
        </p:txBody>
      </p:sp>
    </p:spTree>
    <p:extLst>
      <p:ext uri="{BB962C8B-B14F-4D97-AF65-F5344CB8AC3E}">
        <p14:creationId xmlns:p14="http://schemas.microsoft.com/office/powerpoint/2010/main" val="103469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11/1/2026</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11/1/2026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11/1/2026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3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50BD-642F-5697-06F6-08181A297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F5E611-D16E-C96C-5A15-6986F8CADA5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4856D-B5E3-2F6E-FFAA-BA9E16621702}"/>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5" name="Footer Placeholder 4">
            <a:extLst>
              <a:ext uri="{FF2B5EF4-FFF2-40B4-BE49-F238E27FC236}">
                <a16:creationId xmlns:a16="http://schemas.microsoft.com/office/drawing/2014/main" id="{88F2F79E-365B-20E8-CE56-BA51C92D4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D677F-7FF6-67AA-3C4E-BAD0BC1EC4F9}"/>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65360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31BF-EB29-CD3E-EE8E-52029DA6DF7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12240-D331-D2F3-9995-440B3005C8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BDB01-897A-5142-0F3E-3BF2F57E0A2F}"/>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5" name="Footer Placeholder 4">
            <a:extLst>
              <a:ext uri="{FF2B5EF4-FFF2-40B4-BE49-F238E27FC236}">
                <a16:creationId xmlns:a16="http://schemas.microsoft.com/office/drawing/2014/main" id="{9876DA78-06A4-F992-CDE4-8A59FE242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7EA68-7714-D538-EB02-D98125C5B9D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68303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BC84-A989-52AA-9307-8EF4486D9D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650146-FABC-0B5D-59B2-D0EA60D07D4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462CD-4E13-5F69-E537-9443A11687D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C5F4C-2A3C-2ADE-9BAA-659DFA006ADC}"/>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6" name="Footer Placeholder 5">
            <a:extLst>
              <a:ext uri="{FF2B5EF4-FFF2-40B4-BE49-F238E27FC236}">
                <a16:creationId xmlns:a16="http://schemas.microsoft.com/office/drawing/2014/main" id="{7E8266F4-D922-71E5-1EAC-920ABC0C6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BA53C-09D6-6572-7BAD-CACF1D347CE2}"/>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87312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C23-011D-F351-C573-1B44E3C9CA8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75EF9D-7657-8BD0-978B-4447D8733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27EA6-B117-83E9-D1D8-C4AF9ADC9B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E77BE-8C0A-BCB0-8C57-BE667408D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1B03A-61DC-A80E-2A46-F843F0CE019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1FD30-B0AB-CC12-D973-B1B2A72029D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8" name="Footer Placeholder 7">
            <a:extLst>
              <a:ext uri="{FF2B5EF4-FFF2-40B4-BE49-F238E27FC236}">
                <a16:creationId xmlns:a16="http://schemas.microsoft.com/office/drawing/2014/main" id="{FFD49C85-EF82-42D4-2FA1-F84C5D5CF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726855-69BB-CE6C-1495-BBAD11CDC8A5}"/>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47647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782F-E36F-0614-F6C1-FA0060712F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DFB928E-490E-63F5-67DA-1B85AA884D04}"/>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4" name="Footer Placeholder 3">
            <a:extLst>
              <a:ext uri="{FF2B5EF4-FFF2-40B4-BE49-F238E27FC236}">
                <a16:creationId xmlns:a16="http://schemas.microsoft.com/office/drawing/2014/main" id="{A5522057-E28C-5548-B4CC-5C6FE3D89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8859CB-6B49-A874-DEA6-5BAD486F1D8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425769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20928-9D27-9CBB-74E5-366BF423A80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3" name="Footer Placeholder 2">
            <a:extLst>
              <a:ext uri="{FF2B5EF4-FFF2-40B4-BE49-F238E27FC236}">
                <a16:creationId xmlns:a16="http://schemas.microsoft.com/office/drawing/2014/main" id="{5153210F-C520-3F5C-9C59-59955E582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139416-5C56-CE37-AD39-275E70F6446A}"/>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32247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9653-BF6C-318F-8BDF-4E25C862F9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AD45D-0EAD-69FE-2540-38BF1B6E4C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68203-00C7-B566-0B95-B24BAA4F7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805CB-E3A0-54CD-8A12-CA82128042B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6" name="Footer Placeholder 5">
            <a:extLst>
              <a:ext uri="{FF2B5EF4-FFF2-40B4-BE49-F238E27FC236}">
                <a16:creationId xmlns:a16="http://schemas.microsoft.com/office/drawing/2014/main" id="{439C4E28-BD38-CC5B-4183-AFEFDFC4D1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B93D5-C2A1-4CC9-5DD1-B29F4D4FBB04}"/>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201926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B983-72A6-779D-E20F-A6C327B6EF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C2F14A-9272-7848-0ED1-A687C5BC7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C9542-45D0-F5C4-23CF-E49B4348E5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6D528-03AD-811D-CFBD-E390A895F45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6" name="Footer Placeholder 5">
            <a:extLst>
              <a:ext uri="{FF2B5EF4-FFF2-40B4-BE49-F238E27FC236}">
                <a16:creationId xmlns:a16="http://schemas.microsoft.com/office/drawing/2014/main" id="{553BF7B9-781D-8616-E8AC-B5E331619B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871039-4206-3740-9349-9C442B3BB92D}"/>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913766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9F5-D6FB-E90A-5032-3CDC1230AE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BA7D1-1B1A-0699-04C3-28068B9417D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1FE1F-505E-FD6A-A44C-5A37088A0EB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5" name="Footer Placeholder 4">
            <a:extLst>
              <a:ext uri="{FF2B5EF4-FFF2-40B4-BE49-F238E27FC236}">
                <a16:creationId xmlns:a16="http://schemas.microsoft.com/office/drawing/2014/main" id="{734CE9A3-9865-ADD7-670C-1FF9644EF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3A17C-17D0-30D3-E5CF-A2EDA3F7B4A6}"/>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033976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B3806-B672-B24A-D7DE-5D4FADD0A7E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181DC-4939-C39F-6E84-70A85B8A420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2D54B-635A-B925-8D81-BE14DBFA24E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11/1/2026</a:t>
            </a:fld>
            <a:endParaRPr lang="en-US"/>
          </a:p>
        </p:txBody>
      </p:sp>
      <p:sp>
        <p:nvSpPr>
          <p:cNvPr id="5" name="Footer Placeholder 4">
            <a:extLst>
              <a:ext uri="{FF2B5EF4-FFF2-40B4-BE49-F238E27FC236}">
                <a16:creationId xmlns:a16="http://schemas.microsoft.com/office/drawing/2014/main" id="{710A17B6-CF33-27D7-6839-E1AC688E58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B9442-06BF-74E9-06D0-AB8638714E41}"/>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60825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748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657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536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9973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FA4C218-C103-51E1-F8E6-AC0DDD57095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77CA5920-5EE9-A88B-DE56-6344293F42C5}"/>
              </a:ext>
            </a:extLst>
          </p:cNvPr>
          <p:cNvGrpSpPr/>
          <p:nvPr userDrawn="1"/>
        </p:nvGrpSpPr>
        <p:grpSpPr>
          <a:xfrm>
            <a:off x="-3600590" y="-150445"/>
            <a:ext cx="4326052" cy="2928084"/>
            <a:chOff x="6278216" y="1917262"/>
            <a:chExt cx="4339742" cy="2928084"/>
          </a:xfrm>
        </p:grpSpPr>
        <p:pic>
          <p:nvPicPr>
            <p:cNvPr id="3" name="Picture 2">
              <a:extLst>
                <a:ext uri="{FF2B5EF4-FFF2-40B4-BE49-F238E27FC236}">
                  <a16:creationId xmlns:a16="http://schemas.microsoft.com/office/drawing/2014/main" id="{94AF4525-7C3E-D100-1378-AC39F5A9E00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3602739A-192D-E0DE-0D02-8B7C3DCAE2D3}"/>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AD8EE4F-2E51-6A56-8B9B-7F874A83DC34}"/>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7" name="TextBox 6">
              <a:extLst>
                <a:ext uri="{FF2B5EF4-FFF2-40B4-BE49-F238E27FC236}">
                  <a16:creationId xmlns:a16="http://schemas.microsoft.com/office/drawing/2014/main" id="{DF6A4BD6-696B-B6B9-A15A-54276E09DDC5}"/>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31698915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543" y="1138190"/>
            <a:ext cx="9862457" cy="203132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Tiếng</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Việt</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60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60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60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kumimoji="0" lang="en-US" sz="40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60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Câu</a:t>
            </a:r>
            <a:endParaRPr kumimoji="0" lang="en-US" sz="36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91440" y="1082403"/>
            <a:ext cx="12100560" cy="4740235"/>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atin typeface="Times New Roman" panose="02020603050405020304" pitchFamily="18" charset="0"/>
                <a:cs typeface="Times New Roman" panose="02020603050405020304" pitchFamily="18" charset="0"/>
              </a:rPr>
              <a:t>Trường </a:t>
            </a:r>
            <a:r>
              <a:rPr lang="en-US" sz="5400" b="1" dirty="0" err="1">
                <a:latin typeface="Times New Roman" panose="02020603050405020304" pitchFamily="18" charset="0"/>
                <a:cs typeface="Times New Roman" panose="02020603050405020304" pitchFamily="18" charset="0"/>
              </a:rPr>
              <a:t>hợp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nào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một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câu</a:t>
            </a:r>
            <a:r>
              <a:rPr lang="en-US" sz="5400" b="1" dirty="0">
                <a:latin typeface="Times New Roman" panose="02020603050405020304" pitchFamily="18" charset="0"/>
                <a:cs typeface="Times New Roman" panose="02020603050405020304" pitchFamily="18" charset="0"/>
              </a:rPr>
              <a:t> ? </a:t>
            </a:r>
            <a:r>
              <a:rPr lang="en-US" sz="5400" b="1" dirty="0" err="1">
                <a:latin typeface="Times New Roman" panose="02020603050405020304" pitchFamily="18" charset="0"/>
                <a:cs typeface="Times New Roman" panose="02020603050405020304" pitchFamily="18" charset="0"/>
              </a:rPr>
              <a:t>Vì</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sao</a:t>
            </a:r>
            <a:r>
              <a:rPr lang="en-US" sz="5400" b="1" dirty="0">
                <a:latin typeface="Times New Roman" panose="02020603050405020304" pitchFamily="18" charset="0"/>
                <a:cs typeface="Times New Roman" panose="02020603050405020304" pitchFamily="18"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Mình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là</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học</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sinh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lớp</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4A1.</a:t>
            </a:r>
          </a:p>
          <a:p>
            <a:pPr marL="0" marR="0" lvl="0" indent="0" defTabSz="914400" rtl="0" eaLnBrk="1" fontAlgn="auto" latinLnBrk="0" hangingPunct="1">
              <a:lnSpc>
                <a:spcPct val="100000"/>
              </a:lnSpc>
              <a:spcBef>
                <a:spcPts val="0"/>
              </a:spcBef>
              <a:spcAft>
                <a:spcPts val="0"/>
              </a:spcAft>
              <a:buClrTx/>
              <a:buSzTx/>
              <a:buFontTx/>
              <a:buNone/>
              <a:tabLst/>
              <a:defRPr/>
            </a:pPr>
            <a:r>
              <a:rPr lang="en-US" sz="5400" b="1" dirty="0">
                <a:solidFill>
                  <a:srgbClr val="C00000"/>
                </a:solidFill>
                <a:latin typeface="Times New Roman" panose="02020603050405020304" pitchFamily="18" charset="0"/>
                <a:cs typeface="Times New Roman" panose="02020603050405020304" pitchFamily="18" charset="0"/>
              </a:rPr>
              <a:t>b) </a:t>
            </a:r>
            <a:r>
              <a:rPr lang="en-US" sz="5400" b="1" dirty="0" err="1">
                <a:solidFill>
                  <a:srgbClr val="C00000"/>
                </a:solidFill>
                <a:latin typeface="Times New Roman" panose="02020603050405020304" pitchFamily="18" charset="0"/>
                <a:cs typeface="Times New Roman" panose="02020603050405020304" pitchFamily="18" charset="0"/>
              </a:rPr>
              <a:t>Bạn</a:t>
            </a:r>
            <a:r>
              <a:rPr lang="en-US" sz="5400" b="1" dirty="0">
                <a:solidFill>
                  <a:srgbClr val="C00000"/>
                </a:solidFill>
                <a:latin typeface="Times New Roman" panose="02020603050405020304" pitchFamily="18" charset="0"/>
                <a:cs typeface="Times New Roman" panose="02020603050405020304" pitchFamily="18" charset="0"/>
              </a:rPr>
              <a:t> Hà </a:t>
            </a:r>
            <a:r>
              <a:rPr lang="en-US" sz="5400" b="1" dirty="0" err="1">
                <a:solidFill>
                  <a:srgbClr val="C00000"/>
                </a:solidFill>
                <a:latin typeface="Times New Roman" panose="02020603050405020304" pitchFamily="18" charset="0"/>
                <a:cs typeface="Times New Roman" panose="02020603050405020304" pitchFamily="18" charset="0"/>
              </a:rPr>
              <a:t>lớp</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mình</a:t>
            </a:r>
            <a:endParaRPr lang="en-US" sz="5400" b="1" dirty="0">
              <a:solidFill>
                <a:srgbClr val="C00000"/>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en-US" sz="5400" b="1" dirty="0">
                <a:solidFill>
                  <a:srgbClr val="C00000"/>
                </a:solidFill>
                <a:latin typeface="Times New Roman" panose="02020603050405020304" pitchFamily="18" charset="0"/>
                <a:cs typeface="Times New Roman" panose="02020603050405020304" pitchFamily="18" charset="0"/>
              </a:rPr>
              <a:t>c) </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Nga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giỏi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5400" b="1" dirty="0">
                <a:solidFill>
                  <a:srgbClr val="C00000"/>
                </a:solidFill>
                <a:latin typeface="Times New Roman" panose="02020603050405020304" pitchFamily="18" charset="0"/>
                <a:cs typeface="Times New Roman" panose="02020603050405020304" pitchFamily="18" charset="0"/>
              </a:rPr>
              <a:t>d) </a:t>
            </a:r>
            <a:r>
              <a:rPr lang="en-US" sz="5400" b="1" dirty="0" err="1">
                <a:solidFill>
                  <a:srgbClr val="C00000"/>
                </a:solidFill>
                <a:latin typeface="Times New Roman" panose="02020603050405020304" pitchFamily="18" charset="0"/>
                <a:cs typeface="Times New Roman" panose="02020603050405020304" pitchFamily="18" charset="0"/>
              </a:rPr>
              <a:t>có</a:t>
            </a:r>
            <a:r>
              <a:rPr lang="en-US" sz="5400" b="1" dirty="0">
                <a:solidFill>
                  <a:srgbClr val="C00000"/>
                </a:solidFill>
                <a:latin typeface="Times New Roman" panose="02020603050405020304" pitchFamily="18" charset="0"/>
                <a:cs typeface="Times New Roman" panose="02020603050405020304" pitchFamily="18" charset="0"/>
              </a:rPr>
              <a:t> 6 </a:t>
            </a:r>
            <a:r>
              <a:rPr lang="en-US" sz="5400" b="1" dirty="0" err="1">
                <a:solidFill>
                  <a:srgbClr val="C00000"/>
                </a:solidFill>
                <a:latin typeface="Times New Roman" panose="02020603050405020304" pitchFamily="18" charset="0"/>
                <a:cs typeface="Times New Roman" panose="02020603050405020304" pitchFamily="18" charset="0"/>
              </a:rPr>
              <a:t>bạn</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3469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a:t>
            </a:r>
            <a:r>
              <a:rPr lang="en-US" sz="4000" b="1"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theme/theme1.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589</Words>
  <Application>Microsoft Office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17</vt:i4>
      </vt:variant>
    </vt:vector>
  </HeadingPairs>
  <TitlesOfParts>
    <vt:vector size="35" baseType="lpstr">
      <vt:lpstr>KaiTi</vt:lpstr>
      <vt:lpstr>맑은 고딕</vt:lpstr>
      <vt:lpstr>#9Slide07 Cadena</vt:lpstr>
      <vt:lpstr>#9Slide07 HoneyCream</vt:lpstr>
      <vt:lpstr>Arial</vt:lpstr>
      <vt:lpstr>Calibri</vt:lpstr>
      <vt:lpstr>Calibri Light</vt:lpstr>
      <vt:lpstr>Cambria</vt:lpstr>
      <vt:lpstr>Garamond</vt:lpstr>
      <vt:lpstr>Times New Roman</vt:lpstr>
      <vt:lpstr>UTM Wedding K&amp;T</vt:lpstr>
      <vt:lpstr>字魂131号-酷乐潮玩体</vt:lpstr>
      <vt:lpstr>字魂20号-石头体</vt:lpstr>
      <vt:lpstr>字魂58号-创中黑</vt:lpstr>
      <vt:lpstr>汉仪正圆-55W</vt:lpstr>
      <vt:lpstr>未定义</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51</cp:revision>
  <dcterms:created xsi:type="dcterms:W3CDTF">2023-10-22T11:54:16Z</dcterms:created>
  <dcterms:modified xsi:type="dcterms:W3CDTF">2026-01-11T01:09:07Z</dcterms:modified>
</cp:coreProperties>
</file>