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78" r:id="rId2"/>
    <p:sldMasterId id="2147483790" r:id="rId3"/>
    <p:sldMasterId id="2147483815" r:id="rId4"/>
  </p:sldMasterIdLst>
  <p:notesMasterIdLst>
    <p:notesMasterId r:id="rId19"/>
  </p:notesMasterIdLst>
  <p:sldIdLst>
    <p:sldId id="2659" r:id="rId5"/>
    <p:sldId id="402" r:id="rId6"/>
    <p:sldId id="408" r:id="rId7"/>
    <p:sldId id="407" r:id="rId8"/>
    <p:sldId id="284" r:id="rId9"/>
    <p:sldId id="279" r:id="rId10"/>
    <p:sldId id="409" r:id="rId11"/>
    <p:sldId id="410" r:id="rId12"/>
    <p:sldId id="411" r:id="rId13"/>
    <p:sldId id="412" r:id="rId14"/>
    <p:sldId id="413" r:id="rId15"/>
    <p:sldId id="414" r:id="rId16"/>
    <p:sldId id="314" r:id="rId17"/>
    <p:sldId id="3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2026/1/11</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732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738207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11019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50848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807641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544135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284755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4248781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4232866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4195334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11/1/2026</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42295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649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316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8048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2823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2.jpeg"/><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5.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4.png"/><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FA4C218-C103-51E1-F8E6-AC0DDD570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600590" y="-150445"/>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264227006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18.svg"/><Relationship Id="rId7" Type="http://schemas.openxmlformats.org/officeDocument/2006/relationships/customXml" Target="../ink/ink2.xml"/><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6543" y="1138190"/>
            <a:ext cx="9862457" cy="280076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Tiếng</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Việt</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Viết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Tìm</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hiểu</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cách</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viết</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đoạn</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văn</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nêu</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tình</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cảm</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cảm</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xúc</a:t>
            </a: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6" name="TextBox 5">
            <a:extLst>
              <a:ext uri="{FF2B5EF4-FFF2-40B4-BE49-F238E27FC236}">
                <a16:creationId xmlns:a16="http://schemas.microsoft.com/office/drawing/2014/main" id="{E4388A99-2730-2B23-EF3B-D269F4125344}"/>
              </a:ext>
            </a:extLst>
          </p:cNvPr>
          <p:cNvSpPr txBox="1"/>
          <p:nvPr/>
        </p:nvSpPr>
        <p:spPr>
          <a:xfrm>
            <a:off x="1295400" y="2066925"/>
            <a:ext cx="9782175" cy="1034450"/>
          </a:xfrm>
          <a:prstGeom prst="rect">
            <a:avLst/>
          </a:prstGeom>
          <a:noFill/>
        </p:spPr>
        <p:txBody>
          <a:bodyPr wrap="square" rtlCol="0">
            <a:spAutoFit/>
          </a:bodyPr>
          <a:lstStyle/>
          <a:p>
            <a:pPr marR="0" algn="just">
              <a:lnSpc>
                <a:spcPct val="110000"/>
              </a:lnSpc>
              <a:spcBef>
                <a:spcPts val="0"/>
              </a:spcBef>
              <a:spcAft>
                <a:spcPts val="0"/>
              </a:spcAft>
            </a:pPr>
            <a:r>
              <a:rPr lang="en-US" sz="6000" dirty="0" err="1">
                <a:effectLst/>
                <a:latin typeface="Times New Roman" panose="02020603050405020304" pitchFamily="18" charset="0"/>
                <a:ea typeface="Cambria" panose="02040503050406030204" pitchFamily="18" charset="0"/>
                <a:cs typeface="Times New Roman" panose="02020603050405020304" pitchFamily="18" charset="0"/>
              </a:rPr>
              <a:t>Nêu</a:t>
            </a:r>
            <a:r>
              <a:rPr lang="en-US" sz="6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effectLst/>
                <a:latin typeface="Times New Roman" panose="02020603050405020304" pitchFamily="18" charset="0"/>
                <a:ea typeface="Cambria" panose="02040503050406030204" pitchFamily="18" charset="0"/>
                <a:cs typeface="Times New Roman" panose="02020603050405020304" pitchFamily="18" charset="0"/>
              </a:rPr>
              <a:t>cấu</a:t>
            </a:r>
            <a:r>
              <a:rPr lang="en-US" sz="6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effectLst/>
                <a:latin typeface="Times New Roman" panose="02020603050405020304" pitchFamily="18" charset="0"/>
                <a:ea typeface="Cambria" panose="02040503050406030204" pitchFamily="18" charset="0"/>
                <a:cs typeface="Times New Roman" panose="02020603050405020304" pitchFamily="18" charset="0"/>
              </a:rPr>
              <a:t>trúc</a:t>
            </a:r>
            <a:r>
              <a:rPr lang="en-US" sz="6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6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effectLst/>
                <a:latin typeface="Times New Roman" panose="02020603050405020304" pitchFamily="18" charset="0"/>
                <a:ea typeface="Cambria" panose="02040503050406030204" pitchFamily="18" charset="0"/>
                <a:cs typeface="Times New Roman" panose="02020603050405020304" pitchFamily="18" charset="0"/>
              </a:rPr>
              <a:t>một</a:t>
            </a:r>
            <a:r>
              <a:rPr lang="en-US" sz="6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effectLst/>
                <a:latin typeface="Times New Roman" panose="02020603050405020304" pitchFamily="18" charset="0"/>
                <a:ea typeface="Cambria" panose="02040503050406030204" pitchFamily="18" charset="0"/>
                <a:cs typeface="Times New Roman" panose="02020603050405020304" pitchFamily="18" charset="0"/>
              </a:rPr>
              <a:t>đoạn</a:t>
            </a:r>
            <a:r>
              <a:rPr lang="en-US" sz="6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effectLst/>
                <a:latin typeface="Times New Roman" panose="02020603050405020304" pitchFamily="18" charset="0"/>
                <a:ea typeface="Cambria" panose="02040503050406030204" pitchFamily="18" charset="0"/>
                <a:cs typeface="Times New Roman" panose="02020603050405020304" pitchFamily="18" charset="0"/>
              </a:rPr>
              <a:t>văn</a:t>
            </a:r>
            <a:endParaRPr lang="en-US" sz="60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9567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962</Words>
  <Application>Microsoft Office PowerPoint</Application>
  <PresentationFormat>Widescreen</PresentationFormat>
  <Paragraphs>52</Paragraphs>
  <Slides>14</Slides>
  <Notes>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14</vt:i4>
      </vt:variant>
    </vt:vector>
  </HeadingPairs>
  <TitlesOfParts>
    <vt:vector size="32" baseType="lpstr">
      <vt:lpstr>等线</vt:lpstr>
      <vt:lpstr>等线 Light</vt:lpstr>
      <vt:lpstr>맑은 고딕</vt:lpstr>
      <vt:lpstr>宋体</vt:lpstr>
      <vt:lpstr>Arial</vt:lpstr>
      <vt:lpstr>Arial-Rounded</vt:lpstr>
      <vt:lpstr>Calibri</vt:lpstr>
      <vt:lpstr>Calibri Light</vt:lpstr>
      <vt:lpstr>Cambria</vt:lpstr>
      <vt:lpstr>Garamond</vt:lpstr>
      <vt:lpstr>Tahoma</vt:lpstr>
      <vt:lpstr>Times New Roman</vt:lpstr>
      <vt:lpstr>UTM Avo</vt:lpstr>
      <vt:lpstr>思源黑体 CN</vt:lpstr>
      <vt:lpstr>1_Office Theme</vt:lpstr>
      <vt:lpstr>4_Office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2023-10-23T04:01:01Z</dcterms:created>
  <dcterms:modified xsi:type="dcterms:W3CDTF">2026-01-11T01:05:19Z</dcterms:modified>
</cp:coreProperties>
</file>