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23"/>
  </p:notesMasterIdLst>
  <p:sldIdLst>
    <p:sldId id="2647" r:id="rId3"/>
    <p:sldId id="262" r:id="rId4"/>
    <p:sldId id="298" r:id="rId5"/>
    <p:sldId id="299" r:id="rId6"/>
    <p:sldId id="300" r:id="rId7"/>
    <p:sldId id="301" r:id="rId8"/>
    <p:sldId id="302" r:id="rId9"/>
    <p:sldId id="261" r:id="rId10"/>
    <p:sldId id="2636" r:id="rId11"/>
    <p:sldId id="2635" r:id="rId12"/>
    <p:sldId id="264" r:id="rId13"/>
    <p:sldId id="269" r:id="rId14"/>
    <p:sldId id="2644" r:id="rId15"/>
    <p:sldId id="2643" r:id="rId16"/>
    <p:sldId id="276" r:id="rId17"/>
    <p:sldId id="277" r:id="rId18"/>
    <p:sldId id="2638" r:id="rId19"/>
    <p:sldId id="2645" r:id="rId20"/>
    <p:sldId id="2646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1486" autoAdjust="0"/>
  </p:normalViewPr>
  <p:slideViewPr>
    <p:cSldViewPr>
      <p:cViewPr>
        <p:scale>
          <a:sx n="61" d="100"/>
          <a:sy n="61" d="100"/>
        </p:scale>
        <p:origin x="-180" y="-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2C04EA-7CEA-4852-BE23-7750B563AB27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34277-4BCC-426A-8478-EEE17213C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4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7D22F-B348-42E0-959A-EC3A2580D9B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920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86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756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43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491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098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78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31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634EDE-8D8D-410A-9A5D-8D71D3681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87173ED-8036-4AA7-B932-07B514D8A9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B59C62-F898-4DD9-AC44-4DAE809F3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2A52-D8D9-42B5-81EC-005671B4800D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6EAA49-63FB-4285-91E1-8E3A6C9E1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C96437-2D23-4679-8832-D5390B8D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9A830-7CE3-4BDC-9D65-A2E330C26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09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50D55C-EF3E-4153-8EC2-545C10CD2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6B62491-6D08-4559-9EC7-E144A3ABED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D2E3CD-BCC9-448B-82A0-5EC1C0A2D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2A52-D8D9-42B5-81EC-005671B4800D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EEA833-DAF2-47CA-8A29-2928D9D4D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E43E0A-AA97-40BC-9877-F312173CF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9A830-7CE3-4BDC-9D65-A2E330C26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74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E2C31A0-4488-4CF6-89A4-184161EFD8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8C98C78-B87F-4BEB-9604-EA93D8A832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18EABB-C400-4C14-A962-34AD1905C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2A52-D8D9-42B5-81EC-005671B4800D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AAF20A-B49C-4824-983F-51272B16B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F729A0-C1C5-450A-944F-C40C72C76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9A830-7CE3-4BDC-9D65-A2E330C26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05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7" y="1"/>
            <a:ext cx="12192013" cy="68580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211027" y="211630"/>
            <a:ext cx="11730573" cy="5184213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09461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88055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37125131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>
                <a:solidFill>
                  <a:prstClr val="black"/>
                </a:solidFill>
              </a:rPr>
              <a:pPr/>
              <a:t>2026/1/14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261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>
                <a:solidFill>
                  <a:prstClr val="black"/>
                </a:solidFill>
              </a:rPr>
              <a:pPr/>
              <a:t>2026/1/14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589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>
                <a:solidFill>
                  <a:prstClr val="black"/>
                </a:solidFill>
              </a:rPr>
              <a:pPr/>
              <a:t>2026/1/14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860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>
                <a:solidFill>
                  <a:prstClr val="black"/>
                </a:solidFill>
              </a:rPr>
              <a:pPr/>
              <a:t>2026/1/14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780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>
                <a:solidFill>
                  <a:prstClr val="black"/>
                </a:solidFill>
              </a:rPr>
              <a:pPr/>
              <a:t>2026/1/14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569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45364C-1D22-4690-8C15-F04F34ABD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E761B1-BA5B-41DF-AB4F-D12C63092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C4B59F-28B5-4F1C-9C43-6B1C4DB4A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2A52-D8D9-42B5-81EC-005671B4800D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6CCF96-3AB3-4485-B655-50019BD58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B9AD3C-4844-40F1-8E7E-797316BC1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9A830-7CE3-4BDC-9D65-A2E330C26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26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>
                <a:solidFill>
                  <a:prstClr val="black"/>
                </a:solidFill>
              </a:rPr>
              <a:pPr/>
              <a:t>2026/1/14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48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>
                <a:solidFill>
                  <a:prstClr val="black"/>
                </a:solidFill>
              </a:rPr>
              <a:pPr/>
              <a:t>2026/1/14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955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>
                <a:solidFill>
                  <a:prstClr val="black"/>
                </a:solidFill>
              </a:rPr>
              <a:pPr/>
              <a:t>2026/1/14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9198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>
                <a:solidFill>
                  <a:prstClr val="black"/>
                </a:solidFill>
              </a:rPr>
              <a:pPr/>
              <a:t>2026/1/14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613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>
                <a:solidFill>
                  <a:prstClr val="black"/>
                </a:solidFill>
              </a:rPr>
              <a:pPr/>
              <a:t>2026/1/14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179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>
                <a:solidFill>
                  <a:prstClr val="black"/>
                </a:solidFill>
              </a:rPr>
              <a:pPr/>
              <a:t>2026/1/14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535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>
                <a:solidFill>
                  <a:prstClr val="black"/>
                </a:solidFill>
              </a:rPr>
              <a:pPr/>
              <a:t>2026/1/14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689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>
                <a:solidFill>
                  <a:prstClr val="black"/>
                </a:solidFill>
              </a:rPr>
              <a:pPr/>
              <a:t>2026/1/14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0194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>
                <a:solidFill>
                  <a:prstClr val="black"/>
                </a:solidFill>
              </a:rPr>
              <a:pPr/>
              <a:t>2026/1/14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2795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>
                <a:solidFill>
                  <a:prstClr val="black"/>
                </a:solidFill>
              </a:rPr>
              <a:pPr/>
              <a:t>2026/1/14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782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78EDEF-E600-47F4-A91E-E34CC0DF3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568377-B4CC-431E-90F1-C4E9916B0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C8DE70-CB18-49E7-A845-ADEF9B3D0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2A52-D8D9-42B5-81EC-005671B4800D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36206E-596A-4473-9E70-CE172A74C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110C05-EA61-4106-A49D-F52E084C0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9A830-7CE3-4BDC-9D65-A2E330C26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4395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>
                <a:solidFill>
                  <a:prstClr val="black"/>
                </a:solidFill>
              </a:rPr>
              <a:pPr/>
              <a:t>2026/1/14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7858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>
                <a:solidFill>
                  <a:prstClr val="black"/>
                </a:solidFill>
              </a:rPr>
              <a:pPr/>
              <a:t>2026/1/14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943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>
                <a:solidFill>
                  <a:prstClr val="black"/>
                </a:solidFill>
              </a:rPr>
              <a:pPr/>
              <a:t>2026/1/14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3375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>
                <a:solidFill>
                  <a:prstClr val="black"/>
                </a:solidFill>
              </a:rPr>
              <a:pPr/>
              <a:t>2026/1/14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1631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>
                <a:solidFill>
                  <a:prstClr val="black"/>
                </a:solidFill>
              </a:rPr>
              <a:pPr/>
              <a:t>2026/1/14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1079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38A282F-6030-4E13-B336-C3224238D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>
                <a:solidFill>
                  <a:prstClr val="black"/>
                </a:solidFill>
              </a:rPr>
              <a:pPr/>
              <a:t>14/1/2026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5B488AF-C119-41A3-A04D-ADAF9AA39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1077018-DAD6-426F-B4EE-6FDD0043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9145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>
                <a:solidFill>
                  <a:prstClr val="black"/>
                </a:solidFill>
              </a:rPr>
              <a:pPr/>
              <a:t>14/1/2026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278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D3ED59-E7F8-4C75-99C0-209BC8C9B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3EEAFD-5C8C-4B21-99BE-0A03CF96BC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B8C5519-14EC-45CD-8EA5-2EF8C1CEE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1677DF-CE50-4547-AE76-958AAEF16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2A52-D8D9-42B5-81EC-005671B4800D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C0781DF-723A-430F-86B0-67713B28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25DE10-EAB1-4256-A585-E26AE4217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9A830-7CE3-4BDC-9D65-A2E330C26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68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BFD033-48A7-4E7A-9577-3746598F6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2218260-4DF8-4B5C-A743-DBDF68B0D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2546BC0-2CA0-4A11-8BED-38839B0E6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7C0D97A-03D2-42A8-85CC-6E59D5D5E9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EE30E99-75C9-42E2-94AF-72A10D7F23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E6193F7-7045-4486-BF22-E118E4349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2A52-D8D9-42B5-81EC-005671B4800D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18F24F7-3BAD-48ED-97D5-A9FCCBB3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562660-D2B3-4264-907D-93FC12838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9A830-7CE3-4BDC-9D65-A2E330C26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08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59D113-9267-4525-A62A-46D444627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BD767D1-C255-4B00-92CC-40A0A7704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2A52-D8D9-42B5-81EC-005671B4800D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89DC8CD-4D60-43E8-97EE-15DA48F26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674E727-5833-4C0B-974E-CFE846E57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9A830-7CE3-4BDC-9D65-A2E330C26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91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8F78D4F-4718-4A82-BA79-A86EA3A03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2A52-D8D9-42B5-81EC-005671B4800D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FF49B4-E838-4C21-A04C-271315C46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9D40C-879C-4AC9-BA50-E51920055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9A830-7CE3-4BDC-9D65-A2E330C26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65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452340-0D1A-4FD8-82BB-E9BF82DAC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4EF2EA-DE08-491B-B453-41DAAC222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D87FF3B-2CB1-4B6E-BF64-9B069A6DB0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0D00816-AFE8-41B5-80B1-62AE761D4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2A52-D8D9-42B5-81EC-005671B4800D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CB12FE-ABE9-4364-9AB7-D48AABA98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B307A1-D03A-4D8A-8992-D3AD35BA9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9A830-7CE3-4BDC-9D65-A2E330C26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88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F4AC9F-2DB4-4968-9934-D420A723D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584EF25-E544-4BAD-AEB5-F7BCA787BD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EEF924D-802C-4B78-B4A7-7A20B1AC8F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71BD5F9-A8D4-4510-B23C-2ED951671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2A52-D8D9-42B5-81EC-005671B4800D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7609E6-1F68-4C55-900F-74E25F19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664741-517B-4765-B6BA-64B501DFD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9A830-7CE3-4BDC-9D65-A2E330C26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4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DB12C04-A8CD-44F3-88AD-11ACE0118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F9C63B-CF4D-4332-8C1C-84B8949B2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5F85CA-9FB5-498D-9B4C-CF6DC2C5D7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62A52-D8D9-42B5-81EC-005671B4800D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EAFCC3-6227-4760-96CD-CAAC5E7F57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052DA4-7F39-47DD-A152-87DDA6ECA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9A830-7CE3-4BDC-9D65-A2E330C26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4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="" xmlns:a16="http://schemas.microsoft.com/office/drawing/2014/main" id="{DE3A101C-D192-6B0F-1E83-2F12C026EF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779338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slide" Target="slide4.xml"/><Relationship Id="rId18" Type="http://schemas.openxmlformats.org/officeDocument/2006/relationships/image" Target="../media/image22.png"/><Relationship Id="rId3" Type="http://schemas.openxmlformats.org/officeDocument/2006/relationships/image" Target="../media/image14.png"/><Relationship Id="rId21" Type="http://schemas.openxmlformats.org/officeDocument/2006/relationships/image" Target="../media/image23.png"/><Relationship Id="rId7" Type="http://schemas.openxmlformats.org/officeDocument/2006/relationships/image" Target="../media/image17.png"/><Relationship Id="rId12" Type="http://schemas.microsoft.com/office/2007/relationships/hdphoto" Target="../media/hdphoto2.wdp"/><Relationship Id="rId17" Type="http://schemas.openxmlformats.org/officeDocument/2006/relationships/slide" Target="slide7.xml"/><Relationship Id="rId2" Type="http://schemas.openxmlformats.org/officeDocument/2006/relationships/notesSlide" Target="../notesSlides/notesSlide3.xml"/><Relationship Id="rId16" Type="http://schemas.openxmlformats.org/officeDocument/2006/relationships/slide" Target="slide6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slide" Target="slide5.xml"/><Relationship Id="rId10" Type="http://schemas.openxmlformats.org/officeDocument/2006/relationships/image" Target="../media/image19.png"/><Relationship Id="rId19" Type="http://schemas.openxmlformats.org/officeDocument/2006/relationships/slide" Target="slide11.xml"/><Relationship Id="rId4" Type="http://schemas.microsoft.com/office/2007/relationships/hdphoto" Target="../media/hdphoto1.wdp"/><Relationship Id="rId9" Type="http://schemas.openxmlformats.org/officeDocument/2006/relationships/image" Target="../media/image18.png"/><Relationship Id="rId14" Type="http://schemas.openxmlformats.org/officeDocument/2006/relationships/image" Target="../media/image21.png"/><Relationship Id="rId22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slide" Target="slide3.xml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slide" Target="slide3.xml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slide" Target="slide3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slide" Target="slide3.xml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emf"/><Relationship Id="rId7" Type="http://schemas.openxmlformats.org/officeDocument/2006/relationships/image" Target="../media/image33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AAF8A62-649A-4E1C-B0AD-921D20DB6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3" y="-57244"/>
            <a:ext cx="12192000" cy="6858000"/>
          </a:xfrm>
          <a:prstGeom prst="rect">
            <a:avLst/>
          </a:prstGeom>
        </p:spPr>
      </p:pic>
      <p:sp>
        <p:nvSpPr>
          <p:cNvPr id="11" name="Rounded Rectangle 3">
            <a:extLst>
              <a:ext uri="{FF2B5EF4-FFF2-40B4-BE49-F238E27FC236}">
                <a16:creationId xmlns:a16="http://schemas.microsoft.com/office/drawing/2014/main" xmlns="" id="{F1DDAB3C-F8AF-448B-8FE2-16A5003D5415}"/>
              </a:ext>
            </a:extLst>
          </p:cNvPr>
          <p:cNvSpPr/>
          <p:nvPr/>
        </p:nvSpPr>
        <p:spPr>
          <a:xfrm>
            <a:off x="1272960" y="738093"/>
            <a:ext cx="9439275" cy="5267325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rgbClr val="FFFFFF">
              <a:alpha val="81961"/>
            </a:srgb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GB" sz="6000" b="1" i="1" dirty="0" err="1" smtClean="0">
                <a:solidFill>
                  <a:schemeClr val="tx2"/>
                </a:solidFill>
                <a:latin typeface="+mj-lt"/>
              </a:rPr>
              <a:t>TOÁN</a:t>
            </a:r>
            <a:endParaRPr lang="en-GB" sz="6000" b="1" i="1" dirty="0" smtClean="0">
              <a:solidFill>
                <a:schemeClr val="tx2"/>
              </a:solidFill>
              <a:latin typeface="+mj-lt"/>
            </a:endParaRPr>
          </a:p>
          <a:p>
            <a:pPr algn="ctr" defTabSz="457200">
              <a:defRPr/>
            </a:pPr>
            <a:r>
              <a:rPr lang="en-GB" sz="7200" b="1" dirty="0" err="1" smtClean="0">
                <a:solidFill>
                  <a:srgbClr val="C00000"/>
                </a:solidFill>
              </a:rPr>
              <a:t>BÀI</a:t>
            </a:r>
            <a:r>
              <a:rPr lang="en-GB" sz="7200" b="1" dirty="0" smtClean="0">
                <a:solidFill>
                  <a:srgbClr val="C00000"/>
                </a:solidFill>
              </a:rPr>
              <a:t> 39. CHIA CHO </a:t>
            </a:r>
            <a:r>
              <a:rPr lang="en-GB" sz="7200" b="1" dirty="0" err="1" smtClean="0">
                <a:solidFill>
                  <a:srgbClr val="C00000"/>
                </a:solidFill>
              </a:rPr>
              <a:t>SỐ</a:t>
            </a:r>
            <a:r>
              <a:rPr lang="en-GB" sz="7200" b="1" dirty="0" smtClean="0">
                <a:solidFill>
                  <a:srgbClr val="C00000"/>
                </a:solidFill>
              </a:rPr>
              <a:t> </a:t>
            </a:r>
            <a:r>
              <a:rPr lang="en-GB" sz="7200" b="1" dirty="0" err="1" smtClean="0">
                <a:solidFill>
                  <a:srgbClr val="C00000"/>
                </a:solidFill>
              </a:rPr>
              <a:t>CÓ</a:t>
            </a:r>
            <a:r>
              <a:rPr lang="en-GB" sz="7200" b="1" dirty="0" smtClean="0">
                <a:solidFill>
                  <a:srgbClr val="C00000"/>
                </a:solidFill>
              </a:rPr>
              <a:t> </a:t>
            </a:r>
            <a:r>
              <a:rPr lang="en-GB" sz="7200" b="1" dirty="0" err="1" smtClean="0">
                <a:solidFill>
                  <a:srgbClr val="C00000"/>
                </a:solidFill>
              </a:rPr>
              <a:t>MỘT</a:t>
            </a:r>
            <a:r>
              <a:rPr lang="en-GB" sz="7200" b="1" dirty="0" smtClean="0">
                <a:solidFill>
                  <a:srgbClr val="C00000"/>
                </a:solidFill>
              </a:rPr>
              <a:t> </a:t>
            </a:r>
            <a:r>
              <a:rPr lang="en-GB" sz="7200" b="1" dirty="0" err="1" smtClean="0">
                <a:solidFill>
                  <a:srgbClr val="C00000"/>
                </a:solidFill>
              </a:rPr>
              <a:t>CHỮ</a:t>
            </a:r>
            <a:r>
              <a:rPr lang="en-GB" sz="7200" b="1" dirty="0" smtClean="0">
                <a:solidFill>
                  <a:srgbClr val="C00000"/>
                </a:solidFill>
              </a:rPr>
              <a:t> </a:t>
            </a:r>
            <a:r>
              <a:rPr lang="en-GB" sz="7200" b="1" dirty="0" err="1" smtClean="0">
                <a:solidFill>
                  <a:srgbClr val="C00000"/>
                </a:solidFill>
              </a:rPr>
              <a:t>SỐ</a:t>
            </a:r>
            <a:endParaRPr lang="en-GB" sz="7200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1F832B-1073-FF76-D241-1A1E04DFCFF2}"/>
              </a:ext>
            </a:extLst>
          </p:cNvPr>
          <p:cNvSpPr txBox="1"/>
          <p:nvPr/>
        </p:nvSpPr>
        <p:spPr>
          <a:xfrm>
            <a:off x="5181600" y="5015933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(</a:t>
            </a:r>
            <a:r>
              <a:rPr lang="en-US" sz="4000" b="1" dirty="0" err="1">
                <a:solidFill>
                  <a:srgbClr val="002060"/>
                </a:solidFill>
              </a:rPr>
              <a:t>Tiết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</a:rPr>
              <a:t>1)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20FE1D7-DC0B-7E39-3F3A-868146A83C46}"/>
              </a:ext>
            </a:extLst>
          </p:cNvPr>
          <p:cNvSpPr txBox="1"/>
          <p:nvPr/>
        </p:nvSpPr>
        <p:spPr>
          <a:xfrm>
            <a:off x="4134130" y="162250"/>
            <a:ext cx="415530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2000" b="1" dirty="0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000" b="1" dirty="0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2000" b="1" dirty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ĐẠO</a:t>
            </a:r>
            <a:endParaRPr lang="en-US" sz="2000" b="1" dirty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68F63A-0B78-7FAC-3469-2760FB9346F4}"/>
              </a:ext>
            </a:extLst>
          </p:cNvPr>
          <p:cNvSpPr txBox="1"/>
          <p:nvPr/>
        </p:nvSpPr>
        <p:spPr>
          <a:xfrm>
            <a:off x="3338497" y="5807957"/>
            <a:ext cx="5746573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i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i="1" dirty="0" err="1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vi-VN" sz="2800" b="1" i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Hi</a:t>
            </a:r>
            <a:r>
              <a:rPr lang="en-US" sz="2800" b="1" i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2800" b="1" i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800" b="1" i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vị: </a:t>
            </a:r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Đạo</a:t>
            </a:r>
            <a:endParaRPr lang="en-US" sz="2800" b="1" i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79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sp>
        <p:nvSpPr>
          <p:cNvPr id="2" name="Google Shape;662;p30">
            <a:extLst>
              <a:ext uri="{FF2B5EF4-FFF2-40B4-BE49-F238E27FC236}">
                <a16:creationId xmlns:a16="http://schemas.microsoft.com/office/drawing/2014/main" xmlns="" id="{618FC426-64A2-646E-6455-48B4AE44B218}"/>
              </a:ext>
            </a:extLst>
          </p:cNvPr>
          <p:cNvSpPr txBox="1">
            <a:spLocks/>
          </p:cNvSpPr>
          <p:nvPr/>
        </p:nvSpPr>
        <p:spPr>
          <a:xfrm>
            <a:off x="544530" y="2248429"/>
            <a:ext cx="7123857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Khám</a:t>
            </a: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phá</a:t>
            </a:r>
            <a:endParaRPr kumimoji="0" lang="en-US" sz="11500" b="0" i="0" u="none" strike="noStrike" kern="1200" cap="none" spc="0" normalizeH="0" baseline="0" noProof="0" dirty="0">
              <a:ln>
                <a:solidFill>
                  <a:srgbClr val="4472C4">
                    <a:lumMod val="10000"/>
                  </a:srgbClr>
                </a:solidFill>
              </a:ln>
              <a:solidFill>
                <a:srgbClr val="00B0F0"/>
              </a:solidFill>
              <a:effectLst/>
              <a:uLnTx/>
              <a:uFillTx/>
              <a:latin typeface="SVN-Gretoon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68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28158E0-4F25-A3A4-7F26-D1254FB9DA6C}"/>
              </a:ext>
            </a:extLst>
          </p:cNvPr>
          <p:cNvSpPr/>
          <p:nvPr/>
        </p:nvSpPr>
        <p:spPr>
          <a:xfrm>
            <a:off x="161925" y="381000"/>
            <a:ext cx="11801475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artoon of ants carrying a rock&#10;&#10;Description automatically generated">
            <a:extLst>
              <a:ext uri="{FF2B5EF4-FFF2-40B4-BE49-F238E27FC236}">
                <a16:creationId xmlns:a16="http://schemas.microsoft.com/office/drawing/2014/main" xmlns="" id="{B77057EB-D4BF-566D-C0AE-B29920EAD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2" y="981075"/>
            <a:ext cx="8524875" cy="5391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EF12018-ABDE-E6E6-9A77-0A5FDE33E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56" y="468735"/>
            <a:ext cx="2396280" cy="119814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D0ECA782-BC85-43C9-2091-C01B00710728}"/>
              </a:ext>
            </a:extLst>
          </p:cNvPr>
          <p:cNvSpPr/>
          <p:nvPr/>
        </p:nvSpPr>
        <p:spPr>
          <a:xfrm>
            <a:off x="5638800" y="2247900"/>
            <a:ext cx="2400300" cy="1333500"/>
          </a:xfrm>
          <a:prstGeom prst="wedgeRoundRectCallout">
            <a:avLst>
              <a:gd name="adj1" fmla="val 13408"/>
              <a:gd name="adj2" fmla="val 7535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125 730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DE89F68C-BE94-1187-D7CE-4558405C37E4}"/>
              </a:ext>
            </a:extLst>
          </p:cNvPr>
          <p:cNvSpPr/>
          <p:nvPr/>
        </p:nvSpPr>
        <p:spPr>
          <a:xfrm>
            <a:off x="7981950" y="647700"/>
            <a:ext cx="3733800" cy="1724025"/>
          </a:xfrm>
          <a:prstGeom prst="wedgeRoundRectCallout">
            <a:avLst>
              <a:gd name="adj1" fmla="val -45464"/>
              <a:gd name="adj2" fmla="val 14143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125 730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472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xmlns="" id="{6BE59B84-5F46-45E2-9C91-EE295F2C3107}"/>
              </a:ext>
            </a:extLst>
          </p:cNvPr>
          <p:cNvSpPr/>
          <p:nvPr/>
        </p:nvSpPr>
        <p:spPr>
          <a:xfrm>
            <a:off x="3609974" y="1038225"/>
            <a:ext cx="8353425" cy="5808137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xmlns="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3724275" y="1152525"/>
            <a:ext cx="8101160" cy="5693838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20"/>
          <a:stretch/>
        </p:blipFill>
        <p:spPr>
          <a:xfrm>
            <a:off x="4489806" y="156945"/>
            <a:ext cx="6287785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D6F450E-0937-462F-BEBD-006492F859BE}"/>
              </a:ext>
            </a:extLst>
          </p:cNvPr>
          <p:cNvSpPr txBox="1"/>
          <p:nvPr/>
        </p:nvSpPr>
        <p:spPr>
          <a:xfrm>
            <a:off x="5486400" y="68816"/>
            <a:ext cx="46128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125 730 : 5 =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40CBF7-6BC8-4F06-AAE7-9414457D1FBD}"/>
              </a:ext>
            </a:extLst>
          </p:cNvPr>
          <p:cNvGrpSpPr/>
          <p:nvPr/>
        </p:nvGrpSpPr>
        <p:grpSpPr>
          <a:xfrm>
            <a:off x="203770" y="121578"/>
            <a:ext cx="3901505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AF30F45-58AC-4BEC-A1CF-CB7C062A09F7}"/>
                </a:ext>
              </a:extLst>
            </p:cNvPr>
            <p:cNvSpPr txBox="1"/>
            <p:nvPr/>
          </p:nvSpPr>
          <p:spPr>
            <a:xfrm>
              <a:off x="546480" y="2142381"/>
              <a:ext cx="194916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tự</a:t>
              </a:r>
              <a:endPara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chia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3670FD1-644C-4233-9C3A-D43FBD509D8F}"/>
              </a:ext>
            </a:extLst>
          </p:cNvPr>
          <p:cNvSpPr txBox="1"/>
          <p:nvPr/>
        </p:nvSpPr>
        <p:spPr>
          <a:xfrm>
            <a:off x="4239286" y="1159257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chia 5 được 2, viết 2.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FE32F9A-7A3A-2F93-94CB-E5707E19486C}"/>
              </a:ext>
            </a:extLst>
          </p:cNvPr>
          <p:cNvSpPr/>
          <p:nvPr/>
        </p:nvSpPr>
        <p:spPr>
          <a:xfrm>
            <a:off x="104775" y="1571945"/>
            <a:ext cx="3295650" cy="42535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99305DA8-BDE3-F61B-7EB6-4E96170BAEF1}"/>
              </a:ext>
            </a:extLst>
          </p:cNvPr>
          <p:cNvSpPr txBox="1"/>
          <p:nvPr/>
        </p:nvSpPr>
        <p:spPr>
          <a:xfrm>
            <a:off x="4239285" y="1672965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10; 12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68E0870-38C8-7B47-8906-2A437DC56FFE}"/>
              </a:ext>
            </a:extLst>
          </p:cNvPr>
          <p:cNvSpPr txBox="1"/>
          <p:nvPr/>
        </p:nvSpPr>
        <p:spPr>
          <a:xfrm>
            <a:off x="4311204" y="2268866"/>
            <a:ext cx="72001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5, được 25; 25 chia 5 được 5, viết 5.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DCFF2FD-9A95-5313-9DD8-C8C9DE5C2609}"/>
              </a:ext>
            </a:extLst>
          </p:cNvPr>
          <p:cNvSpPr txBox="1"/>
          <p:nvPr/>
        </p:nvSpPr>
        <p:spPr>
          <a:xfrm>
            <a:off x="4270107" y="2782574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25; 25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689B65E9-8B79-A4A7-A28D-B3F3EDBEBB17}"/>
              </a:ext>
            </a:extLst>
          </p:cNvPr>
          <p:cNvSpPr txBox="1"/>
          <p:nvPr/>
        </p:nvSpPr>
        <p:spPr>
          <a:xfrm>
            <a:off x="4342027" y="3337378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7; 7 chia 5 được 1, viết 1.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6CE30D1C-1C27-AF1F-3F65-47F348CA7684}"/>
              </a:ext>
            </a:extLst>
          </p:cNvPr>
          <p:cNvSpPr txBox="1"/>
          <p:nvPr/>
        </p:nvSpPr>
        <p:spPr>
          <a:xfrm>
            <a:off x="4321478" y="3840812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5; 7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9608F31D-ED1C-90DD-44AB-83482D9F73F9}"/>
              </a:ext>
            </a:extLst>
          </p:cNvPr>
          <p:cNvSpPr txBox="1"/>
          <p:nvPr/>
        </p:nvSpPr>
        <p:spPr>
          <a:xfrm>
            <a:off x="4290656" y="4354520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3, được 23; 23 chia 5 được 4, viết 4.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F62D2784-7D5A-16F1-7A57-7F1D1B03CDA3}"/>
              </a:ext>
            </a:extLst>
          </p:cNvPr>
          <p:cNvSpPr txBox="1"/>
          <p:nvPr/>
        </p:nvSpPr>
        <p:spPr>
          <a:xfrm>
            <a:off x="4300931" y="48990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20; 23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5202857-ED30-A26A-BC03-716AD6605219}"/>
              </a:ext>
            </a:extLst>
          </p:cNvPr>
          <p:cNvGrpSpPr/>
          <p:nvPr/>
        </p:nvGrpSpPr>
        <p:grpSpPr>
          <a:xfrm>
            <a:off x="1842015" y="2048593"/>
            <a:ext cx="1329810" cy="2274978"/>
            <a:chOff x="4983480" y="2246811"/>
            <a:chExt cx="858689" cy="23621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AACB5BEE-06C8-4A9C-CA77-729EDBA7035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D67A8DDA-B715-CCAA-1B33-6026B0A757F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A3665E6-31B8-E135-26B2-7D832898E0F6}"/>
              </a:ext>
            </a:extLst>
          </p:cNvPr>
          <p:cNvSpPr txBox="1"/>
          <p:nvPr/>
        </p:nvSpPr>
        <p:spPr>
          <a:xfrm>
            <a:off x="0" y="200039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125 730  5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E7AA818-4EAC-8B78-78D8-0F6F55A1717A}"/>
              </a:ext>
            </a:extLst>
          </p:cNvPr>
          <p:cNvSpPr txBox="1"/>
          <p:nvPr/>
        </p:nvSpPr>
        <p:spPr>
          <a:xfrm>
            <a:off x="312505" y="2566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C38C436-6F8C-9176-47AB-5695FF6A6591}"/>
              </a:ext>
            </a:extLst>
          </p:cNvPr>
          <p:cNvSpPr txBox="1"/>
          <p:nvPr/>
        </p:nvSpPr>
        <p:spPr>
          <a:xfrm>
            <a:off x="559534" y="25769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A3024D2-1C40-4006-AFDA-5954791AB207}"/>
              </a:ext>
            </a:extLst>
          </p:cNvPr>
          <p:cNvSpPr txBox="1"/>
          <p:nvPr/>
        </p:nvSpPr>
        <p:spPr>
          <a:xfrm>
            <a:off x="605148" y="30385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E09D3E5-EF09-1C91-70B8-D4CAFC952692}"/>
              </a:ext>
            </a:extLst>
          </p:cNvPr>
          <p:cNvSpPr txBox="1"/>
          <p:nvPr/>
        </p:nvSpPr>
        <p:spPr>
          <a:xfrm>
            <a:off x="880752" y="3044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8CD3930-989C-A15B-7E03-E5DDBDBD3217}"/>
              </a:ext>
            </a:extLst>
          </p:cNvPr>
          <p:cNvSpPr txBox="1"/>
          <p:nvPr/>
        </p:nvSpPr>
        <p:spPr>
          <a:xfrm>
            <a:off x="1765792" y="2628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D509D74-CE3C-4391-B74D-F8C304EA3393}"/>
              </a:ext>
            </a:extLst>
          </p:cNvPr>
          <p:cNvSpPr txBox="1"/>
          <p:nvPr/>
        </p:nvSpPr>
        <p:spPr>
          <a:xfrm>
            <a:off x="2032045" y="26289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3A4A1EB-C0B7-F017-372D-F46A4DE9BF97}"/>
              </a:ext>
            </a:extLst>
          </p:cNvPr>
          <p:cNvSpPr txBox="1"/>
          <p:nvPr/>
        </p:nvSpPr>
        <p:spPr>
          <a:xfrm>
            <a:off x="231734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B045425-B0BD-90B9-C54E-C4485E2BC7A5}"/>
              </a:ext>
            </a:extLst>
          </p:cNvPr>
          <p:cNvSpPr txBox="1"/>
          <p:nvPr/>
        </p:nvSpPr>
        <p:spPr>
          <a:xfrm>
            <a:off x="93415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3B50249-8570-532B-864E-4181BAB50799}"/>
              </a:ext>
            </a:extLst>
          </p:cNvPr>
          <p:cNvSpPr txBox="1"/>
          <p:nvPr/>
        </p:nvSpPr>
        <p:spPr>
          <a:xfrm>
            <a:off x="118180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265C394-68C9-9AD0-478A-F5E5DE0BF357}"/>
              </a:ext>
            </a:extLst>
          </p:cNvPr>
          <p:cNvSpPr txBox="1"/>
          <p:nvPr/>
        </p:nvSpPr>
        <p:spPr>
          <a:xfrm>
            <a:off x="256499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09A9255-9503-6A7F-B18D-09A314D55976}"/>
              </a:ext>
            </a:extLst>
          </p:cNvPr>
          <p:cNvSpPr txBox="1"/>
          <p:nvPr/>
        </p:nvSpPr>
        <p:spPr>
          <a:xfrm>
            <a:off x="1162758" y="392801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0C459CD-C88F-FFD3-D3FA-B514BF343A18}"/>
              </a:ext>
            </a:extLst>
          </p:cNvPr>
          <p:cNvSpPr txBox="1"/>
          <p:nvPr/>
        </p:nvSpPr>
        <p:spPr>
          <a:xfrm>
            <a:off x="1419933" y="39375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6847F37-47F0-A4F5-0FAF-53EEA7FF2C8D}"/>
              </a:ext>
            </a:extLst>
          </p:cNvPr>
          <p:cNvSpPr txBox="1"/>
          <p:nvPr/>
        </p:nvSpPr>
        <p:spPr>
          <a:xfrm>
            <a:off x="2812648" y="26290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A8A0AFA-AFA5-F921-0289-5814C5C3B777}"/>
              </a:ext>
            </a:extLst>
          </p:cNvPr>
          <p:cNvSpPr txBox="1"/>
          <p:nvPr/>
        </p:nvSpPr>
        <p:spPr>
          <a:xfrm>
            <a:off x="1429458" y="44709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FBCCF44-C34A-F894-85D4-E0A443D67FF1}"/>
              </a:ext>
            </a:extLst>
          </p:cNvPr>
          <p:cNvSpPr txBox="1"/>
          <p:nvPr/>
        </p:nvSpPr>
        <p:spPr>
          <a:xfrm>
            <a:off x="4310456" y="5480076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0, được 30; 30 chia 5 được 6, viết 6.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137C498-51F3-DB1F-B7FB-A2D9A67FCF9A}"/>
              </a:ext>
            </a:extLst>
          </p:cNvPr>
          <p:cNvSpPr txBox="1"/>
          <p:nvPr/>
        </p:nvSpPr>
        <p:spPr>
          <a:xfrm>
            <a:off x="4291406" y="60801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nhân 5 bằng 30; 30 trừ 30 bằng 0, viết 0.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786588D8-2504-0493-77DD-03B6526E45AB}"/>
              </a:ext>
            </a:extLst>
          </p:cNvPr>
          <p:cNvSpPr/>
          <p:nvPr/>
        </p:nvSpPr>
        <p:spPr>
          <a:xfrm>
            <a:off x="85725" y="5295900"/>
            <a:ext cx="3324225" cy="752475"/>
          </a:xfrm>
          <a:prstGeom prst="roundRect">
            <a:avLst>
              <a:gd name="adj" fmla="val 24262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125 730 : 5 = 25 146</a:t>
            </a:r>
          </a:p>
        </p:txBody>
      </p:sp>
    </p:spTree>
    <p:extLst>
      <p:ext uri="{BB962C8B-B14F-4D97-AF65-F5344CB8AC3E}">
        <p14:creationId xmlns:p14="http://schemas.microsoft.com/office/powerpoint/2010/main" val="41432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44" grpId="0"/>
      <p:bldP spid="46" grpId="0"/>
      <p:bldP spid="48" grpId="0"/>
      <p:bldP spid="49" grpId="0"/>
      <p:bldP spid="51" grpId="0"/>
      <p:bldP spid="52" grpId="0"/>
      <p:bldP spid="53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5" grpId="0"/>
      <p:bldP spid="27" grpId="0"/>
      <p:bldP spid="28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xmlns="" id="{6BE59B84-5F46-45E2-9C91-EE295F2C3107}"/>
              </a:ext>
            </a:extLst>
          </p:cNvPr>
          <p:cNvSpPr/>
          <p:nvPr/>
        </p:nvSpPr>
        <p:spPr>
          <a:xfrm>
            <a:off x="3609974" y="1038225"/>
            <a:ext cx="8353425" cy="5808137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xmlns="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3724275" y="1152525"/>
            <a:ext cx="8101160" cy="5693838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20"/>
          <a:stretch/>
        </p:blipFill>
        <p:spPr>
          <a:xfrm>
            <a:off x="4489806" y="156945"/>
            <a:ext cx="6287785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D6F450E-0937-462F-BEBD-006492F859BE}"/>
              </a:ext>
            </a:extLst>
          </p:cNvPr>
          <p:cNvSpPr txBox="1"/>
          <p:nvPr/>
        </p:nvSpPr>
        <p:spPr>
          <a:xfrm>
            <a:off x="5816029" y="68816"/>
            <a:ext cx="430887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125 734 : 5 =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40CBF7-6BC8-4F06-AAE7-9414457D1FBD}"/>
              </a:ext>
            </a:extLst>
          </p:cNvPr>
          <p:cNvGrpSpPr/>
          <p:nvPr/>
        </p:nvGrpSpPr>
        <p:grpSpPr>
          <a:xfrm>
            <a:off x="203770" y="121578"/>
            <a:ext cx="3901505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AF30F45-58AC-4BEC-A1CF-CB7C062A09F7}"/>
                </a:ext>
              </a:extLst>
            </p:cNvPr>
            <p:cNvSpPr txBox="1"/>
            <p:nvPr/>
          </p:nvSpPr>
          <p:spPr>
            <a:xfrm>
              <a:off x="546480" y="2142381"/>
              <a:ext cx="194916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Thực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tự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phép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chia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3670FD1-644C-4233-9C3A-D43FBD509D8F}"/>
              </a:ext>
            </a:extLst>
          </p:cNvPr>
          <p:cNvSpPr txBox="1"/>
          <p:nvPr/>
        </p:nvSpPr>
        <p:spPr>
          <a:xfrm>
            <a:off x="4239286" y="1159257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chia 5 được 2, viết 2.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FE32F9A-7A3A-2F93-94CB-E5707E19486C}"/>
              </a:ext>
            </a:extLst>
          </p:cNvPr>
          <p:cNvSpPr/>
          <p:nvPr/>
        </p:nvSpPr>
        <p:spPr>
          <a:xfrm>
            <a:off x="104775" y="1571945"/>
            <a:ext cx="3295650" cy="42535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99305DA8-BDE3-F61B-7EB6-4E96170BAEF1}"/>
              </a:ext>
            </a:extLst>
          </p:cNvPr>
          <p:cNvSpPr txBox="1"/>
          <p:nvPr/>
        </p:nvSpPr>
        <p:spPr>
          <a:xfrm>
            <a:off x="4239285" y="1672965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10;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68E0870-38C8-7B47-8906-2A437DC56FFE}"/>
              </a:ext>
            </a:extLst>
          </p:cNvPr>
          <p:cNvSpPr txBox="1"/>
          <p:nvPr/>
        </p:nvSpPr>
        <p:spPr>
          <a:xfrm>
            <a:off x="4311204" y="2268866"/>
            <a:ext cx="72001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5, được 25; 25 chia 5 được 5, viết 5.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DCFF2FD-9A95-5313-9DD8-C8C9DE5C2609}"/>
              </a:ext>
            </a:extLst>
          </p:cNvPr>
          <p:cNvSpPr txBox="1"/>
          <p:nvPr/>
        </p:nvSpPr>
        <p:spPr>
          <a:xfrm>
            <a:off x="4270107" y="2782574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25; 25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689B65E9-8B79-A4A7-A28D-B3F3EDBEBB17}"/>
              </a:ext>
            </a:extLst>
          </p:cNvPr>
          <p:cNvSpPr txBox="1"/>
          <p:nvPr/>
        </p:nvSpPr>
        <p:spPr>
          <a:xfrm>
            <a:off x="4342027" y="3337378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7; 7 chia 5 được 1, viết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6CE30D1C-1C27-AF1F-3F65-47F348CA7684}"/>
              </a:ext>
            </a:extLst>
          </p:cNvPr>
          <p:cNvSpPr txBox="1"/>
          <p:nvPr/>
        </p:nvSpPr>
        <p:spPr>
          <a:xfrm>
            <a:off x="4321478" y="3840812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5;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9608F31D-ED1C-90DD-44AB-83482D9F73F9}"/>
              </a:ext>
            </a:extLst>
          </p:cNvPr>
          <p:cNvSpPr txBox="1"/>
          <p:nvPr/>
        </p:nvSpPr>
        <p:spPr>
          <a:xfrm>
            <a:off x="4290656" y="4354520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3, được 23; 23 chia 5 được 4, viết 4.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F62D2784-7D5A-16F1-7A57-7F1D1B03CDA3}"/>
              </a:ext>
            </a:extLst>
          </p:cNvPr>
          <p:cNvSpPr txBox="1"/>
          <p:nvPr/>
        </p:nvSpPr>
        <p:spPr>
          <a:xfrm>
            <a:off x="4300931" y="48990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20; 23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5202857-ED30-A26A-BC03-716AD6605219}"/>
              </a:ext>
            </a:extLst>
          </p:cNvPr>
          <p:cNvGrpSpPr/>
          <p:nvPr/>
        </p:nvGrpSpPr>
        <p:grpSpPr>
          <a:xfrm>
            <a:off x="1842015" y="2048593"/>
            <a:ext cx="1329810" cy="2274978"/>
            <a:chOff x="4983480" y="2246811"/>
            <a:chExt cx="858689" cy="23621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AACB5BEE-06C8-4A9C-CA77-729EDBA7035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D67A8DDA-B715-CCAA-1B33-6026B0A757F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A3665E6-31B8-E135-26B2-7D832898E0F6}"/>
              </a:ext>
            </a:extLst>
          </p:cNvPr>
          <p:cNvSpPr txBox="1"/>
          <p:nvPr/>
        </p:nvSpPr>
        <p:spPr>
          <a:xfrm>
            <a:off x="0" y="200039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125 734  5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E7AA818-4EAC-8B78-78D8-0F6F55A1717A}"/>
              </a:ext>
            </a:extLst>
          </p:cNvPr>
          <p:cNvSpPr txBox="1"/>
          <p:nvPr/>
        </p:nvSpPr>
        <p:spPr>
          <a:xfrm>
            <a:off x="312505" y="2566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C38C436-6F8C-9176-47AB-5695FF6A6591}"/>
              </a:ext>
            </a:extLst>
          </p:cNvPr>
          <p:cNvSpPr txBox="1"/>
          <p:nvPr/>
        </p:nvSpPr>
        <p:spPr>
          <a:xfrm>
            <a:off x="559534" y="25769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A3024D2-1C40-4006-AFDA-5954791AB207}"/>
              </a:ext>
            </a:extLst>
          </p:cNvPr>
          <p:cNvSpPr txBox="1"/>
          <p:nvPr/>
        </p:nvSpPr>
        <p:spPr>
          <a:xfrm>
            <a:off x="605148" y="30385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E09D3E5-EF09-1C91-70B8-D4CAFC952692}"/>
              </a:ext>
            </a:extLst>
          </p:cNvPr>
          <p:cNvSpPr txBox="1"/>
          <p:nvPr/>
        </p:nvSpPr>
        <p:spPr>
          <a:xfrm>
            <a:off x="880752" y="3044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8CD3930-989C-A15B-7E03-E5DDBDBD3217}"/>
              </a:ext>
            </a:extLst>
          </p:cNvPr>
          <p:cNvSpPr txBox="1"/>
          <p:nvPr/>
        </p:nvSpPr>
        <p:spPr>
          <a:xfrm>
            <a:off x="1765792" y="2628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D509D74-CE3C-4391-B74D-F8C304EA3393}"/>
              </a:ext>
            </a:extLst>
          </p:cNvPr>
          <p:cNvSpPr txBox="1"/>
          <p:nvPr/>
        </p:nvSpPr>
        <p:spPr>
          <a:xfrm>
            <a:off x="2032045" y="26289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3A4A1EB-C0B7-F017-372D-F46A4DE9BF97}"/>
              </a:ext>
            </a:extLst>
          </p:cNvPr>
          <p:cNvSpPr txBox="1"/>
          <p:nvPr/>
        </p:nvSpPr>
        <p:spPr>
          <a:xfrm>
            <a:off x="231734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B045425-B0BD-90B9-C54E-C4485E2BC7A5}"/>
              </a:ext>
            </a:extLst>
          </p:cNvPr>
          <p:cNvSpPr txBox="1"/>
          <p:nvPr/>
        </p:nvSpPr>
        <p:spPr>
          <a:xfrm>
            <a:off x="93415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3B50249-8570-532B-864E-4181BAB50799}"/>
              </a:ext>
            </a:extLst>
          </p:cNvPr>
          <p:cNvSpPr txBox="1"/>
          <p:nvPr/>
        </p:nvSpPr>
        <p:spPr>
          <a:xfrm>
            <a:off x="118180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265C394-68C9-9AD0-478A-F5E5DE0BF357}"/>
              </a:ext>
            </a:extLst>
          </p:cNvPr>
          <p:cNvSpPr txBox="1"/>
          <p:nvPr/>
        </p:nvSpPr>
        <p:spPr>
          <a:xfrm>
            <a:off x="256499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09A9255-9503-6A7F-B18D-09A314D55976}"/>
              </a:ext>
            </a:extLst>
          </p:cNvPr>
          <p:cNvSpPr txBox="1"/>
          <p:nvPr/>
        </p:nvSpPr>
        <p:spPr>
          <a:xfrm>
            <a:off x="1162758" y="392801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0C459CD-C88F-FFD3-D3FA-B514BF343A18}"/>
              </a:ext>
            </a:extLst>
          </p:cNvPr>
          <p:cNvSpPr txBox="1"/>
          <p:nvPr/>
        </p:nvSpPr>
        <p:spPr>
          <a:xfrm>
            <a:off x="1419933" y="39375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6847F37-47F0-A4F5-0FAF-53EEA7FF2C8D}"/>
              </a:ext>
            </a:extLst>
          </p:cNvPr>
          <p:cNvSpPr txBox="1"/>
          <p:nvPr/>
        </p:nvSpPr>
        <p:spPr>
          <a:xfrm>
            <a:off x="2812648" y="26290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A8A0AFA-AFA5-F921-0289-5814C5C3B777}"/>
              </a:ext>
            </a:extLst>
          </p:cNvPr>
          <p:cNvSpPr txBox="1"/>
          <p:nvPr/>
        </p:nvSpPr>
        <p:spPr>
          <a:xfrm>
            <a:off x="1429458" y="44709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FBCCF44-C34A-F894-85D4-E0A443D67FF1}"/>
              </a:ext>
            </a:extLst>
          </p:cNvPr>
          <p:cNvSpPr txBox="1"/>
          <p:nvPr/>
        </p:nvSpPr>
        <p:spPr>
          <a:xfrm>
            <a:off x="4310456" y="5480076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được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5 được 6, viết 6.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137C498-51F3-DB1F-B7FB-A2D9A67FCF9A}"/>
              </a:ext>
            </a:extLst>
          </p:cNvPr>
          <p:cNvSpPr txBox="1"/>
          <p:nvPr/>
        </p:nvSpPr>
        <p:spPr>
          <a:xfrm>
            <a:off x="4291406" y="60801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nhân 5 bằng 30;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trừ 30 bằng 0, viết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786588D8-2504-0493-77DD-03B6526E45AB}"/>
              </a:ext>
            </a:extLst>
          </p:cNvPr>
          <p:cNvSpPr/>
          <p:nvPr/>
        </p:nvSpPr>
        <p:spPr>
          <a:xfrm>
            <a:off x="85725" y="5295900"/>
            <a:ext cx="3324225" cy="828675"/>
          </a:xfrm>
          <a:prstGeom prst="roundRect">
            <a:avLst>
              <a:gd name="adj" fmla="val 24262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125 730 : 5 = 25 146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05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44" grpId="0"/>
      <p:bldP spid="46" grpId="0"/>
      <p:bldP spid="48" grpId="0"/>
      <p:bldP spid="49" grpId="0"/>
      <p:bldP spid="51" grpId="0"/>
      <p:bldP spid="52" grpId="0"/>
      <p:bldP spid="53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5" grpId="0"/>
      <p:bldP spid="27" grpId="0"/>
      <p:bldP spid="28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xmlns="" id="{6BE59B84-5F46-45E2-9C91-EE295F2C3107}"/>
              </a:ext>
            </a:extLst>
          </p:cNvPr>
          <p:cNvSpPr/>
          <p:nvPr/>
        </p:nvSpPr>
        <p:spPr>
          <a:xfrm>
            <a:off x="421240" y="410967"/>
            <a:ext cx="11394042" cy="6435396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xmlns="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565079" y="647272"/>
            <a:ext cx="11013896" cy="6020656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77BFED3-1CE7-944A-BE54-25129AD6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66" y="868729"/>
            <a:ext cx="1031829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ý:</a:t>
            </a:r>
            <a:endParaRPr kumimoji="0" lang="vi-VN" alt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1786255-B91B-16B3-5A00-76CD7C87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596" y="2036827"/>
            <a:ext cx="10443253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Khi chia cho số có 1 chữ số ta đặt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 rồi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Thực hiện phép chia theo thứ tự từ trái sang phải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Phép chia sau khi chia hết số bị chia mà vẫn còn số dư thì phép chia đó là phép chia có dư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Trong phép chia, số dư bằng 0 thì phép chia là phép chia hết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Trong phép chia có dư, số dư luôn nhỏ hơn số chia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xmlns="" id="{347C9930-4E95-1EBD-5107-CA18A3B9E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411" y="156167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xmlns="" id="{65F00FEA-4088-415C-8B78-3802490C53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00" y="1706416"/>
            <a:ext cx="4752975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8D00878-CFEA-82FE-22E3-412B128A7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776" y="2134503"/>
            <a:ext cx="7495177" cy="1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7115175" cy="1248103"/>
            <a:chOff x="457200" y="275897"/>
            <a:chExt cx="7115175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B9513EA8-81E7-44E8-90C5-DCCDF96398FC}"/>
                </a:ext>
              </a:extLst>
            </p:cNvPr>
            <p:cNvGrpSpPr/>
            <p:nvPr/>
          </p:nvGrpSpPr>
          <p:grpSpPr>
            <a:xfrm>
              <a:off x="1371601" y="484363"/>
              <a:ext cx="6200774" cy="1014237"/>
              <a:chOff x="1371601" y="484363"/>
              <a:chExt cx="6200774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71601" y="484363"/>
                <a:ext cx="62007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892740" y="685014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Đặt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rồi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xmlns="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AE5DF94-9B4B-C899-0893-04977DD15FC5}"/>
              </a:ext>
            </a:extLst>
          </p:cNvPr>
          <p:cNvGrpSpPr/>
          <p:nvPr/>
        </p:nvGrpSpPr>
        <p:grpSpPr>
          <a:xfrm>
            <a:off x="180975" y="2357772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4043D182-2582-40A2-7C09-F764793D35D0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7CFF344B-A5AD-68D0-6B68-70F7DE8B2FF2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38 295 : 3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DF140C7-D086-8662-D41A-DC63EEAA2ACA}"/>
              </a:ext>
            </a:extLst>
          </p:cNvPr>
          <p:cNvGrpSpPr/>
          <p:nvPr/>
        </p:nvGrpSpPr>
        <p:grpSpPr>
          <a:xfrm>
            <a:off x="4524375" y="2348247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4882134E-9A4B-5D31-562F-B40CA6BD50B2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76596C67-27DE-7FC7-C2F9-82F93BC71AC3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729 316 : 4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CF7ADF58-35AF-918D-4EB3-E9987CCCAEBD}"/>
              </a:ext>
            </a:extLst>
          </p:cNvPr>
          <p:cNvGrpSpPr/>
          <p:nvPr/>
        </p:nvGrpSpPr>
        <p:grpSpPr>
          <a:xfrm>
            <a:off x="8524875" y="2329197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xmlns="" id="{194D8075-66C5-FF8E-5E23-C76144EF5A5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678D0D6F-536F-B3F6-1F00-7A11B634D162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872 905 : 6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35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34937A9-69DF-3CA7-D58A-7DCF2BE2FCCE}"/>
              </a:ext>
            </a:extLst>
          </p:cNvPr>
          <p:cNvGrpSpPr/>
          <p:nvPr/>
        </p:nvGrpSpPr>
        <p:grpSpPr>
          <a:xfrm>
            <a:off x="2327790" y="1162050"/>
            <a:ext cx="1329810" cy="1581150"/>
            <a:chOff x="4983480" y="1940131"/>
            <a:chExt cx="858689" cy="266882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255242B4-155C-A59F-013F-9748413C5AB1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1940131"/>
              <a:ext cx="0" cy="2668823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6B61E039-507B-4E0E-1D33-322EBB3FFB0E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D07B3BF-B1F7-E72B-8544-A98CCB23A580}"/>
              </a:ext>
            </a:extLst>
          </p:cNvPr>
          <p:cNvSpPr txBox="1"/>
          <p:nvPr/>
        </p:nvSpPr>
        <p:spPr>
          <a:xfrm>
            <a:off x="762000" y="1076465"/>
            <a:ext cx="257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38 295  3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5339843-C440-ED10-4DEA-44F98CC4B40A}"/>
              </a:ext>
            </a:extLst>
          </p:cNvPr>
          <p:cNvGrpSpPr/>
          <p:nvPr/>
        </p:nvGrpSpPr>
        <p:grpSpPr>
          <a:xfrm>
            <a:off x="6052064" y="1115143"/>
            <a:ext cx="1644135" cy="1475657"/>
            <a:chOff x="4983480" y="2246811"/>
            <a:chExt cx="858689" cy="153219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9DAB2D47-0FAF-C9A5-1886-8F71A2C63B5B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5321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4B2DDB99-FFA7-EB7D-6BCE-4A07891EE1B4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C54711E-BE46-D41C-F474-65EC88C4DB60}"/>
              </a:ext>
            </a:extLst>
          </p:cNvPr>
          <p:cNvSpPr txBox="1"/>
          <p:nvPr/>
        </p:nvSpPr>
        <p:spPr>
          <a:xfrm>
            <a:off x="4210050" y="106694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600" dirty="0">
                <a:solidFill>
                  <a:srgbClr val="002060"/>
                </a:solidFill>
                <a:ea typeface="微软雅黑"/>
              </a:rPr>
              <a:t>729 316  4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D081BE8B-2C57-C330-873A-869644FD6CBB}"/>
              </a:ext>
            </a:extLst>
          </p:cNvPr>
          <p:cNvGrpSpPr/>
          <p:nvPr/>
        </p:nvGrpSpPr>
        <p:grpSpPr>
          <a:xfrm>
            <a:off x="9890639" y="1115143"/>
            <a:ext cx="1739385" cy="1504232"/>
            <a:chOff x="4983480" y="2246811"/>
            <a:chExt cx="858689" cy="156186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AC9866A9-3861-1131-BCC6-14EE4BB146E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56186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A33B2DA8-DB11-327F-9269-07552233ECED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9F3A263-5823-C5EA-4F24-4A4C0C7C1350}"/>
              </a:ext>
            </a:extLst>
          </p:cNvPr>
          <p:cNvSpPr txBox="1"/>
          <p:nvPr/>
        </p:nvSpPr>
        <p:spPr>
          <a:xfrm>
            <a:off x="8048625" y="106694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600" dirty="0">
                <a:solidFill>
                  <a:srgbClr val="002060"/>
                </a:solidFill>
                <a:ea typeface="微软雅黑"/>
              </a:rPr>
              <a:t>872 905  6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C2A60A0-F1FF-3134-AEF4-413006B9DEE9}"/>
              </a:ext>
            </a:extLst>
          </p:cNvPr>
          <p:cNvSpPr txBox="1"/>
          <p:nvPr/>
        </p:nvSpPr>
        <p:spPr>
          <a:xfrm>
            <a:off x="2295525" y="16193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02ED7FF-00ED-B443-C719-2550CE4F5DB4}"/>
              </a:ext>
            </a:extLst>
          </p:cNvPr>
          <p:cNvSpPr txBox="1"/>
          <p:nvPr/>
        </p:nvSpPr>
        <p:spPr>
          <a:xfrm>
            <a:off x="771525" y="16003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B93A841-6C0E-FEB3-5F4C-4A86241FC96D}"/>
              </a:ext>
            </a:extLst>
          </p:cNvPr>
          <p:cNvSpPr txBox="1"/>
          <p:nvPr/>
        </p:nvSpPr>
        <p:spPr>
          <a:xfrm>
            <a:off x="1057275" y="16003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42225CD-C29A-AD85-C788-721E66AADCCC}"/>
              </a:ext>
            </a:extLst>
          </p:cNvPr>
          <p:cNvSpPr txBox="1"/>
          <p:nvPr/>
        </p:nvSpPr>
        <p:spPr>
          <a:xfrm>
            <a:off x="258127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EAB199B-4A36-DF1F-E842-D349A5C30C17}"/>
              </a:ext>
            </a:extLst>
          </p:cNvPr>
          <p:cNvSpPr txBox="1"/>
          <p:nvPr/>
        </p:nvSpPr>
        <p:spPr>
          <a:xfrm>
            <a:off x="1057275" y="20765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5BE88E6-8D7F-562C-E048-89C852DC8B0F}"/>
              </a:ext>
            </a:extLst>
          </p:cNvPr>
          <p:cNvSpPr txBox="1"/>
          <p:nvPr/>
        </p:nvSpPr>
        <p:spPr>
          <a:xfrm>
            <a:off x="1352550" y="20765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0096F94-AD17-293D-1BF6-E77F8B509143}"/>
              </a:ext>
            </a:extLst>
          </p:cNvPr>
          <p:cNvSpPr txBox="1"/>
          <p:nvPr/>
        </p:nvSpPr>
        <p:spPr>
          <a:xfrm>
            <a:off x="2876550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8CCF610-DAB1-FFB0-DA7A-02D53928A65C}"/>
              </a:ext>
            </a:extLst>
          </p:cNvPr>
          <p:cNvSpPr txBox="1"/>
          <p:nvPr/>
        </p:nvSpPr>
        <p:spPr>
          <a:xfrm>
            <a:off x="138112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787E2AD-0162-E5CC-E985-87ECE5BD0237}"/>
              </a:ext>
            </a:extLst>
          </p:cNvPr>
          <p:cNvSpPr txBox="1"/>
          <p:nvPr/>
        </p:nvSpPr>
        <p:spPr>
          <a:xfrm>
            <a:off x="162877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270ADBDB-5D68-79C6-8CD1-153A60B2B3DC}"/>
              </a:ext>
            </a:extLst>
          </p:cNvPr>
          <p:cNvSpPr txBox="1"/>
          <p:nvPr/>
        </p:nvSpPr>
        <p:spPr>
          <a:xfrm>
            <a:off x="313372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73B6C03-86C3-9B82-25F1-4D793F88AB2F}"/>
              </a:ext>
            </a:extLst>
          </p:cNvPr>
          <p:cNvSpPr txBox="1"/>
          <p:nvPr/>
        </p:nvSpPr>
        <p:spPr>
          <a:xfrm>
            <a:off x="1666875" y="29909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A123E85A-E78E-1426-0ADA-8CD300A22375}"/>
              </a:ext>
            </a:extLst>
          </p:cNvPr>
          <p:cNvSpPr txBox="1"/>
          <p:nvPr/>
        </p:nvSpPr>
        <p:spPr>
          <a:xfrm>
            <a:off x="1905000" y="30005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7D5F8E3-97BE-1EB6-28FE-AAE129E79FF4}"/>
              </a:ext>
            </a:extLst>
          </p:cNvPr>
          <p:cNvSpPr txBox="1"/>
          <p:nvPr/>
        </p:nvSpPr>
        <p:spPr>
          <a:xfrm>
            <a:off x="338137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41F5586-C782-865A-B95F-85AEE3B4A0C2}"/>
              </a:ext>
            </a:extLst>
          </p:cNvPr>
          <p:cNvSpPr txBox="1"/>
          <p:nvPr/>
        </p:nvSpPr>
        <p:spPr>
          <a:xfrm>
            <a:off x="1885950" y="3552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B67E8ABA-1B70-281D-BEAE-6E6AFD9AB942}"/>
              </a:ext>
            </a:extLst>
          </p:cNvPr>
          <p:cNvSpPr txBox="1"/>
          <p:nvPr/>
        </p:nvSpPr>
        <p:spPr>
          <a:xfrm>
            <a:off x="603885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72A2660E-58A0-955D-913B-2B3F5A96AB4D}"/>
              </a:ext>
            </a:extLst>
          </p:cNvPr>
          <p:cNvSpPr txBox="1"/>
          <p:nvPr/>
        </p:nvSpPr>
        <p:spPr>
          <a:xfrm>
            <a:off x="4219575" y="1524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8BAB765-2262-E050-36D8-F23984BB5A05}"/>
              </a:ext>
            </a:extLst>
          </p:cNvPr>
          <p:cNvSpPr txBox="1"/>
          <p:nvPr/>
        </p:nvSpPr>
        <p:spPr>
          <a:xfrm>
            <a:off x="4476750" y="15336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45933D71-2F1D-4B79-9B5D-4A8CAD314248}"/>
              </a:ext>
            </a:extLst>
          </p:cNvPr>
          <p:cNvSpPr txBox="1"/>
          <p:nvPr/>
        </p:nvSpPr>
        <p:spPr>
          <a:xfrm>
            <a:off x="6257925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942EF377-FDB0-997C-655D-E650D2E43871}"/>
              </a:ext>
            </a:extLst>
          </p:cNvPr>
          <p:cNvSpPr txBox="1"/>
          <p:nvPr/>
        </p:nvSpPr>
        <p:spPr>
          <a:xfrm>
            <a:off x="4514850" y="19622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60D4A577-9118-C1A4-A731-804F0FE0A9FF}"/>
              </a:ext>
            </a:extLst>
          </p:cNvPr>
          <p:cNvSpPr txBox="1"/>
          <p:nvPr/>
        </p:nvSpPr>
        <p:spPr>
          <a:xfrm>
            <a:off x="4762500" y="19718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B9A03DA5-D916-4CAB-3203-88E6E962E135}"/>
              </a:ext>
            </a:extLst>
          </p:cNvPr>
          <p:cNvSpPr txBox="1"/>
          <p:nvPr/>
        </p:nvSpPr>
        <p:spPr>
          <a:xfrm>
            <a:off x="651510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3E607D0F-1638-E2ED-5C6C-C7FD8C40CE3E}"/>
              </a:ext>
            </a:extLst>
          </p:cNvPr>
          <p:cNvSpPr txBox="1"/>
          <p:nvPr/>
        </p:nvSpPr>
        <p:spPr>
          <a:xfrm>
            <a:off x="4762500" y="24290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C57D5A77-6028-71D6-5EEA-FEBDE0ACDEF2}"/>
              </a:ext>
            </a:extLst>
          </p:cNvPr>
          <p:cNvSpPr txBox="1"/>
          <p:nvPr/>
        </p:nvSpPr>
        <p:spPr>
          <a:xfrm>
            <a:off x="5057775" y="24290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F52BB4AF-F3C3-09F5-5967-8FBDCFA7A574}"/>
              </a:ext>
            </a:extLst>
          </p:cNvPr>
          <p:cNvSpPr txBox="1"/>
          <p:nvPr/>
        </p:nvSpPr>
        <p:spPr>
          <a:xfrm>
            <a:off x="6791325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3CCD168F-0E33-F872-524E-6F60AE7D3328}"/>
              </a:ext>
            </a:extLst>
          </p:cNvPr>
          <p:cNvSpPr txBox="1"/>
          <p:nvPr/>
        </p:nvSpPr>
        <p:spPr>
          <a:xfrm>
            <a:off x="5086350" y="29052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42B00375-4950-C969-51F5-1B1E0BB79664}"/>
              </a:ext>
            </a:extLst>
          </p:cNvPr>
          <p:cNvSpPr txBox="1"/>
          <p:nvPr/>
        </p:nvSpPr>
        <p:spPr>
          <a:xfrm>
            <a:off x="5353050" y="29052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63C7495B-DCF0-0129-3601-A91D27C157BB}"/>
              </a:ext>
            </a:extLst>
          </p:cNvPr>
          <p:cNvSpPr txBox="1"/>
          <p:nvPr/>
        </p:nvSpPr>
        <p:spPr>
          <a:xfrm>
            <a:off x="7038975" y="15812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262398D5-73CB-AD2A-DB8E-F4AE806FD14B}"/>
              </a:ext>
            </a:extLst>
          </p:cNvPr>
          <p:cNvSpPr txBox="1"/>
          <p:nvPr/>
        </p:nvSpPr>
        <p:spPr>
          <a:xfrm>
            <a:off x="5362575" y="3429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97F3D1E3-191B-27CA-9E76-553A1B7C3C55}"/>
              </a:ext>
            </a:extLst>
          </p:cNvPr>
          <p:cNvSpPr txBox="1"/>
          <p:nvPr/>
        </p:nvSpPr>
        <p:spPr>
          <a:xfrm>
            <a:off x="5638800" y="3429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3FC30E7A-E7BD-28B5-924A-191CEC58AE0B}"/>
              </a:ext>
            </a:extLst>
          </p:cNvPr>
          <p:cNvSpPr txBox="1"/>
          <p:nvPr/>
        </p:nvSpPr>
        <p:spPr>
          <a:xfrm>
            <a:off x="729615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C7AFADA7-7D28-5844-EE39-094576F2F1C9}"/>
              </a:ext>
            </a:extLst>
          </p:cNvPr>
          <p:cNvSpPr txBox="1"/>
          <p:nvPr/>
        </p:nvSpPr>
        <p:spPr>
          <a:xfrm>
            <a:off x="980122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0E4D0CB2-4408-C2EF-52D5-98B811F0D5E2}"/>
              </a:ext>
            </a:extLst>
          </p:cNvPr>
          <p:cNvSpPr txBox="1"/>
          <p:nvPr/>
        </p:nvSpPr>
        <p:spPr>
          <a:xfrm>
            <a:off x="8048625" y="15527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FB939B9C-8685-E5DA-A61D-8A70CFE2C692}"/>
              </a:ext>
            </a:extLst>
          </p:cNvPr>
          <p:cNvSpPr txBox="1"/>
          <p:nvPr/>
        </p:nvSpPr>
        <p:spPr>
          <a:xfrm>
            <a:off x="8324850" y="15527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BBC79841-B348-7136-6C34-1ECD3D1E6838}"/>
              </a:ext>
            </a:extLst>
          </p:cNvPr>
          <p:cNvSpPr txBox="1"/>
          <p:nvPr/>
        </p:nvSpPr>
        <p:spPr>
          <a:xfrm>
            <a:off x="10039350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F7B56FFA-D3A1-A341-88CB-D00E69427582}"/>
              </a:ext>
            </a:extLst>
          </p:cNvPr>
          <p:cNvSpPr txBox="1"/>
          <p:nvPr/>
        </p:nvSpPr>
        <p:spPr>
          <a:xfrm>
            <a:off x="8353425" y="20575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E5DE0EEA-7E29-D1BD-56D4-D6E78A60F551}"/>
              </a:ext>
            </a:extLst>
          </p:cNvPr>
          <p:cNvSpPr txBox="1"/>
          <p:nvPr/>
        </p:nvSpPr>
        <p:spPr>
          <a:xfrm>
            <a:off x="8601075" y="20670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270C2ADF-73A2-C3C0-FE97-469D5803BDFF}"/>
              </a:ext>
            </a:extLst>
          </p:cNvPr>
          <p:cNvSpPr txBox="1"/>
          <p:nvPr/>
        </p:nvSpPr>
        <p:spPr>
          <a:xfrm>
            <a:off x="1031557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AAE19027-B2FF-3280-A7FB-10FEA5FCEB10}"/>
              </a:ext>
            </a:extLst>
          </p:cNvPr>
          <p:cNvSpPr txBox="1"/>
          <p:nvPr/>
        </p:nvSpPr>
        <p:spPr>
          <a:xfrm>
            <a:off x="862012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5D1C6926-A6D6-F81B-74C3-FAEC5A6DE1DF}"/>
              </a:ext>
            </a:extLst>
          </p:cNvPr>
          <p:cNvSpPr txBox="1"/>
          <p:nvPr/>
        </p:nvSpPr>
        <p:spPr>
          <a:xfrm>
            <a:off x="8915400" y="25147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AACDCD07-068C-50E0-FED9-7494DAA1001B}"/>
              </a:ext>
            </a:extLst>
          </p:cNvPr>
          <p:cNvSpPr txBox="1"/>
          <p:nvPr/>
        </p:nvSpPr>
        <p:spPr>
          <a:xfrm>
            <a:off x="10620375" y="1647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29966D08-BE40-F0EA-F90E-CE682162742C}"/>
              </a:ext>
            </a:extLst>
          </p:cNvPr>
          <p:cNvSpPr txBox="1"/>
          <p:nvPr/>
        </p:nvSpPr>
        <p:spPr>
          <a:xfrm>
            <a:off x="8963025" y="29147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373DFBCF-6CBC-461D-D2F8-17A97548A135}"/>
              </a:ext>
            </a:extLst>
          </p:cNvPr>
          <p:cNvSpPr txBox="1"/>
          <p:nvPr/>
        </p:nvSpPr>
        <p:spPr>
          <a:xfrm>
            <a:off x="9239250" y="29243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982F18BD-78FE-F9B2-6F2F-BE00056FABAF}"/>
              </a:ext>
            </a:extLst>
          </p:cNvPr>
          <p:cNvSpPr txBox="1"/>
          <p:nvPr/>
        </p:nvSpPr>
        <p:spPr>
          <a:xfrm>
            <a:off x="1088707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806D6A4B-4B49-B58F-80E3-EE927B5D0C74}"/>
              </a:ext>
            </a:extLst>
          </p:cNvPr>
          <p:cNvSpPr txBox="1"/>
          <p:nvPr/>
        </p:nvSpPr>
        <p:spPr>
          <a:xfrm>
            <a:off x="9248775" y="34100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9086AE76-0576-CBE2-97C5-4D76EC90D2A3}"/>
              </a:ext>
            </a:extLst>
          </p:cNvPr>
          <p:cNvSpPr txBox="1"/>
          <p:nvPr/>
        </p:nvSpPr>
        <p:spPr>
          <a:xfrm>
            <a:off x="9525000" y="34100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DA4D623E-02D3-195B-3979-C145118657CA}"/>
              </a:ext>
            </a:extLst>
          </p:cNvPr>
          <p:cNvSpPr txBox="1"/>
          <p:nvPr/>
        </p:nvSpPr>
        <p:spPr>
          <a:xfrm>
            <a:off x="11153775" y="1647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A1DE4491-8F9D-E64D-66B2-2642307AA9FA}"/>
              </a:ext>
            </a:extLst>
          </p:cNvPr>
          <p:cNvSpPr txBox="1"/>
          <p:nvPr/>
        </p:nvSpPr>
        <p:spPr>
          <a:xfrm>
            <a:off x="9553575" y="38291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3" grpId="0"/>
      <p:bldP spid="27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7" grpId="0"/>
      <p:bldP spid="48" grpId="0"/>
      <p:bldP spid="49" grpId="0"/>
      <p:bldP spid="50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10725149" cy="1248103"/>
            <a:chOff x="457200" y="275897"/>
            <a:chExt cx="1072514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9810749" cy="1014237"/>
              <a:chOff x="1371600" y="484363"/>
              <a:chExt cx="981074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981074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90725" y="685014"/>
                <a:ext cx="8601075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 Nam thực hiện hai phép chia như sau: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xmlns="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A409C7-FFE1-3815-FFEF-43D7A7266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2105024"/>
            <a:ext cx="9364675" cy="3038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86B1FE-64B0-38B4-D889-21EB59500111}"/>
              </a:ext>
            </a:extLst>
          </p:cNvPr>
          <p:cNvSpPr txBox="1"/>
          <p:nvPr/>
        </p:nvSpPr>
        <p:spPr>
          <a:xfrm>
            <a:off x="438150" y="5867400"/>
            <a:ext cx="11449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red x on a black background&#10;&#10;Description automatically generated">
            <a:extLst>
              <a:ext uri="{FF2B5EF4-FFF2-40B4-BE49-F238E27FC236}">
                <a16:creationId xmlns:a16="http://schemas.microsoft.com/office/drawing/2014/main" xmlns="" id="{998BEE63-3740-9687-9FAC-64AFAF3841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79" y="1904998"/>
            <a:ext cx="794907" cy="8096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9708D93-50B7-DF6C-7A3D-D881A58229D0}"/>
              </a:ext>
            </a:extLst>
          </p:cNvPr>
          <p:cNvSpPr txBox="1"/>
          <p:nvPr/>
        </p:nvSpPr>
        <p:spPr>
          <a:xfrm>
            <a:off x="4171950" y="274320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49F9739-BB5F-19E5-A7E2-5602993BAD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7837" y="4329112"/>
            <a:ext cx="3652838" cy="6048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B83C03A-5FA5-8AFF-B6D3-9B1BBA1D9202}"/>
              </a:ext>
            </a:extLst>
          </p:cNvPr>
          <p:cNvSpPr txBox="1"/>
          <p:nvPr/>
        </p:nvSpPr>
        <p:spPr>
          <a:xfrm>
            <a:off x="2943225" y="40957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9B0CD9E-720D-CBCD-47DC-48FB7154AB5D}"/>
              </a:ext>
            </a:extLst>
          </p:cNvPr>
          <p:cNvSpPr txBox="1"/>
          <p:nvPr/>
        </p:nvSpPr>
        <p:spPr>
          <a:xfrm>
            <a:off x="1771650" y="4591050"/>
            <a:ext cx="376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32 024 : 7 = 4 574 (dư 6)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red x on a black background&#10;&#10;Description automatically generated">
            <a:extLst>
              <a:ext uri="{FF2B5EF4-FFF2-40B4-BE49-F238E27FC236}">
                <a16:creationId xmlns:a16="http://schemas.microsoft.com/office/drawing/2014/main" xmlns="" id="{A405B253-DA6F-E395-6205-B67AE00312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704" y="1828798"/>
            <a:ext cx="794907" cy="8096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7C5D9C8-A922-0C7F-0C50-1103E90B69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068" y="3707916"/>
            <a:ext cx="1262893" cy="5360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65CEBEC-1688-E124-F3C1-644AAFC736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1117" y="2811738"/>
            <a:ext cx="307405" cy="69859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F349443-7410-6E69-F4A5-937B54AC5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2155" y="4334081"/>
            <a:ext cx="2854602" cy="53609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EAF3418-1A05-7CC2-0C45-C184458E1F58}"/>
              </a:ext>
            </a:extLst>
          </p:cNvPr>
          <p:cNvSpPr txBox="1"/>
          <p:nvPr/>
        </p:nvSpPr>
        <p:spPr>
          <a:xfrm>
            <a:off x="9648825" y="27241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E2B70F4-62C4-4665-85D2-C39AC1A1CEFA}"/>
              </a:ext>
            </a:extLst>
          </p:cNvPr>
          <p:cNvSpPr txBox="1"/>
          <p:nvPr/>
        </p:nvSpPr>
        <p:spPr>
          <a:xfrm>
            <a:off x="8191500" y="41243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5BCC63E-9F1F-9487-6136-EB25B270434A}"/>
              </a:ext>
            </a:extLst>
          </p:cNvPr>
          <p:cNvSpPr txBox="1"/>
          <p:nvPr/>
        </p:nvSpPr>
        <p:spPr>
          <a:xfrm>
            <a:off x="8382000" y="41243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B969CEF-22B3-7CDC-AD1E-669ADB5734A2}"/>
              </a:ext>
            </a:extLst>
          </p:cNvPr>
          <p:cNvSpPr txBox="1"/>
          <p:nvPr/>
        </p:nvSpPr>
        <p:spPr>
          <a:xfrm>
            <a:off x="9848850" y="27241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0027C14-5B6B-33C2-2730-7E245CFB3327}"/>
              </a:ext>
            </a:extLst>
          </p:cNvPr>
          <p:cNvSpPr txBox="1"/>
          <p:nvPr/>
        </p:nvSpPr>
        <p:spPr>
          <a:xfrm>
            <a:off x="8382000" y="44672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9B94C88-3D93-FC5B-CF3B-FCB145043C12}"/>
              </a:ext>
            </a:extLst>
          </p:cNvPr>
          <p:cNvSpPr txBox="1"/>
          <p:nvPr/>
        </p:nvSpPr>
        <p:spPr>
          <a:xfrm>
            <a:off x="7277100" y="4905375"/>
            <a:ext cx="376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135 612 : 6 = 22 602 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01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/>
      <p:bldP spid="29" grpId="0"/>
      <p:bldP spid="30" grpId="0"/>
      <p:bldP spid="31" grpId="0"/>
      <p:bldP spid="3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F4185192-C574-F161-E4E9-536001FB3533}"/>
              </a:ext>
            </a:extLst>
          </p:cNvPr>
          <p:cNvSpPr/>
          <p:nvPr/>
        </p:nvSpPr>
        <p:spPr>
          <a:xfrm>
            <a:off x="133350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302CEFB-0861-8403-00DD-1FE720B1B3F4}"/>
              </a:ext>
            </a:extLst>
          </p:cNvPr>
          <p:cNvSpPr txBox="1"/>
          <p:nvPr/>
        </p:nvSpPr>
        <p:spPr>
          <a:xfrm>
            <a:off x="1190625" y="152400"/>
            <a:ext cx="10848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 Lan có 150 000 đồng. Sau khi mua 3 kg xoài thì cô còn 15 000 đồng. Hỏi mỗi ki-lô-gam xoài giá bao nhiêu tiền?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group of yellow mangoes with green leaves&#10;&#10;Description automatically generated">
            <a:extLst>
              <a:ext uri="{FF2B5EF4-FFF2-40B4-BE49-F238E27FC236}">
                <a16:creationId xmlns:a16="http://schemas.microsoft.com/office/drawing/2014/main" xmlns="" id="{50419A2F-3FCC-FDF1-5B79-1B682E275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476376"/>
            <a:ext cx="4495801" cy="3371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C5F772E-562C-DE9B-598E-ACE208D01E89}"/>
              </a:ext>
            </a:extLst>
          </p:cNvPr>
          <p:cNvSpPr txBox="1"/>
          <p:nvPr/>
        </p:nvSpPr>
        <p:spPr>
          <a:xfrm>
            <a:off x="4324350" y="1800225"/>
            <a:ext cx="76485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b="1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Bài giải:</a:t>
            </a:r>
            <a:endParaRPr lang="en-US" sz="3600" b="1" u="sng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Số tiền để mua 3 kg xoài là: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150 000 – 15 000 = 135 000 (đồng)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Giá tiền của 1 kg xoài là: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135 000 : 3 = 45 000 (đồng)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Đáp số: 45 000 đồng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7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232E7B-0022-725F-263F-D3E5C4EF6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3701" y="995764"/>
            <a:ext cx="5535648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xmlns="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AA2D433-D407-94EB-D6CA-55CB68EB7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269" y="1972700"/>
            <a:ext cx="7267062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79B028C3-B61D-0382-D2C1-1691D35B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7699" y="2585062"/>
            <a:ext cx="2049045" cy="20490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CC331DAE-D003-F284-1248-2ECF519B4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7651" y="2506859"/>
            <a:ext cx="2049045" cy="204904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94" y="2457011"/>
            <a:ext cx="2049045" cy="2049045"/>
          </a:xfrm>
          <a:prstGeom prst="rect">
            <a:avLst/>
          </a:prstGeom>
        </p:spPr>
      </p:pic>
      <p:pic>
        <p:nvPicPr>
          <p:cNvPr id="26" name="Google Shape;211;p9">
            <a:extLst>
              <a:ext uri="{FF2B5EF4-FFF2-40B4-BE49-F238E27FC236}">
                <a16:creationId xmlns:a16="http://schemas.microsoft.com/office/drawing/2014/main" xmlns="" id="{7FD5557A-F887-4270-1AC2-F26F54270B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21" b="41857"/>
          <a:stretch/>
        </p:blipFill>
        <p:spPr>
          <a:xfrm>
            <a:off x="6" y="5090664"/>
            <a:ext cx="3503999" cy="176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9">
            <a:extLst>
              <a:ext uri="{FF2B5EF4-FFF2-40B4-BE49-F238E27FC236}">
                <a16:creationId xmlns:a16="http://schemas.microsoft.com/office/drawing/2014/main" xmlns="" id="{B221DA40-FBB6-238C-C0F8-571C483F35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8113" y="509066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:a16="http://schemas.microsoft.com/office/drawing/2014/main" xmlns="" id="{C5A4FF82-7C4C-1F14-93FA-C6A7CCDB03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446367" y="582232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9">
            <a:extLst>
              <a:ext uri="{FF2B5EF4-FFF2-40B4-BE49-F238E27FC236}">
                <a16:creationId xmlns:a16="http://schemas.microsoft.com/office/drawing/2014/main" xmlns="" id="{A5F49E53-C827-907F-571C-F62EA6FE21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1327" b="52945"/>
          <a:stretch/>
        </p:blipFill>
        <p:spPr>
          <a:xfrm>
            <a:off x="9434065" y="5938401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:a16="http://schemas.microsoft.com/office/drawing/2014/main" xmlns="" id="{83056EB0-38EF-607C-8C15-81502D8DBE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0203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:a16="http://schemas.microsoft.com/office/drawing/2014/main" xmlns="" id="{0B19D38D-10B6-6654-69DD-63655AF524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888456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3;p9">
            <a:extLst>
              <a:ext uri="{FF2B5EF4-FFF2-40B4-BE49-F238E27FC236}">
                <a16:creationId xmlns:a16="http://schemas.microsoft.com/office/drawing/2014/main" xmlns="" id="{8BBAD476-905F-BE80-ECAE-B92359E97D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4615" y="522014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:a16="http://schemas.microsoft.com/office/drawing/2014/main" xmlns="" id="{E628D6FF-DA93-37EF-0E1D-DCBABC5ACA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82868" y="557927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3;p9">
            <a:extLst>
              <a:ext uri="{FF2B5EF4-FFF2-40B4-BE49-F238E27FC236}">
                <a16:creationId xmlns:a16="http://schemas.microsoft.com/office/drawing/2014/main" xmlns="" id="{9B4B4364-516F-988D-26BF-DF70732AFF3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05" y="497180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6;p9">
            <a:extLst>
              <a:ext uri="{FF2B5EF4-FFF2-40B4-BE49-F238E27FC236}">
                <a16:creationId xmlns:a16="http://schemas.microsoft.com/office/drawing/2014/main" xmlns="" id="{5CEB5E52-8DDC-9157-CF9D-60874B569A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168759" y="533093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3;p9">
            <a:extLst>
              <a:ext uri="{FF2B5EF4-FFF2-40B4-BE49-F238E27FC236}">
                <a16:creationId xmlns:a16="http://schemas.microsoft.com/office/drawing/2014/main" xmlns="" id="{B45E4C8F-5DD0-F602-E26E-3DA1ED1FD2E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7649" y="526774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6;p9">
            <a:extLst>
              <a:ext uri="{FF2B5EF4-FFF2-40B4-BE49-F238E27FC236}">
                <a16:creationId xmlns:a16="http://schemas.microsoft.com/office/drawing/2014/main" xmlns="" id="{1569FC2C-DC71-777D-3B40-E3615A8FC9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575903" y="599941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9">
            <a:extLst>
              <a:ext uri="{FF2B5EF4-FFF2-40B4-BE49-F238E27FC236}">
                <a16:creationId xmlns:a16="http://schemas.microsoft.com/office/drawing/2014/main" xmlns="" id="{7CC1AB4F-B13F-C272-F795-44A385AFBEB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57532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6;p9">
            <a:extLst>
              <a:ext uri="{FF2B5EF4-FFF2-40B4-BE49-F238E27FC236}">
                <a16:creationId xmlns:a16="http://schemas.microsoft.com/office/drawing/2014/main" xmlns="" id="{894545BF-6B59-2C0E-FACB-FE1FC38CB8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470721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9">
            <a:extLst>
              <a:ext uri="{FF2B5EF4-FFF2-40B4-BE49-F238E27FC236}">
                <a16:creationId xmlns:a16="http://schemas.microsoft.com/office/drawing/2014/main" xmlns="" id="{4351C52F-1D76-06EC-5534-FDBFE14BC7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084160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16;p9">
            <a:extLst>
              <a:ext uri="{FF2B5EF4-FFF2-40B4-BE49-F238E27FC236}">
                <a16:creationId xmlns:a16="http://schemas.microsoft.com/office/drawing/2014/main" xmlns="" id="{AF3F6729-081A-52B5-6622-6CE74F3358D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4093" y="535361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13;p9">
            <a:extLst>
              <a:ext uri="{FF2B5EF4-FFF2-40B4-BE49-F238E27FC236}">
                <a16:creationId xmlns:a16="http://schemas.microsoft.com/office/drawing/2014/main" xmlns="" id="{A078CDD5-7565-B352-E426-8D0C5806EE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4279" y="520719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6;p9">
            <a:extLst>
              <a:ext uri="{FF2B5EF4-FFF2-40B4-BE49-F238E27FC236}">
                <a16:creationId xmlns:a16="http://schemas.microsoft.com/office/drawing/2014/main" xmlns="" id="{98A6B8EA-79A5-4060-4686-72F53420C5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543975" y="593885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13;p9">
            <a:extLst>
              <a:ext uri="{FF2B5EF4-FFF2-40B4-BE49-F238E27FC236}">
                <a16:creationId xmlns:a16="http://schemas.microsoft.com/office/drawing/2014/main" xmlns="" id="{0003ED97-AD81-4BDF-5FA9-0701D0229B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3676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16;p9">
            <a:extLst>
              <a:ext uri="{FF2B5EF4-FFF2-40B4-BE49-F238E27FC236}">
                <a16:creationId xmlns:a16="http://schemas.microsoft.com/office/drawing/2014/main" xmlns="" id="{D8C8836E-D805-127C-6843-44C9194579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621929" y="572614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13;p9">
            <a:extLst>
              <a:ext uri="{FF2B5EF4-FFF2-40B4-BE49-F238E27FC236}">
                <a16:creationId xmlns:a16="http://schemas.microsoft.com/office/drawing/2014/main" xmlns="" id="{E82E8CBB-E321-F240-C033-D97CF2F8EAA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2585" y="468781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16;p9">
            <a:extLst>
              <a:ext uri="{FF2B5EF4-FFF2-40B4-BE49-F238E27FC236}">
                <a16:creationId xmlns:a16="http://schemas.microsoft.com/office/drawing/2014/main" xmlns="" id="{A6CEFD1F-7C1C-0998-C264-F7BA9D9AF0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180839" y="541947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13;p9">
            <a:extLst>
              <a:ext uri="{FF2B5EF4-FFF2-40B4-BE49-F238E27FC236}">
                <a16:creationId xmlns:a16="http://schemas.microsoft.com/office/drawing/2014/main" xmlns="" id="{73392D0B-D7A9-83BA-91D5-E05F650874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0969" y="491592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16;p9">
            <a:extLst>
              <a:ext uri="{FF2B5EF4-FFF2-40B4-BE49-F238E27FC236}">
                <a16:creationId xmlns:a16="http://schemas.microsoft.com/office/drawing/2014/main" xmlns="" id="{42948D3C-D372-B2CB-ADDF-78E7E61EF2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039223" y="564759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3;p9">
            <a:extLst>
              <a:ext uri="{FF2B5EF4-FFF2-40B4-BE49-F238E27FC236}">
                <a16:creationId xmlns:a16="http://schemas.microsoft.com/office/drawing/2014/main" xmlns="" id="{0FB393F7-1EEA-840A-A61B-A861CF5B9E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4580" y="509260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16;p9">
            <a:extLst>
              <a:ext uri="{FF2B5EF4-FFF2-40B4-BE49-F238E27FC236}">
                <a16:creationId xmlns:a16="http://schemas.microsoft.com/office/drawing/2014/main" xmlns="" id="{E3CCA679-E81B-5851-299B-4D59AED838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412833" y="545173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13;p9">
            <a:extLst>
              <a:ext uri="{FF2B5EF4-FFF2-40B4-BE49-F238E27FC236}">
                <a16:creationId xmlns:a16="http://schemas.microsoft.com/office/drawing/2014/main" xmlns="" id="{1AE5D6BE-AF91-00B3-74B4-590FBAEE87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687" y="4453871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9">
            <a:extLst>
              <a:ext uri="{FF2B5EF4-FFF2-40B4-BE49-F238E27FC236}">
                <a16:creationId xmlns:a16="http://schemas.microsoft.com/office/drawing/2014/main" xmlns="" id="{5EB43045-8BA5-468A-AFDE-EDA8FE7D10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950940" y="518553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3;p9">
            <a:extLst>
              <a:ext uri="{FF2B5EF4-FFF2-40B4-BE49-F238E27FC236}">
                <a16:creationId xmlns:a16="http://schemas.microsoft.com/office/drawing/2014/main" xmlns="" id="{AB4BD21B-3A9F-CA67-8619-DF0B6F4C39C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62383" y="497840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6;p9">
            <a:extLst>
              <a:ext uri="{FF2B5EF4-FFF2-40B4-BE49-F238E27FC236}">
                <a16:creationId xmlns:a16="http://schemas.microsoft.com/office/drawing/2014/main" xmlns="" id="{05844C7F-D7FC-29DB-A161-06D0A1E5B8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765871" y="533753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3;p9">
            <a:extLst>
              <a:ext uri="{FF2B5EF4-FFF2-40B4-BE49-F238E27FC236}">
                <a16:creationId xmlns:a16="http://schemas.microsoft.com/office/drawing/2014/main" xmlns="" id="{87621368-3C55-9402-28BA-DFABA2160DA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158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6;p9">
            <a:extLst>
              <a:ext uri="{FF2B5EF4-FFF2-40B4-BE49-F238E27FC236}">
                <a16:creationId xmlns:a16="http://schemas.microsoft.com/office/drawing/2014/main" xmlns="" id="{55BC78E7-02D7-50BE-1618-BCDF16FC8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439843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3;p9">
            <a:extLst>
              <a:ext uri="{FF2B5EF4-FFF2-40B4-BE49-F238E27FC236}">
                <a16:creationId xmlns:a16="http://schemas.microsoft.com/office/drawing/2014/main" xmlns="" id="{57A50BC2-2F73-A132-A7BB-9ABD4CF7D2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449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6;p9">
            <a:extLst>
              <a:ext uri="{FF2B5EF4-FFF2-40B4-BE49-F238E27FC236}">
                <a16:creationId xmlns:a16="http://schemas.microsoft.com/office/drawing/2014/main" xmlns="" id="{87BA0C42-9DF6-442B-9B01-0DD66DB647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342752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9">
            <a:extLst>
              <a:ext uri="{FF2B5EF4-FFF2-40B4-BE49-F238E27FC236}">
                <a16:creationId xmlns:a16="http://schemas.microsoft.com/office/drawing/2014/main" xmlns="" id="{4D807770-5191-DEC6-BFE6-7CFCE003CB7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1664" y="535821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6;p9">
            <a:extLst>
              <a:ext uri="{FF2B5EF4-FFF2-40B4-BE49-F238E27FC236}">
                <a16:creationId xmlns:a16="http://schemas.microsoft.com/office/drawing/2014/main" xmlns="" id="{F46B26C4-ACE2-D23A-183B-929FA9803A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419917" y="608987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6;p9">
            <a:extLst>
              <a:ext uri="{FF2B5EF4-FFF2-40B4-BE49-F238E27FC236}">
                <a16:creationId xmlns:a16="http://schemas.microsoft.com/office/drawing/2014/main" xmlns="" id="{3E540052-22F4-E8A3-F387-6316F1E291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036889" y="569037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6;p9">
            <a:extLst>
              <a:ext uri="{FF2B5EF4-FFF2-40B4-BE49-F238E27FC236}">
                <a16:creationId xmlns:a16="http://schemas.microsoft.com/office/drawing/2014/main" xmlns="" id="{88E67124-E328-1643-AB60-965931B413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2861" y="580276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72;p31">
            <a:extLst>
              <a:ext uri="{FF2B5EF4-FFF2-40B4-BE49-F238E27FC236}">
                <a16:creationId xmlns:a16="http://schemas.microsoft.com/office/drawing/2014/main" xmlns="" id="{A57D208C-FF8E-8411-AD8D-62173B63962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8727" r="18721"/>
          <a:stretch/>
        </p:blipFill>
        <p:spPr>
          <a:xfrm>
            <a:off x="-49669" y="1960559"/>
            <a:ext cx="2476200" cy="3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64;p30">
            <a:extLst>
              <a:ext uri="{FF2B5EF4-FFF2-40B4-BE49-F238E27FC236}">
                <a16:creationId xmlns:a16="http://schemas.microsoft.com/office/drawing/2014/main" xmlns="" id="{5D4AE434-7C0B-7A8E-B6E8-4452C2A6379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75307" y="4312493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4;p30">
            <a:extLst>
              <a:ext uri="{FF2B5EF4-FFF2-40B4-BE49-F238E27FC236}">
                <a16:creationId xmlns:a16="http://schemas.microsoft.com/office/drawing/2014/main" xmlns="" id="{DE439095-9EF0-DF39-9DF5-DB3F7022D83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69559" y="4265677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64;p30">
            <a:extLst>
              <a:ext uri="{FF2B5EF4-FFF2-40B4-BE49-F238E27FC236}">
                <a16:creationId xmlns:a16="http://schemas.microsoft.com/office/drawing/2014/main" xmlns="" id="{D8ACF99B-6D1F-92F3-D3DF-383DB99E329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70333" y="4184798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64;p30">
            <a:extLst>
              <a:ext uri="{FF2B5EF4-FFF2-40B4-BE49-F238E27FC236}">
                <a16:creationId xmlns:a16="http://schemas.microsoft.com/office/drawing/2014/main" xmlns="" id="{C3336C11-A564-DBEC-B87A-B71AE955F42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99616" y="4199965"/>
            <a:ext cx="2476200" cy="1569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xmlns="" id="{A71134F0-01DF-3C1F-52A7-53AC9CA21AB5}"/>
              </a:ext>
            </a:extLst>
          </p:cNvPr>
          <p:cNvSpPr/>
          <p:nvPr/>
        </p:nvSpPr>
        <p:spPr>
          <a:xfrm>
            <a:off x="2787901" y="292825"/>
            <a:ext cx="7258632" cy="2103044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khu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vườn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may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mắn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giúp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tưới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chậu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3311761" y="4173581"/>
            <a:ext cx="1477336" cy="1192315"/>
          </a:xfrm>
          <a:prstGeom prst="rect">
            <a:avLst/>
          </a:prstGeom>
        </p:spPr>
      </p:pic>
      <p:pic>
        <p:nvPicPr>
          <p:cNvPr id="72" name="Google Shape;664;p30">
            <a:extLst>
              <a:ext uri="{FF2B5EF4-FFF2-40B4-BE49-F238E27FC236}">
                <a16:creationId xmlns:a16="http://schemas.microsoft.com/office/drawing/2014/main" xmlns="" id="{A5770314-F886-92B6-E291-10D0CB4A9E1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68395" y="4752495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276" y="2427943"/>
            <a:ext cx="2049045" cy="2049045"/>
          </a:xfrm>
          <a:prstGeom prst="rect">
            <a:avLst/>
          </a:prstGeom>
        </p:spPr>
      </p:pic>
      <p:pic>
        <p:nvPicPr>
          <p:cNvPr id="75" name="Picture 74">
            <a:hlinkClick r:id="rId13" action="ppaction://hlinksldjump"/>
            <a:extLst>
              <a:ext uri="{FF2B5EF4-FFF2-40B4-BE49-F238E27FC236}">
                <a16:creationId xmlns:a16="http://schemas.microsoft.com/office/drawing/2014/main" xmlns="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807" y="2432820"/>
            <a:ext cx="2049045" cy="20490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5712697" y="4192743"/>
            <a:ext cx="1477336" cy="1192315"/>
          </a:xfrm>
          <a:prstGeom prst="rect">
            <a:avLst/>
          </a:prstGeom>
        </p:spPr>
      </p:pic>
      <p:pic>
        <p:nvPicPr>
          <p:cNvPr id="77" name="Google Shape;664;p30">
            <a:extLst>
              <a:ext uri="{FF2B5EF4-FFF2-40B4-BE49-F238E27FC236}">
                <a16:creationId xmlns:a16="http://schemas.microsoft.com/office/drawing/2014/main" xmlns="" id="{04167067-97A0-8832-5478-E4E5F3631FB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69331" y="4771656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hlinkClick r:id="rId15" action="ppaction://hlinksldjump"/>
            <a:extLst>
              <a:ext uri="{FF2B5EF4-FFF2-40B4-BE49-F238E27FC236}">
                <a16:creationId xmlns:a16="http://schemas.microsoft.com/office/drawing/2014/main" xmlns="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938" y="2451827"/>
            <a:ext cx="2049045" cy="204904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F63925D0-3FF1-2613-9FEC-E0C0A5F3DB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8037744" y="4247179"/>
            <a:ext cx="1477336" cy="1192315"/>
          </a:xfrm>
          <a:prstGeom prst="rect">
            <a:avLst/>
          </a:prstGeom>
        </p:spPr>
      </p:pic>
      <p:pic>
        <p:nvPicPr>
          <p:cNvPr id="80" name="Google Shape;664;p30">
            <a:extLst>
              <a:ext uri="{FF2B5EF4-FFF2-40B4-BE49-F238E27FC236}">
                <a16:creationId xmlns:a16="http://schemas.microsoft.com/office/drawing/2014/main" xmlns="" id="{088D24DD-C553-7F9E-2AC5-AD5DF94053A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94378" y="482609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0">
            <a:hlinkClick r:id="rId16" action="ppaction://hlinksldjump"/>
            <a:extLst>
              <a:ext uri="{FF2B5EF4-FFF2-40B4-BE49-F238E27FC236}">
                <a16:creationId xmlns:a16="http://schemas.microsoft.com/office/drawing/2014/main" xmlns="" id="{70B8FF0A-E197-7A50-86BF-DF948DDC47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0984" y="2506263"/>
            <a:ext cx="2049045" cy="20490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0D0FE37D-2419-64AA-872C-3D26ED7F40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10305477" y="4334188"/>
            <a:ext cx="1477336" cy="1192315"/>
          </a:xfrm>
          <a:prstGeom prst="rect">
            <a:avLst/>
          </a:prstGeom>
        </p:spPr>
      </p:pic>
      <p:pic>
        <p:nvPicPr>
          <p:cNvPr id="83" name="Google Shape;664;p30">
            <a:extLst>
              <a:ext uri="{FF2B5EF4-FFF2-40B4-BE49-F238E27FC236}">
                <a16:creationId xmlns:a16="http://schemas.microsoft.com/office/drawing/2014/main" xmlns="" id="{1D5AAA8A-58D4-A224-E373-DF48100EB2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62111" y="491310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>
            <a:hlinkClick r:id="rId17" action="ppaction://hlinksldjump"/>
            <a:extLst>
              <a:ext uri="{FF2B5EF4-FFF2-40B4-BE49-F238E27FC236}">
                <a16:creationId xmlns:a16="http://schemas.microsoft.com/office/drawing/2014/main" xmlns="" id="{41FDC25E-E1A9-1172-D7D4-90A25884ED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8718" y="2593272"/>
            <a:ext cx="2049045" cy="2049045"/>
          </a:xfrm>
          <a:prstGeom prst="rect">
            <a:avLst/>
          </a:prstGeom>
        </p:spPr>
      </p:pic>
      <p:pic>
        <p:nvPicPr>
          <p:cNvPr id="85" name="Google Shape;1018;p48">
            <a:extLst>
              <a:ext uri="{FF2B5EF4-FFF2-40B4-BE49-F238E27FC236}">
                <a16:creationId xmlns:a16="http://schemas.microsoft.com/office/drawing/2014/main" xmlns="" id="{3835F21D-0663-620B-F98A-168C5CE6338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556775" y="-180346"/>
            <a:ext cx="2213947" cy="2370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hought Bubble: Cloud 22">
            <a:hlinkClick r:id="rId19" action="ppaction://hlinksldjump"/>
            <a:extLst>
              <a:ext uri="{FF2B5EF4-FFF2-40B4-BE49-F238E27FC236}">
                <a16:creationId xmlns:a16="http://schemas.microsoft.com/office/drawing/2014/main" xmlns="" id="{14D9D98F-42D4-47FD-F31B-9779FDA827CC}"/>
              </a:ext>
            </a:extLst>
          </p:cNvPr>
          <p:cNvSpPr/>
          <p:nvPr/>
        </p:nvSpPr>
        <p:spPr>
          <a:xfrm>
            <a:off x="3519358" y="273154"/>
            <a:ext cx="5069844" cy="2307557"/>
          </a:xfrm>
          <a:prstGeom prst="cloudCallout">
            <a:avLst>
              <a:gd name="adj1" fmla="val 67813"/>
              <a:gd name="adj2" fmla="val -14861"/>
            </a:avLst>
          </a:prstGeom>
          <a:solidFill>
            <a:schemeClr val="tx1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lắm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giờ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nay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!</a:t>
            </a:r>
          </a:p>
        </p:txBody>
      </p:sp>
      <p:pic>
        <p:nvPicPr>
          <p:cNvPr id="25" name="Picture 24">
            <a:hlinkClick r:id="rId20" action="ppaction://hlinksldjump"/>
            <a:extLst>
              <a:ext uri="{FF2B5EF4-FFF2-40B4-BE49-F238E27FC236}">
                <a16:creationId xmlns:a16="http://schemas.microsoft.com/office/drawing/2014/main" xmlns="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6141182" y="1448612"/>
            <a:ext cx="2525764" cy="168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xmlns="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xmlns="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xmlns="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xmlns="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81 : 9 = ?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xmlns="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xmlns="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xmlns="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17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xmlns="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xmlns="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 : 1 = ?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xmlns="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xmlns="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xmlns="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61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xmlns="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62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xmlns="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122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: 2 = ?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xmlns="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xmlns="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xmlns="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22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xmlns="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xmlns="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 : 2 = ?</a:t>
            </a:r>
            <a:endParaRPr kumimoji="0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xmlns="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FF8FAC2-3898-4290-B05C-E8C525D04B19}"/>
              </a:ext>
            </a:extLst>
          </p:cNvPr>
          <p:cNvGrpSpPr/>
          <p:nvPr/>
        </p:nvGrpSpPr>
        <p:grpSpPr>
          <a:xfrm>
            <a:off x="1609725" y="1371600"/>
            <a:ext cx="8591550" cy="3376145"/>
            <a:chOff x="2156178" y="1371600"/>
            <a:chExt cx="7879644" cy="33761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84A1AAD-AAFC-4C2F-B12F-B4C3F1001FF4}"/>
              </a:ext>
            </a:extLst>
          </p:cNvPr>
          <p:cNvSpPr txBox="1"/>
          <p:nvPr/>
        </p:nvSpPr>
        <p:spPr>
          <a:xfrm>
            <a:off x="3006695" y="436602"/>
            <a:ext cx="574561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….</a:t>
            </a:r>
          </a:p>
        </p:txBody>
      </p:sp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xmlns="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850" y="4055461"/>
            <a:ext cx="3158655" cy="3158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29" y="3626570"/>
            <a:ext cx="3231430" cy="3231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87BBF3-312E-5CEB-DEF7-E0C65F0B4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5254" y="1158955"/>
            <a:ext cx="2349271" cy="1355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7ACBF6D-AD2D-A2E2-950B-C51EC84288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0522" y="2467649"/>
            <a:ext cx="754140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97FC510-3A6E-40A0-0A26-BFA058CC5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564" y="238274"/>
            <a:ext cx="5663675" cy="1182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64D8B1D-738E-8B71-6CB0-03FE5B51D805}"/>
              </a:ext>
            </a:extLst>
          </p:cNvPr>
          <p:cNvSpPr txBox="1"/>
          <p:nvPr/>
        </p:nvSpPr>
        <p:spPr>
          <a:xfrm>
            <a:off x="863029" y="1859622"/>
            <a:ext cx="10037852" cy="2690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được phép chia cho số có một chữ số.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Vận dụng được các phép tính đã học vào giải quyết một số tình huống gắn với thực tế.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7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845</Words>
  <Application>Microsoft Office PowerPoint</Application>
  <PresentationFormat>Custom</PresentationFormat>
  <Paragraphs>178</Paragraphs>
  <Slides>20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2024-01-16T08:59:09Z</dcterms:created>
  <dcterms:modified xsi:type="dcterms:W3CDTF">2026-01-14T00:44:04Z</dcterms:modified>
</cp:coreProperties>
</file>