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4"/>
  </p:notesMasterIdLst>
  <p:sldIdLst>
    <p:sldId id="2007577188" r:id="rId4"/>
    <p:sldId id="256" r:id="rId5"/>
    <p:sldId id="285" r:id="rId6"/>
    <p:sldId id="293" r:id="rId7"/>
    <p:sldId id="298" r:id="rId8"/>
    <p:sldId id="342" r:id="rId9"/>
    <p:sldId id="261" r:id="rId10"/>
    <p:sldId id="300" r:id="rId11"/>
    <p:sldId id="325" r:id="rId12"/>
    <p:sldId id="343" r:id="rId13"/>
    <p:sldId id="327" r:id="rId14"/>
    <p:sldId id="344" r:id="rId15"/>
    <p:sldId id="345" r:id="rId16"/>
    <p:sldId id="346" r:id="rId17"/>
    <p:sldId id="347" r:id="rId18"/>
    <p:sldId id="348" r:id="rId19"/>
    <p:sldId id="294" r:id="rId20"/>
    <p:sldId id="333" r:id="rId21"/>
    <p:sldId id="334" r:id="rId22"/>
    <p:sldId id="335" r:id="rId23"/>
    <p:sldId id="336" r:id="rId24"/>
    <p:sldId id="349" r:id="rId25"/>
    <p:sldId id="350" r:id="rId26"/>
    <p:sldId id="295" r:id="rId27"/>
    <p:sldId id="354" r:id="rId28"/>
    <p:sldId id="352" r:id="rId29"/>
    <p:sldId id="353" r:id="rId30"/>
    <p:sldId id="2007577187" r:id="rId31"/>
    <p:sldId id="277"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6</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11</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23</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29</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1/14/2026</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EBD83A95-1EA6-B134-FE40-36DF068FAC19}"/>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B4A60F21-B96D-DA4F-0AC4-E9F85A7373E1}"/>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1/14/2026</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91F87485-7202-060E-29A2-5F4067B263E1}"/>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3.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5.xml"/><Relationship Id="rId1" Type="http://schemas.openxmlformats.org/officeDocument/2006/relationships/control" Target="../activeX/activeX4.xml"/><Relationship Id="rId5" Type="http://schemas.openxmlformats.org/officeDocument/2006/relationships/image" Target="../media/image46.wmf"/><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Tiếng Việt</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sX0" fmla="*/ 0 w 11371382"/>
              <a:gd name="csY0" fmla="*/ 526503 h 4201608"/>
              <a:gd name="csX1" fmla="*/ 526503 w 11371382"/>
              <a:gd name="csY1" fmla="*/ 0 h 4201608"/>
              <a:gd name="csX2" fmla="*/ 1317578 w 11371382"/>
              <a:gd name="csY2" fmla="*/ 0 h 4201608"/>
              <a:gd name="csX3" fmla="*/ 1695919 w 11371382"/>
              <a:gd name="csY3" fmla="*/ 0 h 4201608"/>
              <a:gd name="csX4" fmla="*/ 2590178 w 11371382"/>
              <a:gd name="csY4" fmla="*/ 0 h 4201608"/>
              <a:gd name="csX5" fmla="*/ 3278070 w 11371382"/>
              <a:gd name="csY5" fmla="*/ 0 h 4201608"/>
              <a:gd name="csX6" fmla="*/ 3862778 w 11371382"/>
              <a:gd name="csY6" fmla="*/ 0 h 4201608"/>
              <a:gd name="csX7" fmla="*/ 4653853 w 11371382"/>
              <a:gd name="csY7" fmla="*/ 0 h 4201608"/>
              <a:gd name="csX8" fmla="*/ 5341745 w 11371382"/>
              <a:gd name="csY8" fmla="*/ 0 h 4201608"/>
              <a:gd name="csX9" fmla="*/ 5926453 w 11371382"/>
              <a:gd name="csY9" fmla="*/ 0 h 4201608"/>
              <a:gd name="csX10" fmla="*/ 6304794 w 11371382"/>
              <a:gd name="csY10" fmla="*/ 0 h 4201608"/>
              <a:gd name="csX11" fmla="*/ 6889502 w 11371382"/>
              <a:gd name="csY11" fmla="*/ 0 h 4201608"/>
              <a:gd name="csX12" fmla="*/ 7474210 w 11371382"/>
              <a:gd name="csY12" fmla="*/ 0 h 4201608"/>
              <a:gd name="csX13" fmla="*/ 7852550 w 11371382"/>
              <a:gd name="csY13" fmla="*/ 0 h 4201608"/>
              <a:gd name="csX14" fmla="*/ 8334074 w 11371382"/>
              <a:gd name="csY14" fmla="*/ 0 h 4201608"/>
              <a:gd name="csX15" fmla="*/ 8712415 w 11371382"/>
              <a:gd name="csY15" fmla="*/ 0 h 4201608"/>
              <a:gd name="csX16" fmla="*/ 9606674 w 11371382"/>
              <a:gd name="csY16" fmla="*/ 0 h 4201608"/>
              <a:gd name="csX17" fmla="*/ 10088198 w 11371382"/>
              <a:gd name="csY17" fmla="*/ 0 h 4201608"/>
              <a:gd name="csX18" fmla="*/ 10844879 w 11371382"/>
              <a:gd name="csY18" fmla="*/ 0 h 4201608"/>
              <a:gd name="csX19" fmla="*/ 11371382 w 11371382"/>
              <a:gd name="csY19" fmla="*/ 526503 h 4201608"/>
              <a:gd name="csX20" fmla="*/ 11371382 w 11371382"/>
              <a:gd name="csY20" fmla="*/ 1124737 h 4201608"/>
              <a:gd name="csX21" fmla="*/ 11371382 w 11371382"/>
              <a:gd name="csY21" fmla="*/ 1754458 h 4201608"/>
              <a:gd name="csX22" fmla="*/ 11371382 w 11371382"/>
              <a:gd name="csY22" fmla="*/ 2415664 h 4201608"/>
              <a:gd name="csX23" fmla="*/ 11371382 w 11371382"/>
              <a:gd name="csY23" fmla="*/ 3076871 h 4201608"/>
              <a:gd name="csX24" fmla="*/ 11371382 w 11371382"/>
              <a:gd name="csY24" fmla="*/ 3675105 h 4201608"/>
              <a:gd name="csX25" fmla="*/ 10844879 w 11371382"/>
              <a:gd name="csY25" fmla="*/ 4201608 h 4201608"/>
              <a:gd name="csX26" fmla="*/ 10053804 w 11371382"/>
              <a:gd name="csY26" fmla="*/ 4201608 h 4201608"/>
              <a:gd name="csX27" fmla="*/ 9469096 w 11371382"/>
              <a:gd name="csY27" fmla="*/ 4201608 h 4201608"/>
              <a:gd name="csX28" fmla="*/ 8781204 w 11371382"/>
              <a:gd name="csY28" fmla="*/ 4201608 h 4201608"/>
              <a:gd name="csX29" fmla="*/ 7886945 w 11371382"/>
              <a:gd name="csY29" fmla="*/ 4201608 h 4201608"/>
              <a:gd name="csX30" fmla="*/ 7302237 w 11371382"/>
              <a:gd name="csY30" fmla="*/ 4201608 h 4201608"/>
              <a:gd name="csX31" fmla="*/ 6614345 w 11371382"/>
              <a:gd name="csY31" fmla="*/ 4201608 h 4201608"/>
              <a:gd name="csX32" fmla="*/ 6029637 w 11371382"/>
              <a:gd name="csY32" fmla="*/ 4201608 h 4201608"/>
              <a:gd name="csX33" fmla="*/ 5341745 w 11371382"/>
              <a:gd name="csY33" fmla="*/ 4201608 h 4201608"/>
              <a:gd name="csX34" fmla="*/ 4550670 w 11371382"/>
              <a:gd name="csY34" fmla="*/ 4201608 h 4201608"/>
              <a:gd name="csX35" fmla="*/ 3965962 w 11371382"/>
              <a:gd name="csY35" fmla="*/ 4201608 h 4201608"/>
              <a:gd name="csX36" fmla="*/ 3071702 w 11371382"/>
              <a:gd name="csY36" fmla="*/ 4201608 h 4201608"/>
              <a:gd name="csX37" fmla="*/ 2383811 w 11371382"/>
              <a:gd name="csY37" fmla="*/ 4201608 h 4201608"/>
              <a:gd name="csX38" fmla="*/ 1902286 w 11371382"/>
              <a:gd name="csY38" fmla="*/ 4201608 h 4201608"/>
              <a:gd name="csX39" fmla="*/ 526503 w 11371382"/>
              <a:gd name="csY39" fmla="*/ 4201608 h 4201608"/>
              <a:gd name="csX40" fmla="*/ 0 w 11371382"/>
              <a:gd name="csY40" fmla="*/ 3675105 h 4201608"/>
              <a:gd name="csX41" fmla="*/ 0 w 11371382"/>
              <a:gd name="csY41" fmla="*/ 3108357 h 4201608"/>
              <a:gd name="csX42" fmla="*/ 0 w 11371382"/>
              <a:gd name="csY42" fmla="*/ 2447150 h 4201608"/>
              <a:gd name="csX43" fmla="*/ 0 w 11371382"/>
              <a:gd name="csY43" fmla="*/ 1785944 h 4201608"/>
              <a:gd name="csX44" fmla="*/ 0 w 11371382"/>
              <a:gd name="csY44" fmla="*/ 1093251 h 4201608"/>
              <a:gd name="csX45" fmla="*/ 0 w 11371382"/>
              <a:gd name="csY45" fmla="*/ 526503 h 42016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sX0" fmla="*/ 0 w 11733087"/>
              <a:gd name="csY0" fmla="*/ 498245 h 3976099"/>
              <a:gd name="csX1" fmla="*/ 498245 w 11733087"/>
              <a:gd name="csY1" fmla="*/ 0 h 3976099"/>
              <a:gd name="csX2" fmla="*/ 1061916 w 11733087"/>
              <a:gd name="csY2" fmla="*/ 0 h 3976099"/>
              <a:gd name="csX3" fmla="*/ 1732954 w 11733087"/>
              <a:gd name="csY3" fmla="*/ 0 h 3976099"/>
              <a:gd name="csX4" fmla="*/ 2296625 w 11733087"/>
              <a:gd name="csY4" fmla="*/ 0 h 3976099"/>
              <a:gd name="csX5" fmla="*/ 3075028 w 11733087"/>
              <a:gd name="csY5" fmla="*/ 0 h 3976099"/>
              <a:gd name="csX6" fmla="*/ 3746066 w 11733087"/>
              <a:gd name="csY6" fmla="*/ 0 h 3976099"/>
              <a:gd name="csX7" fmla="*/ 4309737 w 11733087"/>
              <a:gd name="csY7" fmla="*/ 0 h 3976099"/>
              <a:gd name="csX8" fmla="*/ 4658676 w 11733087"/>
              <a:gd name="csY8" fmla="*/ 0 h 3976099"/>
              <a:gd name="csX9" fmla="*/ 5222348 w 11733087"/>
              <a:gd name="csY9" fmla="*/ 0 h 3976099"/>
              <a:gd name="csX10" fmla="*/ 5786019 w 11733087"/>
              <a:gd name="csY10" fmla="*/ 0 h 3976099"/>
              <a:gd name="csX11" fmla="*/ 6134958 w 11733087"/>
              <a:gd name="csY11" fmla="*/ 0 h 3976099"/>
              <a:gd name="csX12" fmla="*/ 6591264 w 11733087"/>
              <a:gd name="csY12" fmla="*/ 0 h 3976099"/>
              <a:gd name="csX13" fmla="*/ 6940203 w 11733087"/>
              <a:gd name="csY13" fmla="*/ 0 h 3976099"/>
              <a:gd name="csX14" fmla="*/ 7825972 w 11733087"/>
              <a:gd name="csY14" fmla="*/ 0 h 3976099"/>
              <a:gd name="csX15" fmla="*/ 8282278 w 11733087"/>
              <a:gd name="csY15" fmla="*/ 0 h 3976099"/>
              <a:gd name="csX16" fmla="*/ 8738583 w 11733087"/>
              <a:gd name="csY16" fmla="*/ 0 h 3976099"/>
              <a:gd name="csX17" fmla="*/ 9624352 w 11733087"/>
              <a:gd name="csY17" fmla="*/ 0 h 3976099"/>
              <a:gd name="csX18" fmla="*/ 9973292 w 11733087"/>
              <a:gd name="csY18" fmla="*/ 0 h 3976099"/>
              <a:gd name="csX19" fmla="*/ 11234842 w 11733087"/>
              <a:gd name="csY19" fmla="*/ 0 h 3976099"/>
              <a:gd name="csX20" fmla="*/ 11733087 w 11733087"/>
              <a:gd name="csY20" fmla="*/ 498245 h 3976099"/>
              <a:gd name="csX21" fmla="*/ 11733087 w 11733087"/>
              <a:gd name="csY21" fmla="*/ 1034575 h 3976099"/>
              <a:gd name="csX22" fmla="*/ 11733087 w 11733087"/>
              <a:gd name="csY22" fmla="*/ 1570904 h 3976099"/>
              <a:gd name="csX23" fmla="*/ 11733087 w 11733087"/>
              <a:gd name="csY23" fmla="*/ 2077438 h 3976099"/>
              <a:gd name="csX24" fmla="*/ 11733087 w 11733087"/>
              <a:gd name="csY24" fmla="*/ 2732952 h 3976099"/>
              <a:gd name="csX25" fmla="*/ 11733087 w 11733087"/>
              <a:gd name="csY25" fmla="*/ 3477854 h 3976099"/>
              <a:gd name="csX26" fmla="*/ 11234842 w 11733087"/>
              <a:gd name="csY26" fmla="*/ 3976099 h 3976099"/>
              <a:gd name="csX27" fmla="*/ 10349073 w 11733087"/>
              <a:gd name="csY27" fmla="*/ 3976099 h 3976099"/>
              <a:gd name="csX28" fmla="*/ 9785401 w 11733087"/>
              <a:gd name="csY28" fmla="*/ 3976099 h 3976099"/>
              <a:gd name="csX29" fmla="*/ 9114364 w 11733087"/>
              <a:gd name="csY29" fmla="*/ 3976099 h 3976099"/>
              <a:gd name="csX30" fmla="*/ 8550693 w 11733087"/>
              <a:gd name="csY30" fmla="*/ 3976099 h 3976099"/>
              <a:gd name="csX31" fmla="*/ 7879655 w 11733087"/>
              <a:gd name="csY31" fmla="*/ 3976099 h 3976099"/>
              <a:gd name="csX32" fmla="*/ 7101252 w 11733087"/>
              <a:gd name="csY32" fmla="*/ 3976099 h 3976099"/>
              <a:gd name="csX33" fmla="*/ 6537581 w 11733087"/>
              <a:gd name="csY33" fmla="*/ 3976099 h 3976099"/>
              <a:gd name="csX34" fmla="*/ 5651812 w 11733087"/>
              <a:gd name="csY34" fmla="*/ 3976099 h 3976099"/>
              <a:gd name="csX35" fmla="*/ 4980774 w 11733087"/>
              <a:gd name="csY35" fmla="*/ 3976099 h 3976099"/>
              <a:gd name="csX36" fmla="*/ 4524469 w 11733087"/>
              <a:gd name="csY36" fmla="*/ 3976099 h 3976099"/>
              <a:gd name="csX37" fmla="*/ 3638700 w 11733087"/>
              <a:gd name="csY37" fmla="*/ 3976099 h 3976099"/>
              <a:gd name="csX38" fmla="*/ 2752930 w 11733087"/>
              <a:gd name="csY38" fmla="*/ 3976099 h 3976099"/>
              <a:gd name="csX39" fmla="*/ 2296625 w 11733087"/>
              <a:gd name="csY39" fmla="*/ 3976099 h 3976099"/>
              <a:gd name="csX40" fmla="*/ 1732954 w 11733087"/>
              <a:gd name="csY40" fmla="*/ 3976099 h 3976099"/>
              <a:gd name="csX41" fmla="*/ 498245 w 11733087"/>
              <a:gd name="csY41" fmla="*/ 3976099 h 3976099"/>
              <a:gd name="csX42" fmla="*/ 0 w 11733087"/>
              <a:gd name="csY42" fmla="*/ 3477854 h 3976099"/>
              <a:gd name="csX43" fmla="*/ 0 w 11733087"/>
              <a:gd name="csY43" fmla="*/ 2822340 h 3976099"/>
              <a:gd name="csX44" fmla="*/ 0 w 11733087"/>
              <a:gd name="csY44" fmla="*/ 2286010 h 3976099"/>
              <a:gd name="csX45" fmla="*/ 0 w 11733087"/>
              <a:gd name="csY45" fmla="*/ 1690089 h 3976099"/>
              <a:gd name="csX46" fmla="*/ 0 w 11733087"/>
              <a:gd name="csY46" fmla="*/ 1183555 h 3976099"/>
              <a:gd name="csX47" fmla="*/ 0 w 11733087"/>
              <a:gd name="csY47" fmla="*/ 498245 h 3976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sX0" fmla="*/ 0 w 11733087"/>
              <a:gd name="csY0" fmla="*/ 518844 h 4140486"/>
              <a:gd name="csX1" fmla="*/ 518844 w 11733087"/>
              <a:gd name="csY1" fmla="*/ 0 h 4140486"/>
              <a:gd name="csX2" fmla="*/ 1080352 w 11733087"/>
              <a:gd name="csY2" fmla="*/ 0 h 4140486"/>
              <a:gd name="csX3" fmla="*/ 1748815 w 11733087"/>
              <a:gd name="csY3" fmla="*/ 0 h 4140486"/>
              <a:gd name="csX4" fmla="*/ 2310323 w 11733087"/>
              <a:gd name="csY4" fmla="*/ 0 h 4140486"/>
              <a:gd name="csX5" fmla="*/ 3085740 w 11733087"/>
              <a:gd name="csY5" fmla="*/ 0 h 4140486"/>
              <a:gd name="csX6" fmla="*/ 3754202 w 11733087"/>
              <a:gd name="csY6" fmla="*/ 0 h 4140486"/>
              <a:gd name="csX7" fmla="*/ 4315711 w 11733087"/>
              <a:gd name="csY7" fmla="*/ 0 h 4140486"/>
              <a:gd name="csX8" fmla="*/ 4663311 w 11733087"/>
              <a:gd name="csY8" fmla="*/ 0 h 4140486"/>
              <a:gd name="csX9" fmla="*/ 5224820 w 11733087"/>
              <a:gd name="csY9" fmla="*/ 0 h 4140486"/>
              <a:gd name="csX10" fmla="*/ 5786328 w 11733087"/>
              <a:gd name="csY10" fmla="*/ 0 h 4140486"/>
              <a:gd name="csX11" fmla="*/ 6133928 w 11733087"/>
              <a:gd name="csY11" fmla="*/ 0 h 4140486"/>
              <a:gd name="csX12" fmla="*/ 6588483 w 11733087"/>
              <a:gd name="csY12" fmla="*/ 0 h 4140486"/>
              <a:gd name="csX13" fmla="*/ 6936083 w 11733087"/>
              <a:gd name="csY13" fmla="*/ 0 h 4140486"/>
              <a:gd name="csX14" fmla="*/ 7818454 w 11733087"/>
              <a:gd name="csY14" fmla="*/ 0 h 4140486"/>
              <a:gd name="csX15" fmla="*/ 8273008 w 11733087"/>
              <a:gd name="csY15" fmla="*/ 0 h 4140486"/>
              <a:gd name="csX16" fmla="*/ 8727563 w 11733087"/>
              <a:gd name="csY16" fmla="*/ 0 h 4140486"/>
              <a:gd name="csX17" fmla="*/ 9609933 w 11733087"/>
              <a:gd name="csY17" fmla="*/ 0 h 4140486"/>
              <a:gd name="csX18" fmla="*/ 9957534 w 11733087"/>
              <a:gd name="csY18" fmla="*/ 0 h 4140486"/>
              <a:gd name="csX19" fmla="*/ 11214243 w 11733087"/>
              <a:gd name="csY19" fmla="*/ 0 h 4140486"/>
              <a:gd name="csX20" fmla="*/ 11733087 w 11733087"/>
              <a:gd name="csY20" fmla="*/ 518844 h 4140486"/>
              <a:gd name="csX21" fmla="*/ 11733087 w 11733087"/>
              <a:gd name="csY21" fmla="*/ 1077348 h 4140486"/>
              <a:gd name="csX22" fmla="*/ 11733087 w 11733087"/>
              <a:gd name="csY22" fmla="*/ 1635851 h 4140486"/>
              <a:gd name="csX23" fmla="*/ 11733087 w 11733087"/>
              <a:gd name="csY23" fmla="*/ 2163327 h 4140486"/>
              <a:gd name="csX24" fmla="*/ 11733087 w 11733087"/>
              <a:gd name="csY24" fmla="*/ 2845943 h 4140486"/>
              <a:gd name="csX25" fmla="*/ 11733087 w 11733087"/>
              <a:gd name="csY25" fmla="*/ 3621642 h 4140486"/>
              <a:gd name="csX26" fmla="*/ 11214243 w 11733087"/>
              <a:gd name="csY26" fmla="*/ 4140486 h 4140486"/>
              <a:gd name="csX27" fmla="*/ 10331873 w 11733087"/>
              <a:gd name="csY27" fmla="*/ 4140486 h 4140486"/>
              <a:gd name="csX28" fmla="*/ 9770364 w 11733087"/>
              <a:gd name="csY28" fmla="*/ 4140486 h 4140486"/>
              <a:gd name="csX29" fmla="*/ 9101902 w 11733087"/>
              <a:gd name="csY29" fmla="*/ 4140486 h 4140486"/>
              <a:gd name="csX30" fmla="*/ 8540393 w 11733087"/>
              <a:gd name="csY30" fmla="*/ 4140486 h 4140486"/>
              <a:gd name="csX31" fmla="*/ 7871931 w 11733087"/>
              <a:gd name="csY31" fmla="*/ 4140486 h 4140486"/>
              <a:gd name="csX32" fmla="*/ 7096514 w 11733087"/>
              <a:gd name="csY32" fmla="*/ 4140486 h 4140486"/>
              <a:gd name="csX33" fmla="*/ 6535006 w 11733087"/>
              <a:gd name="csY33" fmla="*/ 4140486 h 4140486"/>
              <a:gd name="csX34" fmla="*/ 5652636 w 11733087"/>
              <a:gd name="csY34" fmla="*/ 4140486 h 4140486"/>
              <a:gd name="csX35" fmla="*/ 4984173 w 11733087"/>
              <a:gd name="csY35" fmla="*/ 4140486 h 4140486"/>
              <a:gd name="csX36" fmla="*/ 4529619 w 11733087"/>
              <a:gd name="csY36" fmla="*/ 4140486 h 4140486"/>
              <a:gd name="csX37" fmla="*/ 3647248 w 11733087"/>
              <a:gd name="csY37" fmla="*/ 4140486 h 4140486"/>
              <a:gd name="csX38" fmla="*/ 2764878 w 11733087"/>
              <a:gd name="csY38" fmla="*/ 4140486 h 4140486"/>
              <a:gd name="csX39" fmla="*/ 2310323 w 11733087"/>
              <a:gd name="csY39" fmla="*/ 4140486 h 4140486"/>
              <a:gd name="csX40" fmla="*/ 1748815 w 11733087"/>
              <a:gd name="csY40" fmla="*/ 4140486 h 4140486"/>
              <a:gd name="csX41" fmla="*/ 518844 w 11733087"/>
              <a:gd name="csY41" fmla="*/ 4140486 h 4140486"/>
              <a:gd name="csX42" fmla="*/ 0 w 11733087"/>
              <a:gd name="csY42" fmla="*/ 3621642 h 4140486"/>
              <a:gd name="csX43" fmla="*/ 0 w 11733087"/>
              <a:gd name="csY43" fmla="*/ 2939026 h 4140486"/>
              <a:gd name="csX44" fmla="*/ 0 w 11733087"/>
              <a:gd name="csY44" fmla="*/ 2380523 h 4140486"/>
              <a:gd name="csX45" fmla="*/ 0 w 11733087"/>
              <a:gd name="csY45" fmla="*/ 1759963 h 4140486"/>
              <a:gd name="csX46" fmla="*/ 0 w 11733087"/>
              <a:gd name="csY46" fmla="*/ 1232488 h 4140486"/>
              <a:gd name="csX47" fmla="*/ 0 w 11733087"/>
              <a:gd name="csY47" fmla="*/ 518844 h 41404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5960" imgH="1082160"/>
        </mc:Choice>
        <mc:Fallback>
          <p:control name="TextBox1" r:id="rId1" imgW="6735960" imgH="108216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sX0" fmla="*/ 0 w 5432196"/>
                <a:gd name="csY0" fmla="*/ 454959 h 2255399"/>
                <a:gd name="csX1" fmla="*/ 458518 w 5432196"/>
                <a:gd name="csY1" fmla="*/ 0 h 2255399"/>
                <a:gd name="csX2" fmla="*/ 1068065 w 5432196"/>
                <a:gd name="csY2" fmla="*/ 0 h 2255399"/>
                <a:gd name="csX3" fmla="*/ 1677611 w 5432196"/>
                <a:gd name="csY3" fmla="*/ 0 h 2255399"/>
                <a:gd name="csX4" fmla="*/ 2106551 w 5432196"/>
                <a:gd name="csY4" fmla="*/ 0 h 2255399"/>
                <a:gd name="csX5" fmla="*/ 2580642 w 5432196"/>
                <a:gd name="csY5" fmla="*/ 0 h 2255399"/>
                <a:gd name="csX6" fmla="*/ 3235340 w 5432196"/>
                <a:gd name="csY6" fmla="*/ 0 h 2255399"/>
                <a:gd name="csX7" fmla="*/ 3664281 w 5432196"/>
                <a:gd name="csY7" fmla="*/ 0 h 2255399"/>
                <a:gd name="csX8" fmla="*/ 4093221 w 5432196"/>
                <a:gd name="csY8" fmla="*/ 0 h 2255399"/>
                <a:gd name="csX9" fmla="*/ 4973677 w 5432196"/>
                <a:gd name="csY9" fmla="*/ 0 h 2255399"/>
                <a:gd name="csX10" fmla="*/ 5432196 w 5432196"/>
                <a:gd name="csY10" fmla="*/ 454959 h 2255399"/>
                <a:gd name="csX11" fmla="*/ 5432196 w 5432196"/>
                <a:gd name="csY11" fmla="*/ 863088 h 2255399"/>
                <a:gd name="csX12" fmla="*/ 5432196 w 5432196"/>
                <a:gd name="csY12" fmla="*/ 1338491 h 2255399"/>
                <a:gd name="csX13" fmla="*/ 5432196 w 5432196"/>
                <a:gd name="csY13" fmla="*/ 1800439 h 2255399"/>
                <a:gd name="csX14" fmla="*/ 4973677 w 5432196"/>
                <a:gd name="csY14" fmla="*/ 2255399 h 2255399"/>
                <a:gd name="csX15" fmla="*/ 4499585 w 5432196"/>
                <a:gd name="csY15" fmla="*/ 2255399 h 2255399"/>
                <a:gd name="csX16" fmla="*/ 3980342 w 5432196"/>
                <a:gd name="csY16" fmla="*/ 2255399 h 2255399"/>
                <a:gd name="csX17" fmla="*/ 3461098 w 5432196"/>
                <a:gd name="csY17" fmla="*/ 2255399 h 2255399"/>
                <a:gd name="csX18" fmla="*/ 3032159 w 5432196"/>
                <a:gd name="csY18" fmla="*/ 2255399 h 2255399"/>
                <a:gd name="csX19" fmla="*/ 2512915 w 5432196"/>
                <a:gd name="csY19" fmla="*/ 2255399 h 2255399"/>
                <a:gd name="csX20" fmla="*/ 2038824 w 5432196"/>
                <a:gd name="csY20" fmla="*/ 2255399 h 2255399"/>
                <a:gd name="csX21" fmla="*/ 1609883 w 5432196"/>
                <a:gd name="csY21" fmla="*/ 2255399 h 2255399"/>
                <a:gd name="csX22" fmla="*/ 955185 w 5432196"/>
                <a:gd name="csY22" fmla="*/ 2255399 h 2255399"/>
                <a:gd name="csX23" fmla="*/ 458518 w 5432196"/>
                <a:gd name="csY23" fmla="*/ 2255399 h 2255399"/>
                <a:gd name="csX24" fmla="*/ 0 w 5432196"/>
                <a:gd name="csY24" fmla="*/ 1800439 h 2255399"/>
                <a:gd name="csX25" fmla="*/ 0 w 5432196"/>
                <a:gd name="csY25" fmla="*/ 1351946 h 2255399"/>
                <a:gd name="csX26" fmla="*/ 0 w 5432196"/>
                <a:gd name="csY26" fmla="*/ 916907 h 2255399"/>
                <a:gd name="csX27" fmla="*/ 0 w 5432196"/>
                <a:gd name="csY27" fmla="*/ 454959 h 2255399"/>
                <a:gd name="csX0" fmla="*/ 0 w 5432196"/>
                <a:gd name="csY0" fmla="*/ 454959 h 2255399"/>
                <a:gd name="csX1" fmla="*/ 458518 w 5432196"/>
                <a:gd name="csY1" fmla="*/ 0 h 2255399"/>
                <a:gd name="csX2" fmla="*/ 1068065 w 5432196"/>
                <a:gd name="csY2" fmla="*/ 0 h 2255399"/>
                <a:gd name="csX3" fmla="*/ 1542156 w 5432196"/>
                <a:gd name="csY3" fmla="*/ 0 h 2255399"/>
                <a:gd name="csX4" fmla="*/ 2016248 w 5432196"/>
                <a:gd name="csY4" fmla="*/ 0 h 2255399"/>
                <a:gd name="csX5" fmla="*/ 2625794 w 5432196"/>
                <a:gd name="csY5" fmla="*/ 0 h 2255399"/>
                <a:gd name="csX6" fmla="*/ 3145037 w 5432196"/>
                <a:gd name="csY6" fmla="*/ 0 h 2255399"/>
                <a:gd name="csX7" fmla="*/ 3799735 w 5432196"/>
                <a:gd name="csY7" fmla="*/ 0 h 2255399"/>
                <a:gd name="csX8" fmla="*/ 4454434 w 5432196"/>
                <a:gd name="csY8" fmla="*/ 0 h 2255399"/>
                <a:gd name="csX9" fmla="*/ 4973677 w 5432196"/>
                <a:gd name="csY9" fmla="*/ 0 h 2255399"/>
                <a:gd name="csX10" fmla="*/ 5432196 w 5432196"/>
                <a:gd name="csY10" fmla="*/ 454959 h 2255399"/>
                <a:gd name="csX11" fmla="*/ 5432196 w 5432196"/>
                <a:gd name="csY11" fmla="*/ 903452 h 2255399"/>
                <a:gd name="csX12" fmla="*/ 5432196 w 5432196"/>
                <a:gd name="csY12" fmla="*/ 1351946 h 2255399"/>
                <a:gd name="csX13" fmla="*/ 5432196 w 5432196"/>
                <a:gd name="csY13" fmla="*/ 1800439 h 2255399"/>
                <a:gd name="csX14" fmla="*/ 4973677 w 5432196"/>
                <a:gd name="csY14" fmla="*/ 2255399 h 2255399"/>
                <a:gd name="csX15" fmla="*/ 4364130 w 5432196"/>
                <a:gd name="csY15" fmla="*/ 2255399 h 2255399"/>
                <a:gd name="csX16" fmla="*/ 3844887 w 5432196"/>
                <a:gd name="csY16" fmla="*/ 2255399 h 2255399"/>
                <a:gd name="csX17" fmla="*/ 3325644 w 5432196"/>
                <a:gd name="csY17" fmla="*/ 2255399 h 2255399"/>
                <a:gd name="csX18" fmla="*/ 2670946 w 5432196"/>
                <a:gd name="csY18" fmla="*/ 2255399 h 2255399"/>
                <a:gd name="csX19" fmla="*/ 2061400 w 5432196"/>
                <a:gd name="csY19" fmla="*/ 2255399 h 2255399"/>
                <a:gd name="csX20" fmla="*/ 1542156 w 5432196"/>
                <a:gd name="csY20" fmla="*/ 2255399 h 2255399"/>
                <a:gd name="csX21" fmla="*/ 1068065 w 5432196"/>
                <a:gd name="csY21" fmla="*/ 2255399 h 2255399"/>
                <a:gd name="csX22" fmla="*/ 458518 w 5432196"/>
                <a:gd name="csY22" fmla="*/ 2255399 h 2255399"/>
                <a:gd name="csX23" fmla="*/ 0 w 5432196"/>
                <a:gd name="csY23" fmla="*/ 1800439 h 2255399"/>
                <a:gd name="csX24" fmla="*/ 0 w 5432196"/>
                <a:gd name="csY24" fmla="*/ 1325036 h 2255399"/>
                <a:gd name="csX25" fmla="*/ 0 w 5432196"/>
                <a:gd name="csY25" fmla="*/ 849633 h 2255399"/>
                <a:gd name="csX26" fmla="*/ 0 w 5432196"/>
                <a:gd name="csY26" fmla="*/ 454959 h 2255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0840" imgH="1051560"/>
        </mc:Choice>
        <mc:Fallback>
          <p:control name="TextBox1" r:id="rId1"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sX0" fmla="*/ 0 w 9992139"/>
              <a:gd name="csY0" fmla="*/ 752475 h 1504950"/>
              <a:gd name="csX1" fmla="*/ 752475 w 9992139"/>
              <a:gd name="csY1" fmla="*/ 0 h 1504950"/>
              <a:gd name="csX2" fmla="*/ 1405336 w 9992139"/>
              <a:gd name="csY2" fmla="*/ 0 h 1504950"/>
              <a:gd name="csX3" fmla="*/ 2058196 w 9992139"/>
              <a:gd name="csY3" fmla="*/ 0 h 1504950"/>
              <a:gd name="csX4" fmla="*/ 2541313 w 9992139"/>
              <a:gd name="csY4" fmla="*/ 0 h 1504950"/>
              <a:gd name="csX5" fmla="*/ 3024430 w 9992139"/>
              <a:gd name="csY5" fmla="*/ 0 h 1504950"/>
              <a:gd name="csX6" fmla="*/ 3422675 w 9992139"/>
              <a:gd name="csY6" fmla="*/ 0 h 1504950"/>
              <a:gd name="csX7" fmla="*/ 4160408 w 9992139"/>
              <a:gd name="csY7" fmla="*/ 0 h 1504950"/>
              <a:gd name="csX8" fmla="*/ 4728397 w 9992139"/>
              <a:gd name="csY8" fmla="*/ 0 h 1504950"/>
              <a:gd name="csX9" fmla="*/ 5466129 w 9992139"/>
              <a:gd name="csY9" fmla="*/ 0 h 1504950"/>
              <a:gd name="csX10" fmla="*/ 5949246 w 9992139"/>
              <a:gd name="csY10" fmla="*/ 0 h 1504950"/>
              <a:gd name="csX11" fmla="*/ 6602107 w 9992139"/>
              <a:gd name="csY11" fmla="*/ 0 h 1504950"/>
              <a:gd name="csX12" fmla="*/ 7339839 w 9992139"/>
              <a:gd name="csY12" fmla="*/ 0 h 1504950"/>
              <a:gd name="csX13" fmla="*/ 7907828 w 9992139"/>
              <a:gd name="csY13" fmla="*/ 0 h 1504950"/>
              <a:gd name="csX14" fmla="*/ 8475817 w 9992139"/>
              <a:gd name="csY14" fmla="*/ 0 h 1504950"/>
              <a:gd name="csX15" fmla="*/ 9239664 w 9992139"/>
              <a:gd name="csY15" fmla="*/ 0 h 1504950"/>
              <a:gd name="csX16" fmla="*/ 9992139 w 9992139"/>
              <a:gd name="csY16" fmla="*/ 752475 h 1504950"/>
              <a:gd name="csX17" fmla="*/ 9992139 w 9992139"/>
              <a:gd name="csY17" fmla="*/ 752475 h 1504950"/>
              <a:gd name="csX18" fmla="*/ 9239664 w 9992139"/>
              <a:gd name="csY18" fmla="*/ 1504950 h 1504950"/>
              <a:gd name="csX19" fmla="*/ 8671675 w 9992139"/>
              <a:gd name="csY19" fmla="*/ 1504950 h 1504950"/>
              <a:gd name="csX20" fmla="*/ 8018815 w 9992139"/>
              <a:gd name="csY20" fmla="*/ 1504950 h 1504950"/>
              <a:gd name="csX21" fmla="*/ 7365954 w 9992139"/>
              <a:gd name="csY21" fmla="*/ 1504950 h 1504950"/>
              <a:gd name="csX22" fmla="*/ 6713093 w 9992139"/>
              <a:gd name="csY22" fmla="*/ 1504950 h 1504950"/>
              <a:gd name="csX23" fmla="*/ 5975361 w 9992139"/>
              <a:gd name="csY23" fmla="*/ 1504950 h 1504950"/>
              <a:gd name="csX24" fmla="*/ 5407372 w 9992139"/>
              <a:gd name="csY24" fmla="*/ 1504950 h 1504950"/>
              <a:gd name="csX25" fmla="*/ 4754511 w 9992139"/>
              <a:gd name="csY25" fmla="*/ 1504950 h 1504950"/>
              <a:gd name="csX26" fmla="*/ 4271394 w 9992139"/>
              <a:gd name="csY26" fmla="*/ 1504950 h 1504950"/>
              <a:gd name="csX27" fmla="*/ 3703405 w 9992139"/>
              <a:gd name="csY27" fmla="*/ 1504950 h 1504950"/>
              <a:gd name="csX28" fmla="*/ 3220288 w 9992139"/>
              <a:gd name="csY28" fmla="*/ 1504950 h 1504950"/>
              <a:gd name="csX29" fmla="*/ 2737172 w 9992139"/>
              <a:gd name="csY29" fmla="*/ 1504950 h 1504950"/>
              <a:gd name="csX30" fmla="*/ 1999439 w 9992139"/>
              <a:gd name="csY30" fmla="*/ 1504950 h 1504950"/>
              <a:gd name="csX31" fmla="*/ 752475 w 9992139"/>
              <a:gd name="csY31" fmla="*/ 1504950 h 1504950"/>
              <a:gd name="csX32" fmla="*/ 0 w 9992139"/>
              <a:gd name="csY32" fmla="*/ 752475 h 15049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sX0" fmla="*/ 0 w 6996142"/>
              <a:gd name="csY0" fmla="*/ 493877 h 2963205"/>
              <a:gd name="csX1" fmla="*/ 493877 w 6996142"/>
              <a:gd name="csY1" fmla="*/ 0 h 2963205"/>
              <a:gd name="csX2" fmla="*/ 1166024 w 6996142"/>
              <a:gd name="csY2" fmla="*/ 0 h 2963205"/>
              <a:gd name="csX3" fmla="*/ 1166024 w 6996142"/>
              <a:gd name="csY3" fmla="*/ 0 h 2963205"/>
              <a:gd name="csX4" fmla="*/ 2915059 w 6996142"/>
              <a:gd name="csY4" fmla="*/ 0 h 2963205"/>
              <a:gd name="csX5" fmla="*/ 6502265 w 6996142"/>
              <a:gd name="csY5" fmla="*/ 0 h 2963205"/>
              <a:gd name="csX6" fmla="*/ 6996142 w 6996142"/>
              <a:gd name="csY6" fmla="*/ 493877 h 2963205"/>
              <a:gd name="csX7" fmla="*/ 6996142 w 6996142"/>
              <a:gd name="csY7" fmla="*/ 1728536 h 2963205"/>
              <a:gd name="csX8" fmla="*/ 6996142 w 6996142"/>
              <a:gd name="csY8" fmla="*/ 1728536 h 2963205"/>
              <a:gd name="csX9" fmla="*/ 6996142 w 6996142"/>
              <a:gd name="csY9" fmla="*/ 2469338 h 2963205"/>
              <a:gd name="csX10" fmla="*/ 6996142 w 6996142"/>
              <a:gd name="csY10" fmla="*/ 2469328 h 2963205"/>
              <a:gd name="csX11" fmla="*/ 6502265 w 6996142"/>
              <a:gd name="csY11" fmla="*/ 2963205 h 2963205"/>
              <a:gd name="csX12" fmla="*/ 2915059 w 6996142"/>
              <a:gd name="csY12" fmla="*/ 2963205 h 2963205"/>
              <a:gd name="csX13" fmla="*/ 1166024 w 6996142"/>
              <a:gd name="csY13" fmla="*/ 2963205 h 2963205"/>
              <a:gd name="csX14" fmla="*/ 1166024 w 6996142"/>
              <a:gd name="csY14" fmla="*/ 2963205 h 2963205"/>
              <a:gd name="csX15" fmla="*/ 493877 w 6996142"/>
              <a:gd name="csY15" fmla="*/ 2963205 h 2963205"/>
              <a:gd name="csX16" fmla="*/ 0 w 6996142"/>
              <a:gd name="csY16" fmla="*/ 2469328 h 2963205"/>
              <a:gd name="csX17" fmla="*/ 0 w 6996142"/>
              <a:gd name="csY17" fmla="*/ 2469338 h 2963205"/>
              <a:gd name="csX18" fmla="*/ -576832 w 6996142"/>
              <a:gd name="csY18" fmla="*/ 1518406 h 2963205"/>
              <a:gd name="csX19" fmla="*/ 0 w 6996142"/>
              <a:gd name="csY19" fmla="*/ 1728536 h 2963205"/>
              <a:gd name="csX20" fmla="*/ 0 w 6996142"/>
              <a:gd name="csY20" fmla="*/ 493877 h 2963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95</TotalTime>
  <Words>2108</Words>
  <Application>Microsoft Office PowerPoint</Application>
  <PresentationFormat>Widescreen</PresentationFormat>
  <Paragraphs>100</Paragraphs>
  <Slides>30</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等线</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40</cp:revision>
  <dcterms:created xsi:type="dcterms:W3CDTF">2023-10-23T11:56:24Z</dcterms:created>
  <dcterms:modified xsi:type="dcterms:W3CDTF">2026-01-14T14:59:26Z</dcterms:modified>
  <cp:category>9Slide.vn</cp:category>
</cp:coreProperties>
</file>