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316" r:id="rId3"/>
    <p:sldId id="262" r:id="rId4"/>
    <p:sldId id="327" r:id="rId5"/>
    <p:sldId id="321" r:id="rId6"/>
    <p:sldId id="334" r:id="rId7"/>
    <p:sldId id="335" r:id="rId8"/>
    <p:sldId id="336" r:id="rId9"/>
    <p:sldId id="337" r:id="rId10"/>
    <p:sldId id="338" r:id="rId11"/>
    <p:sldId id="329" r:id="rId12"/>
    <p:sldId id="325" r:id="rId13"/>
    <p:sldId id="339" r:id="rId14"/>
    <p:sldId id="340" r:id="rId15"/>
    <p:sldId id="341" r:id="rId16"/>
    <p:sldId id="3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241" autoAdjust="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4A1D9-102E-4E62-9A55-424FCCD661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2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FEA722F-2E61-BBC2-74D1-9547DA7A93C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488</Words>
  <Application>Microsoft Office PowerPoint</Application>
  <PresentationFormat>Widescreen</PresentationFormat>
  <Paragraphs>49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36</cp:revision>
  <dcterms:created xsi:type="dcterms:W3CDTF">2023-10-23T06:50:24Z</dcterms:created>
  <dcterms:modified xsi:type="dcterms:W3CDTF">2026-01-15T01:04:42Z</dcterms:modified>
</cp:coreProperties>
</file>