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33"/>
  </p:notesMasterIdLst>
  <p:sldIdLst>
    <p:sldId id="2659" r:id="rId4"/>
    <p:sldId id="380" r:id="rId5"/>
    <p:sldId id="394" r:id="rId6"/>
    <p:sldId id="395" r:id="rId7"/>
    <p:sldId id="381" r:id="rId8"/>
    <p:sldId id="382" r:id="rId9"/>
    <p:sldId id="383" r:id="rId10"/>
    <p:sldId id="399" r:id="rId11"/>
    <p:sldId id="396" r:id="rId12"/>
    <p:sldId id="397" r:id="rId13"/>
    <p:sldId id="398" r:id="rId14"/>
    <p:sldId id="400" r:id="rId15"/>
    <p:sldId id="401" r:id="rId16"/>
    <p:sldId id="402" r:id="rId17"/>
    <p:sldId id="403" r:id="rId18"/>
    <p:sldId id="387" r:id="rId19"/>
    <p:sldId id="404" r:id="rId20"/>
    <p:sldId id="405" r:id="rId21"/>
    <p:sldId id="406" r:id="rId22"/>
    <p:sldId id="407" r:id="rId23"/>
    <p:sldId id="408" r:id="rId24"/>
    <p:sldId id="409" r:id="rId25"/>
    <p:sldId id="410" r:id="rId26"/>
    <p:sldId id="388" r:id="rId27"/>
    <p:sldId id="1416" r:id="rId28"/>
    <p:sldId id="1427" r:id="rId29"/>
    <p:sldId id="1428" r:id="rId30"/>
    <p:sldId id="1429" r:id="rId31"/>
    <p:sldId id="143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7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58443-BF84-4A41-9F08-E8D3592BFEC5}" type="datetimeFigureOut">
              <a:rPr lang="en-US" smtClean="0"/>
              <a:t>17/1/2026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C05D-9F20-427D-A79D-21876FF4FB83}" type="slidenum">
              <a:rPr lang="en-US" smtClean="0"/>
              <a:t>‹#›</a:t>
            </a:fld>
            <a:endParaRPr lang="en-US"/>
          </a:p>
        </p:txBody>
      </p:sp>
    </p:spTree>
    <p:extLst>
      <p:ext uri="{BB962C8B-B14F-4D97-AF65-F5344CB8AC3E}">
        <p14:creationId xmlns:p14="http://schemas.microsoft.com/office/powerpoint/2010/main" val="190550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43489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515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1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4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3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C1E0E-7A6E-4FE7-9D97-77C617629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4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chậu</a:t>
            </a:r>
            <a:r>
              <a:rPr lang="en-US" baseline="0" dirty="0"/>
              <a:t> </a:t>
            </a:r>
            <a:r>
              <a:rPr lang="en-US" baseline="0" dirty="0" err="1"/>
              <a:t>hoa</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319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402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9473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6907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11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7"/>
            <a:ext cx="6172200"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929103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1804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3138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15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5722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1346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0443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46736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41752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3260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1" y="1122363"/>
            <a:ext cx="9144000" cy="2387600"/>
          </a:xfrm>
        </p:spPr>
        <p:txBody>
          <a:bodyPr anchor="b"/>
          <a:lstStyle>
            <a:lvl1pPr algn="ctr">
              <a:defRPr sz="5999"/>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21820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063060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3049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9883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extLst>
      <p:ext uri="{BB962C8B-B14F-4D97-AF65-F5344CB8AC3E}">
        <p14:creationId xmlns:p14="http://schemas.microsoft.com/office/powerpoint/2010/main" val="1617726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title" idx="2"/>
          </p:nvPr>
        </p:nvSpPr>
        <p:spPr>
          <a:xfrm>
            <a:off x="1311633" y="2835028"/>
            <a:ext cx="2921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3200"/>
            </a:lvl1pPr>
            <a:lvl2pPr lvl="1">
              <a:spcBef>
                <a:spcPts val="0"/>
              </a:spcBef>
              <a:spcAft>
                <a:spcPts val="0"/>
              </a:spcAft>
              <a:buSzPts val="2800"/>
              <a:buNone/>
              <a:defRPr>
                <a:latin typeface="Antic"/>
                <a:ea typeface="Antic"/>
                <a:cs typeface="Antic"/>
                <a:sym typeface="Antic"/>
              </a:defRPr>
            </a:lvl2pPr>
            <a:lvl3pPr lvl="2">
              <a:spcBef>
                <a:spcPts val="0"/>
              </a:spcBef>
              <a:spcAft>
                <a:spcPts val="0"/>
              </a:spcAft>
              <a:buSzPts val="2800"/>
              <a:buNone/>
              <a:defRPr>
                <a:latin typeface="Antic"/>
                <a:ea typeface="Antic"/>
                <a:cs typeface="Antic"/>
                <a:sym typeface="Antic"/>
              </a:defRPr>
            </a:lvl3pPr>
            <a:lvl4pPr lvl="3">
              <a:spcBef>
                <a:spcPts val="0"/>
              </a:spcBef>
              <a:spcAft>
                <a:spcPts val="0"/>
              </a:spcAft>
              <a:buSzPts val="2800"/>
              <a:buNone/>
              <a:defRPr>
                <a:latin typeface="Antic"/>
                <a:ea typeface="Antic"/>
                <a:cs typeface="Antic"/>
                <a:sym typeface="Antic"/>
              </a:defRPr>
            </a:lvl4pPr>
            <a:lvl5pPr lvl="4">
              <a:spcBef>
                <a:spcPts val="0"/>
              </a:spcBef>
              <a:spcAft>
                <a:spcPts val="0"/>
              </a:spcAft>
              <a:buSzPts val="2800"/>
              <a:buNone/>
              <a:defRPr>
                <a:latin typeface="Antic"/>
                <a:ea typeface="Antic"/>
                <a:cs typeface="Antic"/>
                <a:sym typeface="Antic"/>
              </a:defRPr>
            </a:lvl5pPr>
            <a:lvl6pPr lvl="5">
              <a:spcBef>
                <a:spcPts val="0"/>
              </a:spcBef>
              <a:spcAft>
                <a:spcPts val="0"/>
              </a:spcAft>
              <a:buSzPts val="2800"/>
              <a:buNone/>
              <a:defRPr>
                <a:latin typeface="Antic"/>
                <a:ea typeface="Antic"/>
                <a:cs typeface="Antic"/>
                <a:sym typeface="Antic"/>
              </a:defRPr>
            </a:lvl6pPr>
            <a:lvl7pPr lvl="6">
              <a:spcBef>
                <a:spcPts val="0"/>
              </a:spcBef>
              <a:spcAft>
                <a:spcPts val="0"/>
              </a:spcAft>
              <a:buSzPts val="2800"/>
              <a:buNone/>
              <a:defRPr>
                <a:latin typeface="Antic"/>
                <a:ea typeface="Antic"/>
                <a:cs typeface="Antic"/>
                <a:sym typeface="Antic"/>
              </a:defRPr>
            </a:lvl7pPr>
            <a:lvl8pPr lvl="7">
              <a:spcBef>
                <a:spcPts val="0"/>
              </a:spcBef>
              <a:spcAft>
                <a:spcPts val="0"/>
              </a:spcAft>
              <a:buSzPts val="2800"/>
              <a:buNone/>
              <a:defRPr>
                <a:latin typeface="Antic"/>
                <a:ea typeface="Antic"/>
                <a:cs typeface="Antic"/>
                <a:sym typeface="Antic"/>
              </a:defRPr>
            </a:lvl8pPr>
            <a:lvl9pPr lvl="8">
              <a:spcBef>
                <a:spcPts val="0"/>
              </a:spcBef>
              <a:spcAft>
                <a:spcPts val="0"/>
              </a:spcAft>
              <a:buSzPts val="2800"/>
              <a:buNone/>
              <a:defRPr>
                <a:latin typeface="Antic"/>
                <a:ea typeface="Antic"/>
                <a:cs typeface="Antic"/>
                <a:sym typeface="Antic"/>
              </a:defRPr>
            </a:lvl9pPr>
          </a:lstStyle>
          <a:p>
            <a:endParaRPr/>
          </a:p>
        </p:txBody>
      </p:sp>
      <p:sp>
        <p:nvSpPr>
          <p:cNvPr id="185" name="Google Shape;185;p13"/>
          <p:cNvSpPr txBox="1">
            <a:spLocks noGrp="1"/>
          </p:cNvSpPr>
          <p:nvPr>
            <p:ph type="subTitle" idx="1"/>
          </p:nvPr>
        </p:nvSpPr>
        <p:spPr>
          <a:xfrm>
            <a:off x="1311633" y="3370231"/>
            <a:ext cx="2921200" cy="10348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86" name="Google Shape;186;p13"/>
          <p:cNvSpPr txBox="1">
            <a:spLocks noGrp="1"/>
          </p:cNvSpPr>
          <p:nvPr>
            <p:ph type="title" idx="3" hasCustomPrompt="1"/>
          </p:nvPr>
        </p:nvSpPr>
        <p:spPr>
          <a:xfrm>
            <a:off x="1311633" y="1889233"/>
            <a:ext cx="2921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7" name="Google Shape;187;p13"/>
          <p:cNvSpPr txBox="1">
            <a:spLocks noGrp="1"/>
          </p:cNvSpPr>
          <p:nvPr>
            <p:ph type="title" idx="4"/>
          </p:nvPr>
        </p:nvSpPr>
        <p:spPr>
          <a:xfrm>
            <a:off x="4635367" y="2835028"/>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88" name="Google Shape;188;p13"/>
          <p:cNvSpPr txBox="1">
            <a:spLocks noGrp="1"/>
          </p:cNvSpPr>
          <p:nvPr>
            <p:ph type="subTitle" idx="5"/>
          </p:nvPr>
        </p:nvSpPr>
        <p:spPr>
          <a:xfrm>
            <a:off x="4635367" y="3370231"/>
            <a:ext cx="29212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9" name="Google Shape;189;p13"/>
          <p:cNvSpPr txBox="1">
            <a:spLocks noGrp="1"/>
          </p:cNvSpPr>
          <p:nvPr>
            <p:ph type="title" idx="6" hasCustomPrompt="1"/>
          </p:nvPr>
        </p:nvSpPr>
        <p:spPr>
          <a:xfrm>
            <a:off x="4635367" y="1889233"/>
            <a:ext cx="2921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0" name="Google Shape;190;p13"/>
          <p:cNvSpPr txBox="1">
            <a:spLocks noGrp="1"/>
          </p:cNvSpPr>
          <p:nvPr>
            <p:ph type="title" idx="7"/>
          </p:nvPr>
        </p:nvSpPr>
        <p:spPr>
          <a:xfrm>
            <a:off x="7959100" y="2835028"/>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191" name="Google Shape;191;p13"/>
          <p:cNvSpPr txBox="1">
            <a:spLocks noGrp="1"/>
          </p:cNvSpPr>
          <p:nvPr>
            <p:ph type="subTitle" idx="8"/>
          </p:nvPr>
        </p:nvSpPr>
        <p:spPr>
          <a:xfrm>
            <a:off x="7959100" y="3370231"/>
            <a:ext cx="29212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13"/>
          <p:cNvSpPr txBox="1">
            <a:spLocks noGrp="1"/>
          </p:cNvSpPr>
          <p:nvPr>
            <p:ph type="title" idx="9" hasCustomPrompt="1"/>
          </p:nvPr>
        </p:nvSpPr>
        <p:spPr>
          <a:xfrm>
            <a:off x="7959100" y="1889233"/>
            <a:ext cx="2921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193" name="Google Shape;193;p13"/>
          <p:cNvGrpSpPr/>
          <p:nvPr/>
        </p:nvGrpSpPr>
        <p:grpSpPr>
          <a:xfrm>
            <a:off x="7326735" y="4308596"/>
            <a:ext cx="3577477" cy="1411097"/>
            <a:chOff x="4432311" y="2548350"/>
            <a:chExt cx="4488305" cy="1770363"/>
          </a:xfrm>
        </p:grpSpPr>
        <p:sp>
          <p:nvSpPr>
            <p:cNvPr id="194" name="Google Shape;194;p13"/>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3"/>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3"/>
          <p:cNvGrpSpPr/>
          <p:nvPr/>
        </p:nvGrpSpPr>
        <p:grpSpPr>
          <a:xfrm>
            <a:off x="-331600" y="5576298"/>
            <a:ext cx="12854800" cy="1281716"/>
            <a:chOff x="-248700" y="4182223"/>
            <a:chExt cx="9641100" cy="961287"/>
          </a:xfrm>
        </p:grpSpPr>
        <p:grpSp>
          <p:nvGrpSpPr>
            <p:cNvPr id="197" name="Google Shape;197;p13"/>
            <p:cNvGrpSpPr/>
            <p:nvPr/>
          </p:nvGrpSpPr>
          <p:grpSpPr>
            <a:xfrm>
              <a:off x="-248629" y="4462202"/>
              <a:ext cx="9640980" cy="681308"/>
              <a:chOff x="131200" y="4480088"/>
              <a:chExt cx="8881603" cy="627644"/>
            </a:xfrm>
          </p:grpSpPr>
          <p:sp>
            <p:nvSpPr>
              <p:cNvPr id="198" name="Google Shape;198;p1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1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1" name="Google Shape;201;p1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2" name="Google Shape;202;p13"/>
          <p:cNvSpPr/>
          <p:nvPr/>
        </p:nvSpPr>
        <p:spPr>
          <a:xfrm>
            <a:off x="8432067" y="2023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98312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06315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29440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55966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53581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0271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632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2238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44104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9" name="Google Shape;349;p22"/>
          <p:cNvSpPr txBox="1">
            <a:spLocks noGrp="1"/>
          </p:cNvSpPr>
          <p:nvPr>
            <p:ph type="subTitle" idx="1"/>
          </p:nvPr>
        </p:nvSpPr>
        <p:spPr>
          <a:xfrm>
            <a:off x="6729765" y="2656767"/>
            <a:ext cx="3429200" cy="1494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50" name="Google Shape;350;p22"/>
          <p:cNvGrpSpPr/>
          <p:nvPr/>
        </p:nvGrpSpPr>
        <p:grpSpPr>
          <a:xfrm>
            <a:off x="9221352" y="4762098"/>
            <a:ext cx="3814805" cy="1358817"/>
            <a:chOff x="6916014" y="3571573"/>
            <a:chExt cx="2861104" cy="1019113"/>
          </a:xfrm>
        </p:grpSpPr>
        <p:sp>
          <p:nvSpPr>
            <p:cNvPr id="351" name="Google Shape;351;p22"/>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22"/>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3" name="Google Shape;353;p22"/>
          <p:cNvSpPr/>
          <p:nvPr/>
        </p:nvSpPr>
        <p:spPr>
          <a:xfrm flipH="1">
            <a:off x="9611190" y="1013272"/>
            <a:ext cx="2766909" cy="7635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22"/>
          <p:cNvSpPr/>
          <p:nvPr/>
        </p:nvSpPr>
        <p:spPr>
          <a:xfrm flipH="1">
            <a:off x="8851934" y="20687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55" name="Google Shape;355;p22"/>
          <p:cNvGrpSpPr/>
          <p:nvPr/>
        </p:nvGrpSpPr>
        <p:grpSpPr>
          <a:xfrm>
            <a:off x="-331600" y="5576298"/>
            <a:ext cx="12854800" cy="1281716"/>
            <a:chOff x="-248700" y="4182223"/>
            <a:chExt cx="9641100" cy="961287"/>
          </a:xfrm>
        </p:grpSpPr>
        <p:grpSp>
          <p:nvGrpSpPr>
            <p:cNvPr id="356" name="Google Shape;356;p22"/>
            <p:cNvGrpSpPr/>
            <p:nvPr/>
          </p:nvGrpSpPr>
          <p:grpSpPr>
            <a:xfrm>
              <a:off x="-248629" y="4462202"/>
              <a:ext cx="9640980" cy="681308"/>
              <a:chOff x="131200" y="4480088"/>
              <a:chExt cx="8881603" cy="627644"/>
            </a:xfrm>
          </p:grpSpPr>
          <p:sp>
            <p:nvSpPr>
              <p:cNvPr id="357" name="Google Shape;357;p22"/>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22"/>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22"/>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60" name="Google Shape;360;p22"/>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265460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71788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65473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17001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744122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87696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45040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1529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40"/>
            <a:ext cx="10515600" cy="2852737"/>
          </a:xfrm>
        </p:spPr>
        <p:txBody>
          <a:bodyPr anchor="b"/>
          <a:lstStyle>
            <a:lvl1pPr>
              <a:defRPr sz="5999"/>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57140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9189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ahyp="http://schemas.microsoft.com/office/drawing/2018/hyperlinkcolor"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ahyp="http://schemas.microsoft.com/office/drawing/2018/hyperlinkcolor"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ahyp="http://schemas.microsoft.com/office/drawing/2018/hyperlinkcolor"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2290071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4198505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7343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1"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61843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9" y="1681163"/>
            <a:ext cx="5157787"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639731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5776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219229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p:txBody>
          <a:bodyPr/>
          <a:lstStyle/>
          <a:p>
            <a:fld id="{6C35C536-4314-40BB-BE2E-6E3FF19D8861}" type="datetimeFigureOut">
              <a:rPr lang="zh-CN" altLang="en-US" smtClean="0"/>
              <a:t>2026/1/17</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9720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0376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a:defRPr sz="4400" kern="1200">
          <a:solidFill>
            <a:schemeClr val="lt1"/>
          </a:solidFill>
        </a:defRPr>
      </a:lvl1pPr>
      <a:extLst/>
    </p:titleStyle>
    <p:bodyStyle>
      <a:lvl1pPr indent="-324868"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2026/1/17</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74135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1pPr>
            <a:lvl2pPr lvl="1">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2pPr>
            <a:lvl3pPr lvl="2">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3pPr>
            <a:lvl4pPr lvl="3">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4pPr>
            <a:lvl5pPr lvl="4">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5pPr>
            <a:lvl6pPr lvl="5">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6pPr>
            <a:lvl7pPr lvl="6">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7pPr>
            <a:lvl8pPr lvl="7">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8pPr>
            <a:lvl9pPr lvl="8">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950967" y="1662600"/>
            <a:ext cx="10290000" cy="447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1pPr>
            <a:lvl2pPr marL="914400" lvl="1"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2pPr>
            <a:lvl3pPr marL="1371600" lvl="2"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3pPr>
            <a:lvl4pPr marL="1828800" lvl="3"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4pPr>
            <a:lvl5pPr marL="2286000" lvl="4"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5pPr>
            <a:lvl6pPr marL="2743200" lvl="5"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6pPr>
            <a:lvl7pPr marL="3200400" lvl="6"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7pPr>
            <a:lvl8pPr marL="3657600" lvl="7"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8pPr>
            <a:lvl9pPr marL="4114800" lvl="8"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9pPr>
          </a:lstStyle>
          <a:p>
            <a:endParaRPr/>
          </a:p>
        </p:txBody>
      </p:sp>
    </p:spTree>
    <p:extLst>
      <p:ext uri="{BB962C8B-B14F-4D97-AF65-F5344CB8AC3E}">
        <p14:creationId xmlns:p14="http://schemas.microsoft.com/office/powerpoint/2010/main" val="16563895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18" Type="http://schemas.openxmlformats.org/officeDocument/2006/relationships/slide" Target="slide29.xml"/><Relationship Id="rId3" Type="http://schemas.openxmlformats.org/officeDocument/2006/relationships/notesSlide" Target="../notesSlides/notesSlide6.xml"/><Relationship Id="rId21" Type="http://schemas.openxmlformats.org/officeDocument/2006/relationships/slide" Target="slide28.xml"/><Relationship Id="rId7" Type="http://schemas.openxmlformats.org/officeDocument/2006/relationships/image" Target="../media/image39.png"/><Relationship Id="rId12" Type="http://schemas.openxmlformats.org/officeDocument/2006/relationships/image" Target="../media/image41.png"/><Relationship Id="rId17" Type="http://schemas.microsoft.com/office/2007/relationships/hdphoto" Target="../media/hdphoto7.wdp"/><Relationship Id="rId2" Type="http://schemas.openxmlformats.org/officeDocument/2006/relationships/slideLayout" Target="../slideLayouts/slideLayout32.xml"/><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tags" Target="../tags/tag1.xml"/><Relationship Id="rId6" Type="http://schemas.microsoft.com/office/2007/relationships/hdphoto" Target="../media/hdphoto3.wdp"/><Relationship Id="rId11" Type="http://schemas.microsoft.com/office/2007/relationships/hdphoto" Target="../media/hdphoto5.wdp"/><Relationship Id="rId24" Type="http://schemas.openxmlformats.org/officeDocument/2006/relationships/image" Target="../media/image48.png"/><Relationship Id="rId5" Type="http://schemas.openxmlformats.org/officeDocument/2006/relationships/image" Target="../media/image38.png"/><Relationship Id="rId15" Type="http://schemas.openxmlformats.org/officeDocument/2006/relationships/image" Target="../media/image42.png"/><Relationship Id="rId23" Type="http://schemas.openxmlformats.org/officeDocument/2006/relationships/image" Target="../media/image47.png"/><Relationship Id="rId10" Type="http://schemas.openxmlformats.org/officeDocument/2006/relationships/image" Target="../media/image40.png"/><Relationship Id="rId19"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slide" Target="slide26.xml"/><Relationship Id="rId14" Type="http://schemas.openxmlformats.org/officeDocument/2006/relationships/slide" Target="slide27.xml"/><Relationship Id="rId22"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9.jpeg"/><Relationship Id="rId2" Type="http://schemas.openxmlformats.org/officeDocument/2006/relationships/slideLayout" Target="../slideLayouts/slideLayout28.xml"/><Relationship Id="rId1" Type="http://schemas.openxmlformats.org/officeDocument/2006/relationships/tags" Target="../tags/tag2.xml"/><Relationship Id="rId6" Type="http://schemas.openxmlformats.org/officeDocument/2006/relationships/image" Target="../media/image47.png"/><Relationship Id="rId5" Type="http://schemas.openxmlformats.org/officeDocument/2006/relationships/slide" Target="slide25.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7.png"/><Relationship Id="rId2" Type="http://schemas.openxmlformats.org/officeDocument/2006/relationships/slideLayout" Target="../slideLayouts/slideLayout28.xml"/><Relationship Id="rId1" Type="http://schemas.openxmlformats.org/officeDocument/2006/relationships/tags" Target="../tags/tag3.xml"/><Relationship Id="rId6" Type="http://schemas.openxmlformats.org/officeDocument/2006/relationships/slide" Target="slide25.xml"/><Relationship Id="rId5" Type="http://schemas.openxmlformats.org/officeDocument/2006/relationships/image" Target="../media/image50.jpe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7.png"/><Relationship Id="rId2" Type="http://schemas.openxmlformats.org/officeDocument/2006/relationships/slideLayout" Target="../slideLayouts/slideLayout28.xml"/><Relationship Id="rId1" Type="http://schemas.openxmlformats.org/officeDocument/2006/relationships/tags" Target="../tags/tag4.xml"/><Relationship Id="rId6" Type="http://schemas.openxmlformats.org/officeDocument/2006/relationships/slide" Target="slide25.xml"/><Relationship Id="rId5" Type="http://schemas.openxmlformats.org/officeDocument/2006/relationships/image" Target="../media/image51.jpeg"/><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7.png"/><Relationship Id="rId2" Type="http://schemas.openxmlformats.org/officeDocument/2006/relationships/slideLayout" Target="../slideLayouts/slideLayout28.xml"/><Relationship Id="rId1" Type="http://schemas.openxmlformats.org/officeDocument/2006/relationships/tags" Target="../tags/tag5.xml"/><Relationship Id="rId6" Type="http://schemas.openxmlformats.org/officeDocument/2006/relationships/slide" Target="slide25.xml"/><Relationship Id="rId5" Type="http://schemas.openxmlformats.org/officeDocument/2006/relationships/image" Target="../media/image52.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84843"/>
            <a:ext cx="12327039" cy="6877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543" y="1138190"/>
            <a:ext cx="9862457" cy="307776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Khoa h</a:t>
            </a:r>
            <a:r>
              <a:rPr lang="en-US" sz="66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ọc</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Bài</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19</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Đặc</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điểm</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chung</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của</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nấm</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tiết</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77595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86434" y="5366554"/>
            <a:ext cx="49183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Giáo</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viên</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Tạ</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Thị Phương 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74859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76800" y="2434102"/>
            <a:ext cx="6362700" cy="3046988"/>
          </a:xfrm>
          <a:custGeom>
            <a:avLst/>
            <a:gdLst>
              <a:gd name="connsiteX0" fmla="*/ 0 w 6362700"/>
              <a:gd name="connsiteY0" fmla="*/ 0 h 3046988"/>
              <a:gd name="connsiteX1" fmla="*/ 6362700 w 6362700"/>
              <a:gd name="connsiteY1" fmla="*/ 0 h 3046988"/>
              <a:gd name="connsiteX2" fmla="*/ 6362700 w 6362700"/>
              <a:gd name="connsiteY2" fmla="*/ 3046988 h 3046988"/>
              <a:gd name="connsiteX3" fmla="*/ 0 w 6362700"/>
              <a:gd name="connsiteY3" fmla="*/ 3046988 h 3046988"/>
              <a:gd name="connsiteX4" fmla="*/ 0 w 6362700"/>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046988" fill="none" extrusionOk="0">
                <a:moveTo>
                  <a:pt x="0" y="0"/>
                </a:moveTo>
                <a:cubicBezTo>
                  <a:pt x="2044883" y="5222"/>
                  <a:pt x="3184080" y="24918"/>
                  <a:pt x="6362700" y="0"/>
                </a:cubicBezTo>
                <a:cubicBezTo>
                  <a:pt x="6201455" y="1071537"/>
                  <a:pt x="6318940" y="2405261"/>
                  <a:pt x="6362700" y="3046988"/>
                </a:cubicBezTo>
                <a:cubicBezTo>
                  <a:pt x="5476603" y="2882227"/>
                  <a:pt x="2699412" y="3165138"/>
                  <a:pt x="0" y="3046988"/>
                </a:cubicBezTo>
                <a:cubicBezTo>
                  <a:pt x="-55725" y="1822382"/>
                  <a:pt x="17072" y="646376"/>
                  <a:pt x="0" y="0"/>
                </a:cubicBezTo>
                <a:close/>
              </a:path>
              <a:path w="6362700" h="3046988" stroke="0" extrusionOk="0">
                <a:moveTo>
                  <a:pt x="0" y="0"/>
                </a:moveTo>
                <a:cubicBezTo>
                  <a:pt x="1280900" y="11849"/>
                  <a:pt x="4556927" y="-161459"/>
                  <a:pt x="6362700" y="0"/>
                </a:cubicBezTo>
                <a:cubicBezTo>
                  <a:pt x="6365830" y="810180"/>
                  <a:pt x="6261524" y="1773659"/>
                  <a:pt x="6362700" y="3046988"/>
                </a:cubicBezTo>
                <a:cubicBezTo>
                  <a:pt x="5292456" y="2901128"/>
                  <a:pt x="2711728"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800" b="1" dirty="0">
                <a:solidFill>
                  <a:srgbClr val="FF0000"/>
                </a:solidFill>
                <a:latin typeface="Calibri" panose="020F0502020204030204" pitchFamily="34" charset="0"/>
                <a:cs typeface="Calibri" panose="020F0502020204030204" pitchFamily="34" charset="0"/>
              </a:rPr>
              <a:t>Nấm mồng gà: </a:t>
            </a:r>
            <a:r>
              <a:rPr lang="vi-VN" sz="4800" b="1" dirty="0">
                <a:solidFill>
                  <a:srgbClr val="000000"/>
                </a:solidFill>
                <a:latin typeface="Calibri" panose="020F0502020204030204" pitchFamily="34" charset="0"/>
                <a:cs typeface="Calibri" panose="020F0502020204030204" pitchFamily="34" charset="0"/>
              </a:rPr>
              <a:t>Có dạng phễu, màu vàng lòng đỏ trứng hoặc vàng pha màu mận.</a:t>
            </a:r>
            <a:endParaRPr kumimoji="0" lang="vi-VN" sz="4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BEEC65-2BF8-5006-465E-7CB607B6E0CB}"/>
              </a:ext>
            </a:extLst>
          </p:cNvPr>
          <p:cNvPicPr>
            <a:picLocks noChangeAspect="1"/>
          </p:cNvPicPr>
          <p:nvPr/>
        </p:nvPicPr>
        <p:blipFill>
          <a:blip r:embed="rId4"/>
          <a:stretch>
            <a:fillRect/>
          </a:stretch>
        </p:blipFill>
        <p:spPr>
          <a:xfrm>
            <a:off x="1476374" y="2143126"/>
            <a:ext cx="2679221" cy="3852862"/>
          </a:xfrm>
          <a:prstGeom prst="rect">
            <a:avLst/>
          </a:prstGeom>
        </p:spPr>
      </p:pic>
    </p:spTree>
    <p:extLst>
      <p:ext uri="{BB962C8B-B14F-4D97-AF65-F5344CB8AC3E}">
        <p14:creationId xmlns:p14="http://schemas.microsoft.com/office/powerpoint/2010/main" val="37025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76800" y="2434102"/>
            <a:ext cx="6362700" cy="3046988"/>
          </a:xfrm>
          <a:custGeom>
            <a:avLst/>
            <a:gdLst>
              <a:gd name="connsiteX0" fmla="*/ 0 w 6362700"/>
              <a:gd name="connsiteY0" fmla="*/ 0 h 3046988"/>
              <a:gd name="connsiteX1" fmla="*/ 6362700 w 6362700"/>
              <a:gd name="connsiteY1" fmla="*/ 0 h 3046988"/>
              <a:gd name="connsiteX2" fmla="*/ 6362700 w 6362700"/>
              <a:gd name="connsiteY2" fmla="*/ 3046988 h 3046988"/>
              <a:gd name="connsiteX3" fmla="*/ 0 w 6362700"/>
              <a:gd name="connsiteY3" fmla="*/ 3046988 h 3046988"/>
              <a:gd name="connsiteX4" fmla="*/ 0 w 6362700"/>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046988" fill="none" extrusionOk="0">
                <a:moveTo>
                  <a:pt x="0" y="0"/>
                </a:moveTo>
                <a:cubicBezTo>
                  <a:pt x="2044883" y="5222"/>
                  <a:pt x="3184080" y="24918"/>
                  <a:pt x="6362700" y="0"/>
                </a:cubicBezTo>
                <a:cubicBezTo>
                  <a:pt x="6201455" y="1071537"/>
                  <a:pt x="6318940" y="2405261"/>
                  <a:pt x="6362700" y="3046988"/>
                </a:cubicBezTo>
                <a:cubicBezTo>
                  <a:pt x="5476603" y="2882227"/>
                  <a:pt x="2699412" y="3165138"/>
                  <a:pt x="0" y="3046988"/>
                </a:cubicBezTo>
                <a:cubicBezTo>
                  <a:pt x="-55725" y="1822382"/>
                  <a:pt x="17072" y="646376"/>
                  <a:pt x="0" y="0"/>
                </a:cubicBezTo>
                <a:close/>
              </a:path>
              <a:path w="6362700" h="3046988" stroke="0" extrusionOk="0">
                <a:moveTo>
                  <a:pt x="0" y="0"/>
                </a:moveTo>
                <a:cubicBezTo>
                  <a:pt x="1280900" y="11849"/>
                  <a:pt x="4556927" y="-161459"/>
                  <a:pt x="6362700" y="0"/>
                </a:cubicBezTo>
                <a:cubicBezTo>
                  <a:pt x="6365830" y="810180"/>
                  <a:pt x="6261524" y="1773659"/>
                  <a:pt x="6362700" y="3046988"/>
                </a:cubicBezTo>
                <a:cubicBezTo>
                  <a:pt x="5292456" y="2901128"/>
                  <a:pt x="2711728"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800" b="1" dirty="0">
                <a:solidFill>
                  <a:srgbClr val="FF0000"/>
                </a:solidFill>
                <a:latin typeface="Calibri" panose="020F0502020204030204" pitchFamily="34" charset="0"/>
                <a:cs typeface="Calibri" panose="020F0502020204030204" pitchFamily="34" charset="0"/>
              </a:rPr>
              <a:t>Nấm kim châm: </a:t>
            </a:r>
            <a:r>
              <a:rPr lang="vi-VN" sz="4800" b="1" dirty="0">
                <a:solidFill>
                  <a:srgbClr val="000000"/>
                </a:solidFill>
                <a:latin typeface="Calibri" panose="020F0502020204030204" pitchFamily="34" charset="0"/>
                <a:cs typeface="Calibri" panose="020F0502020204030204" pitchFamily="34" charset="0"/>
              </a:rPr>
              <a:t>Có hình giá đậu. Cuống có màu trắng hay màu vàng nhạt.</a:t>
            </a:r>
            <a:endParaRPr kumimoji="0" lang="vi-VN" sz="4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E42A92E-8449-257B-83B1-B18EED8981FA}"/>
              </a:ext>
            </a:extLst>
          </p:cNvPr>
          <p:cNvPicPr>
            <a:picLocks noChangeAspect="1"/>
          </p:cNvPicPr>
          <p:nvPr/>
        </p:nvPicPr>
        <p:blipFill>
          <a:blip r:embed="rId4"/>
          <a:stretch>
            <a:fillRect/>
          </a:stretch>
        </p:blipFill>
        <p:spPr>
          <a:xfrm>
            <a:off x="1457324" y="1943100"/>
            <a:ext cx="2697653" cy="4010025"/>
          </a:xfrm>
          <a:prstGeom prst="rect">
            <a:avLst/>
          </a:prstGeom>
        </p:spPr>
      </p:pic>
    </p:spTree>
    <p:extLst>
      <p:ext uri="{BB962C8B-B14F-4D97-AF65-F5344CB8AC3E}">
        <p14:creationId xmlns:p14="http://schemas.microsoft.com/office/powerpoint/2010/main" val="1186174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429250" y="2434102"/>
            <a:ext cx="6010275" cy="2308324"/>
          </a:xfrm>
          <a:custGeom>
            <a:avLst/>
            <a:gdLst>
              <a:gd name="connsiteX0" fmla="*/ 0 w 6010275"/>
              <a:gd name="connsiteY0" fmla="*/ 0 h 2308324"/>
              <a:gd name="connsiteX1" fmla="*/ 6010275 w 6010275"/>
              <a:gd name="connsiteY1" fmla="*/ 0 h 2308324"/>
              <a:gd name="connsiteX2" fmla="*/ 6010275 w 6010275"/>
              <a:gd name="connsiteY2" fmla="*/ 2308324 h 2308324"/>
              <a:gd name="connsiteX3" fmla="*/ 0 w 6010275"/>
              <a:gd name="connsiteY3" fmla="*/ 2308324 h 2308324"/>
              <a:gd name="connsiteX4" fmla="*/ 0 w 6010275"/>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275" h="2308324" fill="none" extrusionOk="0">
                <a:moveTo>
                  <a:pt x="0" y="0"/>
                </a:moveTo>
                <a:cubicBezTo>
                  <a:pt x="1712422" y="5222"/>
                  <a:pt x="4425115" y="24918"/>
                  <a:pt x="6010275" y="0"/>
                </a:cubicBezTo>
                <a:cubicBezTo>
                  <a:pt x="5849030" y="295473"/>
                  <a:pt x="5966515" y="1186317"/>
                  <a:pt x="6010275" y="2308324"/>
                </a:cubicBezTo>
                <a:cubicBezTo>
                  <a:pt x="5380467" y="2143563"/>
                  <a:pt x="1338338" y="2426474"/>
                  <a:pt x="0" y="2308324"/>
                </a:cubicBezTo>
                <a:cubicBezTo>
                  <a:pt x="-55725" y="1490219"/>
                  <a:pt x="17072" y="609588"/>
                  <a:pt x="0" y="0"/>
                </a:cubicBezTo>
                <a:close/>
              </a:path>
              <a:path w="6010275" h="2308324" stroke="0" extrusionOk="0">
                <a:moveTo>
                  <a:pt x="0" y="0"/>
                </a:moveTo>
                <a:cubicBezTo>
                  <a:pt x="1481872" y="11849"/>
                  <a:pt x="5367431" y="-161459"/>
                  <a:pt x="6010275" y="0"/>
                </a:cubicBezTo>
                <a:cubicBezTo>
                  <a:pt x="6013405" y="699270"/>
                  <a:pt x="5909099" y="2031698"/>
                  <a:pt x="6010275" y="2308324"/>
                </a:cubicBezTo>
                <a:cubicBezTo>
                  <a:pt x="4358084" y="2162464"/>
                  <a:pt x="824879"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800" b="1" dirty="0">
                <a:solidFill>
                  <a:srgbClr val="FF0000"/>
                </a:solidFill>
                <a:latin typeface="Calibri" panose="020F0502020204030204" pitchFamily="34" charset="0"/>
                <a:cs typeface="Calibri" panose="020F0502020204030204" pitchFamily="34" charset="0"/>
              </a:rPr>
              <a:t>Nấm yến: </a:t>
            </a:r>
            <a:r>
              <a:rPr lang="vi-VN" sz="4800" b="1" dirty="0">
                <a:solidFill>
                  <a:srgbClr val="000000"/>
                </a:solidFill>
                <a:latin typeface="Calibri" panose="020F0502020204030204" pitchFamily="34" charset="0"/>
                <a:cs typeface="Calibri" panose="020F0502020204030204" pitchFamily="34" charset="0"/>
              </a:rPr>
              <a:t>Có mũ màu tím nhạt, mũ nhỏ, thân to.</a:t>
            </a:r>
            <a:endParaRPr kumimoji="0" lang="vi-VN" sz="4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CA74B9A-1851-4B5E-71D9-CCDBD18EF777}"/>
              </a:ext>
            </a:extLst>
          </p:cNvPr>
          <p:cNvPicPr>
            <a:picLocks noChangeAspect="1"/>
          </p:cNvPicPr>
          <p:nvPr/>
        </p:nvPicPr>
        <p:blipFill>
          <a:blip r:embed="rId4"/>
          <a:stretch>
            <a:fillRect/>
          </a:stretch>
        </p:blipFill>
        <p:spPr>
          <a:xfrm>
            <a:off x="1104900" y="2409825"/>
            <a:ext cx="3889506" cy="2905125"/>
          </a:xfrm>
          <a:prstGeom prst="rect">
            <a:avLst/>
          </a:prstGeom>
        </p:spPr>
      </p:pic>
    </p:spTree>
    <p:extLst>
      <p:ext uri="{BB962C8B-B14F-4D97-AF65-F5344CB8AC3E}">
        <p14:creationId xmlns:p14="http://schemas.microsoft.com/office/powerpoint/2010/main" val="3661586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2800767"/>
          </a:xfrm>
          <a:custGeom>
            <a:avLst/>
            <a:gdLst>
              <a:gd name="connsiteX0" fmla="*/ 0 w 6115050"/>
              <a:gd name="connsiteY0" fmla="*/ 0 h 2800767"/>
              <a:gd name="connsiteX1" fmla="*/ 6115050 w 6115050"/>
              <a:gd name="connsiteY1" fmla="*/ 0 h 2800767"/>
              <a:gd name="connsiteX2" fmla="*/ 6115050 w 6115050"/>
              <a:gd name="connsiteY2" fmla="*/ 2800767 h 2800767"/>
              <a:gd name="connsiteX3" fmla="*/ 0 w 6115050"/>
              <a:gd name="connsiteY3" fmla="*/ 2800767 h 2800767"/>
              <a:gd name="connsiteX4" fmla="*/ 0 w 6115050"/>
              <a:gd name="connsiteY4" fmla="*/ 0 h 28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2800767" fill="none" extrusionOk="0">
                <a:moveTo>
                  <a:pt x="0" y="0"/>
                </a:moveTo>
                <a:cubicBezTo>
                  <a:pt x="1654331" y="5222"/>
                  <a:pt x="5079505" y="24918"/>
                  <a:pt x="6115050" y="0"/>
                </a:cubicBezTo>
                <a:cubicBezTo>
                  <a:pt x="5953805" y="824835"/>
                  <a:pt x="6071290" y="1838800"/>
                  <a:pt x="6115050" y="2800767"/>
                </a:cubicBezTo>
                <a:cubicBezTo>
                  <a:pt x="3981223" y="2636006"/>
                  <a:pt x="1371660" y="2918917"/>
                  <a:pt x="0" y="2800767"/>
                </a:cubicBezTo>
                <a:cubicBezTo>
                  <a:pt x="-55725" y="1748758"/>
                  <a:pt x="17072" y="400304"/>
                  <a:pt x="0" y="0"/>
                </a:cubicBezTo>
                <a:close/>
              </a:path>
              <a:path w="6115050" h="2800767" stroke="0" extrusionOk="0">
                <a:moveTo>
                  <a:pt x="0" y="0"/>
                </a:moveTo>
                <a:cubicBezTo>
                  <a:pt x="1774291" y="11849"/>
                  <a:pt x="5393171" y="-161459"/>
                  <a:pt x="6115050" y="0"/>
                </a:cubicBezTo>
                <a:cubicBezTo>
                  <a:pt x="6118180" y="576155"/>
                  <a:pt x="6013874" y="1970127"/>
                  <a:pt x="6115050" y="2800767"/>
                </a:cubicBezTo>
                <a:cubicBezTo>
                  <a:pt x="5321052" y="2654907"/>
                  <a:pt x="2351720" y="2722443"/>
                  <a:pt x="0" y="2800767"/>
                </a:cubicBezTo>
                <a:cubicBezTo>
                  <a:pt x="74291" y="1938890"/>
                  <a:pt x="168006" y="81881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FF0000"/>
                </a:solidFill>
                <a:latin typeface="Calibri" panose="020F0502020204030204" pitchFamily="34" charset="0"/>
                <a:cs typeface="Calibri" panose="020F0502020204030204" pitchFamily="34" charset="0"/>
              </a:rPr>
              <a:t>Nấm linh chi: </a:t>
            </a:r>
            <a:r>
              <a:rPr lang="vi-VN" sz="4400" b="1" dirty="0">
                <a:solidFill>
                  <a:srgbClr val="000000"/>
                </a:solidFill>
                <a:latin typeface="Calibri" panose="020F0502020204030204" pitchFamily="34" charset="0"/>
                <a:cs typeface="Calibri" panose="020F0502020204030204" pitchFamily="34" charset="0"/>
              </a:rPr>
              <a:t>Hơi tròn hoặc hình bầu</a:t>
            </a:r>
            <a:r>
              <a:rPr lang="en-US" sz="4400" b="1" dirty="0">
                <a:solidFill>
                  <a:srgbClr val="000000"/>
                </a:solidFill>
                <a:latin typeface="Calibri" panose="020F0502020204030204" pitchFamily="34" charset="0"/>
                <a:cs typeface="Calibri" panose="020F0502020204030204" pitchFamily="34" charset="0"/>
              </a:rPr>
              <a:t>,</a:t>
            </a:r>
            <a:r>
              <a:rPr lang="vi-VN" sz="4400" b="1" dirty="0">
                <a:solidFill>
                  <a:srgbClr val="000000"/>
                </a:solidFill>
                <a:latin typeface="Calibri" panose="020F0502020204030204" pitchFamily="34" charset="0"/>
                <a:cs typeface="Calibri" panose="020F0502020204030204" pitchFamily="34" charset="0"/>
              </a:rPr>
              <a:t> mặt trên hơi bóng có màu sắc, bên dưới có màu trắng đục....</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574E5E1-2344-FCA1-15ED-09D3285F6F5B}"/>
              </a:ext>
            </a:extLst>
          </p:cNvPr>
          <p:cNvPicPr>
            <a:picLocks noChangeAspect="1"/>
          </p:cNvPicPr>
          <p:nvPr/>
        </p:nvPicPr>
        <p:blipFill>
          <a:blip r:embed="rId4"/>
          <a:stretch>
            <a:fillRect/>
          </a:stretch>
        </p:blipFill>
        <p:spPr>
          <a:xfrm>
            <a:off x="842962" y="2209801"/>
            <a:ext cx="4016445" cy="3109912"/>
          </a:xfrm>
          <a:prstGeom prst="rect">
            <a:avLst/>
          </a:prstGeom>
        </p:spPr>
      </p:pic>
    </p:spTree>
    <p:extLst>
      <p:ext uri="{BB962C8B-B14F-4D97-AF65-F5344CB8AC3E}">
        <p14:creationId xmlns:p14="http://schemas.microsoft.com/office/powerpoint/2010/main" val="2095416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2800767"/>
          </a:xfrm>
          <a:custGeom>
            <a:avLst/>
            <a:gdLst>
              <a:gd name="connsiteX0" fmla="*/ 0 w 6115050"/>
              <a:gd name="connsiteY0" fmla="*/ 0 h 2800767"/>
              <a:gd name="connsiteX1" fmla="*/ 6115050 w 6115050"/>
              <a:gd name="connsiteY1" fmla="*/ 0 h 2800767"/>
              <a:gd name="connsiteX2" fmla="*/ 6115050 w 6115050"/>
              <a:gd name="connsiteY2" fmla="*/ 2800767 h 2800767"/>
              <a:gd name="connsiteX3" fmla="*/ 0 w 6115050"/>
              <a:gd name="connsiteY3" fmla="*/ 2800767 h 2800767"/>
              <a:gd name="connsiteX4" fmla="*/ 0 w 6115050"/>
              <a:gd name="connsiteY4" fmla="*/ 0 h 28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2800767" fill="none" extrusionOk="0">
                <a:moveTo>
                  <a:pt x="0" y="0"/>
                </a:moveTo>
                <a:cubicBezTo>
                  <a:pt x="1654331" y="5222"/>
                  <a:pt x="5079505" y="24918"/>
                  <a:pt x="6115050" y="0"/>
                </a:cubicBezTo>
                <a:cubicBezTo>
                  <a:pt x="5953805" y="824835"/>
                  <a:pt x="6071290" y="1838800"/>
                  <a:pt x="6115050" y="2800767"/>
                </a:cubicBezTo>
                <a:cubicBezTo>
                  <a:pt x="3981223" y="2636006"/>
                  <a:pt x="1371660" y="2918917"/>
                  <a:pt x="0" y="2800767"/>
                </a:cubicBezTo>
                <a:cubicBezTo>
                  <a:pt x="-55725" y="1748758"/>
                  <a:pt x="17072" y="400304"/>
                  <a:pt x="0" y="0"/>
                </a:cubicBezTo>
                <a:close/>
              </a:path>
              <a:path w="6115050" h="2800767" stroke="0" extrusionOk="0">
                <a:moveTo>
                  <a:pt x="0" y="0"/>
                </a:moveTo>
                <a:cubicBezTo>
                  <a:pt x="1774291" y="11849"/>
                  <a:pt x="5393171" y="-161459"/>
                  <a:pt x="6115050" y="0"/>
                </a:cubicBezTo>
                <a:cubicBezTo>
                  <a:pt x="6118180" y="576155"/>
                  <a:pt x="6013874" y="1970127"/>
                  <a:pt x="6115050" y="2800767"/>
                </a:cubicBezTo>
                <a:cubicBezTo>
                  <a:pt x="5321052" y="2654907"/>
                  <a:pt x="2351720" y="2722443"/>
                  <a:pt x="0" y="2800767"/>
                </a:cubicBezTo>
                <a:cubicBezTo>
                  <a:pt x="74291" y="1938890"/>
                  <a:pt x="168006" y="81881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FF0000"/>
                </a:solidFill>
                <a:latin typeface="Calibri" panose="020F0502020204030204" pitchFamily="34" charset="0"/>
                <a:cs typeface="Calibri" panose="020F0502020204030204" pitchFamily="34" charset="0"/>
              </a:rPr>
              <a:t>Nấm mỡ: </a:t>
            </a:r>
            <a:r>
              <a:rPr lang="vi-VN" sz="4400" b="1" dirty="0">
                <a:solidFill>
                  <a:srgbClr val="000000"/>
                </a:solidFill>
                <a:latin typeface="Calibri" panose="020F0502020204030204" pitchFamily="34" charset="0"/>
                <a:cs typeface="Calibri" panose="020F0502020204030204" pitchFamily="34" charset="0"/>
              </a:rPr>
              <a:t>Phần mũ nấm dày, hình cầu, tròn, mũ nấm trơn, không có hoa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3C6B0525-0367-0367-5741-AC4B67D679F2}"/>
              </a:ext>
            </a:extLst>
          </p:cNvPr>
          <p:cNvPicPr>
            <a:picLocks noChangeAspect="1"/>
          </p:cNvPicPr>
          <p:nvPr/>
        </p:nvPicPr>
        <p:blipFill>
          <a:blip r:embed="rId4"/>
          <a:stretch>
            <a:fillRect/>
          </a:stretch>
        </p:blipFill>
        <p:spPr>
          <a:xfrm>
            <a:off x="904875" y="2247900"/>
            <a:ext cx="3976426" cy="2890837"/>
          </a:xfrm>
          <a:prstGeom prst="rect">
            <a:avLst/>
          </a:prstGeom>
        </p:spPr>
      </p:pic>
    </p:spTree>
    <p:extLst>
      <p:ext uri="{BB962C8B-B14F-4D97-AF65-F5344CB8AC3E}">
        <p14:creationId xmlns:p14="http://schemas.microsoft.com/office/powerpoint/2010/main" val="429026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3"/>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5353050" y="2167402"/>
            <a:ext cx="6115050" cy="3170099"/>
          </a:xfrm>
          <a:custGeom>
            <a:avLst/>
            <a:gdLst>
              <a:gd name="connsiteX0" fmla="*/ 0 w 6115050"/>
              <a:gd name="connsiteY0" fmla="*/ 0 h 3170099"/>
              <a:gd name="connsiteX1" fmla="*/ 6115050 w 6115050"/>
              <a:gd name="connsiteY1" fmla="*/ 0 h 3170099"/>
              <a:gd name="connsiteX2" fmla="*/ 6115050 w 6115050"/>
              <a:gd name="connsiteY2" fmla="*/ 3170099 h 3170099"/>
              <a:gd name="connsiteX3" fmla="*/ 0 w 6115050"/>
              <a:gd name="connsiteY3" fmla="*/ 3170099 h 3170099"/>
              <a:gd name="connsiteX4" fmla="*/ 0 w 6115050"/>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5050" h="3170099" fill="none" extrusionOk="0">
                <a:moveTo>
                  <a:pt x="0" y="0"/>
                </a:moveTo>
                <a:cubicBezTo>
                  <a:pt x="1654331" y="5222"/>
                  <a:pt x="5079505" y="24918"/>
                  <a:pt x="6115050" y="0"/>
                </a:cubicBezTo>
                <a:cubicBezTo>
                  <a:pt x="5953805" y="517284"/>
                  <a:pt x="6071290" y="2639091"/>
                  <a:pt x="6115050" y="3170099"/>
                </a:cubicBezTo>
                <a:cubicBezTo>
                  <a:pt x="3981223" y="3005338"/>
                  <a:pt x="1371660" y="3288249"/>
                  <a:pt x="0" y="3170099"/>
                </a:cubicBezTo>
                <a:cubicBezTo>
                  <a:pt x="-55725" y="2758152"/>
                  <a:pt x="17072" y="966543"/>
                  <a:pt x="0" y="0"/>
                </a:cubicBezTo>
                <a:close/>
              </a:path>
              <a:path w="6115050" h="3170099" stroke="0" extrusionOk="0">
                <a:moveTo>
                  <a:pt x="0" y="0"/>
                </a:moveTo>
                <a:cubicBezTo>
                  <a:pt x="1774291" y="11849"/>
                  <a:pt x="5393171" y="-161459"/>
                  <a:pt x="6115050" y="0"/>
                </a:cubicBezTo>
                <a:cubicBezTo>
                  <a:pt x="6118180" y="1524162"/>
                  <a:pt x="6013874" y="1884189"/>
                  <a:pt x="6115050" y="3170099"/>
                </a:cubicBezTo>
                <a:cubicBezTo>
                  <a:pt x="5321052" y="3024239"/>
                  <a:pt x="2351720" y="3091775"/>
                  <a:pt x="0" y="3170099"/>
                </a:cubicBezTo>
                <a:cubicBezTo>
                  <a:pt x="74291" y="1766360"/>
                  <a:pt x="168006" y="744727"/>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000" b="1" dirty="0">
                <a:solidFill>
                  <a:srgbClr val="FF0000"/>
                </a:solidFill>
                <a:latin typeface="Calibri" panose="020F0502020204030204" pitchFamily="34" charset="0"/>
                <a:cs typeface="Calibri" panose="020F0502020204030204" pitchFamily="34" charset="0"/>
              </a:rPr>
              <a:t>Nấm độc đỏ: </a:t>
            </a:r>
            <a:r>
              <a:rPr lang="vi-VN" sz="4000" b="1" dirty="0">
                <a:solidFill>
                  <a:srgbClr val="000000"/>
                </a:solidFill>
                <a:latin typeface="Calibri" panose="020F0502020204030204" pitchFamily="34" charset="0"/>
                <a:cs typeface="Calibri" panose="020F0502020204030204" pitchFamily="34" charset="0"/>
              </a:rPr>
              <a:t>Quả nấm có màu đỏ rực hay màu đỏ cam, màu sắc có thể nhạt dần sau mưa, có phủ những vảy màu trắng...</a:t>
            </a:r>
            <a:endParaRPr kumimoji="0" lang="vi-VN"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42C70D-FB3C-91EB-4864-934C54E6F05A}"/>
              </a:ext>
            </a:extLst>
          </p:cNvPr>
          <p:cNvPicPr>
            <a:picLocks noChangeAspect="1"/>
          </p:cNvPicPr>
          <p:nvPr/>
        </p:nvPicPr>
        <p:blipFill>
          <a:blip r:embed="rId4"/>
          <a:stretch>
            <a:fillRect/>
          </a:stretch>
        </p:blipFill>
        <p:spPr>
          <a:xfrm>
            <a:off x="785812" y="2095500"/>
            <a:ext cx="4152900" cy="3048000"/>
          </a:xfrm>
          <a:prstGeom prst="rect">
            <a:avLst/>
          </a:prstGeom>
        </p:spPr>
      </p:pic>
    </p:spTree>
    <p:extLst>
      <p:ext uri="{BB962C8B-B14F-4D97-AF65-F5344CB8AC3E}">
        <p14:creationId xmlns:p14="http://schemas.microsoft.com/office/powerpoint/2010/main" val="2816881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7" name="Rectangle 6">
            <a:extLst>
              <a:ext uri="{FF2B5EF4-FFF2-40B4-BE49-F238E27FC236}">
                <a16:creationId xmlns:a16="http://schemas.microsoft.com/office/drawing/2014/main" id="{93DB4410-BB32-64B6-9978-7D4564CAE802}"/>
              </a:ext>
            </a:extLst>
          </p:cNvPr>
          <p:cNvSpPr/>
          <p:nvPr/>
        </p:nvSpPr>
        <p:spPr>
          <a:xfrm>
            <a:off x="781734" y="1848089"/>
            <a:ext cx="6552347" cy="2308324"/>
          </a:xfrm>
          <a:prstGeom prst="rect">
            <a:avLst/>
          </a:prstGeom>
          <a:solidFill>
            <a:srgbClr val="FFFF00">
              <a:alpha val="76000"/>
            </a:srgbClr>
          </a:solidFill>
          <a:ln w="47625">
            <a:solidFill>
              <a:srgbClr val="00B0F0"/>
            </a:solidFill>
            <a:prstDash val="dashDot"/>
          </a:ln>
        </p:spPr>
        <p:txBody>
          <a:bodyPr wrap="square">
            <a:spAutoFit/>
          </a:bodyPr>
          <a:lstStyle/>
          <a:p>
            <a:pPr algn="just" defTabSz="914309" fontAlgn="base"/>
            <a:r>
              <a:rPr lang="vi-VN" sz="4800" b="1" dirty="0">
                <a:solidFill>
                  <a:srgbClr val="FF0000"/>
                </a:solidFill>
                <a:latin typeface="Calibri" panose="020F0502020204030204" pitchFamily="34" charset="0"/>
                <a:cs typeface="Calibri" panose="020F0502020204030204" pitchFamily="34" charset="0"/>
              </a:rPr>
              <a:t> Trong tự nhiên, nấm có hình dạng và màu sắc rất khác nhau</a:t>
            </a:r>
            <a:r>
              <a:rPr lang="en-US" sz="4800" b="1" dirty="0">
                <a:solidFill>
                  <a:srgbClr val="FF0000"/>
                </a:solidFill>
                <a:latin typeface="Calibri" panose="020F0502020204030204" pitchFamily="34" charset="0"/>
                <a:cs typeface="Calibri" panose="020F0502020204030204" pitchFamily="34" charset="0"/>
              </a:rPr>
              <a:t>.</a:t>
            </a:r>
            <a:endParaRPr lang="vi-VN" sz="4800" b="1" dirty="0">
              <a:solidFill>
                <a:srgbClr val="FF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1026" name="Picture 2" descr="Nguy cơ ngộ độc từ các loại nấm rừng">
            <a:extLst>
              <a:ext uri="{FF2B5EF4-FFF2-40B4-BE49-F238E27FC236}">
                <a16:creationId xmlns:a16="http://schemas.microsoft.com/office/drawing/2014/main" id="{8EDA0912-E3D8-1FD1-60BA-05021C012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6826" y="4190999"/>
            <a:ext cx="3526512" cy="231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Top 12 các loại Nấm Độc thường gặp ở Việt Nam &amp; Thế giới">
            <a:extLst>
              <a:ext uri="{FF2B5EF4-FFF2-40B4-BE49-F238E27FC236}">
                <a16:creationId xmlns:a16="http://schemas.microsoft.com/office/drawing/2014/main" id="{4F6B01D4-5DA7-66D1-7B23-73F5E64AE0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62337">
            <a:off x="7705725" y="1458192"/>
            <a:ext cx="3605213" cy="223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ỹ thuật trồng nấm sò | Kinh nghiệm làm ăn | Báo ảnh Dân tộc và Miền núi">
            <a:extLst>
              <a:ext uri="{FF2B5EF4-FFF2-40B4-BE49-F238E27FC236}">
                <a16:creationId xmlns:a16="http://schemas.microsoft.com/office/drawing/2014/main" id="{135449DA-D29E-B363-ED3F-67D2A2B9A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4" y="4381500"/>
            <a:ext cx="3751513" cy="2124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1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581591" cy="952074"/>
          </a:xfrm>
          <a:custGeom>
            <a:avLst/>
            <a:gdLst>
              <a:gd name="connsiteX0" fmla="*/ 0 w 10581591"/>
              <a:gd name="connsiteY0" fmla="*/ 158682 h 952074"/>
              <a:gd name="connsiteX1" fmla="*/ 158682 w 10581591"/>
              <a:gd name="connsiteY1" fmla="*/ 0 h 952074"/>
              <a:gd name="connsiteX2" fmla="*/ 10422909 w 10581591"/>
              <a:gd name="connsiteY2" fmla="*/ 0 h 952074"/>
              <a:gd name="connsiteX3" fmla="*/ 10581591 w 10581591"/>
              <a:gd name="connsiteY3" fmla="*/ 158682 h 952074"/>
              <a:gd name="connsiteX4" fmla="*/ 10581591 w 10581591"/>
              <a:gd name="connsiteY4" fmla="*/ 793392 h 952074"/>
              <a:gd name="connsiteX5" fmla="*/ 10422909 w 10581591"/>
              <a:gd name="connsiteY5" fmla="*/ 952074 h 952074"/>
              <a:gd name="connsiteX6" fmla="*/ 158682 w 10581591"/>
              <a:gd name="connsiteY6" fmla="*/ 952074 h 952074"/>
              <a:gd name="connsiteX7" fmla="*/ 0 w 10581591"/>
              <a:gd name="connsiteY7" fmla="*/ 793392 h 952074"/>
              <a:gd name="connsiteX8" fmla="*/ 0 w 10581591"/>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952074" fill="none" extrusionOk="0">
                <a:moveTo>
                  <a:pt x="0" y="158682"/>
                </a:moveTo>
                <a:cubicBezTo>
                  <a:pt x="-14357" y="65039"/>
                  <a:pt x="76891" y="6655"/>
                  <a:pt x="158682" y="0"/>
                </a:cubicBezTo>
                <a:cubicBezTo>
                  <a:pt x="3533490" y="-61902"/>
                  <a:pt x="5690907" y="-101778"/>
                  <a:pt x="10422909" y="0"/>
                </a:cubicBezTo>
                <a:cubicBezTo>
                  <a:pt x="10505785" y="-1493"/>
                  <a:pt x="10585849" y="65370"/>
                  <a:pt x="10581591" y="158682"/>
                </a:cubicBezTo>
                <a:cubicBezTo>
                  <a:pt x="10606003" y="440122"/>
                  <a:pt x="10553660" y="580895"/>
                  <a:pt x="10581591" y="793392"/>
                </a:cubicBezTo>
                <a:cubicBezTo>
                  <a:pt x="10570937" y="875814"/>
                  <a:pt x="10507380" y="937437"/>
                  <a:pt x="10422909" y="952074"/>
                </a:cubicBezTo>
                <a:cubicBezTo>
                  <a:pt x="7030948" y="809682"/>
                  <a:pt x="1892986" y="1063175"/>
                  <a:pt x="158682" y="952074"/>
                </a:cubicBezTo>
                <a:cubicBezTo>
                  <a:pt x="69316" y="952938"/>
                  <a:pt x="-599" y="883759"/>
                  <a:pt x="0" y="793392"/>
                </a:cubicBezTo>
                <a:cubicBezTo>
                  <a:pt x="34357" y="681748"/>
                  <a:pt x="51337" y="410688"/>
                  <a:pt x="0" y="158682"/>
                </a:cubicBezTo>
                <a:close/>
              </a:path>
              <a:path w="10581591" h="952074" stroke="0" extrusionOk="0">
                <a:moveTo>
                  <a:pt x="0" y="158682"/>
                </a:moveTo>
                <a:cubicBezTo>
                  <a:pt x="-4605" y="64958"/>
                  <a:pt x="64379" y="-11148"/>
                  <a:pt x="158682" y="0"/>
                </a:cubicBezTo>
                <a:cubicBezTo>
                  <a:pt x="2096560" y="-164947"/>
                  <a:pt x="5703715" y="-52288"/>
                  <a:pt x="10422909" y="0"/>
                </a:cubicBezTo>
                <a:cubicBezTo>
                  <a:pt x="10509877" y="-10501"/>
                  <a:pt x="10572177" y="72551"/>
                  <a:pt x="10581591" y="158682"/>
                </a:cubicBezTo>
                <a:cubicBezTo>
                  <a:pt x="10599663" y="332799"/>
                  <a:pt x="10607932" y="552515"/>
                  <a:pt x="10581591" y="793392"/>
                </a:cubicBezTo>
                <a:cubicBezTo>
                  <a:pt x="10592033" y="894511"/>
                  <a:pt x="10503599" y="939431"/>
                  <a:pt x="10422909" y="952074"/>
                </a:cubicBezTo>
                <a:cubicBezTo>
                  <a:pt x="5744740" y="1110615"/>
                  <a:pt x="3232886"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vi-VN" altLang="zh-CN" sz="2800" dirty="0">
                <a:solidFill>
                  <a:srgbClr val="000000"/>
                </a:solidFill>
                <a:latin typeface="Arial"/>
                <a:ea typeface="楷体"/>
                <a:cs typeface="Arial" panose="020B0604020202020204" pitchFamily="34" charset="0"/>
              </a:rPr>
              <a:t>2</a:t>
            </a:r>
            <a:r>
              <a:rPr lang="en-US" altLang="zh-CN" sz="2800" dirty="0">
                <a:solidFill>
                  <a:srgbClr val="000000"/>
                </a:solidFill>
                <a:latin typeface="Arial"/>
                <a:ea typeface="楷体"/>
                <a:cs typeface="Arial" panose="020B0604020202020204" pitchFamily="34" charset="0"/>
              </a:rPr>
              <a:t>. </a:t>
            </a:r>
            <a:r>
              <a:rPr lang="vi-VN" altLang="zh-CN" sz="2800" dirty="0">
                <a:solidFill>
                  <a:srgbClr val="000000"/>
                </a:solidFill>
                <a:latin typeface="Arial"/>
                <a:ea typeface="楷体"/>
                <a:cs typeface="Arial" panose="020B0604020202020204" pitchFamily="34" charset="0"/>
              </a:rPr>
              <a:t> Quan sát hình 8 và nhận xét về kích thước của một số nấm </a:t>
            </a:r>
            <a:endParaRPr kumimoji="1" lang="zh-CN" altLang="en-US" sz="2800" b="0"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5" name="Picture 4">
            <a:extLst>
              <a:ext uri="{FF2B5EF4-FFF2-40B4-BE49-F238E27FC236}">
                <a16:creationId xmlns:a16="http://schemas.microsoft.com/office/drawing/2014/main" id="{2391D1AE-0E98-8F60-95D4-24E9D484EB6D}"/>
              </a:ext>
            </a:extLst>
          </p:cNvPr>
          <p:cNvPicPr>
            <a:picLocks noChangeAspect="1"/>
          </p:cNvPicPr>
          <p:nvPr/>
        </p:nvPicPr>
        <p:blipFill>
          <a:blip r:embed="rId3"/>
          <a:stretch>
            <a:fillRect/>
          </a:stretch>
        </p:blipFill>
        <p:spPr>
          <a:xfrm>
            <a:off x="1795462" y="1295400"/>
            <a:ext cx="7939088" cy="5081860"/>
          </a:xfrm>
          <a:prstGeom prst="rect">
            <a:avLst/>
          </a:prstGeom>
        </p:spPr>
      </p:pic>
      <p:sp>
        <p:nvSpPr>
          <p:cNvPr id="7" name="Rectangle 6">
            <a:extLst>
              <a:ext uri="{FF2B5EF4-FFF2-40B4-BE49-F238E27FC236}">
                <a16:creationId xmlns:a16="http://schemas.microsoft.com/office/drawing/2014/main" id="{590DCA0D-3A92-A0B2-9D9E-B80F5D8045F1}"/>
              </a:ext>
            </a:extLst>
          </p:cNvPr>
          <p:cNvSpPr/>
          <p:nvPr/>
        </p:nvSpPr>
        <p:spPr>
          <a:xfrm>
            <a:off x="0" y="1800464"/>
            <a:ext cx="3142566" cy="1200329"/>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3600" b="1" dirty="0">
                <a:solidFill>
                  <a:srgbClr val="FF0000"/>
                </a:solidFill>
                <a:latin typeface="Calibri" panose="020F0502020204030204" pitchFamily="34" charset="0"/>
                <a:cs typeface="Calibri" panose="020F0502020204030204" pitchFamily="34" charset="0"/>
              </a:rPr>
              <a:t>Kích thước bé như que tăm</a:t>
            </a:r>
          </a:p>
        </p:txBody>
      </p:sp>
      <p:sp>
        <p:nvSpPr>
          <p:cNvPr id="8" name="Rectangle 7">
            <a:extLst>
              <a:ext uri="{FF2B5EF4-FFF2-40B4-BE49-F238E27FC236}">
                <a16:creationId xmlns:a16="http://schemas.microsoft.com/office/drawing/2014/main" id="{5475B966-9BD2-0753-B454-85FBB6DEA419}"/>
              </a:ext>
            </a:extLst>
          </p:cNvPr>
          <p:cNvSpPr/>
          <p:nvPr/>
        </p:nvSpPr>
        <p:spPr>
          <a:xfrm>
            <a:off x="9067800" y="1819514"/>
            <a:ext cx="3124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tương đương ngón tay người</a:t>
            </a:r>
            <a:r>
              <a:rPr lang="en-US" sz="2800" b="1" dirty="0">
                <a:solidFill>
                  <a:srgbClr val="FF0000"/>
                </a:solidFill>
                <a:latin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8623E65-BCFD-38FB-2E03-2C7E5D1B23BC}"/>
              </a:ext>
            </a:extLst>
          </p:cNvPr>
          <p:cNvSpPr/>
          <p:nvPr/>
        </p:nvSpPr>
        <p:spPr>
          <a:xfrm>
            <a:off x="0" y="5381864"/>
            <a:ext cx="3505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rất nhỏ, phải phóng to mới nhìn được</a:t>
            </a:r>
          </a:p>
        </p:txBody>
      </p:sp>
      <p:sp>
        <p:nvSpPr>
          <p:cNvPr id="10" name="Rectangle 9">
            <a:extLst>
              <a:ext uri="{FF2B5EF4-FFF2-40B4-BE49-F238E27FC236}">
                <a16:creationId xmlns:a16="http://schemas.microsoft.com/office/drawing/2014/main" id="{27903DE9-1D0A-A8F1-4924-C7428C921AA4}"/>
              </a:ext>
            </a:extLst>
          </p:cNvPr>
          <p:cNvSpPr/>
          <p:nvPr/>
        </p:nvSpPr>
        <p:spPr>
          <a:xfrm>
            <a:off x="8620125" y="5229464"/>
            <a:ext cx="3505200" cy="138499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vi-VN" sz="2800" b="1" dirty="0">
                <a:solidFill>
                  <a:srgbClr val="FF0000"/>
                </a:solidFill>
                <a:latin typeface="Calibri" panose="020F0502020204030204" pitchFamily="34" charset="0"/>
                <a:cs typeface="Calibri" panose="020F0502020204030204" pitchFamily="34" charset="0"/>
              </a:rPr>
              <a:t>Kích thước to gần bằng cổ tay, mũ to như cái đĩa.</a:t>
            </a:r>
          </a:p>
        </p:txBody>
      </p:sp>
    </p:spTree>
    <p:extLst>
      <p:ext uri="{BB962C8B-B14F-4D97-AF65-F5344CB8AC3E}">
        <p14:creationId xmlns:p14="http://schemas.microsoft.com/office/powerpoint/2010/main" val="4162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C4175D41-B3C8-4D29-BD4B-6C7D5146F4B6}"/>
              </a:ext>
            </a:extLst>
          </p:cNvPr>
          <p:cNvSpPr txBox="1"/>
          <p:nvPr/>
        </p:nvSpPr>
        <p:spPr>
          <a:xfrm>
            <a:off x="885825" y="148102"/>
            <a:ext cx="10191750" cy="1938992"/>
          </a:xfrm>
          <a:custGeom>
            <a:avLst/>
            <a:gdLst>
              <a:gd name="connsiteX0" fmla="*/ 0 w 10191750"/>
              <a:gd name="connsiteY0" fmla="*/ 0 h 1938992"/>
              <a:gd name="connsiteX1" fmla="*/ 10191750 w 10191750"/>
              <a:gd name="connsiteY1" fmla="*/ 0 h 1938992"/>
              <a:gd name="connsiteX2" fmla="*/ 10191750 w 10191750"/>
              <a:gd name="connsiteY2" fmla="*/ 1938992 h 1938992"/>
              <a:gd name="connsiteX3" fmla="*/ 0 w 10191750"/>
              <a:gd name="connsiteY3" fmla="*/ 1938992 h 1938992"/>
              <a:gd name="connsiteX4" fmla="*/ 0 w 10191750"/>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0" h="1938992" fill="none" extrusionOk="0">
                <a:moveTo>
                  <a:pt x="0" y="0"/>
                </a:moveTo>
                <a:cubicBezTo>
                  <a:pt x="2062277" y="5222"/>
                  <a:pt x="7118377" y="24918"/>
                  <a:pt x="10191750" y="0"/>
                </a:cubicBezTo>
                <a:cubicBezTo>
                  <a:pt x="10030505" y="738305"/>
                  <a:pt x="10147990" y="1407801"/>
                  <a:pt x="10191750" y="1938992"/>
                </a:cubicBezTo>
                <a:cubicBezTo>
                  <a:pt x="6019105" y="1774231"/>
                  <a:pt x="3409666" y="2057142"/>
                  <a:pt x="0" y="1938992"/>
                </a:cubicBezTo>
                <a:cubicBezTo>
                  <a:pt x="-55725" y="1490404"/>
                  <a:pt x="17072" y="314236"/>
                  <a:pt x="0" y="0"/>
                </a:cubicBezTo>
                <a:close/>
              </a:path>
              <a:path w="10191750" h="1938992" stroke="0" extrusionOk="0">
                <a:moveTo>
                  <a:pt x="0" y="0"/>
                </a:moveTo>
                <a:cubicBezTo>
                  <a:pt x="1366664" y="11849"/>
                  <a:pt x="7432049" y="-161459"/>
                  <a:pt x="10191750" y="0"/>
                </a:cubicBezTo>
                <a:cubicBezTo>
                  <a:pt x="10194880" y="920782"/>
                  <a:pt x="10090574" y="1107979"/>
                  <a:pt x="10191750" y="1938992"/>
                </a:cubicBezTo>
                <a:cubicBezTo>
                  <a:pt x="8174527" y="1793132"/>
                  <a:pt x="1128328"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000" b="1" dirty="0">
                <a:solidFill>
                  <a:srgbClr val="FF0000"/>
                </a:solidFill>
                <a:latin typeface="Calibri" panose="020F0502020204030204" pitchFamily="34" charset="0"/>
                <a:cs typeface="Calibri" panose="020F0502020204030204" pitchFamily="34" charset="0"/>
              </a:rPr>
              <a:t>Nấm mốc có kích thước rất nhỏ, chỉ có thể quan sát dưới kính hiển vi. Hình 8c là nấm mốc được phóng to dưới kính hiển vi.</a:t>
            </a:r>
            <a:endParaRPr kumimoji="0" lang="vi-VN"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ABAC6E50-C69A-F34F-B073-B1F16DF38D73}"/>
              </a:ext>
            </a:extLst>
          </p:cNvPr>
          <p:cNvPicPr>
            <a:picLocks noChangeAspect="1"/>
          </p:cNvPicPr>
          <p:nvPr/>
        </p:nvPicPr>
        <p:blipFill>
          <a:blip r:embed="rId3"/>
          <a:stretch>
            <a:fillRect/>
          </a:stretch>
        </p:blipFill>
        <p:spPr>
          <a:xfrm>
            <a:off x="952499" y="2852737"/>
            <a:ext cx="4138599" cy="2852738"/>
          </a:xfrm>
          <a:prstGeom prst="rect">
            <a:avLst/>
          </a:prstGeom>
        </p:spPr>
      </p:pic>
      <p:pic>
        <p:nvPicPr>
          <p:cNvPr id="13" name="Picture 12">
            <a:extLst>
              <a:ext uri="{FF2B5EF4-FFF2-40B4-BE49-F238E27FC236}">
                <a16:creationId xmlns:a16="http://schemas.microsoft.com/office/drawing/2014/main" id="{33A8116E-EC6A-7DF8-FFA7-E16107B1608B}"/>
              </a:ext>
            </a:extLst>
          </p:cNvPr>
          <p:cNvPicPr>
            <a:picLocks noChangeAspect="1"/>
          </p:cNvPicPr>
          <p:nvPr/>
        </p:nvPicPr>
        <p:blipFill>
          <a:blip r:embed="rId4"/>
          <a:stretch>
            <a:fillRect/>
          </a:stretch>
        </p:blipFill>
        <p:spPr>
          <a:xfrm>
            <a:off x="5960109" y="2867025"/>
            <a:ext cx="4884500" cy="2838450"/>
          </a:xfrm>
          <a:prstGeom prst="rect">
            <a:avLst/>
          </a:prstGeom>
        </p:spPr>
      </p:pic>
    </p:spTree>
    <p:extLst>
      <p:ext uri="{BB962C8B-B14F-4D97-AF65-F5344CB8AC3E}">
        <p14:creationId xmlns:p14="http://schemas.microsoft.com/office/powerpoint/2010/main" val="31401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3743325" y="114726"/>
            <a:ext cx="5638800" cy="952074"/>
          </a:xfrm>
          <a:custGeom>
            <a:avLst/>
            <a:gdLst>
              <a:gd name="connsiteX0" fmla="*/ 0 w 5638800"/>
              <a:gd name="connsiteY0" fmla="*/ 158682 h 952074"/>
              <a:gd name="connsiteX1" fmla="*/ 158682 w 5638800"/>
              <a:gd name="connsiteY1" fmla="*/ 0 h 952074"/>
              <a:gd name="connsiteX2" fmla="*/ 5480118 w 5638800"/>
              <a:gd name="connsiteY2" fmla="*/ 0 h 952074"/>
              <a:gd name="connsiteX3" fmla="*/ 5638800 w 5638800"/>
              <a:gd name="connsiteY3" fmla="*/ 158682 h 952074"/>
              <a:gd name="connsiteX4" fmla="*/ 5638800 w 5638800"/>
              <a:gd name="connsiteY4" fmla="*/ 793392 h 952074"/>
              <a:gd name="connsiteX5" fmla="*/ 5480118 w 5638800"/>
              <a:gd name="connsiteY5" fmla="*/ 952074 h 952074"/>
              <a:gd name="connsiteX6" fmla="*/ 158682 w 5638800"/>
              <a:gd name="connsiteY6" fmla="*/ 952074 h 952074"/>
              <a:gd name="connsiteX7" fmla="*/ 0 w 5638800"/>
              <a:gd name="connsiteY7" fmla="*/ 793392 h 952074"/>
              <a:gd name="connsiteX8" fmla="*/ 0 w 5638800"/>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0" h="952074" fill="none" extrusionOk="0">
                <a:moveTo>
                  <a:pt x="0" y="158682"/>
                </a:moveTo>
                <a:cubicBezTo>
                  <a:pt x="-14357" y="65039"/>
                  <a:pt x="76891" y="6655"/>
                  <a:pt x="158682" y="0"/>
                </a:cubicBezTo>
                <a:cubicBezTo>
                  <a:pt x="1593195" y="-61902"/>
                  <a:pt x="2943031" y="-101778"/>
                  <a:pt x="5480118" y="0"/>
                </a:cubicBezTo>
                <a:cubicBezTo>
                  <a:pt x="5562994" y="-1493"/>
                  <a:pt x="5643058" y="65370"/>
                  <a:pt x="5638800" y="158682"/>
                </a:cubicBezTo>
                <a:cubicBezTo>
                  <a:pt x="5663212" y="440122"/>
                  <a:pt x="5610869" y="580895"/>
                  <a:pt x="5638800" y="793392"/>
                </a:cubicBezTo>
                <a:cubicBezTo>
                  <a:pt x="5628146" y="875814"/>
                  <a:pt x="5564589" y="937437"/>
                  <a:pt x="5480118" y="952074"/>
                </a:cubicBezTo>
                <a:cubicBezTo>
                  <a:pt x="3440304" y="809682"/>
                  <a:pt x="1199742" y="1063175"/>
                  <a:pt x="158682" y="952074"/>
                </a:cubicBezTo>
                <a:cubicBezTo>
                  <a:pt x="69316" y="952938"/>
                  <a:pt x="-599" y="883759"/>
                  <a:pt x="0" y="793392"/>
                </a:cubicBezTo>
                <a:cubicBezTo>
                  <a:pt x="34357" y="681748"/>
                  <a:pt x="51337" y="410688"/>
                  <a:pt x="0" y="158682"/>
                </a:cubicBezTo>
                <a:close/>
              </a:path>
              <a:path w="5638800" h="952074" stroke="0" extrusionOk="0">
                <a:moveTo>
                  <a:pt x="0" y="158682"/>
                </a:moveTo>
                <a:cubicBezTo>
                  <a:pt x="-4605" y="64958"/>
                  <a:pt x="64379" y="-11148"/>
                  <a:pt x="158682" y="0"/>
                </a:cubicBezTo>
                <a:cubicBezTo>
                  <a:pt x="2268542" y="-164947"/>
                  <a:pt x="3059792" y="-52288"/>
                  <a:pt x="5480118" y="0"/>
                </a:cubicBezTo>
                <a:cubicBezTo>
                  <a:pt x="5567086" y="-10501"/>
                  <a:pt x="5629386" y="72551"/>
                  <a:pt x="5638800" y="158682"/>
                </a:cubicBezTo>
                <a:cubicBezTo>
                  <a:pt x="5656872" y="332799"/>
                  <a:pt x="5665141" y="552515"/>
                  <a:pt x="5638800" y="793392"/>
                </a:cubicBezTo>
                <a:cubicBezTo>
                  <a:pt x="5649242" y="894511"/>
                  <a:pt x="5560808" y="939431"/>
                  <a:pt x="5480118" y="952074"/>
                </a:cubicBezTo>
                <a:cubicBezTo>
                  <a:pt x="4269752" y="1110615"/>
                  <a:pt x="1130994"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Một</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số</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loại</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nấm</a:t>
            </a:r>
            <a:r>
              <a:rPr kumimoji="0" lang="en-US" altLang="zh-CN" sz="4000" b="1" i="0" u="none" strike="noStrike" kern="1200" cap="none" spc="0" normalizeH="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noProof="0" dirty="0" err="1">
                <a:ln>
                  <a:noFill/>
                </a:ln>
                <a:solidFill>
                  <a:srgbClr val="000000"/>
                </a:solidFill>
                <a:effectLst/>
                <a:uLnTx/>
                <a:uFillTx/>
                <a:latin typeface="Arial"/>
                <a:ea typeface="楷体"/>
                <a:cs typeface="Arial" panose="020B0604020202020204" pitchFamily="34" charset="0"/>
              </a:rPr>
              <a:t>khác</a:t>
            </a:r>
            <a:endParaRPr kumimoji="1" lang="zh-CN" altLang="en-US" sz="40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2050" name="Picture 2" descr="Bật mí cách chọn nấm đùi gà tươi ngon của người trồng nấm">
            <a:extLst>
              <a:ext uri="{FF2B5EF4-FFF2-40B4-BE49-F238E27FC236}">
                <a16:creationId xmlns:a16="http://schemas.microsoft.com/office/drawing/2014/main" id="{650EA490-3313-BB4D-099A-A731F5C3F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743075"/>
            <a:ext cx="5621867" cy="3162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3341CB-82FA-72CE-A644-385C8A34B6AA}"/>
              </a:ext>
            </a:extLst>
          </p:cNvPr>
          <p:cNvSpPr/>
          <p:nvPr/>
        </p:nvSpPr>
        <p:spPr>
          <a:xfrm>
            <a:off x="2514600" y="5096114"/>
            <a:ext cx="2238375"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gà</a:t>
            </a:r>
            <a:endParaRPr lang="vi-VN" sz="4400" b="1" dirty="0">
              <a:solidFill>
                <a:srgbClr val="002060"/>
              </a:solidFill>
              <a:latin typeface="Calibri" panose="020F0502020204030204" pitchFamily="34" charset="0"/>
              <a:cs typeface="Calibri" panose="020F0502020204030204" pitchFamily="34" charset="0"/>
            </a:endParaRPr>
          </a:p>
        </p:txBody>
      </p:sp>
      <p:pic>
        <p:nvPicPr>
          <p:cNvPr id="2052" name="Picture 4" descr="Khám phá Nấm Mèo - Nấm Mộc Nhĩ cùng những tác dụng tuyệt vời">
            <a:extLst>
              <a:ext uri="{FF2B5EF4-FFF2-40B4-BE49-F238E27FC236}">
                <a16:creationId xmlns:a16="http://schemas.microsoft.com/office/drawing/2014/main" id="{5D996E96-D926-4933-030D-E9E2195E9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1" y="1739276"/>
            <a:ext cx="4628534" cy="31946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AE85189-1C2E-0942-290D-E31331EA83D7}"/>
              </a:ext>
            </a:extLst>
          </p:cNvPr>
          <p:cNvSpPr/>
          <p:nvPr/>
        </p:nvSpPr>
        <p:spPr>
          <a:xfrm>
            <a:off x="7448550" y="5029439"/>
            <a:ext cx="3743325"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tai </a:t>
            </a:r>
            <a:r>
              <a:rPr lang="en-US" sz="4400" b="1" dirty="0" err="1">
                <a:solidFill>
                  <a:srgbClr val="002060"/>
                </a:solidFill>
                <a:latin typeface="Calibri" panose="020F0502020204030204" pitchFamily="34" charset="0"/>
                <a:cs typeface="Calibri" panose="020F0502020204030204" pitchFamily="34" charset="0"/>
              </a:rPr>
              <a:t>mèo</a:t>
            </a:r>
            <a:endParaRPr lang="vi-VN"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0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1000"/>
                                        <p:tgtEl>
                                          <p:spTgt spid="2052"/>
                                        </p:tgtEl>
                                      </p:cBhvr>
                                    </p:animEffect>
                                    <p:anim calcmode="lin" valueType="num">
                                      <p:cBhvr>
                                        <p:cTn id="30" dur="1000" fill="hold"/>
                                        <p:tgtEl>
                                          <p:spTgt spid="2052"/>
                                        </p:tgtEl>
                                        <p:attrNameLst>
                                          <p:attrName>ppt_x</p:attrName>
                                        </p:attrNameLst>
                                      </p:cBhvr>
                                      <p:tavLst>
                                        <p:tav tm="0">
                                          <p:val>
                                            <p:strVal val="#ppt_x"/>
                                          </p:val>
                                        </p:tav>
                                        <p:tav tm="100000">
                                          <p:val>
                                            <p:strVal val="#ppt_x"/>
                                          </p:val>
                                        </p:tav>
                                      </p:tavLst>
                                    </p:anim>
                                    <p:anim calcmode="lin" valueType="num">
                                      <p:cBhvr>
                                        <p:cTn id="3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3" name="Picture 2">
            <a:extLst>
              <a:ext uri="{FF2B5EF4-FFF2-40B4-BE49-F238E27FC236}">
                <a16:creationId xmlns:a16="http://schemas.microsoft.com/office/drawing/2014/main" id="{C33061CC-58E9-4F30-4955-E11B0E30A2B1}"/>
              </a:ext>
            </a:extLst>
          </p:cNvPr>
          <p:cNvPicPr>
            <a:picLocks noChangeAspect="1"/>
          </p:cNvPicPr>
          <p:nvPr/>
        </p:nvPicPr>
        <p:blipFill>
          <a:blip r:embed="rId6"/>
          <a:stretch>
            <a:fillRect/>
          </a:stretch>
        </p:blipFill>
        <p:spPr>
          <a:xfrm>
            <a:off x="4115058" y="1905198"/>
            <a:ext cx="7333169" cy="2566304"/>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spTree>
    <p:extLst>
      <p:ext uri="{BB962C8B-B14F-4D97-AF65-F5344CB8AC3E}">
        <p14:creationId xmlns:p14="http://schemas.microsoft.com/office/powerpoint/2010/main" val="385741008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8" presetClass="entr" presetSubtype="0" accel="50000" fill="hold" grpId="0" nodeType="afterEffect">
                                      <p:stCondLst>
                                        <p:cond delay="0"/>
                                      </p:stCondLst>
                                      <p:iterate type="lt">
                                        <p:tmPct val="13293"/>
                                      </p:iterate>
                                      <p:childTnLst>
                                        <p:set>
                                          <p:cBhvr>
                                            <p:cTn id="11" dur="1" fill="hold">
                                              <p:stCondLst>
                                                <p:cond delay="0"/>
                                              </p:stCondLst>
                                            </p:cTn>
                                            <p:tgtEl>
                                              <p:spTgt spid="10"/>
                                            </p:tgtEl>
                                            <p:attrNameLst>
                                              <p:attrName>style.visibility</p:attrName>
                                            </p:attrNameLst>
                                          </p:cBhvr>
                                          <p:to>
                                            <p:strVal val="visible"/>
                                          </p:to>
                                        </p:set>
                                        <p:set>
                                          <p:cBhvr>
                                            <p:cTn id="12" dur="5" fill="hold">
                                              <p:stCondLst>
                                                <p:cond delay="0"/>
                                              </p:stCondLst>
                                            </p:cTn>
                                            <p:tgtEl>
                                              <p:spTgt spid="10"/>
                                            </p:tgtEl>
                                            <p:attrNameLst>
                                              <p:attrName>style.rotation</p:attrName>
                                            </p:attrNameLst>
                                          </p:cBhvr>
                                          <p:to>
                                            <p:strVal val="-45.0"/>
                                          </p:to>
                                        </p:set>
                                        <p:anim calcmode="lin" valueType="num">
                                          <p:cBhvr>
                                            <p:cTn id="13" dur="5" fill="hold">
                                              <p:stCondLst>
                                                <p:cond delay="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4" dur="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5" dur="2" decel="50000" autoRev="1" fill="hold">
                                              <p:stCondLst>
                                                <p:cond delay="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6" dur="1" fill="hold">
                                              <p:stCondLst>
                                                <p:cond delay="9"/>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3743325" y="114726"/>
            <a:ext cx="5638800" cy="952074"/>
          </a:xfrm>
          <a:custGeom>
            <a:avLst/>
            <a:gdLst>
              <a:gd name="connsiteX0" fmla="*/ 0 w 5638800"/>
              <a:gd name="connsiteY0" fmla="*/ 158682 h 952074"/>
              <a:gd name="connsiteX1" fmla="*/ 158682 w 5638800"/>
              <a:gd name="connsiteY1" fmla="*/ 0 h 952074"/>
              <a:gd name="connsiteX2" fmla="*/ 5480118 w 5638800"/>
              <a:gd name="connsiteY2" fmla="*/ 0 h 952074"/>
              <a:gd name="connsiteX3" fmla="*/ 5638800 w 5638800"/>
              <a:gd name="connsiteY3" fmla="*/ 158682 h 952074"/>
              <a:gd name="connsiteX4" fmla="*/ 5638800 w 5638800"/>
              <a:gd name="connsiteY4" fmla="*/ 793392 h 952074"/>
              <a:gd name="connsiteX5" fmla="*/ 5480118 w 5638800"/>
              <a:gd name="connsiteY5" fmla="*/ 952074 h 952074"/>
              <a:gd name="connsiteX6" fmla="*/ 158682 w 5638800"/>
              <a:gd name="connsiteY6" fmla="*/ 952074 h 952074"/>
              <a:gd name="connsiteX7" fmla="*/ 0 w 5638800"/>
              <a:gd name="connsiteY7" fmla="*/ 793392 h 952074"/>
              <a:gd name="connsiteX8" fmla="*/ 0 w 5638800"/>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0" h="952074" fill="none" extrusionOk="0">
                <a:moveTo>
                  <a:pt x="0" y="158682"/>
                </a:moveTo>
                <a:cubicBezTo>
                  <a:pt x="-14357" y="65039"/>
                  <a:pt x="76891" y="6655"/>
                  <a:pt x="158682" y="0"/>
                </a:cubicBezTo>
                <a:cubicBezTo>
                  <a:pt x="1593195" y="-61902"/>
                  <a:pt x="2943031" y="-101778"/>
                  <a:pt x="5480118" y="0"/>
                </a:cubicBezTo>
                <a:cubicBezTo>
                  <a:pt x="5562994" y="-1493"/>
                  <a:pt x="5643058" y="65370"/>
                  <a:pt x="5638800" y="158682"/>
                </a:cubicBezTo>
                <a:cubicBezTo>
                  <a:pt x="5663212" y="440122"/>
                  <a:pt x="5610869" y="580895"/>
                  <a:pt x="5638800" y="793392"/>
                </a:cubicBezTo>
                <a:cubicBezTo>
                  <a:pt x="5628146" y="875814"/>
                  <a:pt x="5564589" y="937437"/>
                  <a:pt x="5480118" y="952074"/>
                </a:cubicBezTo>
                <a:cubicBezTo>
                  <a:pt x="3440304" y="809682"/>
                  <a:pt x="1199742" y="1063175"/>
                  <a:pt x="158682" y="952074"/>
                </a:cubicBezTo>
                <a:cubicBezTo>
                  <a:pt x="69316" y="952938"/>
                  <a:pt x="-599" y="883759"/>
                  <a:pt x="0" y="793392"/>
                </a:cubicBezTo>
                <a:cubicBezTo>
                  <a:pt x="34357" y="681748"/>
                  <a:pt x="51337" y="410688"/>
                  <a:pt x="0" y="158682"/>
                </a:cubicBezTo>
                <a:close/>
              </a:path>
              <a:path w="5638800" h="952074" stroke="0" extrusionOk="0">
                <a:moveTo>
                  <a:pt x="0" y="158682"/>
                </a:moveTo>
                <a:cubicBezTo>
                  <a:pt x="-4605" y="64958"/>
                  <a:pt x="64379" y="-11148"/>
                  <a:pt x="158682" y="0"/>
                </a:cubicBezTo>
                <a:cubicBezTo>
                  <a:pt x="2268542" y="-164947"/>
                  <a:pt x="3059792" y="-52288"/>
                  <a:pt x="5480118" y="0"/>
                </a:cubicBezTo>
                <a:cubicBezTo>
                  <a:pt x="5567086" y="-10501"/>
                  <a:pt x="5629386" y="72551"/>
                  <a:pt x="5638800" y="158682"/>
                </a:cubicBezTo>
                <a:cubicBezTo>
                  <a:pt x="5656872" y="332799"/>
                  <a:pt x="5665141" y="552515"/>
                  <a:pt x="5638800" y="793392"/>
                </a:cubicBezTo>
                <a:cubicBezTo>
                  <a:pt x="5649242" y="894511"/>
                  <a:pt x="5560808" y="939431"/>
                  <a:pt x="5480118" y="952074"/>
                </a:cubicBezTo>
                <a:cubicBezTo>
                  <a:pt x="4269752" y="1110615"/>
                  <a:pt x="1130994"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Một</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số</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loại</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nấm</a:t>
            </a:r>
            <a:r>
              <a:rPr kumimoji="0" lang="en-US" altLang="zh-CN" sz="4000" b="1" i="0" u="none" strike="noStrike" kern="1200" cap="none" spc="0" normalizeH="0" baseline="0" noProof="0" dirty="0">
                <a:ln>
                  <a:noFill/>
                </a:ln>
                <a:solidFill>
                  <a:srgbClr val="000000"/>
                </a:solidFill>
                <a:effectLst/>
                <a:uLnTx/>
                <a:uFillTx/>
                <a:latin typeface="Arial"/>
                <a:ea typeface="楷体"/>
                <a:cs typeface="Arial" panose="020B0604020202020204" pitchFamily="34" charset="0"/>
              </a:rPr>
              <a:t> </a:t>
            </a:r>
            <a:r>
              <a:rPr kumimoji="0" lang="en-US" altLang="zh-CN" sz="4000" b="1" i="0" u="none" strike="noStrike" kern="1200" cap="none" spc="0" normalizeH="0" baseline="0" noProof="0" dirty="0" err="1">
                <a:ln>
                  <a:noFill/>
                </a:ln>
                <a:solidFill>
                  <a:srgbClr val="000000"/>
                </a:solidFill>
                <a:effectLst/>
                <a:uLnTx/>
                <a:uFillTx/>
                <a:latin typeface="Arial"/>
                <a:ea typeface="楷体"/>
                <a:cs typeface="Arial" panose="020B0604020202020204" pitchFamily="34" charset="0"/>
              </a:rPr>
              <a:t>khác</a:t>
            </a:r>
            <a:endParaRPr kumimoji="1" lang="zh-CN" altLang="en-US" sz="40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5122" name="Picture 2" descr="Nấm Hương - Nấm Hợp Giang">
            <a:extLst>
              <a:ext uri="{FF2B5EF4-FFF2-40B4-BE49-F238E27FC236}">
                <a16:creationId xmlns:a16="http://schemas.microsoft.com/office/drawing/2014/main" id="{10EA7097-F067-937E-20DE-4E4196260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503719"/>
            <a:ext cx="5010150" cy="36540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C01E9A-E276-651F-49DF-2CB6177BB6D0}"/>
              </a:ext>
            </a:extLst>
          </p:cNvPr>
          <p:cNvSpPr/>
          <p:nvPr/>
        </p:nvSpPr>
        <p:spPr>
          <a:xfrm>
            <a:off x="1962151" y="5429489"/>
            <a:ext cx="3162300"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hương</a:t>
            </a:r>
            <a:endParaRPr lang="vi-VN" sz="4400" b="1" dirty="0">
              <a:solidFill>
                <a:srgbClr val="002060"/>
              </a:solidFill>
              <a:latin typeface="Calibri" panose="020F0502020204030204" pitchFamily="34" charset="0"/>
              <a:cs typeface="Calibri" panose="020F0502020204030204" pitchFamily="34" charset="0"/>
            </a:endParaRPr>
          </a:p>
        </p:txBody>
      </p:sp>
      <p:pic>
        <p:nvPicPr>
          <p:cNvPr id="5124" name="Picture 4" descr="Hypsizygus tessellatus – Wikipedia tiếng Việt">
            <a:extLst>
              <a:ext uri="{FF2B5EF4-FFF2-40B4-BE49-F238E27FC236}">
                <a16:creationId xmlns:a16="http://schemas.microsoft.com/office/drawing/2014/main" id="{908ED923-23DF-10D9-4174-7AACC7CA9DF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62700" y="1541341"/>
            <a:ext cx="5172075" cy="35831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4EDEE87-9FEC-D3BF-1B21-136D654A506D}"/>
              </a:ext>
            </a:extLst>
          </p:cNvPr>
          <p:cNvSpPr/>
          <p:nvPr/>
        </p:nvSpPr>
        <p:spPr>
          <a:xfrm>
            <a:off x="7029450" y="5391389"/>
            <a:ext cx="3962399" cy="769441"/>
          </a:xfrm>
          <a:prstGeom prst="rect">
            <a:avLst/>
          </a:prstGeom>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309" fontAlgn="base"/>
            <a:r>
              <a:rPr lang="en-US" sz="4400" b="1" dirty="0" err="1">
                <a:solidFill>
                  <a:srgbClr val="002060"/>
                </a:solidFill>
                <a:latin typeface="Calibri" panose="020F0502020204030204" pitchFamily="34" charset="0"/>
                <a:cs typeface="Calibri" panose="020F0502020204030204" pitchFamily="34" charset="0"/>
              </a:rPr>
              <a:t>Nấm</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Ngọc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Tẩm</a:t>
            </a:r>
            <a:endParaRPr lang="vi-VN" sz="4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2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228724" y="1581389"/>
            <a:ext cx="10029825" cy="830997"/>
          </a:xfrm>
          <a:prstGeom prst="rect">
            <a:avLst/>
          </a:prstGeom>
          <a:solidFill>
            <a:srgbClr val="FFFF00">
              <a:alpha val="76000"/>
            </a:srgbClr>
          </a:solidFill>
          <a:ln w="47625">
            <a:solidFill>
              <a:srgbClr val="00B0F0"/>
            </a:solidFill>
            <a:prstDash val="dashDot"/>
          </a:ln>
        </p:spPr>
        <p:txBody>
          <a:bodyPr wrap="square">
            <a:spAutoFit/>
          </a:bodyPr>
          <a:lstStyle/>
          <a:p>
            <a:pPr lvl="0" algn="just" defTabSz="914309" fontAlgn="base"/>
            <a:r>
              <a:rPr lang="vi-VN" sz="4800" b="1" dirty="0">
                <a:solidFill>
                  <a:srgbClr val="FF0000"/>
                </a:solidFill>
                <a:latin typeface="Calibri" panose="020F0502020204030204" pitchFamily="34" charset="0"/>
                <a:cs typeface="Calibri" panose="020F0502020204030204" pitchFamily="34" charset="0"/>
              </a:rPr>
              <a:t>Kích thước của các loại nấm khác nhau</a:t>
            </a:r>
            <a:endParaRPr kumimoji="0" lang="vi-VN" sz="4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013662" y="185865"/>
            <a:ext cx="3993226" cy="1457070"/>
          </a:xfrm>
          <a:prstGeom prst="rect">
            <a:avLst/>
          </a:prstGeom>
        </p:spPr>
      </p:pic>
      <p:pic>
        <p:nvPicPr>
          <p:cNvPr id="6146" name="Picture 2" descr="Nấm là gì? Lợi ích và món ngon từ các loại nấm ăn được">
            <a:extLst>
              <a:ext uri="{FF2B5EF4-FFF2-40B4-BE49-F238E27FC236}">
                <a16:creationId xmlns:a16="http://schemas.microsoft.com/office/drawing/2014/main" id="{53461806-11B7-A63B-161F-6FFAC02F0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525" y="2611246"/>
            <a:ext cx="6896100" cy="38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581591" cy="1199724"/>
          </a:xfrm>
          <a:custGeom>
            <a:avLst/>
            <a:gdLst>
              <a:gd name="connsiteX0" fmla="*/ 0 w 10581591"/>
              <a:gd name="connsiteY0" fmla="*/ 199958 h 1199724"/>
              <a:gd name="connsiteX1" fmla="*/ 199958 w 10581591"/>
              <a:gd name="connsiteY1" fmla="*/ 0 h 1199724"/>
              <a:gd name="connsiteX2" fmla="*/ 10381633 w 10581591"/>
              <a:gd name="connsiteY2" fmla="*/ 0 h 1199724"/>
              <a:gd name="connsiteX3" fmla="*/ 10581591 w 10581591"/>
              <a:gd name="connsiteY3" fmla="*/ 199958 h 1199724"/>
              <a:gd name="connsiteX4" fmla="*/ 10581591 w 10581591"/>
              <a:gd name="connsiteY4" fmla="*/ 999766 h 1199724"/>
              <a:gd name="connsiteX5" fmla="*/ 10381633 w 10581591"/>
              <a:gd name="connsiteY5" fmla="*/ 1199724 h 1199724"/>
              <a:gd name="connsiteX6" fmla="*/ 199958 w 10581591"/>
              <a:gd name="connsiteY6" fmla="*/ 1199724 h 1199724"/>
              <a:gd name="connsiteX7" fmla="*/ 0 w 10581591"/>
              <a:gd name="connsiteY7" fmla="*/ 999766 h 1199724"/>
              <a:gd name="connsiteX8" fmla="*/ 0 w 10581591"/>
              <a:gd name="connsiteY8" fmla="*/ 199958 h 119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1591" h="1199724" fill="none" extrusionOk="0">
                <a:moveTo>
                  <a:pt x="0" y="199958"/>
                </a:moveTo>
                <a:cubicBezTo>
                  <a:pt x="-18846" y="81642"/>
                  <a:pt x="93477" y="4500"/>
                  <a:pt x="199958" y="0"/>
                </a:cubicBezTo>
                <a:cubicBezTo>
                  <a:pt x="4193589" y="-61902"/>
                  <a:pt x="8695166" y="-101778"/>
                  <a:pt x="10381633" y="0"/>
                </a:cubicBezTo>
                <a:cubicBezTo>
                  <a:pt x="10480380" y="-3664"/>
                  <a:pt x="10588151" y="80782"/>
                  <a:pt x="10581591" y="199958"/>
                </a:cubicBezTo>
                <a:cubicBezTo>
                  <a:pt x="10523168" y="453997"/>
                  <a:pt x="10618802" y="896344"/>
                  <a:pt x="10581591" y="999766"/>
                </a:cubicBezTo>
                <a:cubicBezTo>
                  <a:pt x="10576200" y="1107561"/>
                  <a:pt x="10490964" y="1194628"/>
                  <a:pt x="10381633" y="1199724"/>
                </a:cubicBezTo>
                <a:cubicBezTo>
                  <a:pt x="6547383" y="1057332"/>
                  <a:pt x="2377820" y="1310825"/>
                  <a:pt x="199958" y="1199724"/>
                </a:cubicBezTo>
                <a:cubicBezTo>
                  <a:pt x="81676" y="1203651"/>
                  <a:pt x="-3521" y="1126254"/>
                  <a:pt x="0" y="999766"/>
                </a:cubicBezTo>
                <a:cubicBezTo>
                  <a:pt x="65701" y="716060"/>
                  <a:pt x="-49413" y="503654"/>
                  <a:pt x="0" y="199958"/>
                </a:cubicBezTo>
                <a:close/>
              </a:path>
              <a:path w="10581591" h="1199724" stroke="0" extrusionOk="0">
                <a:moveTo>
                  <a:pt x="0" y="199958"/>
                </a:moveTo>
                <a:cubicBezTo>
                  <a:pt x="-1626" y="87375"/>
                  <a:pt x="81156" y="-13997"/>
                  <a:pt x="199958" y="0"/>
                </a:cubicBezTo>
                <a:cubicBezTo>
                  <a:pt x="1832077" y="-164947"/>
                  <a:pt x="9093745" y="-52288"/>
                  <a:pt x="10381633" y="0"/>
                </a:cubicBezTo>
                <a:cubicBezTo>
                  <a:pt x="10491786" y="-4398"/>
                  <a:pt x="10579505" y="89858"/>
                  <a:pt x="10581591" y="199958"/>
                </a:cubicBezTo>
                <a:cubicBezTo>
                  <a:pt x="10624434" y="498666"/>
                  <a:pt x="10533052" y="818016"/>
                  <a:pt x="10581591" y="999766"/>
                </a:cubicBezTo>
                <a:cubicBezTo>
                  <a:pt x="10584963" y="1114554"/>
                  <a:pt x="10489793" y="1195585"/>
                  <a:pt x="10381633" y="1199724"/>
                </a:cubicBezTo>
                <a:cubicBezTo>
                  <a:pt x="9080475" y="1358265"/>
                  <a:pt x="1912372" y="1057888"/>
                  <a:pt x="199958" y="1199724"/>
                </a:cubicBezTo>
                <a:cubicBezTo>
                  <a:pt x="88430" y="1218934"/>
                  <a:pt x="15377" y="1104853"/>
                  <a:pt x="0" y="999766"/>
                </a:cubicBezTo>
                <a:cubicBezTo>
                  <a:pt x="-3951" y="646364"/>
                  <a:pt x="7263" y="430727"/>
                  <a:pt x="0" y="199958"/>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09">
              <a:defRPr/>
            </a:pPr>
            <a:r>
              <a:rPr lang="vi-VN" altLang="zh-CN" sz="2800" b="1" dirty="0">
                <a:solidFill>
                  <a:srgbClr val="000000"/>
                </a:solidFill>
                <a:latin typeface="Arial"/>
                <a:ea typeface="楷体"/>
                <a:cs typeface="Arial" panose="020B0604020202020204" pitchFamily="34" charset="0"/>
              </a:rPr>
              <a:t>3. Nêu tên một loại nấm và chia sẻ hình dạng, kích thước, màu sắc của nấm đó.</a:t>
            </a:r>
            <a:endParaRPr kumimoji="1" lang="zh-CN" altLang="en-US" sz="2800" b="1" i="0" u="none" strike="noStrike" kern="1200" cap="none" spc="0" normalizeH="0" baseline="0" noProof="0" dirty="0">
              <a:ln>
                <a:noFill/>
              </a:ln>
              <a:solidFill>
                <a:prstClr val="black"/>
              </a:solidFill>
              <a:effectLst/>
              <a:uLnTx/>
              <a:uFillTx/>
              <a:latin typeface="Arial"/>
              <a:ea typeface="微软雅黑" panose="020B0503020204020204" pitchFamily="34" charset="-122"/>
              <a:cs typeface="Arial" panose="020B0604020202020204" pitchFamily="34" charset="0"/>
            </a:endParaRPr>
          </a:p>
        </p:txBody>
      </p:sp>
      <p:pic>
        <p:nvPicPr>
          <p:cNvPr id="7170" name="Picture 2" descr="Nấm mỡ là gì? Công dụng và các món ăn cùng nấm mỡ">
            <a:extLst>
              <a:ext uri="{FF2B5EF4-FFF2-40B4-BE49-F238E27FC236}">
                <a16:creationId xmlns:a16="http://schemas.microsoft.com/office/drawing/2014/main" id="{E433CCDD-C570-C49C-02D9-F2FB83E66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1" y="2333626"/>
            <a:ext cx="5283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B0FFB30-CB23-6C2A-14EE-46A72DF3BB0D}"/>
              </a:ext>
            </a:extLst>
          </p:cNvPr>
          <p:cNvSpPr/>
          <p:nvPr/>
        </p:nvSpPr>
        <p:spPr>
          <a:xfrm>
            <a:off x="6467475" y="2819639"/>
            <a:ext cx="5238750" cy="1754326"/>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09" fontAlgn="base"/>
            <a:r>
              <a:rPr lang="en-US" sz="3600" b="1" dirty="0" err="1">
                <a:solidFill>
                  <a:srgbClr val="FF0000"/>
                </a:solidFill>
                <a:latin typeface="Calibri" panose="020F0502020204030204" pitchFamily="34" charset="0"/>
                <a:cs typeface="Calibri" panose="020F0502020204030204" pitchFamily="34" charset="0"/>
              </a:rPr>
              <a:t>Ví</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dụ</a:t>
            </a: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Nấm mỡ có nhiều màu sắc từ trắng đến nâu nhạt với kích cỡ đa dạng.</a:t>
            </a:r>
          </a:p>
        </p:txBody>
      </p:sp>
    </p:spTree>
    <p:extLst>
      <p:ext uri="{BB962C8B-B14F-4D97-AF65-F5344CB8AC3E}">
        <p14:creationId xmlns:p14="http://schemas.microsoft.com/office/powerpoint/2010/main" val="31630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barn(inVertical)">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DB4410-BB32-64B6-9978-7D4564CAE802}"/>
              </a:ext>
            </a:extLst>
          </p:cNvPr>
          <p:cNvSpPr/>
          <p:nvPr/>
        </p:nvSpPr>
        <p:spPr>
          <a:xfrm>
            <a:off x="1000809" y="1648064"/>
            <a:ext cx="10410141" cy="4401205"/>
          </a:xfrm>
          <a:prstGeom prst="rect">
            <a:avLst/>
          </a:prstGeom>
          <a:solidFill>
            <a:srgbClr val="FFFF00">
              <a:alpha val="76000"/>
            </a:srgbClr>
          </a:solidFill>
          <a:ln w="47625">
            <a:solidFill>
              <a:srgbClr val="00B0F0"/>
            </a:solidFill>
            <a:prstDash val="dashDot"/>
          </a:ln>
        </p:spPr>
        <p:txBody>
          <a:bodyPr wrap="square">
            <a:spAutoFit/>
          </a:bodyPr>
          <a:lstStyle/>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và màu sắc rất khác nhau như từ rất nhỏ không thể nhìn thấy bằng mắt thường đến to lớn, màu sắc trắng, nâu, đỏ, vàng, sặc sỡ...</a:t>
            </a:r>
            <a:endParaRPr lang="en-US" sz="4000" b="1" dirty="0">
              <a:solidFill>
                <a:srgbClr val="FF0000"/>
              </a:solidFill>
              <a:latin typeface="Calibri" panose="020F0502020204030204" pitchFamily="34" charset="0"/>
              <a:cs typeface="Calibri" panose="020F0502020204030204" pitchFamily="34" charset="0"/>
            </a:endParaRPr>
          </a:p>
          <a:p>
            <a:pPr marL="571500" lvl="0" indent="-571500" algn="just" defTabSz="914309" fontAlgn="base">
              <a:buFont typeface="Arial" panose="020B0604020202020204" pitchFamily="34" charset="0"/>
              <a:buChar char="•"/>
            </a:pPr>
            <a:r>
              <a:rPr lang="vi-VN" sz="4000" b="1" dirty="0">
                <a:solidFill>
                  <a:srgbClr val="FF0000"/>
                </a:solidFill>
                <a:latin typeface="Calibri" panose="020F0502020204030204" pitchFamily="34" charset="0"/>
                <a:cs typeface="Calibri" panose="020F0502020204030204" pitchFamily="34" charset="0"/>
              </a:rPr>
              <a:t>Nấm có hình dạng, kích thước, màu sắc nhưng không có màu xanh như đa số thực vật do nấm không có diệp lục.</a:t>
            </a:r>
            <a:endPar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15BA681-38AB-7D4D-8B01-84E2A5ACD822}"/>
              </a:ext>
            </a:extLst>
          </p:cNvPr>
          <p:cNvPicPr>
            <a:picLocks noChangeAspect="1"/>
          </p:cNvPicPr>
          <p:nvPr/>
        </p:nvPicPr>
        <p:blipFill>
          <a:blip r:embed="rId4"/>
          <a:stretch>
            <a:fillRect/>
          </a:stretch>
        </p:blipFill>
        <p:spPr>
          <a:xfrm>
            <a:off x="4394662" y="309690"/>
            <a:ext cx="3993226" cy="1457070"/>
          </a:xfrm>
          <a:prstGeom prst="rect">
            <a:avLst/>
          </a:prstGeom>
        </p:spPr>
      </p:pic>
    </p:spTree>
    <p:extLst>
      <p:ext uri="{BB962C8B-B14F-4D97-AF65-F5344CB8AC3E}">
        <p14:creationId xmlns:p14="http://schemas.microsoft.com/office/powerpoint/2010/main" val="38746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nvGrpSpPr>
          <p:cNvPr id="22" name="Graphic 4">
            <a:extLst>
              <a:ext uri="{FF2B5EF4-FFF2-40B4-BE49-F238E27FC236}">
                <a16:creationId xmlns:a16="http://schemas.microsoft.com/office/drawing/2014/main" id="{008E5BC8-75C8-5759-853E-82750A9FEC4F}"/>
              </a:ext>
            </a:extLst>
          </p:cNvPr>
          <p:cNvGrpSpPr/>
          <p:nvPr/>
        </p:nvGrpSpPr>
        <p:grpSpPr>
          <a:xfrm>
            <a:off x="4572129" y="1800464"/>
            <a:ext cx="6552347" cy="291742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914309">
                <a:defRPr/>
              </a:pPr>
              <a:endParaRPr lang="en-US">
                <a:solidFill>
                  <a:prstClr val="black"/>
                </a:solidFill>
                <a:latin typeface="Calibri"/>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914309">
                  <a:defRPr/>
                </a:pPr>
                <a:endParaRPr lang="en-US">
                  <a:solidFill>
                    <a:prstClr val="black"/>
                  </a:solidFill>
                  <a:latin typeface="Calibri"/>
                </a:endParaRPr>
              </a:p>
            </p:txBody>
          </p:sp>
        </p:grpSp>
      </p:grpSp>
      <p:pic>
        <p:nvPicPr>
          <p:cNvPr id="2" name="Picture 1">
            <a:extLst>
              <a:ext uri="{FF2B5EF4-FFF2-40B4-BE49-F238E27FC236}">
                <a16:creationId xmlns:a16="http://schemas.microsoft.com/office/drawing/2014/main" id="{FB8FB556-EC51-968C-6B35-43FCF6139F66}"/>
              </a:ext>
            </a:extLst>
          </p:cNvPr>
          <p:cNvPicPr>
            <a:picLocks noChangeAspect="1"/>
          </p:cNvPicPr>
          <p:nvPr/>
        </p:nvPicPr>
        <p:blipFill>
          <a:blip r:embed="rId3"/>
          <a:stretch>
            <a:fillRect/>
          </a:stretch>
        </p:blipFill>
        <p:spPr>
          <a:xfrm>
            <a:off x="4810214" y="2171869"/>
            <a:ext cx="6156692" cy="2139602"/>
          </a:xfrm>
          <a:prstGeom prst="rect">
            <a:avLst/>
          </a:prstGeom>
        </p:spPr>
      </p:pic>
      <p:pic>
        <p:nvPicPr>
          <p:cNvPr id="5" name="Picture 4" descr="A red and white mushrooms with white dots&#10;&#10;Description automatically generated">
            <a:extLst>
              <a:ext uri="{FF2B5EF4-FFF2-40B4-BE49-F238E27FC236}">
                <a16:creationId xmlns:a16="http://schemas.microsoft.com/office/drawing/2014/main" id="{89199E02-3BD3-58F0-EC85-5B617ACB6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89" y="2762250"/>
            <a:ext cx="3747656" cy="3810001"/>
          </a:xfrm>
          <a:prstGeom prst="rect">
            <a:avLst/>
          </a:prstGeom>
        </p:spPr>
      </p:pic>
    </p:spTree>
    <p:extLst>
      <p:ext uri="{BB962C8B-B14F-4D97-AF65-F5344CB8AC3E}">
        <p14:creationId xmlns:p14="http://schemas.microsoft.com/office/powerpoint/2010/main" val="302339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34" y="0"/>
            <a:ext cx="3622206" cy="1957291"/>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272528" y="3437845"/>
            <a:ext cx="1195268" cy="1122531"/>
          </a:xfrm>
          <a:prstGeom prst="rect">
            <a:avLst/>
          </a:prstGeom>
        </p:spPr>
      </p:pic>
      <p:sp>
        <p:nvSpPr>
          <p:cNvPr id="6" name="Rounded Rectangle 5"/>
          <p:cNvSpPr/>
          <p:nvPr/>
        </p:nvSpPr>
        <p:spPr>
          <a:xfrm>
            <a:off x="2589788" y="5496139"/>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1</a:t>
            </a:r>
          </a:p>
        </p:txBody>
      </p:sp>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292488" y="2512067"/>
            <a:ext cx="1472564" cy="2065679"/>
          </a:xfrm>
          <a:prstGeom prst="rect">
            <a:avLst/>
          </a:prstGeom>
        </p:spPr>
      </p:pic>
      <p:pic>
        <p:nvPicPr>
          <p:cNvPr id="8" name="Picture 7">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226563" y="4447864"/>
            <a:ext cx="1362754" cy="993231"/>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4321716" y="3437844"/>
            <a:ext cx="1195268" cy="1122531"/>
          </a:xfrm>
          <a:prstGeom prst="rect">
            <a:avLst/>
          </a:prstGeom>
        </p:spPr>
      </p:pic>
      <p:sp>
        <p:nvSpPr>
          <p:cNvPr id="10" name="Rounded Rectangle 9"/>
          <p:cNvSpPr/>
          <p:nvPr/>
        </p:nvSpPr>
        <p:spPr>
          <a:xfrm>
            <a:off x="4588000" y="5491330"/>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2</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4196846" y="2348428"/>
            <a:ext cx="1445007" cy="2352336"/>
          </a:xfrm>
          <a:prstGeom prst="rect">
            <a:avLst/>
          </a:prstGeom>
        </p:spPr>
      </p:pic>
      <p:pic>
        <p:nvPicPr>
          <p:cNvPr id="12" name="Picture 11">
            <a:hlinkClick r:id="rId14" action="ppaction://hlinksldjump"/>
          </p:cNvPr>
          <p:cNvPicPr>
            <a:picLocks noChangeAspect="1"/>
          </p:cNvPicPr>
          <p:nvPr/>
        </p:nvPicPr>
        <p:blipFill rotWithShape="1">
          <a:blip r:embed="rId15">
            <a:extLst>
              <a:ext uri="{BEBA8EAE-BF5A-486C-A8C5-ECC9F3942E4B}">
                <a14:imgProps xmlns:a14="http://schemas.microsoft.com/office/drawing/2010/main">
                  <a14:imgLayer r:embed="rId8">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4054218" y="4482589"/>
            <a:ext cx="1730264" cy="986971"/>
          </a:xfrm>
          <a:prstGeom prst="rect">
            <a:avLst/>
          </a:prstGeom>
        </p:spPr>
      </p:pic>
      <p:pic>
        <p:nvPicPr>
          <p:cNvPr id="13" name="Picture 1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8405909" y="3496517"/>
            <a:ext cx="1195268" cy="1122531"/>
          </a:xfrm>
          <a:prstGeom prst="rect">
            <a:avLst/>
          </a:prstGeom>
        </p:spPr>
      </p:pic>
      <p:sp>
        <p:nvSpPr>
          <p:cNvPr id="14" name="Rounded Rectangle 13"/>
          <p:cNvSpPr/>
          <p:nvPr/>
        </p:nvSpPr>
        <p:spPr>
          <a:xfrm>
            <a:off x="8675437" y="5499769"/>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4</a:t>
            </a:r>
          </a:p>
        </p:txBody>
      </p:sp>
      <p:pic>
        <p:nvPicPr>
          <p:cNvPr id="15" name="Picture 14"/>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8341283" y="2348428"/>
            <a:ext cx="1350886" cy="2357757"/>
          </a:xfrm>
          <a:prstGeom prst="rect">
            <a:avLst/>
          </a:prstGeom>
        </p:spPr>
      </p:pic>
      <p:pic>
        <p:nvPicPr>
          <p:cNvPr id="16" name="Picture 15">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8">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8310971" y="4501349"/>
            <a:ext cx="1328786" cy="998420"/>
          </a:xfrm>
          <a:prstGeom prst="rect">
            <a:avLst/>
          </a:prstGeom>
        </p:spPr>
      </p:pic>
      <p:pic>
        <p:nvPicPr>
          <p:cNvPr id="17" name="Picture 1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6355995" y="3442647"/>
            <a:ext cx="1195268" cy="1122531"/>
          </a:xfrm>
          <a:prstGeom prst="rect">
            <a:avLst/>
          </a:prstGeom>
        </p:spPr>
      </p:pic>
      <p:sp>
        <p:nvSpPr>
          <p:cNvPr id="18" name="Rounded Rectangle 17"/>
          <p:cNvSpPr/>
          <p:nvPr/>
        </p:nvSpPr>
        <p:spPr>
          <a:xfrm>
            <a:off x="6677225" y="5528233"/>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3</a:t>
            </a:r>
          </a:p>
        </p:txBody>
      </p:sp>
      <p:pic>
        <p:nvPicPr>
          <p:cNvPr id="19" name="Picture 18"/>
          <p:cNvPicPr>
            <a:picLocks noChangeAspect="1"/>
          </p:cNvPicPr>
          <p:nvPr/>
        </p:nvPicPr>
        <p:blipFill rotWithShape="1">
          <a:blip r:embed="rId20">
            <a:extLst>
              <a:ext uri="{BEBA8EAE-BF5A-486C-A8C5-ECC9F3942E4B}">
                <a14:imgProps xmlns:a14="http://schemas.microsoft.com/office/drawing/2010/main">
                  <a14:imgLayer r:embed="rId13">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193673" y="2023759"/>
            <a:ext cx="1673944" cy="2569884"/>
          </a:xfrm>
          <a:prstGeom prst="rect">
            <a:avLst/>
          </a:prstGeom>
        </p:spPr>
      </p:pic>
      <p:pic>
        <p:nvPicPr>
          <p:cNvPr id="20" name="Picture 19">
            <a:hlinkClick r:id="rId21" action="ppaction://hlinksldjump"/>
          </p:cNvPr>
          <p:cNvPicPr>
            <a:picLocks noChangeAspect="1"/>
          </p:cNvPicPr>
          <p:nvPr/>
        </p:nvPicPr>
        <p:blipFill rotWithShape="1">
          <a:blip r:embed="rId22">
            <a:extLst>
              <a:ext uri="{BEBA8EAE-BF5A-486C-A8C5-ECC9F3942E4B}">
                <a14:imgProps xmlns:a14="http://schemas.microsoft.com/office/drawing/2010/main">
                  <a14:imgLayer r:embed="rId8">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6280146" y="4391533"/>
            <a:ext cx="1454769" cy="1054364"/>
          </a:xfrm>
          <a:prstGeom prst="rect">
            <a:avLst/>
          </a:prstGeom>
        </p:spPr>
      </p:pic>
      <p:pic>
        <p:nvPicPr>
          <p:cNvPr id="31"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23" cstate="screen">
            <a:extLst>
              <a:ext uri="{28A0092B-C50C-407E-A947-70E740481C1C}">
                <a14:useLocalDpi xmlns:a14="http://schemas.microsoft.com/office/drawing/2010/main"/>
              </a:ext>
            </a:extLst>
          </a:blip>
          <a:stretch>
            <a:fillRect/>
          </a:stretch>
        </p:blipFill>
        <p:spPr>
          <a:xfrm>
            <a:off x="10328829" y="0"/>
            <a:ext cx="1725804" cy="1725804"/>
          </a:xfrm>
          <a:prstGeom prst="rect">
            <a:avLst/>
          </a:prstGeom>
        </p:spPr>
      </p:pic>
      <p:pic>
        <p:nvPicPr>
          <p:cNvPr id="2" name="Picture 1"/>
          <p:cNvPicPr>
            <a:picLocks noChangeAspect="1"/>
          </p:cNvPicPr>
          <p:nvPr/>
        </p:nvPicPr>
        <p:blipFill>
          <a:blip r:embed="rId24"/>
          <a:stretch>
            <a:fillRect/>
          </a:stretch>
        </p:blipFill>
        <p:spPr>
          <a:xfrm>
            <a:off x="2661230" y="803315"/>
            <a:ext cx="6870787" cy="1012024"/>
          </a:xfrm>
          <a:prstGeom prst="rect">
            <a:avLst/>
          </a:prstGeom>
        </p:spPr>
      </p:pic>
    </p:spTree>
    <p:extLst>
      <p:ext uri="{BB962C8B-B14F-4D97-AF65-F5344CB8AC3E}">
        <p14:creationId xmlns:p14="http://schemas.microsoft.com/office/powerpoint/2010/main" val="12517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par>
                                <p:cTn id="13" presetID="26" presetClass="emph" presetSubtype="0" repeatCount="3000" fill="hold" nodeType="withEffect">
                                  <p:stCondLst>
                                    <p:cond delay="0"/>
                                  </p:stCondLst>
                                  <p:childTnLst>
                                    <p:animEffect transition="out" filter="fade">
                                      <p:cBhvr>
                                        <p:cTn id="14" dur="500" tmFilter="0, 0; .2, .5; .8, .5; 1, 0"/>
                                        <p:tgtEl>
                                          <p:spTgt spid="31"/>
                                        </p:tgtEl>
                                      </p:cBhvr>
                                    </p:animEffect>
                                    <p:animScale>
                                      <p:cBhvr>
                                        <p:cTn id="15" dur="250" autoRev="1" fill="hold"/>
                                        <p:tgtEl>
                                          <p:spTgt spid="31"/>
                                        </p:tgtEl>
                                      </p:cBhvr>
                                      <p:by x="105000" y="105000"/>
                                    </p:animScale>
                                  </p:childTnLst>
                                </p:cTn>
                              </p:par>
                            </p:childTnLst>
                          </p:cTn>
                        </p:par>
                        <p:par>
                          <p:cTn id="16" fill="hold">
                            <p:stCondLst>
                              <p:cond delay="1500"/>
                            </p:stCondLst>
                            <p:childTnLst>
                              <p:par>
                                <p:cTn id="17" presetID="32" presetClass="emph" presetSubtype="0" repeatCount="indefinite" fill="hold" nodeType="afterEffect">
                                  <p:stCondLst>
                                    <p:cond delay="0"/>
                                  </p:stCondLst>
                                  <p:childTnLst>
                                    <p:animRot by="120000">
                                      <p:cBhvr>
                                        <p:cTn id="18" dur="200" fill="hold">
                                          <p:stCondLst>
                                            <p:cond delay="0"/>
                                          </p:stCondLst>
                                        </p:cTn>
                                        <p:tgtEl>
                                          <p:spTgt spid="31"/>
                                        </p:tgtEl>
                                        <p:attrNameLst>
                                          <p:attrName>r</p:attrName>
                                        </p:attrNameLst>
                                      </p:cBhvr>
                                    </p:animRot>
                                    <p:animRot by="-240000">
                                      <p:cBhvr>
                                        <p:cTn id="19" dur="400" fill="hold">
                                          <p:stCondLst>
                                            <p:cond delay="400"/>
                                          </p:stCondLst>
                                        </p:cTn>
                                        <p:tgtEl>
                                          <p:spTgt spid="31"/>
                                        </p:tgtEl>
                                        <p:attrNameLst>
                                          <p:attrName>r</p:attrName>
                                        </p:attrNameLst>
                                      </p:cBhvr>
                                    </p:animRot>
                                    <p:animRot by="240000">
                                      <p:cBhvr>
                                        <p:cTn id="20" dur="400" fill="hold">
                                          <p:stCondLst>
                                            <p:cond delay="800"/>
                                          </p:stCondLst>
                                        </p:cTn>
                                        <p:tgtEl>
                                          <p:spTgt spid="31"/>
                                        </p:tgtEl>
                                        <p:attrNameLst>
                                          <p:attrName>r</p:attrName>
                                        </p:attrNameLst>
                                      </p:cBhvr>
                                    </p:animRot>
                                    <p:animRot by="-240000">
                                      <p:cBhvr>
                                        <p:cTn id="21" dur="400" fill="hold">
                                          <p:stCondLst>
                                            <p:cond delay="1200"/>
                                          </p:stCondLst>
                                        </p:cTn>
                                        <p:tgtEl>
                                          <p:spTgt spid="31"/>
                                        </p:tgtEl>
                                        <p:attrNameLst>
                                          <p:attrName>r</p:attrName>
                                        </p:attrNameLst>
                                      </p:cBhvr>
                                    </p:animRot>
                                    <p:animRot by="120000">
                                      <p:cBhvr>
                                        <p:cTn id="22" dur="400" fill="hold">
                                          <p:stCondLst>
                                            <p:cond delay="1600"/>
                                          </p:stCondLst>
                                        </p:cTn>
                                        <p:tgtEl>
                                          <p:spTgt spid="31"/>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xit" presetSubtype="32" fill="hold" nodeType="withEffect">
                                  <p:stCondLst>
                                    <p:cond delay="0"/>
                                  </p:stCondLst>
                                  <p:childTnLst>
                                    <p:anim calcmode="lin" valueType="num">
                                      <p:cBhvr>
                                        <p:cTn id="38" dur="500"/>
                                        <p:tgtEl>
                                          <p:spTgt spid="5"/>
                                        </p:tgtEl>
                                        <p:attrNameLst>
                                          <p:attrName>ppt_w</p:attrName>
                                        </p:attrNameLst>
                                      </p:cBhvr>
                                      <p:tavLst>
                                        <p:tav tm="0">
                                          <p:val>
                                            <p:strVal val="ppt_w"/>
                                          </p:val>
                                        </p:tav>
                                        <p:tav tm="100000">
                                          <p:val>
                                            <p:fltVal val="0"/>
                                          </p:val>
                                        </p:tav>
                                      </p:tavLst>
                                    </p:anim>
                                    <p:anim calcmode="lin" valueType="num">
                                      <p:cBhvr>
                                        <p:cTn id="39" dur="500"/>
                                        <p:tgtEl>
                                          <p:spTgt spid="5"/>
                                        </p:tgtEl>
                                        <p:attrNameLst>
                                          <p:attrName>ppt_h</p:attrName>
                                        </p:attrNameLst>
                                      </p:cBhvr>
                                      <p:tavLst>
                                        <p:tav tm="0">
                                          <p:val>
                                            <p:strVal val="ppt_h"/>
                                          </p:val>
                                        </p:tav>
                                        <p:tav tm="100000">
                                          <p:val>
                                            <p:fltVal val="0"/>
                                          </p:val>
                                        </p:tav>
                                      </p:tavLst>
                                    </p:anim>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xit" presetSubtype="32" fill="hold" nodeType="with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xit" presetSubtype="32" fill="hold" nodeType="withEffect">
                                  <p:stCondLst>
                                    <p:cond delay="0"/>
                                  </p:stCondLst>
                                  <p:childTnLst>
                                    <p:anim calcmode="lin" valueType="num">
                                      <p:cBhvr>
                                        <p:cTn id="64" dur="500"/>
                                        <p:tgtEl>
                                          <p:spTgt spid="13"/>
                                        </p:tgtEl>
                                        <p:attrNameLst>
                                          <p:attrName>ppt_w</p:attrName>
                                        </p:attrNameLst>
                                      </p:cBhvr>
                                      <p:tavLst>
                                        <p:tav tm="0">
                                          <p:val>
                                            <p:strVal val="ppt_w"/>
                                          </p:val>
                                        </p:tav>
                                        <p:tav tm="100000">
                                          <p:val>
                                            <p:fltVal val="0"/>
                                          </p:val>
                                        </p:tav>
                                      </p:tavLst>
                                    </p:anim>
                                    <p:anim calcmode="lin" valueType="num">
                                      <p:cBhvr>
                                        <p:cTn id="65" dur="500"/>
                                        <p:tgtEl>
                                          <p:spTgt spid="13"/>
                                        </p:tgtEl>
                                        <p:attrNameLst>
                                          <p:attrName>ppt_h</p:attrName>
                                        </p:attrNameLst>
                                      </p:cBhvr>
                                      <p:tavLst>
                                        <p:tav tm="0">
                                          <p:val>
                                            <p:strVal val="ppt_h"/>
                                          </p:val>
                                        </p:tav>
                                        <p:tav tm="100000">
                                          <p:val>
                                            <p:fltVal val="0"/>
                                          </p:val>
                                        </p:tav>
                                      </p:tavLst>
                                    </p:anim>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53" presetClass="exit" presetSubtype="32" fill="hold" nodeType="withEffect">
                                  <p:stCondLst>
                                    <p:cond delay="0"/>
                                  </p:stCondLst>
                                  <p:childTnLst>
                                    <p:anim calcmode="lin" valueType="num">
                                      <p:cBhvr>
                                        <p:cTn id="77" dur="500"/>
                                        <p:tgtEl>
                                          <p:spTgt spid="17"/>
                                        </p:tgtEl>
                                        <p:attrNameLst>
                                          <p:attrName>ppt_w</p:attrName>
                                        </p:attrNameLst>
                                      </p:cBhvr>
                                      <p:tavLst>
                                        <p:tav tm="0">
                                          <p:val>
                                            <p:strVal val="ppt_w"/>
                                          </p:val>
                                        </p:tav>
                                        <p:tav tm="100000">
                                          <p:val>
                                            <p:fltVal val="0"/>
                                          </p:val>
                                        </p:tav>
                                      </p:tavLst>
                                    </p:anim>
                                    <p:anim calcmode="lin" valueType="num">
                                      <p:cBhvr>
                                        <p:cTn id="78" dur="500"/>
                                        <p:tgtEl>
                                          <p:spTgt spid="17"/>
                                        </p:tgtEl>
                                        <p:attrNameLst>
                                          <p:attrName>ppt_h</p:attrName>
                                        </p:attrNameLst>
                                      </p:cBhvr>
                                      <p:tavLst>
                                        <p:tav tm="0">
                                          <p:val>
                                            <p:strVal val="ppt_h"/>
                                          </p:val>
                                        </p:tav>
                                        <p:tav tm="100000">
                                          <p:val>
                                            <p:fltVal val="0"/>
                                          </p:val>
                                        </p:tav>
                                      </p:tavLst>
                                    </p:anim>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2330;p68"/>
          <p:cNvGrpSpPr/>
          <p:nvPr/>
        </p:nvGrpSpPr>
        <p:grpSpPr>
          <a:xfrm>
            <a:off x="9957548" y="4922566"/>
            <a:ext cx="2234452" cy="1034888"/>
            <a:chOff x="1520151" y="1188351"/>
            <a:chExt cx="6724877" cy="3114630"/>
          </a:xfrm>
        </p:grpSpPr>
        <p:sp>
          <p:nvSpPr>
            <p:cNvPr id="17" name="Google Shape;2331;p6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332;p6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333;p68"/>
            <p:cNvSpPr/>
            <p:nvPr/>
          </p:nvSpPr>
          <p:spPr>
            <a:xfrm>
              <a:off x="1520151" y="3103475"/>
              <a:ext cx="346761" cy="394521"/>
            </a:xfrm>
            <a:custGeom>
              <a:avLst/>
              <a:gdLst/>
              <a:ahLst/>
              <a:cxnLst/>
              <a:rect l="l" t="t" r="r" b="b"/>
              <a:pathLst>
                <a:path w="1895" h="2156" extrusionOk="0">
                  <a:moveTo>
                    <a:pt x="841" y="0"/>
                  </a:moveTo>
                  <a:cubicBezTo>
                    <a:pt x="515" y="0"/>
                    <a:pt x="371" y="492"/>
                    <a:pt x="703" y="658"/>
                  </a:cubicBezTo>
                  <a:cubicBezTo>
                    <a:pt x="665" y="647"/>
                    <a:pt x="628" y="642"/>
                    <a:pt x="594" y="642"/>
                  </a:cubicBezTo>
                  <a:cubicBezTo>
                    <a:pt x="247" y="642"/>
                    <a:pt x="128" y="1161"/>
                    <a:pt x="489" y="1300"/>
                  </a:cubicBezTo>
                  <a:cubicBezTo>
                    <a:pt x="466" y="1296"/>
                    <a:pt x="442" y="1294"/>
                    <a:pt x="419" y="1294"/>
                  </a:cubicBezTo>
                  <a:cubicBezTo>
                    <a:pt x="261" y="1294"/>
                    <a:pt x="115" y="1381"/>
                    <a:pt x="62" y="1514"/>
                  </a:cubicBezTo>
                  <a:cubicBezTo>
                    <a:pt x="1" y="1697"/>
                    <a:pt x="123" y="1880"/>
                    <a:pt x="306" y="1972"/>
                  </a:cubicBezTo>
                  <a:lnTo>
                    <a:pt x="367" y="1972"/>
                  </a:lnTo>
                  <a:lnTo>
                    <a:pt x="1131" y="2155"/>
                  </a:lnTo>
                  <a:cubicBezTo>
                    <a:pt x="1222" y="2064"/>
                    <a:pt x="1345" y="2002"/>
                    <a:pt x="1467" y="1972"/>
                  </a:cubicBezTo>
                  <a:cubicBezTo>
                    <a:pt x="1100" y="1514"/>
                    <a:pt x="1345" y="872"/>
                    <a:pt x="1895" y="750"/>
                  </a:cubicBezTo>
                  <a:cubicBezTo>
                    <a:pt x="1803" y="628"/>
                    <a:pt x="1742" y="506"/>
                    <a:pt x="1711" y="353"/>
                  </a:cubicBezTo>
                  <a:lnTo>
                    <a:pt x="948" y="17"/>
                  </a:lnTo>
                  <a:cubicBezTo>
                    <a:pt x="910" y="5"/>
                    <a:pt x="875" y="0"/>
                    <a:pt x="8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334;p68"/>
            <p:cNvSpPr/>
            <p:nvPr/>
          </p:nvSpPr>
          <p:spPr>
            <a:xfrm>
              <a:off x="3129136" y="1581403"/>
              <a:ext cx="409160" cy="373660"/>
            </a:xfrm>
            <a:custGeom>
              <a:avLst/>
              <a:gdLst/>
              <a:ahLst/>
              <a:cxnLst/>
              <a:rect l="l" t="t" r="r" b="b"/>
              <a:pathLst>
                <a:path w="2236" h="2042" extrusionOk="0">
                  <a:moveTo>
                    <a:pt x="1572" y="0"/>
                  </a:moveTo>
                  <a:cubicBezTo>
                    <a:pt x="1340" y="0"/>
                    <a:pt x="1122" y="243"/>
                    <a:pt x="1289" y="514"/>
                  </a:cubicBezTo>
                  <a:cubicBezTo>
                    <a:pt x="1213" y="431"/>
                    <a:pt x="1122" y="395"/>
                    <a:pt x="1033" y="395"/>
                  </a:cubicBezTo>
                  <a:cubicBezTo>
                    <a:pt x="796" y="395"/>
                    <a:pt x="575" y="645"/>
                    <a:pt x="708" y="912"/>
                  </a:cubicBezTo>
                  <a:cubicBezTo>
                    <a:pt x="636" y="831"/>
                    <a:pt x="548" y="797"/>
                    <a:pt x="463" y="797"/>
                  </a:cubicBezTo>
                  <a:cubicBezTo>
                    <a:pt x="224" y="797"/>
                    <a:pt x="1" y="1061"/>
                    <a:pt x="158" y="1309"/>
                  </a:cubicBezTo>
                  <a:cubicBezTo>
                    <a:pt x="189" y="1339"/>
                    <a:pt x="189" y="1339"/>
                    <a:pt x="219" y="1370"/>
                  </a:cubicBezTo>
                  <a:lnTo>
                    <a:pt x="678" y="1950"/>
                  </a:lnTo>
                  <a:cubicBezTo>
                    <a:pt x="830" y="1950"/>
                    <a:pt x="952" y="1981"/>
                    <a:pt x="1075" y="2042"/>
                  </a:cubicBezTo>
                  <a:cubicBezTo>
                    <a:pt x="1050" y="1581"/>
                    <a:pt x="1412" y="1235"/>
                    <a:pt x="1822" y="1235"/>
                  </a:cubicBezTo>
                  <a:cubicBezTo>
                    <a:pt x="1928" y="1235"/>
                    <a:pt x="2037" y="1258"/>
                    <a:pt x="2144" y="1309"/>
                  </a:cubicBezTo>
                  <a:cubicBezTo>
                    <a:pt x="2144" y="1156"/>
                    <a:pt x="2174" y="1003"/>
                    <a:pt x="2236" y="881"/>
                  </a:cubicBezTo>
                  <a:lnTo>
                    <a:pt x="1869" y="178"/>
                  </a:lnTo>
                  <a:cubicBezTo>
                    <a:pt x="1792" y="53"/>
                    <a:pt x="1680" y="0"/>
                    <a:pt x="157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335;p68"/>
            <p:cNvSpPr/>
            <p:nvPr/>
          </p:nvSpPr>
          <p:spPr>
            <a:xfrm>
              <a:off x="4538667" y="1188351"/>
              <a:ext cx="380248" cy="286009"/>
            </a:xfrm>
            <a:custGeom>
              <a:avLst/>
              <a:gdLst/>
              <a:ahLst/>
              <a:cxnLst/>
              <a:rect l="l" t="t" r="r" b="b"/>
              <a:pathLst>
                <a:path w="2078" h="1563" extrusionOk="0">
                  <a:moveTo>
                    <a:pt x="1739" y="1"/>
                  </a:moveTo>
                  <a:cubicBezTo>
                    <a:pt x="1580" y="1"/>
                    <a:pt x="1421" y="108"/>
                    <a:pt x="1406" y="310"/>
                  </a:cubicBezTo>
                  <a:cubicBezTo>
                    <a:pt x="1378" y="112"/>
                    <a:pt x="1224" y="18"/>
                    <a:pt x="1071" y="18"/>
                  </a:cubicBezTo>
                  <a:cubicBezTo>
                    <a:pt x="894" y="18"/>
                    <a:pt x="717" y="142"/>
                    <a:pt x="734" y="371"/>
                  </a:cubicBezTo>
                  <a:cubicBezTo>
                    <a:pt x="706" y="207"/>
                    <a:pt x="556" y="92"/>
                    <a:pt x="393" y="92"/>
                  </a:cubicBezTo>
                  <a:cubicBezTo>
                    <a:pt x="375" y="92"/>
                    <a:pt x="356" y="93"/>
                    <a:pt x="337" y="96"/>
                  </a:cubicBezTo>
                  <a:cubicBezTo>
                    <a:pt x="153" y="127"/>
                    <a:pt x="1" y="280"/>
                    <a:pt x="31" y="493"/>
                  </a:cubicBezTo>
                  <a:lnTo>
                    <a:pt x="31" y="555"/>
                  </a:lnTo>
                  <a:lnTo>
                    <a:pt x="184" y="1318"/>
                  </a:lnTo>
                  <a:cubicBezTo>
                    <a:pt x="306" y="1349"/>
                    <a:pt x="428" y="1440"/>
                    <a:pt x="520" y="1563"/>
                  </a:cubicBezTo>
                  <a:cubicBezTo>
                    <a:pt x="654" y="1279"/>
                    <a:pt x="924" y="1132"/>
                    <a:pt x="1197" y="1132"/>
                  </a:cubicBezTo>
                  <a:cubicBezTo>
                    <a:pt x="1423" y="1132"/>
                    <a:pt x="1651" y="1233"/>
                    <a:pt x="1803" y="1440"/>
                  </a:cubicBezTo>
                  <a:cubicBezTo>
                    <a:pt x="1864" y="1318"/>
                    <a:pt x="1956" y="1196"/>
                    <a:pt x="2078" y="1135"/>
                  </a:cubicBezTo>
                  <a:lnTo>
                    <a:pt x="2078" y="310"/>
                  </a:lnTo>
                  <a:cubicBezTo>
                    <a:pt x="2048" y="100"/>
                    <a:pt x="1893" y="1"/>
                    <a:pt x="17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336;p68"/>
            <p:cNvSpPr/>
            <p:nvPr/>
          </p:nvSpPr>
          <p:spPr>
            <a:xfrm>
              <a:off x="6953517" y="1687352"/>
              <a:ext cx="380248" cy="390678"/>
            </a:xfrm>
            <a:custGeom>
              <a:avLst/>
              <a:gdLst/>
              <a:ahLst/>
              <a:cxnLst/>
              <a:rect l="l" t="t" r="r" b="b"/>
              <a:pathLst>
                <a:path w="2078" h="2135" extrusionOk="0">
                  <a:moveTo>
                    <a:pt x="812" y="0"/>
                  </a:moveTo>
                  <a:cubicBezTo>
                    <a:pt x="736" y="0"/>
                    <a:pt x="656" y="27"/>
                    <a:pt x="581" y="88"/>
                  </a:cubicBezTo>
                  <a:lnTo>
                    <a:pt x="550" y="119"/>
                  </a:lnTo>
                  <a:lnTo>
                    <a:pt x="1" y="669"/>
                  </a:lnTo>
                  <a:cubicBezTo>
                    <a:pt x="31" y="821"/>
                    <a:pt x="31" y="943"/>
                    <a:pt x="1" y="1096"/>
                  </a:cubicBezTo>
                  <a:cubicBezTo>
                    <a:pt x="53" y="1085"/>
                    <a:pt x="105" y="1079"/>
                    <a:pt x="155" y="1079"/>
                  </a:cubicBezTo>
                  <a:cubicBezTo>
                    <a:pt x="632" y="1079"/>
                    <a:pt x="994" y="1576"/>
                    <a:pt x="856" y="2074"/>
                  </a:cubicBezTo>
                  <a:cubicBezTo>
                    <a:pt x="889" y="2066"/>
                    <a:pt x="924" y="2062"/>
                    <a:pt x="960" y="2062"/>
                  </a:cubicBezTo>
                  <a:cubicBezTo>
                    <a:pt x="1058" y="2062"/>
                    <a:pt x="1164" y="2090"/>
                    <a:pt x="1253" y="2135"/>
                  </a:cubicBezTo>
                  <a:lnTo>
                    <a:pt x="1925" y="1646"/>
                  </a:lnTo>
                  <a:cubicBezTo>
                    <a:pt x="2078" y="1493"/>
                    <a:pt x="2078" y="1280"/>
                    <a:pt x="1986" y="1157"/>
                  </a:cubicBezTo>
                  <a:cubicBezTo>
                    <a:pt x="1915" y="1068"/>
                    <a:pt x="1813" y="1021"/>
                    <a:pt x="1716" y="1021"/>
                  </a:cubicBezTo>
                  <a:cubicBezTo>
                    <a:pt x="1646" y="1021"/>
                    <a:pt x="1579" y="1045"/>
                    <a:pt x="1528" y="1096"/>
                  </a:cubicBezTo>
                  <a:cubicBezTo>
                    <a:pt x="1724" y="851"/>
                    <a:pt x="1527" y="508"/>
                    <a:pt x="1268" y="508"/>
                  </a:cubicBezTo>
                  <a:cubicBezTo>
                    <a:pt x="1204" y="508"/>
                    <a:pt x="1136" y="529"/>
                    <a:pt x="1070" y="577"/>
                  </a:cubicBezTo>
                  <a:cubicBezTo>
                    <a:pt x="1283" y="316"/>
                    <a:pt x="1073" y="0"/>
                    <a:pt x="81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37;p68"/>
            <p:cNvSpPr/>
            <p:nvPr/>
          </p:nvSpPr>
          <p:spPr>
            <a:xfrm>
              <a:off x="5762835" y="2612892"/>
              <a:ext cx="397083" cy="376405"/>
            </a:xfrm>
            <a:custGeom>
              <a:avLst/>
              <a:gdLst/>
              <a:ahLst/>
              <a:cxnLst/>
              <a:rect l="l" t="t" r="r" b="b"/>
              <a:pathLst>
                <a:path w="2170" h="2057" extrusionOk="0">
                  <a:moveTo>
                    <a:pt x="749" y="1"/>
                  </a:moveTo>
                  <a:cubicBezTo>
                    <a:pt x="652" y="1"/>
                    <a:pt x="557" y="48"/>
                    <a:pt x="490" y="132"/>
                  </a:cubicBezTo>
                  <a:lnTo>
                    <a:pt x="428" y="193"/>
                  </a:lnTo>
                  <a:lnTo>
                    <a:pt x="1" y="804"/>
                  </a:lnTo>
                  <a:cubicBezTo>
                    <a:pt x="62" y="926"/>
                    <a:pt x="62" y="1079"/>
                    <a:pt x="31" y="1231"/>
                  </a:cubicBezTo>
                  <a:cubicBezTo>
                    <a:pt x="115" y="1203"/>
                    <a:pt x="199" y="1190"/>
                    <a:pt x="281" y="1190"/>
                  </a:cubicBezTo>
                  <a:cubicBezTo>
                    <a:pt x="734" y="1190"/>
                    <a:pt x="1117" y="1590"/>
                    <a:pt x="1039" y="2056"/>
                  </a:cubicBezTo>
                  <a:cubicBezTo>
                    <a:pt x="1101" y="2041"/>
                    <a:pt x="1169" y="2033"/>
                    <a:pt x="1238" y="2033"/>
                  </a:cubicBezTo>
                  <a:cubicBezTo>
                    <a:pt x="1307" y="2033"/>
                    <a:pt x="1375" y="2041"/>
                    <a:pt x="1437" y="2056"/>
                  </a:cubicBezTo>
                  <a:lnTo>
                    <a:pt x="2048" y="1476"/>
                  </a:lnTo>
                  <a:cubicBezTo>
                    <a:pt x="2170" y="1354"/>
                    <a:pt x="2139" y="1109"/>
                    <a:pt x="2017" y="987"/>
                  </a:cubicBezTo>
                  <a:cubicBezTo>
                    <a:pt x="1941" y="941"/>
                    <a:pt x="1857" y="918"/>
                    <a:pt x="1773" y="918"/>
                  </a:cubicBezTo>
                  <a:cubicBezTo>
                    <a:pt x="1689" y="918"/>
                    <a:pt x="1605" y="941"/>
                    <a:pt x="1528" y="987"/>
                  </a:cubicBezTo>
                  <a:cubicBezTo>
                    <a:pt x="1650" y="865"/>
                    <a:pt x="1620" y="651"/>
                    <a:pt x="1498" y="559"/>
                  </a:cubicBezTo>
                  <a:cubicBezTo>
                    <a:pt x="1421" y="498"/>
                    <a:pt x="1337" y="468"/>
                    <a:pt x="1253" y="468"/>
                  </a:cubicBezTo>
                  <a:cubicBezTo>
                    <a:pt x="1169" y="468"/>
                    <a:pt x="1085" y="498"/>
                    <a:pt x="1009" y="559"/>
                  </a:cubicBezTo>
                  <a:cubicBezTo>
                    <a:pt x="1131" y="407"/>
                    <a:pt x="1101" y="193"/>
                    <a:pt x="978" y="101"/>
                  </a:cubicBezTo>
                  <a:cubicBezTo>
                    <a:pt x="910" y="32"/>
                    <a:pt x="828" y="1"/>
                    <a:pt x="7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338;p68"/>
            <p:cNvSpPr/>
            <p:nvPr/>
          </p:nvSpPr>
          <p:spPr>
            <a:xfrm>
              <a:off x="3124378" y="3164592"/>
              <a:ext cx="397083" cy="378052"/>
            </a:xfrm>
            <a:custGeom>
              <a:avLst/>
              <a:gdLst/>
              <a:ahLst/>
              <a:cxnLst/>
              <a:rect l="l" t="t" r="r" b="b"/>
              <a:pathLst>
                <a:path w="2170" h="2066" extrusionOk="0">
                  <a:moveTo>
                    <a:pt x="1420" y="1"/>
                  </a:moveTo>
                  <a:cubicBezTo>
                    <a:pt x="1169" y="1"/>
                    <a:pt x="931" y="301"/>
                    <a:pt x="1131" y="569"/>
                  </a:cubicBezTo>
                  <a:cubicBezTo>
                    <a:pt x="1054" y="492"/>
                    <a:pt x="970" y="459"/>
                    <a:pt x="889" y="459"/>
                  </a:cubicBezTo>
                  <a:cubicBezTo>
                    <a:pt x="651" y="459"/>
                    <a:pt x="452" y="745"/>
                    <a:pt x="612" y="996"/>
                  </a:cubicBezTo>
                  <a:cubicBezTo>
                    <a:pt x="551" y="935"/>
                    <a:pt x="467" y="905"/>
                    <a:pt x="383" y="905"/>
                  </a:cubicBezTo>
                  <a:cubicBezTo>
                    <a:pt x="299" y="905"/>
                    <a:pt x="215" y="935"/>
                    <a:pt x="154" y="996"/>
                  </a:cubicBezTo>
                  <a:cubicBezTo>
                    <a:pt x="1" y="1119"/>
                    <a:pt x="1" y="1332"/>
                    <a:pt x="123" y="1485"/>
                  </a:cubicBezTo>
                  <a:lnTo>
                    <a:pt x="704" y="2066"/>
                  </a:lnTo>
                  <a:cubicBezTo>
                    <a:pt x="780" y="2050"/>
                    <a:pt x="849" y="2043"/>
                    <a:pt x="917" y="2043"/>
                  </a:cubicBezTo>
                  <a:cubicBezTo>
                    <a:pt x="986" y="2043"/>
                    <a:pt x="1055" y="2050"/>
                    <a:pt x="1131" y="2066"/>
                  </a:cubicBezTo>
                  <a:cubicBezTo>
                    <a:pt x="1070" y="1791"/>
                    <a:pt x="1192" y="1546"/>
                    <a:pt x="1376" y="1363"/>
                  </a:cubicBezTo>
                  <a:cubicBezTo>
                    <a:pt x="1525" y="1235"/>
                    <a:pt x="1704" y="1182"/>
                    <a:pt x="1881" y="1182"/>
                  </a:cubicBezTo>
                  <a:cubicBezTo>
                    <a:pt x="1958" y="1182"/>
                    <a:pt x="2035" y="1192"/>
                    <a:pt x="2109" y="1210"/>
                  </a:cubicBezTo>
                  <a:cubicBezTo>
                    <a:pt x="2109" y="1088"/>
                    <a:pt x="2109" y="935"/>
                    <a:pt x="2170" y="813"/>
                  </a:cubicBezTo>
                  <a:lnTo>
                    <a:pt x="1712" y="202"/>
                  </a:lnTo>
                  <a:cubicBezTo>
                    <a:pt x="1712" y="172"/>
                    <a:pt x="1681" y="141"/>
                    <a:pt x="1681" y="141"/>
                  </a:cubicBezTo>
                  <a:cubicBezTo>
                    <a:pt x="1607" y="42"/>
                    <a:pt x="1513" y="1"/>
                    <a:pt x="142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339;p68"/>
            <p:cNvSpPr/>
            <p:nvPr/>
          </p:nvSpPr>
          <p:spPr>
            <a:xfrm>
              <a:off x="7959750" y="3386004"/>
              <a:ext cx="285278" cy="374575"/>
            </a:xfrm>
            <a:custGeom>
              <a:avLst/>
              <a:gdLst/>
              <a:ahLst/>
              <a:cxnLst/>
              <a:rect l="l" t="t" r="r" b="b"/>
              <a:pathLst>
                <a:path w="1559" h="2047" extrusionOk="0">
                  <a:moveTo>
                    <a:pt x="1070" y="0"/>
                  </a:moveTo>
                  <a:lnTo>
                    <a:pt x="275" y="92"/>
                  </a:lnTo>
                  <a:cubicBezTo>
                    <a:pt x="214" y="214"/>
                    <a:pt x="123" y="336"/>
                    <a:pt x="0" y="397"/>
                  </a:cubicBezTo>
                  <a:cubicBezTo>
                    <a:pt x="489" y="703"/>
                    <a:pt x="489" y="1405"/>
                    <a:pt x="31" y="1711"/>
                  </a:cubicBezTo>
                  <a:cubicBezTo>
                    <a:pt x="153" y="1772"/>
                    <a:pt x="245" y="1864"/>
                    <a:pt x="306" y="1986"/>
                  </a:cubicBezTo>
                  <a:lnTo>
                    <a:pt x="1070" y="2047"/>
                  </a:lnTo>
                  <a:lnTo>
                    <a:pt x="1131" y="2047"/>
                  </a:lnTo>
                  <a:cubicBezTo>
                    <a:pt x="1558" y="2016"/>
                    <a:pt x="1558" y="1405"/>
                    <a:pt x="1161" y="1375"/>
                  </a:cubicBezTo>
                  <a:cubicBezTo>
                    <a:pt x="1344" y="1344"/>
                    <a:pt x="1467" y="1192"/>
                    <a:pt x="1467" y="1008"/>
                  </a:cubicBezTo>
                  <a:cubicBezTo>
                    <a:pt x="1467" y="825"/>
                    <a:pt x="1314" y="703"/>
                    <a:pt x="1131" y="672"/>
                  </a:cubicBezTo>
                  <a:cubicBezTo>
                    <a:pt x="1558" y="611"/>
                    <a:pt x="1528" y="0"/>
                    <a:pt x="107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340;p68"/>
            <p:cNvSpPr/>
            <p:nvPr/>
          </p:nvSpPr>
          <p:spPr>
            <a:xfrm>
              <a:off x="1922718" y="3184721"/>
              <a:ext cx="669917" cy="541643"/>
            </a:xfrm>
            <a:custGeom>
              <a:avLst/>
              <a:gdLst/>
              <a:ahLst/>
              <a:cxnLst/>
              <a:rect l="l" t="t" r="r" b="b"/>
              <a:pathLst>
                <a:path w="3661" h="2960" extrusionOk="0">
                  <a:moveTo>
                    <a:pt x="1008" y="0"/>
                  </a:moveTo>
                  <a:lnTo>
                    <a:pt x="1008" y="62"/>
                  </a:lnTo>
                  <a:cubicBezTo>
                    <a:pt x="916" y="306"/>
                    <a:pt x="703" y="489"/>
                    <a:pt x="428" y="550"/>
                  </a:cubicBezTo>
                  <a:cubicBezTo>
                    <a:pt x="794" y="1009"/>
                    <a:pt x="580" y="1650"/>
                    <a:pt x="0" y="1772"/>
                  </a:cubicBezTo>
                  <a:cubicBezTo>
                    <a:pt x="183" y="1986"/>
                    <a:pt x="244" y="2261"/>
                    <a:pt x="153" y="2536"/>
                  </a:cubicBezTo>
                  <a:lnTo>
                    <a:pt x="122" y="2597"/>
                  </a:lnTo>
                  <a:lnTo>
                    <a:pt x="1619" y="2903"/>
                  </a:lnTo>
                  <a:cubicBezTo>
                    <a:pt x="1750" y="2941"/>
                    <a:pt x="1875" y="2959"/>
                    <a:pt x="1993" y="2959"/>
                  </a:cubicBezTo>
                  <a:cubicBezTo>
                    <a:pt x="3171" y="2959"/>
                    <a:pt x="3660" y="1172"/>
                    <a:pt x="2383" y="673"/>
                  </a:cubicBezTo>
                  <a:lnTo>
                    <a:pt x="10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341;p68"/>
            <p:cNvSpPr/>
            <p:nvPr/>
          </p:nvSpPr>
          <p:spPr>
            <a:xfrm>
              <a:off x="1638290" y="3013629"/>
              <a:ext cx="495164" cy="701391"/>
            </a:xfrm>
            <a:custGeom>
              <a:avLst/>
              <a:gdLst/>
              <a:ahLst/>
              <a:cxnLst/>
              <a:rect l="l" t="t" r="r" b="b"/>
              <a:pathLst>
                <a:path w="2706" h="3833" extrusionOk="0">
                  <a:moveTo>
                    <a:pt x="1862" y="0"/>
                  </a:moveTo>
                  <a:cubicBezTo>
                    <a:pt x="1554" y="0"/>
                    <a:pt x="1274" y="198"/>
                    <a:pt x="1178" y="508"/>
                  </a:cubicBezTo>
                  <a:cubicBezTo>
                    <a:pt x="1117" y="630"/>
                    <a:pt x="1117" y="752"/>
                    <a:pt x="1117" y="874"/>
                  </a:cubicBezTo>
                  <a:cubicBezTo>
                    <a:pt x="1148" y="997"/>
                    <a:pt x="1209" y="1119"/>
                    <a:pt x="1301" y="1241"/>
                  </a:cubicBezTo>
                  <a:cubicBezTo>
                    <a:pt x="751" y="1363"/>
                    <a:pt x="506" y="2035"/>
                    <a:pt x="873" y="2463"/>
                  </a:cubicBezTo>
                  <a:cubicBezTo>
                    <a:pt x="720" y="2493"/>
                    <a:pt x="598" y="2555"/>
                    <a:pt x="476" y="2677"/>
                  </a:cubicBezTo>
                  <a:cubicBezTo>
                    <a:pt x="1" y="3129"/>
                    <a:pt x="715" y="3833"/>
                    <a:pt x="1266" y="3833"/>
                  </a:cubicBezTo>
                  <a:cubicBezTo>
                    <a:pt x="1460" y="3833"/>
                    <a:pt x="1633" y="3746"/>
                    <a:pt x="1728" y="3532"/>
                  </a:cubicBezTo>
                  <a:lnTo>
                    <a:pt x="1728" y="3471"/>
                  </a:lnTo>
                  <a:cubicBezTo>
                    <a:pt x="1820" y="3227"/>
                    <a:pt x="1789" y="2921"/>
                    <a:pt x="1606" y="2738"/>
                  </a:cubicBezTo>
                  <a:cubicBezTo>
                    <a:pt x="2156" y="2616"/>
                    <a:pt x="2400" y="1944"/>
                    <a:pt x="2034" y="1516"/>
                  </a:cubicBezTo>
                  <a:cubicBezTo>
                    <a:pt x="2309" y="1455"/>
                    <a:pt x="2522" y="1271"/>
                    <a:pt x="2584" y="997"/>
                  </a:cubicBezTo>
                  <a:lnTo>
                    <a:pt x="2584" y="935"/>
                  </a:lnTo>
                  <a:cubicBezTo>
                    <a:pt x="2706" y="569"/>
                    <a:pt x="2492" y="172"/>
                    <a:pt x="2125" y="50"/>
                  </a:cubicBezTo>
                  <a:cubicBezTo>
                    <a:pt x="2038" y="16"/>
                    <a:pt x="1949" y="0"/>
                    <a:pt x="186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342;p68"/>
            <p:cNvSpPr/>
            <p:nvPr/>
          </p:nvSpPr>
          <p:spPr>
            <a:xfrm>
              <a:off x="3336824" y="1921390"/>
              <a:ext cx="657657" cy="590501"/>
            </a:xfrm>
            <a:custGeom>
              <a:avLst/>
              <a:gdLst/>
              <a:ahLst/>
              <a:cxnLst/>
              <a:rect l="l" t="t" r="r" b="b"/>
              <a:pathLst>
                <a:path w="3594" h="3227" extrusionOk="0">
                  <a:moveTo>
                    <a:pt x="2261" y="1"/>
                  </a:moveTo>
                  <a:lnTo>
                    <a:pt x="2200" y="31"/>
                  </a:lnTo>
                  <a:cubicBezTo>
                    <a:pt x="2076" y="120"/>
                    <a:pt x="1930" y="168"/>
                    <a:pt x="1782" y="168"/>
                  </a:cubicBezTo>
                  <a:cubicBezTo>
                    <a:pt x="1676" y="168"/>
                    <a:pt x="1569" y="143"/>
                    <a:pt x="1467" y="92"/>
                  </a:cubicBezTo>
                  <a:lnTo>
                    <a:pt x="1467" y="92"/>
                  </a:lnTo>
                  <a:cubicBezTo>
                    <a:pt x="1491" y="553"/>
                    <a:pt x="1111" y="899"/>
                    <a:pt x="693" y="899"/>
                  </a:cubicBezTo>
                  <a:cubicBezTo>
                    <a:pt x="585" y="899"/>
                    <a:pt x="474" y="876"/>
                    <a:pt x="367" y="825"/>
                  </a:cubicBezTo>
                  <a:lnTo>
                    <a:pt x="367" y="825"/>
                  </a:lnTo>
                  <a:cubicBezTo>
                    <a:pt x="398" y="1100"/>
                    <a:pt x="276" y="1345"/>
                    <a:pt x="31" y="1497"/>
                  </a:cubicBezTo>
                  <a:lnTo>
                    <a:pt x="1" y="1528"/>
                  </a:lnTo>
                  <a:lnTo>
                    <a:pt x="978" y="2689"/>
                  </a:lnTo>
                  <a:cubicBezTo>
                    <a:pt x="1235" y="3069"/>
                    <a:pt x="1583" y="3227"/>
                    <a:pt x="1928" y="3227"/>
                  </a:cubicBezTo>
                  <a:cubicBezTo>
                    <a:pt x="2773" y="3227"/>
                    <a:pt x="3593" y="2278"/>
                    <a:pt x="2964" y="1345"/>
                  </a:cubicBezTo>
                  <a:lnTo>
                    <a:pt x="226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343;p68"/>
            <p:cNvSpPr/>
            <p:nvPr/>
          </p:nvSpPr>
          <p:spPr>
            <a:xfrm>
              <a:off x="3103884" y="1672896"/>
              <a:ext cx="713834" cy="542009"/>
            </a:xfrm>
            <a:custGeom>
              <a:avLst/>
              <a:gdLst/>
              <a:ahLst/>
              <a:cxnLst/>
              <a:rect l="l" t="t" r="r" b="b"/>
              <a:pathLst>
                <a:path w="3901" h="2962" extrusionOk="0">
                  <a:moveTo>
                    <a:pt x="3055" y="0"/>
                  </a:moveTo>
                  <a:cubicBezTo>
                    <a:pt x="2907" y="0"/>
                    <a:pt x="2756" y="45"/>
                    <a:pt x="2618" y="137"/>
                  </a:cubicBezTo>
                  <a:cubicBezTo>
                    <a:pt x="2526" y="198"/>
                    <a:pt x="2435" y="289"/>
                    <a:pt x="2374" y="381"/>
                  </a:cubicBezTo>
                  <a:cubicBezTo>
                    <a:pt x="2312" y="503"/>
                    <a:pt x="2282" y="656"/>
                    <a:pt x="2282" y="809"/>
                  </a:cubicBezTo>
                  <a:cubicBezTo>
                    <a:pt x="2175" y="758"/>
                    <a:pt x="2066" y="735"/>
                    <a:pt x="1960" y="735"/>
                  </a:cubicBezTo>
                  <a:cubicBezTo>
                    <a:pt x="1550" y="735"/>
                    <a:pt x="1188" y="1081"/>
                    <a:pt x="1213" y="1542"/>
                  </a:cubicBezTo>
                  <a:cubicBezTo>
                    <a:pt x="1123" y="1497"/>
                    <a:pt x="1017" y="1469"/>
                    <a:pt x="907" y="1469"/>
                  </a:cubicBezTo>
                  <a:cubicBezTo>
                    <a:pt x="867" y="1469"/>
                    <a:pt x="826" y="1473"/>
                    <a:pt x="785" y="1481"/>
                  </a:cubicBezTo>
                  <a:cubicBezTo>
                    <a:pt x="0" y="1562"/>
                    <a:pt x="366" y="2961"/>
                    <a:pt x="1012" y="2961"/>
                  </a:cubicBezTo>
                  <a:cubicBezTo>
                    <a:pt x="1095" y="2961"/>
                    <a:pt x="1183" y="2938"/>
                    <a:pt x="1274" y="2886"/>
                  </a:cubicBezTo>
                  <a:lnTo>
                    <a:pt x="1304" y="2855"/>
                  </a:lnTo>
                  <a:cubicBezTo>
                    <a:pt x="1549" y="2703"/>
                    <a:pt x="1671" y="2458"/>
                    <a:pt x="1640" y="2183"/>
                  </a:cubicBezTo>
                  <a:lnTo>
                    <a:pt x="1640" y="2183"/>
                  </a:lnTo>
                  <a:cubicBezTo>
                    <a:pt x="1747" y="2234"/>
                    <a:pt x="1858" y="2257"/>
                    <a:pt x="1966" y="2257"/>
                  </a:cubicBezTo>
                  <a:cubicBezTo>
                    <a:pt x="2384" y="2257"/>
                    <a:pt x="2764" y="1911"/>
                    <a:pt x="2740" y="1450"/>
                  </a:cubicBezTo>
                  <a:lnTo>
                    <a:pt x="2740" y="1450"/>
                  </a:lnTo>
                  <a:cubicBezTo>
                    <a:pt x="2842" y="1501"/>
                    <a:pt x="2949" y="1526"/>
                    <a:pt x="3058" y="1526"/>
                  </a:cubicBezTo>
                  <a:cubicBezTo>
                    <a:pt x="3209" y="1526"/>
                    <a:pt x="3361" y="1478"/>
                    <a:pt x="3504" y="1389"/>
                  </a:cubicBezTo>
                  <a:lnTo>
                    <a:pt x="3534" y="1359"/>
                  </a:lnTo>
                  <a:cubicBezTo>
                    <a:pt x="3840" y="1114"/>
                    <a:pt x="3901" y="656"/>
                    <a:pt x="3687" y="350"/>
                  </a:cubicBezTo>
                  <a:cubicBezTo>
                    <a:pt x="3535" y="122"/>
                    <a:pt x="3299" y="0"/>
                    <a:pt x="3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344;p68"/>
            <p:cNvSpPr/>
            <p:nvPr/>
          </p:nvSpPr>
          <p:spPr>
            <a:xfrm>
              <a:off x="4522016" y="1540462"/>
              <a:ext cx="503948" cy="570006"/>
            </a:xfrm>
            <a:custGeom>
              <a:avLst/>
              <a:gdLst/>
              <a:ahLst/>
              <a:cxnLst/>
              <a:rect l="l" t="t" r="r" b="b"/>
              <a:pathLst>
                <a:path w="2754" h="3115" extrusionOk="0">
                  <a:moveTo>
                    <a:pt x="1955" y="1"/>
                  </a:moveTo>
                  <a:cubicBezTo>
                    <a:pt x="1864" y="245"/>
                    <a:pt x="1619" y="398"/>
                    <a:pt x="1344" y="428"/>
                  </a:cubicBezTo>
                  <a:cubicBezTo>
                    <a:pt x="1192" y="221"/>
                    <a:pt x="964" y="120"/>
                    <a:pt x="738" y="120"/>
                  </a:cubicBezTo>
                  <a:cubicBezTo>
                    <a:pt x="465" y="120"/>
                    <a:pt x="195" y="267"/>
                    <a:pt x="61" y="551"/>
                  </a:cubicBezTo>
                  <a:lnTo>
                    <a:pt x="0" y="551"/>
                  </a:lnTo>
                  <a:lnTo>
                    <a:pt x="306" y="2047"/>
                  </a:lnTo>
                  <a:cubicBezTo>
                    <a:pt x="377" y="2773"/>
                    <a:pt x="925" y="3114"/>
                    <a:pt x="1478" y="3114"/>
                  </a:cubicBezTo>
                  <a:cubicBezTo>
                    <a:pt x="2113" y="3114"/>
                    <a:pt x="2754" y="2666"/>
                    <a:pt x="2688" y="1834"/>
                  </a:cubicBezTo>
                  <a:lnTo>
                    <a:pt x="2719" y="306"/>
                  </a:lnTo>
                  <a:lnTo>
                    <a:pt x="2658" y="306"/>
                  </a:lnTo>
                  <a:cubicBezTo>
                    <a:pt x="2383" y="306"/>
                    <a:pt x="2138" y="215"/>
                    <a:pt x="19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345;p68"/>
            <p:cNvSpPr/>
            <p:nvPr/>
          </p:nvSpPr>
          <p:spPr>
            <a:xfrm>
              <a:off x="6345459" y="1927063"/>
              <a:ext cx="686569" cy="593794"/>
            </a:xfrm>
            <a:custGeom>
              <a:avLst/>
              <a:gdLst/>
              <a:ahLst/>
              <a:cxnLst/>
              <a:rect l="l" t="t" r="r" b="b"/>
              <a:pathLst>
                <a:path w="3752" h="3245" extrusionOk="0">
                  <a:moveTo>
                    <a:pt x="1979" y="0"/>
                  </a:moveTo>
                  <a:lnTo>
                    <a:pt x="941" y="1130"/>
                  </a:lnTo>
                  <a:cubicBezTo>
                    <a:pt x="1" y="1950"/>
                    <a:pt x="772" y="3245"/>
                    <a:pt x="1725" y="3245"/>
                  </a:cubicBezTo>
                  <a:cubicBezTo>
                    <a:pt x="1980" y="3245"/>
                    <a:pt x="2247" y="3152"/>
                    <a:pt x="2499" y="2933"/>
                  </a:cubicBezTo>
                  <a:lnTo>
                    <a:pt x="3751" y="2077"/>
                  </a:lnTo>
                  <a:lnTo>
                    <a:pt x="3721" y="2016"/>
                  </a:lnTo>
                  <a:cubicBezTo>
                    <a:pt x="3537" y="1833"/>
                    <a:pt x="3476" y="1527"/>
                    <a:pt x="3568" y="1283"/>
                  </a:cubicBezTo>
                  <a:lnTo>
                    <a:pt x="3568" y="1283"/>
                  </a:lnTo>
                  <a:cubicBezTo>
                    <a:pt x="3525" y="1290"/>
                    <a:pt x="3483" y="1294"/>
                    <a:pt x="3441" y="1294"/>
                  </a:cubicBezTo>
                  <a:cubicBezTo>
                    <a:pt x="2946" y="1294"/>
                    <a:pt x="2544" y="813"/>
                    <a:pt x="2713" y="306"/>
                  </a:cubicBezTo>
                  <a:lnTo>
                    <a:pt x="2713" y="306"/>
                  </a:lnTo>
                  <a:cubicBezTo>
                    <a:pt x="2678" y="309"/>
                    <a:pt x="2644" y="311"/>
                    <a:pt x="2611" y="311"/>
                  </a:cubicBezTo>
                  <a:cubicBezTo>
                    <a:pt x="2378" y="311"/>
                    <a:pt x="2170" y="218"/>
                    <a:pt x="2010" y="31"/>
                  </a:cubicBezTo>
                  <a:cubicBezTo>
                    <a:pt x="2010" y="31"/>
                    <a:pt x="1979" y="0"/>
                    <a:pt x="197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346;p68"/>
            <p:cNvSpPr/>
            <p:nvPr/>
          </p:nvSpPr>
          <p:spPr>
            <a:xfrm>
              <a:off x="6633477" y="1703638"/>
              <a:ext cx="655644" cy="642103"/>
            </a:xfrm>
            <a:custGeom>
              <a:avLst/>
              <a:gdLst/>
              <a:ahLst/>
              <a:cxnLst/>
              <a:rect l="l" t="t" r="r" b="b"/>
              <a:pathLst>
                <a:path w="3583" h="3509" extrusionOk="0">
                  <a:moveTo>
                    <a:pt x="1034" y="0"/>
                  </a:moveTo>
                  <a:cubicBezTo>
                    <a:pt x="491" y="0"/>
                    <a:pt x="0" y="636"/>
                    <a:pt x="405" y="1221"/>
                  </a:cubicBezTo>
                  <a:cubicBezTo>
                    <a:pt x="405" y="1221"/>
                    <a:pt x="436" y="1252"/>
                    <a:pt x="436" y="1252"/>
                  </a:cubicBezTo>
                  <a:cubicBezTo>
                    <a:pt x="596" y="1439"/>
                    <a:pt x="804" y="1532"/>
                    <a:pt x="1037" y="1532"/>
                  </a:cubicBezTo>
                  <a:cubicBezTo>
                    <a:pt x="1070" y="1532"/>
                    <a:pt x="1104" y="1530"/>
                    <a:pt x="1139" y="1527"/>
                  </a:cubicBezTo>
                  <a:lnTo>
                    <a:pt x="1139" y="1527"/>
                  </a:lnTo>
                  <a:cubicBezTo>
                    <a:pt x="970" y="2034"/>
                    <a:pt x="1372" y="2515"/>
                    <a:pt x="1867" y="2515"/>
                  </a:cubicBezTo>
                  <a:cubicBezTo>
                    <a:pt x="1909" y="2515"/>
                    <a:pt x="1951" y="2511"/>
                    <a:pt x="1994" y="2504"/>
                  </a:cubicBezTo>
                  <a:lnTo>
                    <a:pt x="1994" y="2504"/>
                  </a:lnTo>
                  <a:cubicBezTo>
                    <a:pt x="1902" y="2748"/>
                    <a:pt x="1963" y="3023"/>
                    <a:pt x="2147" y="3237"/>
                  </a:cubicBezTo>
                  <a:lnTo>
                    <a:pt x="2177" y="3298"/>
                  </a:lnTo>
                  <a:cubicBezTo>
                    <a:pt x="2335" y="3440"/>
                    <a:pt x="2524" y="3509"/>
                    <a:pt x="2713" y="3509"/>
                  </a:cubicBezTo>
                  <a:cubicBezTo>
                    <a:pt x="2891" y="3509"/>
                    <a:pt x="3068" y="3447"/>
                    <a:pt x="3216" y="3329"/>
                  </a:cubicBezTo>
                  <a:cubicBezTo>
                    <a:pt x="3552" y="3023"/>
                    <a:pt x="3583" y="2565"/>
                    <a:pt x="3308" y="2229"/>
                  </a:cubicBezTo>
                  <a:cubicBezTo>
                    <a:pt x="3216" y="2138"/>
                    <a:pt x="3124" y="2076"/>
                    <a:pt x="3002" y="2046"/>
                  </a:cubicBezTo>
                  <a:cubicBezTo>
                    <a:pt x="2913" y="2001"/>
                    <a:pt x="2807" y="1973"/>
                    <a:pt x="2709" y="1973"/>
                  </a:cubicBezTo>
                  <a:cubicBezTo>
                    <a:pt x="2673" y="1973"/>
                    <a:pt x="2638" y="1977"/>
                    <a:pt x="2605" y="1985"/>
                  </a:cubicBezTo>
                  <a:cubicBezTo>
                    <a:pt x="2743" y="1487"/>
                    <a:pt x="2381" y="990"/>
                    <a:pt x="1904" y="990"/>
                  </a:cubicBezTo>
                  <a:cubicBezTo>
                    <a:pt x="1854" y="990"/>
                    <a:pt x="1802" y="996"/>
                    <a:pt x="1750" y="1007"/>
                  </a:cubicBezTo>
                  <a:cubicBezTo>
                    <a:pt x="1811" y="732"/>
                    <a:pt x="1750" y="457"/>
                    <a:pt x="1597" y="274"/>
                  </a:cubicBezTo>
                  <a:cubicBezTo>
                    <a:pt x="1428" y="81"/>
                    <a:pt x="1228" y="0"/>
                    <a:pt x="10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347;p68"/>
            <p:cNvSpPr/>
            <p:nvPr/>
          </p:nvSpPr>
          <p:spPr>
            <a:xfrm>
              <a:off x="5291809" y="2891899"/>
              <a:ext cx="656193" cy="579338"/>
            </a:xfrm>
            <a:custGeom>
              <a:avLst/>
              <a:gdLst/>
              <a:ahLst/>
              <a:cxnLst/>
              <a:rect l="l" t="t" r="r" b="b"/>
              <a:pathLst>
                <a:path w="3586" h="3166" extrusionOk="0">
                  <a:moveTo>
                    <a:pt x="1477" y="1"/>
                  </a:moveTo>
                  <a:lnTo>
                    <a:pt x="622" y="1284"/>
                  </a:lnTo>
                  <a:cubicBezTo>
                    <a:pt x="1" y="2181"/>
                    <a:pt x="749" y="3165"/>
                    <a:pt x="1600" y="3165"/>
                  </a:cubicBezTo>
                  <a:cubicBezTo>
                    <a:pt x="1878" y="3165"/>
                    <a:pt x="2168" y="3060"/>
                    <a:pt x="2424" y="2811"/>
                  </a:cubicBezTo>
                  <a:lnTo>
                    <a:pt x="3585" y="1772"/>
                  </a:lnTo>
                  <a:lnTo>
                    <a:pt x="3524" y="1742"/>
                  </a:lnTo>
                  <a:cubicBezTo>
                    <a:pt x="3310" y="1559"/>
                    <a:pt x="3219" y="1314"/>
                    <a:pt x="3249" y="1039"/>
                  </a:cubicBezTo>
                  <a:lnTo>
                    <a:pt x="3249" y="1039"/>
                  </a:lnTo>
                  <a:cubicBezTo>
                    <a:pt x="3165" y="1067"/>
                    <a:pt x="3082" y="1080"/>
                    <a:pt x="3000" y="1080"/>
                  </a:cubicBezTo>
                  <a:cubicBezTo>
                    <a:pt x="2547" y="1080"/>
                    <a:pt x="2163" y="676"/>
                    <a:pt x="2241" y="184"/>
                  </a:cubicBezTo>
                  <a:lnTo>
                    <a:pt x="2241" y="184"/>
                  </a:lnTo>
                  <a:cubicBezTo>
                    <a:pt x="2163" y="213"/>
                    <a:pt x="2081" y="227"/>
                    <a:pt x="2000" y="227"/>
                  </a:cubicBezTo>
                  <a:cubicBezTo>
                    <a:pt x="1827" y="227"/>
                    <a:pt x="1653" y="165"/>
                    <a:pt x="1508" y="62"/>
                  </a:cubicBezTo>
                  <a:cubicBezTo>
                    <a:pt x="1508" y="31"/>
                    <a:pt x="1477" y="31"/>
                    <a:pt x="147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348;p68"/>
            <p:cNvSpPr/>
            <p:nvPr/>
          </p:nvSpPr>
          <p:spPr>
            <a:xfrm>
              <a:off x="5453591" y="2700724"/>
              <a:ext cx="717494" cy="559759"/>
            </a:xfrm>
            <a:custGeom>
              <a:avLst/>
              <a:gdLst/>
              <a:ahLst/>
              <a:cxnLst/>
              <a:rect l="l" t="t" r="r" b="b"/>
              <a:pathLst>
                <a:path w="3921" h="3059" extrusionOk="0">
                  <a:moveTo>
                    <a:pt x="1225" y="0"/>
                  </a:moveTo>
                  <a:cubicBezTo>
                    <a:pt x="688" y="0"/>
                    <a:pt x="0" y="680"/>
                    <a:pt x="469" y="1149"/>
                  </a:cubicBezTo>
                  <a:cubicBezTo>
                    <a:pt x="469" y="1149"/>
                    <a:pt x="469" y="1179"/>
                    <a:pt x="499" y="1179"/>
                  </a:cubicBezTo>
                  <a:cubicBezTo>
                    <a:pt x="647" y="1306"/>
                    <a:pt x="824" y="1374"/>
                    <a:pt x="1000" y="1374"/>
                  </a:cubicBezTo>
                  <a:cubicBezTo>
                    <a:pt x="1078" y="1374"/>
                    <a:pt x="1157" y="1360"/>
                    <a:pt x="1233" y="1332"/>
                  </a:cubicBezTo>
                  <a:lnTo>
                    <a:pt x="1233" y="1332"/>
                  </a:lnTo>
                  <a:cubicBezTo>
                    <a:pt x="1153" y="1809"/>
                    <a:pt x="1556" y="2217"/>
                    <a:pt x="2004" y="2217"/>
                  </a:cubicBezTo>
                  <a:cubicBezTo>
                    <a:pt x="2072" y="2217"/>
                    <a:pt x="2141" y="2207"/>
                    <a:pt x="2210" y="2187"/>
                  </a:cubicBezTo>
                  <a:lnTo>
                    <a:pt x="2210" y="2187"/>
                  </a:lnTo>
                  <a:cubicBezTo>
                    <a:pt x="2180" y="2432"/>
                    <a:pt x="2271" y="2707"/>
                    <a:pt x="2485" y="2890"/>
                  </a:cubicBezTo>
                  <a:lnTo>
                    <a:pt x="2546" y="2920"/>
                  </a:lnTo>
                  <a:cubicBezTo>
                    <a:pt x="2676" y="3012"/>
                    <a:pt x="2829" y="3058"/>
                    <a:pt x="2982" y="3058"/>
                  </a:cubicBezTo>
                  <a:cubicBezTo>
                    <a:pt x="3188" y="3058"/>
                    <a:pt x="3396" y="2973"/>
                    <a:pt x="3554" y="2798"/>
                  </a:cubicBezTo>
                  <a:cubicBezTo>
                    <a:pt x="3921" y="2371"/>
                    <a:pt x="3707" y="1729"/>
                    <a:pt x="3157" y="1576"/>
                  </a:cubicBezTo>
                  <a:cubicBezTo>
                    <a:pt x="3096" y="1561"/>
                    <a:pt x="3027" y="1553"/>
                    <a:pt x="2955" y="1553"/>
                  </a:cubicBezTo>
                  <a:cubicBezTo>
                    <a:pt x="2882" y="1553"/>
                    <a:pt x="2806" y="1561"/>
                    <a:pt x="2729" y="1576"/>
                  </a:cubicBezTo>
                  <a:cubicBezTo>
                    <a:pt x="2807" y="1084"/>
                    <a:pt x="2446" y="680"/>
                    <a:pt x="1999" y="680"/>
                  </a:cubicBezTo>
                  <a:cubicBezTo>
                    <a:pt x="1919" y="680"/>
                    <a:pt x="1836" y="693"/>
                    <a:pt x="1752" y="721"/>
                  </a:cubicBezTo>
                  <a:cubicBezTo>
                    <a:pt x="1782" y="599"/>
                    <a:pt x="1752" y="446"/>
                    <a:pt x="1691" y="324"/>
                  </a:cubicBezTo>
                  <a:cubicBezTo>
                    <a:pt x="1600" y="93"/>
                    <a:pt x="1423" y="0"/>
                    <a:pt x="122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349;p68"/>
            <p:cNvSpPr/>
            <p:nvPr/>
          </p:nvSpPr>
          <p:spPr>
            <a:xfrm>
              <a:off x="3370493" y="3464139"/>
              <a:ext cx="654363" cy="581717"/>
            </a:xfrm>
            <a:custGeom>
              <a:avLst/>
              <a:gdLst/>
              <a:ahLst/>
              <a:cxnLst/>
              <a:rect l="l" t="t" r="r" b="b"/>
              <a:pathLst>
                <a:path w="3576" h="3179" extrusionOk="0">
                  <a:moveTo>
                    <a:pt x="2077" y="1"/>
                  </a:moveTo>
                  <a:lnTo>
                    <a:pt x="2016" y="31"/>
                  </a:lnTo>
                  <a:cubicBezTo>
                    <a:pt x="1890" y="158"/>
                    <a:pt x="1719" y="226"/>
                    <a:pt x="1536" y="226"/>
                  </a:cubicBezTo>
                  <a:cubicBezTo>
                    <a:pt x="1453" y="226"/>
                    <a:pt x="1368" y="213"/>
                    <a:pt x="1283" y="184"/>
                  </a:cubicBezTo>
                  <a:lnTo>
                    <a:pt x="1283" y="184"/>
                  </a:lnTo>
                  <a:cubicBezTo>
                    <a:pt x="1361" y="676"/>
                    <a:pt x="999" y="1080"/>
                    <a:pt x="553" y="1080"/>
                  </a:cubicBezTo>
                  <a:cubicBezTo>
                    <a:pt x="472" y="1080"/>
                    <a:pt x="389" y="1067"/>
                    <a:pt x="306" y="1040"/>
                  </a:cubicBezTo>
                  <a:lnTo>
                    <a:pt x="306" y="1040"/>
                  </a:lnTo>
                  <a:cubicBezTo>
                    <a:pt x="336" y="1284"/>
                    <a:pt x="244" y="1559"/>
                    <a:pt x="31" y="1742"/>
                  </a:cubicBezTo>
                  <a:lnTo>
                    <a:pt x="0" y="1773"/>
                  </a:lnTo>
                  <a:lnTo>
                    <a:pt x="1100" y="2811"/>
                  </a:lnTo>
                  <a:cubicBezTo>
                    <a:pt x="1358" y="3069"/>
                    <a:pt x="1653" y="3178"/>
                    <a:pt x="1939" y="3178"/>
                  </a:cubicBezTo>
                  <a:cubicBezTo>
                    <a:pt x="2803" y="3178"/>
                    <a:pt x="3576" y="2179"/>
                    <a:pt x="2933" y="1284"/>
                  </a:cubicBezTo>
                  <a:lnTo>
                    <a:pt x="207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350;p68"/>
            <p:cNvSpPr/>
            <p:nvPr/>
          </p:nvSpPr>
          <p:spPr>
            <a:xfrm>
              <a:off x="3130051" y="3227905"/>
              <a:ext cx="709626" cy="588305"/>
            </a:xfrm>
            <a:custGeom>
              <a:avLst/>
              <a:gdLst/>
              <a:ahLst/>
              <a:cxnLst/>
              <a:rect l="l" t="t" r="r" b="b"/>
              <a:pathLst>
                <a:path w="3878" h="3215" extrusionOk="0">
                  <a:moveTo>
                    <a:pt x="2811" y="0"/>
                  </a:moveTo>
                  <a:cubicBezTo>
                    <a:pt x="2661" y="0"/>
                    <a:pt x="2503" y="49"/>
                    <a:pt x="2353" y="162"/>
                  </a:cubicBezTo>
                  <a:cubicBezTo>
                    <a:pt x="2261" y="253"/>
                    <a:pt x="2169" y="345"/>
                    <a:pt x="2139" y="467"/>
                  </a:cubicBezTo>
                  <a:cubicBezTo>
                    <a:pt x="2078" y="589"/>
                    <a:pt x="2078" y="742"/>
                    <a:pt x="2078" y="864"/>
                  </a:cubicBezTo>
                  <a:cubicBezTo>
                    <a:pt x="2004" y="846"/>
                    <a:pt x="1927" y="836"/>
                    <a:pt x="1850" y="836"/>
                  </a:cubicBezTo>
                  <a:cubicBezTo>
                    <a:pt x="1673" y="836"/>
                    <a:pt x="1494" y="889"/>
                    <a:pt x="1345" y="1017"/>
                  </a:cubicBezTo>
                  <a:cubicBezTo>
                    <a:pt x="1161" y="1200"/>
                    <a:pt x="1039" y="1445"/>
                    <a:pt x="1100" y="1720"/>
                  </a:cubicBezTo>
                  <a:cubicBezTo>
                    <a:pt x="1025" y="1691"/>
                    <a:pt x="943" y="1677"/>
                    <a:pt x="861" y="1677"/>
                  </a:cubicBezTo>
                  <a:cubicBezTo>
                    <a:pt x="678" y="1677"/>
                    <a:pt x="494" y="1746"/>
                    <a:pt x="367" y="1872"/>
                  </a:cubicBezTo>
                  <a:cubicBezTo>
                    <a:pt x="31" y="2147"/>
                    <a:pt x="0" y="2605"/>
                    <a:pt x="275" y="2941"/>
                  </a:cubicBezTo>
                  <a:cubicBezTo>
                    <a:pt x="418" y="3119"/>
                    <a:pt x="633" y="3214"/>
                    <a:pt x="854" y="3214"/>
                  </a:cubicBezTo>
                  <a:cubicBezTo>
                    <a:pt x="1012" y="3214"/>
                    <a:pt x="1174" y="3166"/>
                    <a:pt x="1314" y="3064"/>
                  </a:cubicBezTo>
                  <a:lnTo>
                    <a:pt x="1345" y="3033"/>
                  </a:lnTo>
                  <a:cubicBezTo>
                    <a:pt x="1558" y="2850"/>
                    <a:pt x="1650" y="2575"/>
                    <a:pt x="1620" y="2331"/>
                  </a:cubicBezTo>
                  <a:lnTo>
                    <a:pt x="1620" y="2331"/>
                  </a:lnTo>
                  <a:cubicBezTo>
                    <a:pt x="1703" y="2358"/>
                    <a:pt x="1786" y="2371"/>
                    <a:pt x="1867" y="2371"/>
                  </a:cubicBezTo>
                  <a:cubicBezTo>
                    <a:pt x="2313" y="2371"/>
                    <a:pt x="2675" y="1967"/>
                    <a:pt x="2597" y="1475"/>
                  </a:cubicBezTo>
                  <a:lnTo>
                    <a:pt x="2597" y="1475"/>
                  </a:lnTo>
                  <a:cubicBezTo>
                    <a:pt x="2682" y="1504"/>
                    <a:pt x="2767" y="1517"/>
                    <a:pt x="2850" y="1517"/>
                  </a:cubicBezTo>
                  <a:cubicBezTo>
                    <a:pt x="3033" y="1517"/>
                    <a:pt x="3204" y="1449"/>
                    <a:pt x="3330" y="1322"/>
                  </a:cubicBezTo>
                  <a:lnTo>
                    <a:pt x="3391" y="1292"/>
                  </a:lnTo>
                  <a:cubicBezTo>
                    <a:pt x="3877" y="733"/>
                    <a:pt x="3397" y="0"/>
                    <a:pt x="281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351;p68"/>
            <p:cNvSpPr/>
            <p:nvPr/>
          </p:nvSpPr>
          <p:spPr>
            <a:xfrm>
              <a:off x="7175295" y="3335683"/>
              <a:ext cx="644848" cy="497726"/>
            </a:xfrm>
            <a:custGeom>
              <a:avLst/>
              <a:gdLst/>
              <a:ahLst/>
              <a:cxnLst/>
              <a:rect l="l" t="t" r="r" b="b"/>
              <a:pathLst>
                <a:path w="3524" h="2720" extrusionOk="0">
                  <a:moveTo>
                    <a:pt x="3096" y="0"/>
                  </a:moveTo>
                  <a:lnTo>
                    <a:pt x="1569" y="214"/>
                  </a:lnTo>
                  <a:cubicBezTo>
                    <a:pt x="0" y="244"/>
                    <a:pt x="40" y="2567"/>
                    <a:pt x="1570" y="2567"/>
                  </a:cubicBezTo>
                  <a:cubicBezTo>
                    <a:pt x="1590" y="2567"/>
                    <a:pt x="1610" y="2567"/>
                    <a:pt x="1630" y="2566"/>
                  </a:cubicBezTo>
                  <a:lnTo>
                    <a:pt x="3157" y="2719"/>
                  </a:lnTo>
                  <a:lnTo>
                    <a:pt x="3157" y="2658"/>
                  </a:lnTo>
                  <a:cubicBezTo>
                    <a:pt x="3157" y="2383"/>
                    <a:pt x="3279" y="2139"/>
                    <a:pt x="3524" y="2016"/>
                  </a:cubicBezTo>
                  <a:cubicBezTo>
                    <a:pt x="3279" y="1864"/>
                    <a:pt x="3126" y="1619"/>
                    <a:pt x="3126" y="1375"/>
                  </a:cubicBezTo>
                  <a:cubicBezTo>
                    <a:pt x="3126" y="1100"/>
                    <a:pt x="3249" y="856"/>
                    <a:pt x="3493" y="703"/>
                  </a:cubicBezTo>
                  <a:cubicBezTo>
                    <a:pt x="3249" y="550"/>
                    <a:pt x="3096" y="306"/>
                    <a:pt x="3096" y="61"/>
                  </a:cubicBezTo>
                  <a:lnTo>
                    <a:pt x="309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352;p68"/>
            <p:cNvSpPr/>
            <p:nvPr/>
          </p:nvSpPr>
          <p:spPr>
            <a:xfrm>
              <a:off x="7741632" y="3201555"/>
              <a:ext cx="307785" cy="764156"/>
            </a:xfrm>
            <a:custGeom>
              <a:avLst/>
              <a:gdLst/>
              <a:ahLst/>
              <a:cxnLst/>
              <a:rect l="l" t="t" r="r" b="b"/>
              <a:pathLst>
                <a:path w="1682" h="4176" extrusionOk="0">
                  <a:moveTo>
                    <a:pt x="765" y="0"/>
                  </a:moveTo>
                  <a:cubicBezTo>
                    <a:pt x="337" y="0"/>
                    <a:pt x="1" y="336"/>
                    <a:pt x="1" y="733"/>
                  </a:cubicBezTo>
                  <a:lnTo>
                    <a:pt x="1" y="794"/>
                  </a:lnTo>
                  <a:cubicBezTo>
                    <a:pt x="1" y="1039"/>
                    <a:pt x="154" y="1314"/>
                    <a:pt x="368" y="1436"/>
                  </a:cubicBezTo>
                  <a:cubicBezTo>
                    <a:pt x="154" y="1589"/>
                    <a:pt x="1" y="1833"/>
                    <a:pt x="31" y="2108"/>
                  </a:cubicBezTo>
                  <a:cubicBezTo>
                    <a:pt x="31" y="2352"/>
                    <a:pt x="184" y="2597"/>
                    <a:pt x="398" y="2749"/>
                  </a:cubicBezTo>
                  <a:cubicBezTo>
                    <a:pt x="184" y="2872"/>
                    <a:pt x="31" y="3116"/>
                    <a:pt x="62" y="3391"/>
                  </a:cubicBezTo>
                  <a:lnTo>
                    <a:pt x="62" y="3452"/>
                  </a:lnTo>
                  <a:cubicBezTo>
                    <a:pt x="91" y="3944"/>
                    <a:pt x="449" y="4176"/>
                    <a:pt x="812" y="4176"/>
                  </a:cubicBezTo>
                  <a:cubicBezTo>
                    <a:pt x="1214" y="4176"/>
                    <a:pt x="1622" y="3891"/>
                    <a:pt x="1589" y="3360"/>
                  </a:cubicBezTo>
                  <a:cubicBezTo>
                    <a:pt x="1589" y="3238"/>
                    <a:pt x="1559" y="3116"/>
                    <a:pt x="1498" y="3024"/>
                  </a:cubicBezTo>
                  <a:cubicBezTo>
                    <a:pt x="1406" y="2902"/>
                    <a:pt x="1315" y="2780"/>
                    <a:pt x="1192" y="2719"/>
                  </a:cubicBezTo>
                  <a:cubicBezTo>
                    <a:pt x="1681" y="2413"/>
                    <a:pt x="1651" y="1711"/>
                    <a:pt x="1162" y="1405"/>
                  </a:cubicBezTo>
                  <a:cubicBezTo>
                    <a:pt x="1284" y="1344"/>
                    <a:pt x="1376" y="1222"/>
                    <a:pt x="1437" y="1100"/>
                  </a:cubicBezTo>
                  <a:cubicBezTo>
                    <a:pt x="1498" y="978"/>
                    <a:pt x="1528" y="886"/>
                    <a:pt x="1528" y="764"/>
                  </a:cubicBezTo>
                  <a:cubicBezTo>
                    <a:pt x="1498" y="336"/>
                    <a:pt x="1162" y="0"/>
                    <a:pt x="76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353;p68"/>
            <p:cNvSpPr/>
            <p:nvPr/>
          </p:nvSpPr>
          <p:spPr>
            <a:xfrm>
              <a:off x="4322562" y="1373166"/>
              <a:ext cx="819967" cy="324986"/>
            </a:xfrm>
            <a:custGeom>
              <a:avLst/>
              <a:gdLst/>
              <a:ahLst/>
              <a:cxnLst/>
              <a:rect l="l" t="t" r="r" b="b"/>
              <a:pathLst>
                <a:path w="4481" h="1776" extrusionOk="0">
                  <a:moveTo>
                    <a:pt x="3654" y="1"/>
                  </a:moveTo>
                  <a:cubicBezTo>
                    <a:pt x="3634" y="1"/>
                    <a:pt x="3615" y="1"/>
                    <a:pt x="3595" y="3"/>
                  </a:cubicBezTo>
                  <a:cubicBezTo>
                    <a:pt x="3473" y="3"/>
                    <a:pt x="3351" y="64"/>
                    <a:pt x="3259" y="125"/>
                  </a:cubicBezTo>
                  <a:cubicBezTo>
                    <a:pt x="3137" y="186"/>
                    <a:pt x="3045" y="308"/>
                    <a:pt x="2984" y="430"/>
                  </a:cubicBezTo>
                  <a:cubicBezTo>
                    <a:pt x="2832" y="223"/>
                    <a:pt x="2604" y="122"/>
                    <a:pt x="2378" y="122"/>
                  </a:cubicBezTo>
                  <a:cubicBezTo>
                    <a:pt x="2105" y="122"/>
                    <a:pt x="1835" y="269"/>
                    <a:pt x="1701" y="553"/>
                  </a:cubicBezTo>
                  <a:cubicBezTo>
                    <a:pt x="1609" y="430"/>
                    <a:pt x="1487" y="339"/>
                    <a:pt x="1365" y="278"/>
                  </a:cubicBezTo>
                  <a:cubicBezTo>
                    <a:pt x="1279" y="256"/>
                    <a:pt x="1192" y="235"/>
                    <a:pt x="1106" y="235"/>
                  </a:cubicBezTo>
                  <a:cubicBezTo>
                    <a:pt x="1070" y="235"/>
                    <a:pt x="1034" y="238"/>
                    <a:pt x="998" y="247"/>
                  </a:cubicBezTo>
                  <a:cubicBezTo>
                    <a:pt x="0" y="277"/>
                    <a:pt x="50" y="1775"/>
                    <a:pt x="1059" y="1775"/>
                  </a:cubicBezTo>
                  <a:cubicBezTo>
                    <a:pt x="1070" y="1775"/>
                    <a:pt x="1080" y="1775"/>
                    <a:pt x="1090" y="1775"/>
                  </a:cubicBezTo>
                  <a:lnTo>
                    <a:pt x="1151" y="1775"/>
                  </a:lnTo>
                  <a:cubicBezTo>
                    <a:pt x="1285" y="1491"/>
                    <a:pt x="1555" y="1344"/>
                    <a:pt x="1828" y="1344"/>
                  </a:cubicBezTo>
                  <a:cubicBezTo>
                    <a:pt x="2054" y="1344"/>
                    <a:pt x="2282" y="1445"/>
                    <a:pt x="2434" y="1652"/>
                  </a:cubicBezTo>
                  <a:cubicBezTo>
                    <a:pt x="2568" y="1368"/>
                    <a:pt x="2848" y="1221"/>
                    <a:pt x="3129" y="1221"/>
                  </a:cubicBezTo>
                  <a:cubicBezTo>
                    <a:pt x="3362" y="1221"/>
                    <a:pt x="3595" y="1322"/>
                    <a:pt x="3748" y="1530"/>
                  </a:cubicBezTo>
                  <a:lnTo>
                    <a:pt x="3809" y="1530"/>
                  </a:lnTo>
                  <a:cubicBezTo>
                    <a:pt x="4206" y="1469"/>
                    <a:pt x="4481" y="1103"/>
                    <a:pt x="4420" y="705"/>
                  </a:cubicBezTo>
                  <a:cubicBezTo>
                    <a:pt x="4391" y="297"/>
                    <a:pt x="4056" y="1"/>
                    <a:pt x="365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 name="Rounded Rectangle 42"/>
          <p:cNvSpPr/>
          <p:nvPr/>
        </p:nvSpPr>
        <p:spPr>
          <a:xfrm>
            <a:off x="6709025" y="1840029"/>
            <a:ext cx="3923032" cy="1736646"/>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sz="4800" kern="0" dirty="0" err="1">
                <a:solidFill>
                  <a:srgbClr val="FF0000"/>
                </a:solidFill>
                <a:latin typeface="Arial" panose="020B0604020202020204" pitchFamily="34" charset="0"/>
                <a:ea typeface="微软雅黑"/>
              </a:rPr>
              <a:t>Đáp</a:t>
            </a:r>
            <a:r>
              <a:rPr lang="en-US" sz="4800" kern="0" dirty="0">
                <a:solidFill>
                  <a:srgbClr val="FF0000"/>
                </a:solidFill>
                <a:latin typeface="Arial" panose="020B0604020202020204" pitchFamily="34" charset="0"/>
                <a:ea typeface="微软雅黑"/>
              </a:rPr>
              <a:t> </a:t>
            </a:r>
            <a:r>
              <a:rPr lang="en-US" sz="4800" kern="0" dirty="0" err="1">
                <a:solidFill>
                  <a:srgbClr val="FF0000"/>
                </a:solidFill>
                <a:latin typeface="Arial" panose="020B0604020202020204" pitchFamily="34" charset="0"/>
                <a:ea typeface="微软雅黑"/>
              </a:rPr>
              <a:t>án</a:t>
            </a:r>
            <a:r>
              <a:rPr lang="en-US" sz="4800" kern="0" dirty="0">
                <a:solidFill>
                  <a:srgbClr val="FF0000"/>
                </a:solidFill>
                <a:latin typeface="Arial" panose="020B0604020202020204" pitchFamily="34" charset="0"/>
                <a:ea typeface="微软雅黑"/>
              </a:rPr>
              <a:t>: </a:t>
            </a:r>
            <a:r>
              <a:rPr lang="en-US" sz="4800" kern="0" dirty="0" err="1">
                <a:solidFill>
                  <a:srgbClr val="FF0000"/>
                </a:solidFill>
                <a:latin typeface="Arial" panose="020B0604020202020204" pitchFamily="34" charset="0"/>
                <a:ea typeface="微软雅黑"/>
              </a:rPr>
              <a:t>Nấm</a:t>
            </a:r>
            <a:r>
              <a:rPr lang="en-US" sz="4800" kern="0" dirty="0">
                <a:solidFill>
                  <a:srgbClr val="FF0000"/>
                </a:solidFill>
                <a:latin typeface="Arial" panose="020B0604020202020204" pitchFamily="34" charset="0"/>
                <a:ea typeface="微软雅黑"/>
              </a:rPr>
              <a:t> tai </a:t>
            </a:r>
            <a:r>
              <a:rPr lang="en-US" sz="4800" kern="0" dirty="0" err="1">
                <a:solidFill>
                  <a:srgbClr val="FF0000"/>
                </a:solidFill>
                <a:latin typeface="Arial" panose="020B0604020202020204" pitchFamily="34" charset="0"/>
                <a:ea typeface="微软雅黑"/>
              </a:rPr>
              <a:t>mèo</a:t>
            </a:r>
            <a:endPar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endParaRPr>
          </a:p>
        </p:txBody>
      </p:sp>
      <p:pic>
        <p:nvPicPr>
          <p:cNvPr id="46" name="PA_图片 11">
            <a:hlinkClick r:id="rId5" action="ppaction://hlinksldjump"/>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10952253" y="67645"/>
            <a:ext cx="1144960" cy="1144960"/>
          </a:xfrm>
          <a:prstGeom prst="rect">
            <a:avLst/>
          </a:prstGeom>
        </p:spPr>
      </p:pic>
      <p:pic>
        <p:nvPicPr>
          <p:cNvPr id="8194" name="Picture 2" descr="Khám phá Nấm Mèo - Nấm Mộc Nhĩ cùng những tác dụng tuyệt vời">
            <a:extLst>
              <a:ext uri="{FF2B5EF4-FFF2-40B4-BE49-F238E27FC236}">
                <a16:creationId xmlns:a16="http://schemas.microsoft.com/office/drawing/2014/main" id="{9CFB0853-F22A-2D46-EA88-9222BA0E6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722" y="365010"/>
            <a:ext cx="5128517" cy="4045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26DAD6-8B46-C5FD-63B7-950368264602}"/>
              </a:ext>
            </a:extLst>
          </p:cNvPr>
          <p:cNvSpPr txBox="1"/>
          <p:nvPr/>
        </p:nvSpPr>
        <p:spPr>
          <a:xfrm>
            <a:off x="606175" y="4541178"/>
            <a:ext cx="5229546" cy="769441"/>
          </a:xfrm>
          <a:prstGeom prst="rect">
            <a:avLst/>
          </a:prstGeom>
          <a:noFill/>
        </p:spPr>
        <p:txBody>
          <a:bodyPr wrap="square" rtlCol="0">
            <a:spAutoFit/>
          </a:bodyPr>
          <a:lstStyle/>
          <a:p>
            <a:pPr algn="ctr"/>
            <a:r>
              <a:rPr lang="en-US" sz="4400" dirty="0" err="1">
                <a:solidFill>
                  <a:srgbClr val="002060"/>
                </a:solidFill>
              </a:rPr>
              <a:t>Đây</a:t>
            </a:r>
            <a:r>
              <a:rPr lang="en-US" sz="4400" dirty="0">
                <a:solidFill>
                  <a:srgbClr val="002060"/>
                </a:solidFill>
              </a:rPr>
              <a:t> </a:t>
            </a:r>
            <a:r>
              <a:rPr lang="en-US" sz="4400" dirty="0" err="1">
                <a:solidFill>
                  <a:srgbClr val="002060"/>
                </a:solidFill>
              </a:rPr>
              <a:t>là</a:t>
            </a:r>
            <a:r>
              <a:rPr lang="en-US" sz="4400" dirty="0">
                <a:solidFill>
                  <a:srgbClr val="002060"/>
                </a:solidFill>
              </a:rPr>
              <a:t> </a:t>
            </a:r>
            <a:r>
              <a:rPr lang="en-US" sz="4400" dirty="0" err="1">
                <a:solidFill>
                  <a:srgbClr val="002060"/>
                </a:solidFill>
              </a:rPr>
              <a:t>nấm</a:t>
            </a:r>
            <a:r>
              <a:rPr lang="en-US" sz="4400" dirty="0">
                <a:solidFill>
                  <a:srgbClr val="002060"/>
                </a:solidFill>
              </a:rPr>
              <a:t> </a:t>
            </a:r>
            <a:r>
              <a:rPr lang="en-US" sz="4400" dirty="0" err="1">
                <a:solidFill>
                  <a:srgbClr val="002060"/>
                </a:solidFill>
              </a:rPr>
              <a:t>gì</a:t>
            </a:r>
            <a:r>
              <a:rPr lang="en-US" sz="4400" dirty="0">
                <a:solidFill>
                  <a:srgbClr val="002060"/>
                </a:solidFill>
              </a:rPr>
              <a:t>?</a:t>
            </a:r>
          </a:p>
        </p:txBody>
      </p:sp>
    </p:spTree>
    <p:extLst>
      <p:ext uri="{BB962C8B-B14F-4D97-AF65-F5344CB8AC3E}">
        <p14:creationId xmlns:p14="http://schemas.microsoft.com/office/powerpoint/2010/main" val="3726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ppt_y</p:attrName>
                                        </p:attrNameLst>
                                      </p:cBhvr>
                                      <p:tavLst>
                                        <p:tav tm="0">
                                          <p:val>
                                            <p:strVal val="#ppt_y-#ppt_h*1.125000"/>
                                          </p:val>
                                        </p:tav>
                                        <p:tav tm="100000">
                                          <p:val>
                                            <p:strVal val="#ppt_y"/>
                                          </p:val>
                                        </p:tav>
                                      </p:tavLst>
                                    </p:anim>
                                    <p:animEffect transition="in" filter="wipe(down)">
                                      <p:cBhvr>
                                        <p:cTn id="8" dur="500"/>
                                        <p:tgtEl>
                                          <p:spTgt spid="43"/>
                                        </p:tgtEl>
                                      </p:cBhvr>
                                    </p:animEffect>
                                  </p:childTnLst>
                                  <p:subTnLst>
                                    <p:audio>
                                      <p:cMediaNode>
                                        <p:cTn display="0" masterRel="sameClick">
                                          <p:stCondLst>
                                            <p:cond evt="begin" delay="0">
                                              <p:tn val="5"/>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330;p68">
            <a:extLst>
              <a:ext uri="{FF2B5EF4-FFF2-40B4-BE49-F238E27FC236}">
                <a16:creationId xmlns:a16="http://schemas.microsoft.com/office/drawing/2014/main" id="{B45EA149-42BE-E421-3680-6616B290D189}"/>
              </a:ext>
            </a:extLst>
          </p:cNvPr>
          <p:cNvGrpSpPr/>
          <p:nvPr/>
        </p:nvGrpSpPr>
        <p:grpSpPr>
          <a:xfrm>
            <a:off x="9957548" y="4922566"/>
            <a:ext cx="2234452" cy="1034888"/>
            <a:chOff x="1520151" y="1188351"/>
            <a:chExt cx="6724877" cy="3114630"/>
          </a:xfrm>
        </p:grpSpPr>
        <p:sp>
          <p:nvSpPr>
            <p:cNvPr id="5" name="Google Shape;2331;p68">
              <a:extLst>
                <a:ext uri="{FF2B5EF4-FFF2-40B4-BE49-F238E27FC236}">
                  <a16:creationId xmlns:a16="http://schemas.microsoft.com/office/drawing/2014/main" id="{0C2CEB7C-B2BE-E758-F3C6-8259D51D1F73}"/>
                </a:ext>
              </a:extLst>
            </p:cNvPr>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332;p68">
              <a:extLst>
                <a:ext uri="{FF2B5EF4-FFF2-40B4-BE49-F238E27FC236}">
                  <a16:creationId xmlns:a16="http://schemas.microsoft.com/office/drawing/2014/main" id="{DF1E9FA8-79A1-F8CB-FCFA-6511963AE095}"/>
                </a:ext>
              </a:extLst>
            </p:cNvPr>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333;p68">
              <a:extLst>
                <a:ext uri="{FF2B5EF4-FFF2-40B4-BE49-F238E27FC236}">
                  <a16:creationId xmlns:a16="http://schemas.microsoft.com/office/drawing/2014/main" id="{45CD884E-6135-416E-21CF-5B64E0C31F1C}"/>
                </a:ext>
              </a:extLst>
            </p:cNvPr>
            <p:cNvSpPr/>
            <p:nvPr/>
          </p:nvSpPr>
          <p:spPr>
            <a:xfrm>
              <a:off x="1520151" y="3103475"/>
              <a:ext cx="346761" cy="394521"/>
            </a:xfrm>
            <a:custGeom>
              <a:avLst/>
              <a:gdLst/>
              <a:ahLst/>
              <a:cxnLst/>
              <a:rect l="l" t="t" r="r" b="b"/>
              <a:pathLst>
                <a:path w="1895" h="2156" extrusionOk="0">
                  <a:moveTo>
                    <a:pt x="841" y="0"/>
                  </a:moveTo>
                  <a:cubicBezTo>
                    <a:pt x="515" y="0"/>
                    <a:pt x="371" y="492"/>
                    <a:pt x="703" y="658"/>
                  </a:cubicBezTo>
                  <a:cubicBezTo>
                    <a:pt x="665" y="647"/>
                    <a:pt x="628" y="642"/>
                    <a:pt x="594" y="642"/>
                  </a:cubicBezTo>
                  <a:cubicBezTo>
                    <a:pt x="247" y="642"/>
                    <a:pt x="128" y="1161"/>
                    <a:pt x="489" y="1300"/>
                  </a:cubicBezTo>
                  <a:cubicBezTo>
                    <a:pt x="466" y="1296"/>
                    <a:pt x="442" y="1294"/>
                    <a:pt x="419" y="1294"/>
                  </a:cubicBezTo>
                  <a:cubicBezTo>
                    <a:pt x="261" y="1294"/>
                    <a:pt x="115" y="1381"/>
                    <a:pt x="62" y="1514"/>
                  </a:cubicBezTo>
                  <a:cubicBezTo>
                    <a:pt x="1" y="1697"/>
                    <a:pt x="123" y="1880"/>
                    <a:pt x="306" y="1972"/>
                  </a:cubicBezTo>
                  <a:lnTo>
                    <a:pt x="367" y="1972"/>
                  </a:lnTo>
                  <a:lnTo>
                    <a:pt x="1131" y="2155"/>
                  </a:lnTo>
                  <a:cubicBezTo>
                    <a:pt x="1222" y="2064"/>
                    <a:pt x="1345" y="2002"/>
                    <a:pt x="1467" y="1972"/>
                  </a:cubicBezTo>
                  <a:cubicBezTo>
                    <a:pt x="1100" y="1514"/>
                    <a:pt x="1345" y="872"/>
                    <a:pt x="1895" y="750"/>
                  </a:cubicBezTo>
                  <a:cubicBezTo>
                    <a:pt x="1803" y="628"/>
                    <a:pt x="1742" y="506"/>
                    <a:pt x="1711" y="353"/>
                  </a:cubicBezTo>
                  <a:lnTo>
                    <a:pt x="948" y="17"/>
                  </a:lnTo>
                  <a:cubicBezTo>
                    <a:pt x="910" y="5"/>
                    <a:pt x="875" y="0"/>
                    <a:pt x="8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2334;p68">
              <a:extLst>
                <a:ext uri="{FF2B5EF4-FFF2-40B4-BE49-F238E27FC236}">
                  <a16:creationId xmlns:a16="http://schemas.microsoft.com/office/drawing/2014/main" id="{EA048C2D-E299-A231-9247-5201FDABEF2D}"/>
                </a:ext>
              </a:extLst>
            </p:cNvPr>
            <p:cNvSpPr/>
            <p:nvPr/>
          </p:nvSpPr>
          <p:spPr>
            <a:xfrm>
              <a:off x="3129136" y="1581403"/>
              <a:ext cx="409160" cy="373660"/>
            </a:xfrm>
            <a:custGeom>
              <a:avLst/>
              <a:gdLst/>
              <a:ahLst/>
              <a:cxnLst/>
              <a:rect l="l" t="t" r="r" b="b"/>
              <a:pathLst>
                <a:path w="2236" h="2042" extrusionOk="0">
                  <a:moveTo>
                    <a:pt x="1572" y="0"/>
                  </a:moveTo>
                  <a:cubicBezTo>
                    <a:pt x="1340" y="0"/>
                    <a:pt x="1122" y="243"/>
                    <a:pt x="1289" y="514"/>
                  </a:cubicBezTo>
                  <a:cubicBezTo>
                    <a:pt x="1213" y="431"/>
                    <a:pt x="1122" y="395"/>
                    <a:pt x="1033" y="395"/>
                  </a:cubicBezTo>
                  <a:cubicBezTo>
                    <a:pt x="796" y="395"/>
                    <a:pt x="575" y="645"/>
                    <a:pt x="708" y="912"/>
                  </a:cubicBezTo>
                  <a:cubicBezTo>
                    <a:pt x="636" y="831"/>
                    <a:pt x="548" y="797"/>
                    <a:pt x="463" y="797"/>
                  </a:cubicBezTo>
                  <a:cubicBezTo>
                    <a:pt x="224" y="797"/>
                    <a:pt x="1" y="1061"/>
                    <a:pt x="158" y="1309"/>
                  </a:cubicBezTo>
                  <a:cubicBezTo>
                    <a:pt x="189" y="1339"/>
                    <a:pt x="189" y="1339"/>
                    <a:pt x="219" y="1370"/>
                  </a:cubicBezTo>
                  <a:lnTo>
                    <a:pt x="678" y="1950"/>
                  </a:lnTo>
                  <a:cubicBezTo>
                    <a:pt x="830" y="1950"/>
                    <a:pt x="952" y="1981"/>
                    <a:pt x="1075" y="2042"/>
                  </a:cubicBezTo>
                  <a:cubicBezTo>
                    <a:pt x="1050" y="1581"/>
                    <a:pt x="1412" y="1235"/>
                    <a:pt x="1822" y="1235"/>
                  </a:cubicBezTo>
                  <a:cubicBezTo>
                    <a:pt x="1928" y="1235"/>
                    <a:pt x="2037" y="1258"/>
                    <a:pt x="2144" y="1309"/>
                  </a:cubicBezTo>
                  <a:cubicBezTo>
                    <a:pt x="2144" y="1156"/>
                    <a:pt x="2174" y="1003"/>
                    <a:pt x="2236" y="881"/>
                  </a:cubicBezTo>
                  <a:lnTo>
                    <a:pt x="1869" y="178"/>
                  </a:lnTo>
                  <a:cubicBezTo>
                    <a:pt x="1792" y="53"/>
                    <a:pt x="1680" y="0"/>
                    <a:pt x="157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335;p68">
              <a:extLst>
                <a:ext uri="{FF2B5EF4-FFF2-40B4-BE49-F238E27FC236}">
                  <a16:creationId xmlns:a16="http://schemas.microsoft.com/office/drawing/2014/main" id="{25C54B7B-5A13-064D-F25D-227B86C95534}"/>
                </a:ext>
              </a:extLst>
            </p:cNvPr>
            <p:cNvSpPr/>
            <p:nvPr/>
          </p:nvSpPr>
          <p:spPr>
            <a:xfrm>
              <a:off x="4538667" y="1188351"/>
              <a:ext cx="380248" cy="286009"/>
            </a:xfrm>
            <a:custGeom>
              <a:avLst/>
              <a:gdLst/>
              <a:ahLst/>
              <a:cxnLst/>
              <a:rect l="l" t="t" r="r" b="b"/>
              <a:pathLst>
                <a:path w="2078" h="1563" extrusionOk="0">
                  <a:moveTo>
                    <a:pt x="1739" y="1"/>
                  </a:moveTo>
                  <a:cubicBezTo>
                    <a:pt x="1580" y="1"/>
                    <a:pt x="1421" y="108"/>
                    <a:pt x="1406" y="310"/>
                  </a:cubicBezTo>
                  <a:cubicBezTo>
                    <a:pt x="1378" y="112"/>
                    <a:pt x="1224" y="18"/>
                    <a:pt x="1071" y="18"/>
                  </a:cubicBezTo>
                  <a:cubicBezTo>
                    <a:pt x="894" y="18"/>
                    <a:pt x="717" y="142"/>
                    <a:pt x="734" y="371"/>
                  </a:cubicBezTo>
                  <a:cubicBezTo>
                    <a:pt x="706" y="207"/>
                    <a:pt x="556" y="92"/>
                    <a:pt x="393" y="92"/>
                  </a:cubicBezTo>
                  <a:cubicBezTo>
                    <a:pt x="375" y="92"/>
                    <a:pt x="356" y="93"/>
                    <a:pt x="337" y="96"/>
                  </a:cubicBezTo>
                  <a:cubicBezTo>
                    <a:pt x="153" y="127"/>
                    <a:pt x="1" y="280"/>
                    <a:pt x="31" y="493"/>
                  </a:cubicBezTo>
                  <a:lnTo>
                    <a:pt x="31" y="555"/>
                  </a:lnTo>
                  <a:lnTo>
                    <a:pt x="184" y="1318"/>
                  </a:lnTo>
                  <a:cubicBezTo>
                    <a:pt x="306" y="1349"/>
                    <a:pt x="428" y="1440"/>
                    <a:pt x="520" y="1563"/>
                  </a:cubicBezTo>
                  <a:cubicBezTo>
                    <a:pt x="654" y="1279"/>
                    <a:pt x="924" y="1132"/>
                    <a:pt x="1197" y="1132"/>
                  </a:cubicBezTo>
                  <a:cubicBezTo>
                    <a:pt x="1423" y="1132"/>
                    <a:pt x="1651" y="1233"/>
                    <a:pt x="1803" y="1440"/>
                  </a:cubicBezTo>
                  <a:cubicBezTo>
                    <a:pt x="1864" y="1318"/>
                    <a:pt x="1956" y="1196"/>
                    <a:pt x="2078" y="1135"/>
                  </a:cubicBezTo>
                  <a:lnTo>
                    <a:pt x="2078" y="310"/>
                  </a:lnTo>
                  <a:cubicBezTo>
                    <a:pt x="2048" y="100"/>
                    <a:pt x="1893" y="1"/>
                    <a:pt x="17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336;p68">
              <a:extLst>
                <a:ext uri="{FF2B5EF4-FFF2-40B4-BE49-F238E27FC236}">
                  <a16:creationId xmlns:a16="http://schemas.microsoft.com/office/drawing/2014/main" id="{424DDA07-4187-3FF1-B889-6AAED667F76D}"/>
                </a:ext>
              </a:extLst>
            </p:cNvPr>
            <p:cNvSpPr/>
            <p:nvPr/>
          </p:nvSpPr>
          <p:spPr>
            <a:xfrm>
              <a:off x="6953517" y="1687352"/>
              <a:ext cx="380248" cy="390678"/>
            </a:xfrm>
            <a:custGeom>
              <a:avLst/>
              <a:gdLst/>
              <a:ahLst/>
              <a:cxnLst/>
              <a:rect l="l" t="t" r="r" b="b"/>
              <a:pathLst>
                <a:path w="2078" h="2135" extrusionOk="0">
                  <a:moveTo>
                    <a:pt x="812" y="0"/>
                  </a:moveTo>
                  <a:cubicBezTo>
                    <a:pt x="736" y="0"/>
                    <a:pt x="656" y="27"/>
                    <a:pt x="581" y="88"/>
                  </a:cubicBezTo>
                  <a:lnTo>
                    <a:pt x="550" y="119"/>
                  </a:lnTo>
                  <a:lnTo>
                    <a:pt x="1" y="669"/>
                  </a:lnTo>
                  <a:cubicBezTo>
                    <a:pt x="31" y="821"/>
                    <a:pt x="31" y="943"/>
                    <a:pt x="1" y="1096"/>
                  </a:cubicBezTo>
                  <a:cubicBezTo>
                    <a:pt x="53" y="1085"/>
                    <a:pt x="105" y="1079"/>
                    <a:pt x="155" y="1079"/>
                  </a:cubicBezTo>
                  <a:cubicBezTo>
                    <a:pt x="632" y="1079"/>
                    <a:pt x="994" y="1576"/>
                    <a:pt x="856" y="2074"/>
                  </a:cubicBezTo>
                  <a:cubicBezTo>
                    <a:pt x="889" y="2066"/>
                    <a:pt x="924" y="2062"/>
                    <a:pt x="960" y="2062"/>
                  </a:cubicBezTo>
                  <a:cubicBezTo>
                    <a:pt x="1058" y="2062"/>
                    <a:pt x="1164" y="2090"/>
                    <a:pt x="1253" y="2135"/>
                  </a:cubicBezTo>
                  <a:lnTo>
                    <a:pt x="1925" y="1646"/>
                  </a:lnTo>
                  <a:cubicBezTo>
                    <a:pt x="2078" y="1493"/>
                    <a:pt x="2078" y="1280"/>
                    <a:pt x="1986" y="1157"/>
                  </a:cubicBezTo>
                  <a:cubicBezTo>
                    <a:pt x="1915" y="1068"/>
                    <a:pt x="1813" y="1021"/>
                    <a:pt x="1716" y="1021"/>
                  </a:cubicBezTo>
                  <a:cubicBezTo>
                    <a:pt x="1646" y="1021"/>
                    <a:pt x="1579" y="1045"/>
                    <a:pt x="1528" y="1096"/>
                  </a:cubicBezTo>
                  <a:cubicBezTo>
                    <a:pt x="1724" y="851"/>
                    <a:pt x="1527" y="508"/>
                    <a:pt x="1268" y="508"/>
                  </a:cubicBezTo>
                  <a:cubicBezTo>
                    <a:pt x="1204" y="508"/>
                    <a:pt x="1136" y="529"/>
                    <a:pt x="1070" y="577"/>
                  </a:cubicBezTo>
                  <a:cubicBezTo>
                    <a:pt x="1283" y="316"/>
                    <a:pt x="1073" y="0"/>
                    <a:pt x="81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337;p68">
              <a:extLst>
                <a:ext uri="{FF2B5EF4-FFF2-40B4-BE49-F238E27FC236}">
                  <a16:creationId xmlns:a16="http://schemas.microsoft.com/office/drawing/2014/main" id="{3E71222A-E096-C1EA-9FD8-2E70F3FF69FC}"/>
                </a:ext>
              </a:extLst>
            </p:cNvPr>
            <p:cNvSpPr/>
            <p:nvPr/>
          </p:nvSpPr>
          <p:spPr>
            <a:xfrm>
              <a:off x="5762835" y="2612892"/>
              <a:ext cx="397083" cy="376405"/>
            </a:xfrm>
            <a:custGeom>
              <a:avLst/>
              <a:gdLst/>
              <a:ahLst/>
              <a:cxnLst/>
              <a:rect l="l" t="t" r="r" b="b"/>
              <a:pathLst>
                <a:path w="2170" h="2057" extrusionOk="0">
                  <a:moveTo>
                    <a:pt x="749" y="1"/>
                  </a:moveTo>
                  <a:cubicBezTo>
                    <a:pt x="652" y="1"/>
                    <a:pt x="557" y="48"/>
                    <a:pt x="490" y="132"/>
                  </a:cubicBezTo>
                  <a:lnTo>
                    <a:pt x="428" y="193"/>
                  </a:lnTo>
                  <a:lnTo>
                    <a:pt x="1" y="804"/>
                  </a:lnTo>
                  <a:cubicBezTo>
                    <a:pt x="62" y="926"/>
                    <a:pt x="62" y="1079"/>
                    <a:pt x="31" y="1231"/>
                  </a:cubicBezTo>
                  <a:cubicBezTo>
                    <a:pt x="115" y="1203"/>
                    <a:pt x="199" y="1190"/>
                    <a:pt x="281" y="1190"/>
                  </a:cubicBezTo>
                  <a:cubicBezTo>
                    <a:pt x="734" y="1190"/>
                    <a:pt x="1117" y="1590"/>
                    <a:pt x="1039" y="2056"/>
                  </a:cubicBezTo>
                  <a:cubicBezTo>
                    <a:pt x="1101" y="2041"/>
                    <a:pt x="1169" y="2033"/>
                    <a:pt x="1238" y="2033"/>
                  </a:cubicBezTo>
                  <a:cubicBezTo>
                    <a:pt x="1307" y="2033"/>
                    <a:pt x="1375" y="2041"/>
                    <a:pt x="1437" y="2056"/>
                  </a:cubicBezTo>
                  <a:lnTo>
                    <a:pt x="2048" y="1476"/>
                  </a:lnTo>
                  <a:cubicBezTo>
                    <a:pt x="2170" y="1354"/>
                    <a:pt x="2139" y="1109"/>
                    <a:pt x="2017" y="987"/>
                  </a:cubicBezTo>
                  <a:cubicBezTo>
                    <a:pt x="1941" y="941"/>
                    <a:pt x="1857" y="918"/>
                    <a:pt x="1773" y="918"/>
                  </a:cubicBezTo>
                  <a:cubicBezTo>
                    <a:pt x="1689" y="918"/>
                    <a:pt x="1605" y="941"/>
                    <a:pt x="1528" y="987"/>
                  </a:cubicBezTo>
                  <a:cubicBezTo>
                    <a:pt x="1650" y="865"/>
                    <a:pt x="1620" y="651"/>
                    <a:pt x="1498" y="559"/>
                  </a:cubicBezTo>
                  <a:cubicBezTo>
                    <a:pt x="1421" y="498"/>
                    <a:pt x="1337" y="468"/>
                    <a:pt x="1253" y="468"/>
                  </a:cubicBezTo>
                  <a:cubicBezTo>
                    <a:pt x="1169" y="468"/>
                    <a:pt x="1085" y="498"/>
                    <a:pt x="1009" y="559"/>
                  </a:cubicBezTo>
                  <a:cubicBezTo>
                    <a:pt x="1131" y="407"/>
                    <a:pt x="1101" y="193"/>
                    <a:pt x="978" y="101"/>
                  </a:cubicBezTo>
                  <a:cubicBezTo>
                    <a:pt x="910" y="32"/>
                    <a:pt x="828" y="1"/>
                    <a:pt x="7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338;p68">
              <a:extLst>
                <a:ext uri="{FF2B5EF4-FFF2-40B4-BE49-F238E27FC236}">
                  <a16:creationId xmlns:a16="http://schemas.microsoft.com/office/drawing/2014/main" id="{731EB561-E12A-5ACD-C848-A1F8C806A017}"/>
                </a:ext>
              </a:extLst>
            </p:cNvPr>
            <p:cNvSpPr/>
            <p:nvPr/>
          </p:nvSpPr>
          <p:spPr>
            <a:xfrm>
              <a:off x="3124378" y="3164592"/>
              <a:ext cx="397083" cy="378052"/>
            </a:xfrm>
            <a:custGeom>
              <a:avLst/>
              <a:gdLst/>
              <a:ahLst/>
              <a:cxnLst/>
              <a:rect l="l" t="t" r="r" b="b"/>
              <a:pathLst>
                <a:path w="2170" h="2066" extrusionOk="0">
                  <a:moveTo>
                    <a:pt x="1420" y="1"/>
                  </a:moveTo>
                  <a:cubicBezTo>
                    <a:pt x="1169" y="1"/>
                    <a:pt x="931" y="301"/>
                    <a:pt x="1131" y="569"/>
                  </a:cubicBezTo>
                  <a:cubicBezTo>
                    <a:pt x="1054" y="492"/>
                    <a:pt x="970" y="459"/>
                    <a:pt x="889" y="459"/>
                  </a:cubicBezTo>
                  <a:cubicBezTo>
                    <a:pt x="651" y="459"/>
                    <a:pt x="452" y="745"/>
                    <a:pt x="612" y="996"/>
                  </a:cubicBezTo>
                  <a:cubicBezTo>
                    <a:pt x="551" y="935"/>
                    <a:pt x="467" y="905"/>
                    <a:pt x="383" y="905"/>
                  </a:cubicBezTo>
                  <a:cubicBezTo>
                    <a:pt x="299" y="905"/>
                    <a:pt x="215" y="935"/>
                    <a:pt x="154" y="996"/>
                  </a:cubicBezTo>
                  <a:cubicBezTo>
                    <a:pt x="1" y="1119"/>
                    <a:pt x="1" y="1332"/>
                    <a:pt x="123" y="1485"/>
                  </a:cubicBezTo>
                  <a:lnTo>
                    <a:pt x="704" y="2066"/>
                  </a:lnTo>
                  <a:cubicBezTo>
                    <a:pt x="780" y="2050"/>
                    <a:pt x="849" y="2043"/>
                    <a:pt x="917" y="2043"/>
                  </a:cubicBezTo>
                  <a:cubicBezTo>
                    <a:pt x="986" y="2043"/>
                    <a:pt x="1055" y="2050"/>
                    <a:pt x="1131" y="2066"/>
                  </a:cubicBezTo>
                  <a:cubicBezTo>
                    <a:pt x="1070" y="1791"/>
                    <a:pt x="1192" y="1546"/>
                    <a:pt x="1376" y="1363"/>
                  </a:cubicBezTo>
                  <a:cubicBezTo>
                    <a:pt x="1525" y="1235"/>
                    <a:pt x="1704" y="1182"/>
                    <a:pt x="1881" y="1182"/>
                  </a:cubicBezTo>
                  <a:cubicBezTo>
                    <a:pt x="1958" y="1182"/>
                    <a:pt x="2035" y="1192"/>
                    <a:pt x="2109" y="1210"/>
                  </a:cubicBezTo>
                  <a:cubicBezTo>
                    <a:pt x="2109" y="1088"/>
                    <a:pt x="2109" y="935"/>
                    <a:pt x="2170" y="813"/>
                  </a:cubicBezTo>
                  <a:lnTo>
                    <a:pt x="1712" y="202"/>
                  </a:lnTo>
                  <a:cubicBezTo>
                    <a:pt x="1712" y="172"/>
                    <a:pt x="1681" y="141"/>
                    <a:pt x="1681" y="141"/>
                  </a:cubicBezTo>
                  <a:cubicBezTo>
                    <a:pt x="1607" y="42"/>
                    <a:pt x="1513" y="1"/>
                    <a:pt x="142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339;p68">
              <a:extLst>
                <a:ext uri="{FF2B5EF4-FFF2-40B4-BE49-F238E27FC236}">
                  <a16:creationId xmlns:a16="http://schemas.microsoft.com/office/drawing/2014/main" id="{6C23914D-1ABA-163C-1453-4388F67FF1E5}"/>
                </a:ext>
              </a:extLst>
            </p:cNvPr>
            <p:cNvSpPr/>
            <p:nvPr/>
          </p:nvSpPr>
          <p:spPr>
            <a:xfrm>
              <a:off x="7959750" y="3386004"/>
              <a:ext cx="285278" cy="374575"/>
            </a:xfrm>
            <a:custGeom>
              <a:avLst/>
              <a:gdLst/>
              <a:ahLst/>
              <a:cxnLst/>
              <a:rect l="l" t="t" r="r" b="b"/>
              <a:pathLst>
                <a:path w="1559" h="2047" extrusionOk="0">
                  <a:moveTo>
                    <a:pt x="1070" y="0"/>
                  </a:moveTo>
                  <a:lnTo>
                    <a:pt x="275" y="92"/>
                  </a:lnTo>
                  <a:cubicBezTo>
                    <a:pt x="214" y="214"/>
                    <a:pt x="123" y="336"/>
                    <a:pt x="0" y="397"/>
                  </a:cubicBezTo>
                  <a:cubicBezTo>
                    <a:pt x="489" y="703"/>
                    <a:pt x="489" y="1405"/>
                    <a:pt x="31" y="1711"/>
                  </a:cubicBezTo>
                  <a:cubicBezTo>
                    <a:pt x="153" y="1772"/>
                    <a:pt x="245" y="1864"/>
                    <a:pt x="306" y="1986"/>
                  </a:cubicBezTo>
                  <a:lnTo>
                    <a:pt x="1070" y="2047"/>
                  </a:lnTo>
                  <a:lnTo>
                    <a:pt x="1131" y="2047"/>
                  </a:lnTo>
                  <a:cubicBezTo>
                    <a:pt x="1558" y="2016"/>
                    <a:pt x="1558" y="1405"/>
                    <a:pt x="1161" y="1375"/>
                  </a:cubicBezTo>
                  <a:cubicBezTo>
                    <a:pt x="1344" y="1344"/>
                    <a:pt x="1467" y="1192"/>
                    <a:pt x="1467" y="1008"/>
                  </a:cubicBezTo>
                  <a:cubicBezTo>
                    <a:pt x="1467" y="825"/>
                    <a:pt x="1314" y="703"/>
                    <a:pt x="1131" y="672"/>
                  </a:cubicBezTo>
                  <a:cubicBezTo>
                    <a:pt x="1558" y="611"/>
                    <a:pt x="1528" y="0"/>
                    <a:pt x="107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340;p68">
              <a:extLst>
                <a:ext uri="{FF2B5EF4-FFF2-40B4-BE49-F238E27FC236}">
                  <a16:creationId xmlns:a16="http://schemas.microsoft.com/office/drawing/2014/main" id="{CE47B963-3DD1-CD67-4352-7E4BF46B6E33}"/>
                </a:ext>
              </a:extLst>
            </p:cNvPr>
            <p:cNvSpPr/>
            <p:nvPr/>
          </p:nvSpPr>
          <p:spPr>
            <a:xfrm>
              <a:off x="1922718" y="3184721"/>
              <a:ext cx="669917" cy="541643"/>
            </a:xfrm>
            <a:custGeom>
              <a:avLst/>
              <a:gdLst/>
              <a:ahLst/>
              <a:cxnLst/>
              <a:rect l="l" t="t" r="r" b="b"/>
              <a:pathLst>
                <a:path w="3661" h="2960" extrusionOk="0">
                  <a:moveTo>
                    <a:pt x="1008" y="0"/>
                  </a:moveTo>
                  <a:lnTo>
                    <a:pt x="1008" y="62"/>
                  </a:lnTo>
                  <a:cubicBezTo>
                    <a:pt x="916" y="306"/>
                    <a:pt x="703" y="489"/>
                    <a:pt x="428" y="550"/>
                  </a:cubicBezTo>
                  <a:cubicBezTo>
                    <a:pt x="794" y="1009"/>
                    <a:pt x="580" y="1650"/>
                    <a:pt x="0" y="1772"/>
                  </a:cubicBezTo>
                  <a:cubicBezTo>
                    <a:pt x="183" y="1986"/>
                    <a:pt x="244" y="2261"/>
                    <a:pt x="153" y="2536"/>
                  </a:cubicBezTo>
                  <a:lnTo>
                    <a:pt x="122" y="2597"/>
                  </a:lnTo>
                  <a:lnTo>
                    <a:pt x="1619" y="2903"/>
                  </a:lnTo>
                  <a:cubicBezTo>
                    <a:pt x="1750" y="2941"/>
                    <a:pt x="1875" y="2959"/>
                    <a:pt x="1993" y="2959"/>
                  </a:cubicBezTo>
                  <a:cubicBezTo>
                    <a:pt x="3171" y="2959"/>
                    <a:pt x="3660" y="1172"/>
                    <a:pt x="2383" y="673"/>
                  </a:cubicBezTo>
                  <a:lnTo>
                    <a:pt x="10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341;p68">
              <a:extLst>
                <a:ext uri="{FF2B5EF4-FFF2-40B4-BE49-F238E27FC236}">
                  <a16:creationId xmlns:a16="http://schemas.microsoft.com/office/drawing/2014/main" id="{C9E18CAC-1592-CD79-EC5F-433EC45A3BF0}"/>
                </a:ext>
              </a:extLst>
            </p:cNvPr>
            <p:cNvSpPr/>
            <p:nvPr/>
          </p:nvSpPr>
          <p:spPr>
            <a:xfrm>
              <a:off x="1638290" y="3013629"/>
              <a:ext cx="495164" cy="701391"/>
            </a:xfrm>
            <a:custGeom>
              <a:avLst/>
              <a:gdLst/>
              <a:ahLst/>
              <a:cxnLst/>
              <a:rect l="l" t="t" r="r" b="b"/>
              <a:pathLst>
                <a:path w="2706" h="3833" extrusionOk="0">
                  <a:moveTo>
                    <a:pt x="1862" y="0"/>
                  </a:moveTo>
                  <a:cubicBezTo>
                    <a:pt x="1554" y="0"/>
                    <a:pt x="1274" y="198"/>
                    <a:pt x="1178" y="508"/>
                  </a:cubicBezTo>
                  <a:cubicBezTo>
                    <a:pt x="1117" y="630"/>
                    <a:pt x="1117" y="752"/>
                    <a:pt x="1117" y="874"/>
                  </a:cubicBezTo>
                  <a:cubicBezTo>
                    <a:pt x="1148" y="997"/>
                    <a:pt x="1209" y="1119"/>
                    <a:pt x="1301" y="1241"/>
                  </a:cubicBezTo>
                  <a:cubicBezTo>
                    <a:pt x="751" y="1363"/>
                    <a:pt x="506" y="2035"/>
                    <a:pt x="873" y="2463"/>
                  </a:cubicBezTo>
                  <a:cubicBezTo>
                    <a:pt x="720" y="2493"/>
                    <a:pt x="598" y="2555"/>
                    <a:pt x="476" y="2677"/>
                  </a:cubicBezTo>
                  <a:cubicBezTo>
                    <a:pt x="1" y="3129"/>
                    <a:pt x="715" y="3833"/>
                    <a:pt x="1266" y="3833"/>
                  </a:cubicBezTo>
                  <a:cubicBezTo>
                    <a:pt x="1460" y="3833"/>
                    <a:pt x="1633" y="3746"/>
                    <a:pt x="1728" y="3532"/>
                  </a:cubicBezTo>
                  <a:lnTo>
                    <a:pt x="1728" y="3471"/>
                  </a:lnTo>
                  <a:cubicBezTo>
                    <a:pt x="1820" y="3227"/>
                    <a:pt x="1789" y="2921"/>
                    <a:pt x="1606" y="2738"/>
                  </a:cubicBezTo>
                  <a:cubicBezTo>
                    <a:pt x="2156" y="2616"/>
                    <a:pt x="2400" y="1944"/>
                    <a:pt x="2034" y="1516"/>
                  </a:cubicBezTo>
                  <a:cubicBezTo>
                    <a:pt x="2309" y="1455"/>
                    <a:pt x="2522" y="1271"/>
                    <a:pt x="2584" y="997"/>
                  </a:cubicBezTo>
                  <a:lnTo>
                    <a:pt x="2584" y="935"/>
                  </a:lnTo>
                  <a:cubicBezTo>
                    <a:pt x="2706" y="569"/>
                    <a:pt x="2492" y="172"/>
                    <a:pt x="2125" y="50"/>
                  </a:cubicBezTo>
                  <a:cubicBezTo>
                    <a:pt x="2038" y="16"/>
                    <a:pt x="1949" y="0"/>
                    <a:pt x="186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42;p68">
              <a:extLst>
                <a:ext uri="{FF2B5EF4-FFF2-40B4-BE49-F238E27FC236}">
                  <a16:creationId xmlns:a16="http://schemas.microsoft.com/office/drawing/2014/main" id="{A1AA1557-AFCC-3BA7-9292-DF576EFD294A}"/>
                </a:ext>
              </a:extLst>
            </p:cNvPr>
            <p:cNvSpPr/>
            <p:nvPr/>
          </p:nvSpPr>
          <p:spPr>
            <a:xfrm>
              <a:off x="3336824" y="1921390"/>
              <a:ext cx="657657" cy="590501"/>
            </a:xfrm>
            <a:custGeom>
              <a:avLst/>
              <a:gdLst/>
              <a:ahLst/>
              <a:cxnLst/>
              <a:rect l="l" t="t" r="r" b="b"/>
              <a:pathLst>
                <a:path w="3594" h="3227" extrusionOk="0">
                  <a:moveTo>
                    <a:pt x="2261" y="1"/>
                  </a:moveTo>
                  <a:lnTo>
                    <a:pt x="2200" y="31"/>
                  </a:lnTo>
                  <a:cubicBezTo>
                    <a:pt x="2076" y="120"/>
                    <a:pt x="1930" y="168"/>
                    <a:pt x="1782" y="168"/>
                  </a:cubicBezTo>
                  <a:cubicBezTo>
                    <a:pt x="1676" y="168"/>
                    <a:pt x="1569" y="143"/>
                    <a:pt x="1467" y="92"/>
                  </a:cubicBezTo>
                  <a:lnTo>
                    <a:pt x="1467" y="92"/>
                  </a:lnTo>
                  <a:cubicBezTo>
                    <a:pt x="1491" y="553"/>
                    <a:pt x="1111" y="899"/>
                    <a:pt x="693" y="899"/>
                  </a:cubicBezTo>
                  <a:cubicBezTo>
                    <a:pt x="585" y="899"/>
                    <a:pt x="474" y="876"/>
                    <a:pt x="367" y="825"/>
                  </a:cubicBezTo>
                  <a:lnTo>
                    <a:pt x="367" y="825"/>
                  </a:lnTo>
                  <a:cubicBezTo>
                    <a:pt x="398" y="1100"/>
                    <a:pt x="276" y="1345"/>
                    <a:pt x="31" y="1497"/>
                  </a:cubicBezTo>
                  <a:lnTo>
                    <a:pt x="1" y="1528"/>
                  </a:lnTo>
                  <a:lnTo>
                    <a:pt x="978" y="2689"/>
                  </a:lnTo>
                  <a:cubicBezTo>
                    <a:pt x="1235" y="3069"/>
                    <a:pt x="1583" y="3227"/>
                    <a:pt x="1928" y="3227"/>
                  </a:cubicBezTo>
                  <a:cubicBezTo>
                    <a:pt x="2773" y="3227"/>
                    <a:pt x="3593" y="2278"/>
                    <a:pt x="2964" y="1345"/>
                  </a:cubicBezTo>
                  <a:lnTo>
                    <a:pt x="226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343;p68">
              <a:extLst>
                <a:ext uri="{FF2B5EF4-FFF2-40B4-BE49-F238E27FC236}">
                  <a16:creationId xmlns:a16="http://schemas.microsoft.com/office/drawing/2014/main" id="{A05495D0-C7FC-96FD-7740-6AF31E735514}"/>
                </a:ext>
              </a:extLst>
            </p:cNvPr>
            <p:cNvSpPr/>
            <p:nvPr/>
          </p:nvSpPr>
          <p:spPr>
            <a:xfrm>
              <a:off x="3103884" y="1672896"/>
              <a:ext cx="713834" cy="542009"/>
            </a:xfrm>
            <a:custGeom>
              <a:avLst/>
              <a:gdLst/>
              <a:ahLst/>
              <a:cxnLst/>
              <a:rect l="l" t="t" r="r" b="b"/>
              <a:pathLst>
                <a:path w="3901" h="2962" extrusionOk="0">
                  <a:moveTo>
                    <a:pt x="3055" y="0"/>
                  </a:moveTo>
                  <a:cubicBezTo>
                    <a:pt x="2907" y="0"/>
                    <a:pt x="2756" y="45"/>
                    <a:pt x="2618" y="137"/>
                  </a:cubicBezTo>
                  <a:cubicBezTo>
                    <a:pt x="2526" y="198"/>
                    <a:pt x="2435" y="289"/>
                    <a:pt x="2374" y="381"/>
                  </a:cubicBezTo>
                  <a:cubicBezTo>
                    <a:pt x="2312" y="503"/>
                    <a:pt x="2282" y="656"/>
                    <a:pt x="2282" y="809"/>
                  </a:cubicBezTo>
                  <a:cubicBezTo>
                    <a:pt x="2175" y="758"/>
                    <a:pt x="2066" y="735"/>
                    <a:pt x="1960" y="735"/>
                  </a:cubicBezTo>
                  <a:cubicBezTo>
                    <a:pt x="1550" y="735"/>
                    <a:pt x="1188" y="1081"/>
                    <a:pt x="1213" y="1542"/>
                  </a:cubicBezTo>
                  <a:cubicBezTo>
                    <a:pt x="1123" y="1497"/>
                    <a:pt x="1017" y="1469"/>
                    <a:pt x="907" y="1469"/>
                  </a:cubicBezTo>
                  <a:cubicBezTo>
                    <a:pt x="867" y="1469"/>
                    <a:pt x="826" y="1473"/>
                    <a:pt x="785" y="1481"/>
                  </a:cubicBezTo>
                  <a:cubicBezTo>
                    <a:pt x="0" y="1562"/>
                    <a:pt x="366" y="2961"/>
                    <a:pt x="1012" y="2961"/>
                  </a:cubicBezTo>
                  <a:cubicBezTo>
                    <a:pt x="1095" y="2961"/>
                    <a:pt x="1183" y="2938"/>
                    <a:pt x="1274" y="2886"/>
                  </a:cubicBezTo>
                  <a:lnTo>
                    <a:pt x="1304" y="2855"/>
                  </a:lnTo>
                  <a:cubicBezTo>
                    <a:pt x="1549" y="2703"/>
                    <a:pt x="1671" y="2458"/>
                    <a:pt x="1640" y="2183"/>
                  </a:cubicBezTo>
                  <a:lnTo>
                    <a:pt x="1640" y="2183"/>
                  </a:lnTo>
                  <a:cubicBezTo>
                    <a:pt x="1747" y="2234"/>
                    <a:pt x="1858" y="2257"/>
                    <a:pt x="1966" y="2257"/>
                  </a:cubicBezTo>
                  <a:cubicBezTo>
                    <a:pt x="2384" y="2257"/>
                    <a:pt x="2764" y="1911"/>
                    <a:pt x="2740" y="1450"/>
                  </a:cubicBezTo>
                  <a:lnTo>
                    <a:pt x="2740" y="1450"/>
                  </a:lnTo>
                  <a:cubicBezTo>
                    <a:pt x="2842" y="1501"/>
                    <a:pt x="2949" y="1526"/>
                    <a:pt x="3058" y="1526"/>
                  </a:cubicBezTo>
                  <a:cubicBezTo>
                    <a:pt x="3209" y="1526"/>
                    <a:pt x="3361" y="1478"/>
                    <a:pt x="3504" y="1389"/>
                  </a:cubicBezTo>
                  <a:lnTo>
                    <a:pt x="3534" y="1359"/>
                  </a:lnTo>
                  <a:cubicBezTo>
                    <a:pt x="3840" y="1114"/>
                    <a:pt x="3901" y="656"/>
                    <a:pt x="3687" y="350"/>
                  </a:cubicBezTo>
                  <a:cubicBezTo>
                    <a:pt x="3535" y="122"/>
                    <a:pt x="3299" y="0"/>
                    <a:pt x="3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44;p68">
              <a:extLst>
                <a:ext uri="{FF2B5EF4-FFF2-40B4-BE49-F238E27FC236}">
                  <a16:creationId xmlns:a16="http://schemas.microsoft.com/office/drawing/2014/main" id="{D2919B1A-D632-171B-C90C-ADF8C816922F}"/>
                </a:ext>
              </a:extLst>
            </p:cNvPr>
            <p:cNvSpPr/>
            <p:nvPr/>
          </p:nvSpPr>
          <p:spPr>
            <a:xfrm>
              <a:off x="4522016" y="1540462"/>
              <a:ext cx="503948" cy="570006"/>
            </a:xfrm>
            <a:custGeom>
              <a:avLst/>
              <a:gdLst/>
              <a:ahLst/>
              <a:cxnLst/>
              <a:rect l="l" t="t" r="r" b="b"/>
              <a:pathLst>
                <a:path w="2754" h="3115" extrusionOk="0">
                  <a:moveTo>
                    <a:pt x="1955" y="1"/>
                  </a:moveTo>
                  <a:cubicBezTo>
                    <a:pt x="1864" y="245"/>
                    <a:pt x="1619" y="398"/>
                    <a:pt x="1344" y="428"/>
                  </a:cubicBezTo>
                  <a:cubicBezTo>
                    <a:pt x="1192" y="221"/>
                    <a:pt x="964" y="120"/>
                    <a:pt x="738" y="120"/>
                  </a:cubicBezTo>
                  <a:cubicBezTo>
                    <a:pt x="465" y="120"/>
                    <a:pt x="195" y="267"/>
                    <a:pt x="61" y="551"/>
                  </a:cubicBezTo>
                  <a:lnTo>
                    <a:pt x="0" y="551"/>
                  </a:lnTo>
                  <a:lnTo>
                    <a:pt x="306" y="2047"/>
                  </a:lnTo>
                  <a:cubicBezTo>
                    <a:pt x="377" y="2773"/>
                    <a:pt x="925" y="3114"/>
                    <a:pt x="1478" y="3114"/>
                  </a:cubicBezTo>
                  <a:cubicBezTo>
                    <a:pt x="2113" y="3114"/>
                    <a:pt x="2754" y="2666"/>
                    <a:pt x="2688" y="1834"/>
                  </a:cubicBezTo>
                  <a:lnTo>
                    <a:pt x="2719" y="306"/>
                  </a:lnTo>
                  <a:lnTo>
                    <a:pt x="2658" y="306"/>
                  </a:lnTo>
                  <a:cubicBezTo>
                    <a:pt x="2383" y="306"/>
                    <a:pt x="2138" y="215"/>
                    <a:pt x="19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345;p68">
              <a:extLst>
                <a:ext uri="{FF2B5EF4-FFF2-40B4-BE49-F238E27FC236}">
                  <a16:creationId xmlns:a16="http://schemas.microsoft.com/office/drawing/2014/main" id="{1061B0E4-8832-26CC-1568-D52F9C6DB3A2}"/>
                </a:ext>
              </a:extLst>
            </p:cNvPr>
            <p:cNvSpPr/>
            <p:nvPr/>
          </p:nvSpPr>
          <p:spPr>
            <a:xfrm>
              <a:off x="6345459" y="1927063"/>
              <a:ext cx="686569" cy="593794"/>
            </a:xfrm>
            <a:custGeom>
              <a:avLst/>
              <a:gdLst/>
              <a:ahLst/>
              <a:cxnLst/>
              <a:rect l="l" t="t" r="r" b="b"/>
              <a:pathLst>
                <a:path w="3752" h="3245" extrusionOk="0">
                  <a:moveTo>
                    <a:pt x="1979" y="0"/>
                  </a:moveTo>
                  <a:lnTo>
                    <a:pt x="941" y="1130"/>
                  </a:lnTo>
                  <a:cubicBezTo>
                    <a:pt x="1" y="1950"/>
                    <a:pt x="772" y="3245"/>
                    <a:pt x="1725" y="3245"/>
                  </a:cubicBezTo>
                  <a:cubicBezTo>
                    <a:pt x="1980" y="3245"/>
                    <a:pt x="2247" y="3152"/>
                    <a:pt x="2499" y="2933"/>
                  </a:cubicBezTo>
                  <a:lnTo>
                    <a:pt x="3751" y="2077"/>
                  </a:lnTo>
                  <a:lnTo>
                    <a:pt x="3721" y="2016"/>
                  </a:lnTo>
                  <a:cubicBezTo>
                    <a:pt x="3537" y="1833"/>
                    <a:pt x="3476" y="1527"/>
                    <a:pt x="3568" y="1283"/>
                  </a:cubicBezTo>
                  <a:lnTo>
                    <a:pt x="3568" y="1283"/>
                  </a:lnTo>
                  <a:cubicBezTo>
                    <a:pt x="3525" y="1290"/>
                    <a:pt x="3483" y="1294"/>
                    <a:pt x="3441" y="1294"/>
                  </a:cubicBezTo>
                  <a:cubicBezTo>
                    <a:pt x="2946" y="1294"/>
                    <a:pt x="2544" y="813"/>
                    <a:pt x="2713" y="306"/>
                  </a:cubicBezTo>
                  <a:lnTo>
                    <a:pt x="2713" y="306"/>
                  </a:lnTo>
                  <a:cubicBezTo>
                    <a:pt x="2678" y="309"/>
                    <a:pt x="2644" y="311"/>
                    <a:pt x="2611" y="311"/>
                  </a:cubicBezTo>
                  <a:cubicBezTo>
                    <a:pt x="2378" y="311"/>
                    <a:pt x="2170" y="218"/>
                    <a:pt x="2010" y="31"/>
                  </a:cubicBezTo>
                  <a:cubicBezTo>
                    <a:pt x="2010" y="31"/>
                    <a:pt x="1979" y="0"/>
                    <a:pt x="197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2346;p68">
              <a:extLst>
                <a:ext uri="{FF2B5EF4-FFF2-40B4-BE49-F238E27FC236}">
                  <a16:creationId xmlns:a16="http://schemas.microsoft.com/office/drawing/2014/main" id="{06BDF821-FD46-64AC-0FD6-F6FA57D61C5B}"/>
                </a:ext>
              </a:extLst>
            </p:cNvPr>
            <p:cNvSpPr/>
            <p:nvPr/>
          </p:nvSpPr>
          <p:spPr>
            <a:xfrm>
              <a:off x="6633477" y="1703638"/>
              <a:ext cx="655644" cy="642103"/>
            </a:xfrm>
            <a:custGeom>
              <a:avLst/>
              <a:gdLst/>
              <a:ahLst/>
              <a:cxnLst/>
              <a:rect l="l" t="t" r="r" b="b"/>
              <a:pathLst>
                <a:path w="3583" h="3509" extrusionOk="0">
                  <a:moveTo>
                    <a:pt x="1034" y="0"/>
                  </a:moveTo>
                  <a:cubicBezTo>
                    <a:pt x="491" y="0"/>
                    <a:pt x="0" y="636"/>
                    <a:pt x="405" y="1221"/>
                  </a:cubicBezTo>
                  <a:cubicBezTo>
                    <a:pt x="405" y="1221"/>
                    <a:pt x="436" y="1252"/>
                    <a:pt x="436" y="1252"/>
                  </a:cubicBezTo>
                  <a:cubicBezTo>
                    <a:pt x="596" y="1439"/>
                    <a:pt x="804" y="1532"/>
                    <a:pt x="1037" y="1532"/>
                  </a:cubicBezTo>
                  <a:cubicBezTo>
                    <a:pt x="1070" y="1532"/>
                    <a:pt x="1104" y="1530"/>
                    <a:pt x="1139" y="1527"/>
                  </a:cubicBezTo>
                  <a:lnTo>
                    <a:pt x="1139" y="1527"/>
                  </a:lnTo>
                  <a:cubicBezTo>
                    <a:pt x="970" y="2034"/>
                    <a:pt x="1372" y="2515"/>
                    <a:pt x="1867" y="2515"/>
                  </a:cubicBezTo>
                  <a:cubicBezTo>
                    <a:pt x="1909" y="2515"/>
                    <a:pt x="1951" y="2511"/>
                    <a:pt x="1994" y="2504"/>
                  </a:cubicBezTo>
                  <a:lnTo>
                    <a:pt x="1994" y="2504"/>
                  </a:lnTo>
                  <a:cubicBezTo>
                    <a:pt x="1902" y="2748"/>
                    <a:pt x="1963" y="3023"/>
                    <a:pt x="2147" y="3237"/>
                  </a:cubicBezTo>
                  <a:lnTo>
                    <a:pt x="2177" y="3298"/>
                  </a:lnTo>
                  <a:cubicBezTo>
                    <a:pt x="2335" y="3440"/>
                    <a:pt x="2524" y="3509"/>
                    <a:pt x="2713" y="3509"/>
                  </a:cubicBezTo>
                  <a:cubicBezTo>
                    <a:pt x="2891" y="3509"/>
                    <a:pt x="3068" y="3447"/>
                    <a:pt x="3216" y="3329"/>
                  </a:cubicBezTo>
                  <a:cubicBezTo>
                    <a:pt x="3552" y="3023"/>
                    <a:pt x="3583" y="2565"/>
                    <a:pt x="3308" y="2229"/>
                  </a:cubicBezTo>
                  <a:cubicBezTo>
                    <a:pt x="3216" y="2138"/>
                    <a:pt x="3124" y="2076"/>
                    <a:pt x="3002" y="2046"/>
                  </a:cubicBezTo>
                  <a:cubicBezTo>
                    <a:pt x="2913" y="2001"/>
                    <a:pt x="2807" y="1973"/>
                    <a:pt x="2709" y="1973"/>
                  </a:cubicBezTo>
                  <a:cubicBezTo>
                    <a:pt x="2673" y="1973"/>
                    <a:pt x="2638" y="1977"/>
                    <a:pt x="2605" y="1985"/>
                  </a:cubicBezTo>
                  <a:cubicBezTo>
                    <a:pt x="2743" y="1487"/>
                    <a:pt x="2381" y="990"/>
                    <a:pt x="1904" y="990"/>
                  </a:cubicBezTo>
                  <a:cubicBezTo>
                    <a:pt x="1854" y="990"/>
                    <a:pt x="1802" y="996"/>
                    <a:pt x="1750" y="1007"/>
                  </a:cubicBezTo>
                  <a:cubicBezTo>
                    <a:pt x="1811" y="732"/>
                    <a:pt x="1750" y="457"/>
                    <a:pt x="1597" y="274"/>
                  </a:cubicBezTo>
                  <a:cubicBezTo>
                    <a:pt x="1428" y="81"/>
                    <a:pt x="1228" y="0"/>
                    <a:pt x="10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2347;p68">
              <a:extLst>
                <a:ext uri="{FF2B5EF4-FFF2-40B4-BE49-F238E27FC236}">
                  <a16:creationId xmlns:a16="http://schemas.microsoft.com/office/drawing/2014/main" id="{96C2C504-3D7E-6DA3-C7AB-01D886990513}"/>
                </a:ext>
              </a:extLst>
            </p:cNvPr>
            <p:cNvSpPr/>
            <p:nvPr/>
          </p:nvSpPr>
          <p:spPr>
            <a:xfrm>
              <a:off x="5291809" y="2891899"/>
              <a:ext cx="656193" cy="579338"/>
            </a:xfrm>
            <a:custGeom>
              <a:avLst/>
              <a:gdLst/>
              <a:ahLst/>
              <a:cxnLst/>
              <a:rect l="l" t="t" r="r" b="b"/>
              <a:pathLst>
                <a:path w="3586" h="3166" extrusionOk="0">
                  <a:moveTo>
                    <a:pt x="1477" y="1"/>
                  </a:moveTo>
                  <a:lnTo>
                    <a:pt x="622" y="1284"/>
                  </a:lnTo>
                  <a:cubicBezTo>
                    <a:pt x="1" y="2181"/>
                    <a:pt x="749" y="3165"/>
                    <a:pt x="1600" y="3165"/>
                  </a:cubicBezTo>
                  <a:cubicBezTo>
                    <a:pt x="1878" y="3165"/>
                    <a:pt x="2168" y="3060"/>
                    <a:pt x="2424" y="2811"/>
                  </a:cubicBezTo>
                  <a:lnTo>
                    <a:pt x="3585" y="1772"/>
                  </a:lnTo>
                  <a:lnTo>
                    <a:pt x="3524" y="1742"/>
                  </a:lnTo>
                  <a:cubicBezTo>
                    <a:pt x="3310" y="1559"/>
                    <a:pt x="3219" y="1314"/>
                    <a:pt x="3249" y="1039"/>
                  </a:cubicBezTo>
                  <a:lnTo>
                    <a:pt x="3249" y="1039"/>
                  </a:lnTo>
                  <a:cubicBezTo>
                    <a:pt x="3165" y="1067"/>
                    <a:pt x="3082" y="1080"/>
                    <a:pt x="3000" y="1080"/>
                  </a:cubicBezTo>
                  <a:cubicBezTo>
                    <a:pt x="2547" y="1080"/>
                    <a:pt x="2163" y="676"/>
                    <a:pt x="2241" y="184"/>
                  </a:cubicBezTo>
                  <a:lnTo>
                    <a:pt x="2241" y="184"/>
                  </a:lnTo>
                  <a:cubicBezTo>
                    <a:pt x="2163" y="213"/>
                    <a:pt x="2081" y="227"/>
                    <a:pt x="2000" y="227"/>
                  </a:cubicBezTo>
                  <a:cubicBezTo>
                    <a:pt x="1827" y="227"/>
                    <a:pt x="1653" y="165"/>
                    <a:pt x="1508" y="62"/>
                  </a:cubicBezTo>
                  <a:cubicBezTo>
                    <a:pt x="1508" y="31"/>
                    <a:pt x="1477" y="31"/>
                    <a:pt x="147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348;p68">
              <a:extLst>
                <a:ext uri="{FF2B5EF4-FFF2-40B4-BE49-F238E27FC236}">
                  <a16:creationId xmlns:a16="http://schemas.microsoft.com/office/drawing/2014/main" id="{6FFFAA37-BC8E-DBE7-7526-4E4202037E14}"/>
                </a:ext>
              </a:extLst>
            </p:cNvPr>
            <p:cNvSpPr/>
            <p:nvPr/>
          </p:nvSpPr>
          <p:spPr>
            <a:xfrm>
              <a:off x="5453591" y="2700724"/>
              <a:ext cx="717494" cy="559759"/>
            </a:xfrm>
            <a:custGeom>
              <a:avLst/>
              <a:gdLst/>
              <a:ahLst/>
              <a:cxnLst/>
              <a:rect l="l" t="t" r="r" b="b"/>
              <a:pathLst>
                <a:path w="3921" h="3059" extrusionOk="0">
                  <a:moveTo>
                    <a:pt x="1225" y="0"/>
                  </a:moveTo>
                  <a:cubicBezTo>
                    <a:pt x="688" y="0"/>
                    <a:pt x="0" y="680"/>
                    <a:pt x="469" y="1149"/>
                  </a:cubicBezTo>
                  <a:cubicBezTo>
                    <a:pt x="469" y="1149"/>
                    <a:pt x="469" y="1179"/>
                    <a:pt x="499" y="1179"/>
                  </a:cubicBezTo>
                  <a:cubicBezTo>
                    <a:pt x="647" y="1306"/>
                    <a:pt x="824" y="1374"/>
                    <a:pt x="1000" y="1374"/>
                  </a:cubicBezTo>
                  <a:cubicBezTo>
                    <a:pt x="1078" y="1374"/>
                    <a:pt x="1157" y="1360"/>
                    <a:pt x="1233" y="1332"/>
                  </a:cubicBezTo>
                  <a:lnTo>
                    <a:pt x="1233" y="1332"/>
                  </a:lnTo>
                  <a:cubicBezTo>
                    <a:pt x="1153" y="1809"/>
                    <a:pt x="1556" y="2217"/>
                    <a:pt x="2004" y="2217"/>
                  </a:cubicBezTo>
                  <a:cubicBezTo>
                    <a:pt x="2072" y="2217"/>
                    <a:pt x="2141" y="2207"/>
                    <a:pt x="2210" y="2187"/>
                  </a:cubicBezTo>
                  <a:lnTo>
                    <a:pt x="2210" y="2187"/>
                  </a:lnTo>
                  <a:cubicBezTo>
                    <a:pt x="2180" y="2432"/>
                    <a:pt x="2271" y="2707"/>
                    <a:pt x="2485" y="2890"/>
                  </a:cubicBezTo>
                  <a:lnTo>
                    <a:pt x="2546" y="2920"/>
                  </a:lnTo>
                  <a:cubicBezTo>
                    <a:pt x="2676" y="3012"/>
                    <a:pt x="2829" y="3058"/>
                    <a:pt x="2982" y="3058"/>
                  </a:cubicBezTo>
                  <a:cubicBezTo>
                    <a:pt x="3188" y="3058"/>
                    <a:pt x="3396" y="2973"/>
                    <a:pt x="3554" y="2798"/>
                  </a:cubicBezTo>
                  <a:cubicBezTo>
                    <a:pt x="3921" y="2371"/>
                    <a:pt x="3707" y="1729"/>
                    <a:pt x="3157" y="1576"/>
                  </a:cubicBezTo>
                  <a:cubicBezTo>
                    <a:pt x="3096" y="1561"/>
                    <a:pt x="3027" y="1553"/>
                    <a:pt x="2955" y="1553"/>
                  </a:cubicBezTo>
                  <a:cubicBezTo>
                    <a:pt x="2882" y="1553"/>
                    <a:pt x="2806" y="1561"/>
                    <a:pt x="2729" y="1576"/>
                  </a:cubicBezTo>
                  <a:cubicBezTo>
                    <a:pt x="2807" y="1084"/>
                    <a:pt x="2446" y="680"/>
                    <a:pt x="1999" y="680"/>
                  </a:cubicBezTo>
                  <a:cubicBezTo>
                    <a:pt x="1919" y="680"/>
                    <a:pt x="1836" y="693"/>
                    <a:pt x="1752" y="721"/>
                  </a:cubicBezTo>
                  <a:cubicBezTo>
                    <a:pt x="1782" y="599"/>
                    <a:pt x="1752" y="446"/>
                    <a:pt x="1691" y="324"/>
                  </a:cubicBezTo>
                  <a:cubicBezTo>
                    <a:pt x="1600" y="93"/>
                    <a:pt x="1423" y="0"/>
                    <a:pt x="122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2349;p68">
              <a:extLst>
                <a:ext uri="{FF2B5EF4-FFF2-40B4-BE49-F238E27FC236}">
                  <a16:creationId xmlns:a16="http://schemas.microsoft.com/office/drawing/2014/main" id="{28168E94-EBA6-A418-7BA3-243CBC334872}"/>
                </a:ext>
              </a:extLst>
            </p:cNvPr>
            <p:cNvSpPr/>
            <p:nvPr/>
          </p:nvSpPr>
          <p:spPr>
            <a:xfrm>
              <a:off x="3370493" y="3464139"/>
              <a:ext cx="654363" cy="581717"/>
            </a:xfrm>
            <a:custGeom>
              <a:avLst/>
              <a:gdLst/>
              <a:ahLst/>
              <a:cxnLst/>
              <a:rect l="l" t="t" r="r" b="b"/>
              <a:pathLst>
                <a:path w="3576" h="3179" extrusionOk="0">
                  <a:moveTo>
                    <a:pt x="2077" y="1"/>
                  </a:moveTo>
                  <a:lnTo>
                    <a:pt x="2016" y="31"/>
                  </a:lnTo>
                  <a:cubicBezTo>
                    <a:pt x="1890" y="158"/>
                    <a:pt x="1719" y="226"/>
                    <a:pt x="1536" y="226"/>
                  </a:cubicBezTo>
                  <a:cubicBezTo>
                    <a:pt x="1453" y="226"/>
                    <a:pt x="1368" y="213"/>
                    <a:pt x="1283" y="184"/>
                  </a:cubicBezTo>
                  <a:lnTo>
                    <a:pt x="1283" y="184"/>
                  </a:lnTo>
                  <a:cubicBezTo>
                    <a:pt x="1361" y="676"/>
                    <a:pt x="999" y="1080"/>
                    <a:pt x="553" y="1080"/>
                  </a:cubicBezTo>
                  <a:cubicBezTo>
                    <a:pt x="472" y="1080"/>
                    <a:pt x="389" y="1067"/>
                    <a:pt x="306" y="1040"/>
                  </a:cubicBezTo>
                  <a:lnTo>
                    <a:pt x="306" y="1040"/>
                  </a:lnTo>
                  <a:cubicBezTo>
                    <a:pt x="336" y="1284"/>
                    <a:pt x="244" y="1559"/>
                    <a:pt x="31" y="1742"/>
                  </a:cubicBezTo>
                  <a:lnTo>
                    <a:pt x="0" y="1773"/>
                  </a:lnTo>
                  <a:lnTo>
                    <a:pt x="1100" y="2811"/>
                  </a:lnTo>
                  <a:cubicBezTo>
                    <a:pt x="1358" y="3069"/>
                    <a:pt x="1653" y="3178"/>
                    <a:pt x="1939" y="3178"/>
                  </a:cubicBezTo>
                  <a:cubicBezTo>
                    <a:pt x="2803" y="3178"/>
                    <a:pt x="3576" y="2179"/>
                    <a:pt x="2933" y="1284"/>
                  </a:cubicBezTo>
                  <a:lnTo>
                    <a:pt x="207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350;p68">
              <a:extLst>
                <a:ext uri="{FF2B5EF4-FFF2-40B4-BE49-F238E27FC236}">
                  <a16:creationId xmlns:a16="http://schemas.microsoft.com/office/drawing/2014/main" id="{B80022F3-0906-EEBE-8A27-2936C791C27D}"/>
                </a:ext>
              </a:extLst>
            </p:cNvPr>
            <p:cNvSpPr/>
            <p:nvPr/>
          </p:nvSpPr>
          <p:spPr>
            <a:xfrm>
              <a:off x="3130051" y="3227905"/>
              <a:ext cx="709626" cy="588305"/>
            </a:xfrm>
            <a:custGeom>
              <a:avLst/>
              <a:gdLst/>
              <a:ahLst/>
              <a:cxnLst/>
              <a:rect l="l" t="t" r="r" b="b"/>
              <a:pathLst>
                <a:path w="3878" h="3215" extrusionOk="0">
                  <a:moveTo>
                    <a:pt x="2811" y="0"/>
                  </a:moveTo>
                  <a:cubicBezTo>
                    <a:pt x="2661" y="0"/>
                    <a:pt x="2503" y="49"/>
                    <a:pt x="2353" y="162"/>
                  </a:cubicBezTo>
                  <a:cubicBezTo>
                    <a:pt x="2261" y="253"/>
                    <a:pt x="2169" y="345"/>
                    <a:pt x="2139" y="467"/>
                  </a:cubicBezTo>
                  <a:cubicBezTo>
                    <a:pt x="2078" y="589"/>
                    <a:pt x="2078" y="742"/>
                    <a:pt x="2078" y="864"/>
                  </a:cubicBezTo>
                  <a:cubicBezTo>
                    <a:pt x="2004" y="846"/>
                    <a:pt x="1927" y="836"/>
                    <a:pt x="1850" y="836"/>
                  </a:cubicBezTo>
                  <a:cubicBezTo>
                    <a:pt x="1673" y="836"/>
                    <a:pt x="1494" y="889"/>
                    <a:pt x="1345" y="1017"/>
                  </a:cubicBezTo>
                  <a:cubicBezTo>
                    <a:pt x="1161" y="1200"/>
                    <a:pt x="1039" y="1445"/>
                    <a:pt x="1100" y="1720"/>
                  </a:cubicBezTo>
                  <a:cubicBezTo>
                    <a:pt x="1025" y="1691"/>
                    <a:pt x="943" y="1677"/>
                    <a:pt x="861" y="1677"/>
                  </a:cubicBezTo>
                  <a:cubicBezTo>
                    <a:pt x="678" y="1677"/>
                    <a:pt x="494" y="1746"/>
                    <a:pt x="367" y="1872"/>
                  </a:cubicBezTo>
                  <a:cubicBezTo>
                    <a:pt x="31" y="2147"/>
                    <a:pt x="0" y="2605"/>
                    <a:pt x="275" y="2941"/>
                  </a:cubicBezTo>
                  <a:cubicBezTo>
                    <a:pt x="418" y="3119"/>
                    <a:pt x="633" y="3214"/>
                    <a:pt x="854" y="3214"/>
                  </a:cubicBezTo>
                  <a:cubicBezTo>
                    <a:pt x="1012" y="3214"/>
                    <a:pt x="1174" y="3166"/>
                    <a:pt x="1314" y="3064"/>
                  </a:cubicBezTo>
                  <a:lnTo>
                    <a:pt x="1345" y="3033"/>
                  </a:lnTo>
                  <a:cubicBezTo>
                    <a:pt x="1558" y="2850"/>
                    <a:pt x="1650" y="2575"/>
                    <a:pt x="1620" y="2331"/>
                  </a:cubicBezTo>
                  <a:lnTo>
                    <a:pt x="1620" y="2331"/>
                  </a:lnTo>
                  <a:cubicBezTo>
                    <a:pt x="1703" y="2358"/>
                    <a:pt x="1786" y="2371"/>
                    <a:pt x="1867" y="2371"/>
                  </a:cubicBezTo>
                  <a:cubicBezTo>
                    <a:pt x="2313" y="2371"/>
                    <a:pt x="2675" y="1967"/>
                    <a:pt x="2597" y="1475"/>
                  </a:cubicBezTo>
                  <a:lnTo>
                    <a:pt x="2597" y="1475"/>
                  </a:lnTo>
                  <a:cubicBezTo>
                    <a:pt x="2682" y="1504"/>
                    <a:pt x="2767" y="1517"/>
                    <a:pt x="2850" y="1517"/>
                  </a:cubicBezTo>
                  <a:cubicBezTo>
                    <a:pt x="3033" y="1517"/>
                    <a:pt x="3204" y="1449"/>
                    <a:pt x="3330" y="1322"/>
                  </a:cubicBezTo>
                  <a:lnTo>
                    <a:pt x="3391" y="1292"/>
                  </a:lnTo>
                  <a:cubicBezTo>
                    <a:pt x="3877" y="733"/>
                    <a:pt x="3397" y="0"/>
                    <a:pt x="281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351;p68">
              <a:extLst>
                <a:ext uri="{FF2B5EF4-FFF2-40B4-BE49-F238E27FC236}">
                  <a16:creationId xmlns:a16="http://schemas.microsoft.com/office/drawing/2014/main" id="{974C3EB7-AB42-CE8D-EF1B-F4CF52A0CEC2}"/>
                </a:ext>
              </a:extLst>
            </p:cNvPr>
            <p:cNvSpPr/>
            <p:nvPr/>
          </p:nvSpPr>
          <p:spPr>
            <a:xfrm>
              <a:off x="7175295" y="3335683"/>
              <a:ext cx="644848" cy="497726"/>
            </a:xfrm>
            <a:custGeom>
              <a:avLst/>
              <a:gdLst/>
              <a:ahLst/>
              <a:cxnLst/>
              <a:rect l="l" t="t" r="r" b="b"/>
              <a:pathLst>
                <a:path w="3524" h="2720" extrusionOk="0">
                  <a:moveTo>
                    <a:pt x="3096" y="0"/>
                  </a:moveTo>
                  <a:lnTo>
                    <a:pt x="1569" y="214"/>
                  </a:lnTo>
                  <a:cubicBezTo>
                    <a:pt x="0" y="244"/>
                    <a:pt x="40" y="2567"/>
                    <a:pt x="1570" y="2567"/>
                  </a:cubicBezTo>
                  <a:cubicBezTo>
                    <a:pt x="1590" y="2567"/>
                    <a:pt x="1610" y="2567"/>
                    <a:pt x="1630" y="2566"/>
                  </a:cubicBezTo>
                  <a:lnTo>
                    <a:pt x="3157" y="2719"/>
                  </a:lnTo>
                  <a:lnTo>
                    <a:pt x="3157" y="2658"/>
                  </a:lnTo>
                  <a:cubicBezTo>
                    <a:pt x="3157" y="2383"/>
                    <a:pt x="3279" y="2139"/>
                    <a:pt x="3524" y="2016"/>
                  </a:cubicBezTo>
                  <a:cubicBezTo>
                    <a:pt x="3279" y="1864"/>
                    <a:pt x="3126" y="1619"/>
                    <a:pt x="3126" y="1375"/>
                  </a:cubicBezTo>
                  <a:cubicBezTo>
                    <a:pt x="3126" y="1100"/>
                    <a:pt x="3249" y="856"/>
                    <a:pt x="3493" y="703"/>
                  </a:cubicBezTo>
                  <a:cubicBezTo>
                    <a:pt x="3249" y="550"/>
                    <a:pt x="3096" y="306"/>
                    <a:pt x="3096" y="61"/>
                  </a:cubicBezTo>
                  <a:lnTo>
                    <a:pt x="309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352;p68">
              <a:extLst>
                <a:ext uri="{FF2B5EF4-FFF2-40B4-BE49-F238E27FC236}">
                  <a16:creationId xmlns:a16="http://schemas.microsoft.com/office/drawing/2014/main" id="{7F847DFF-D2F3-6D91-17C8-F563EF4AD7A3}"/>
                </a:ext>
              </a:extLst>
            </p:cNvPr>
            <p:cNvSpPr/>
            <p:nvPr/>
          </p:nvSpPr>
          <p:spPr>
            <a:xfrm>
              <a:off x="7741632" y="3201555"/>
              <a:ext cx="307785" cy="764156"/>
            </a:xfrm>
            <a:custGeom>
              <a:avLst/>
              <a:gdLst/>
              <a:ahLst/>
              <a:cxnLst/>
              <a:rect l="l" t="t" r="r" b="b"/>
              <a:pathLst>
                <a:path w="1682" h="4176" extrusionOk="0">
                  <a:moveTo>
                    <a:pt x="765" y="0"/>
                  </a:moveTo>
                  <a:cubicBezTo>
                    <a:pt x="337" y="0"/>
                    <a:pt x="1" y="336"/>
                    <a:pt x="1" y="733"/>
                  </a:cubicBezTo>
                  <a:lnTo>
                    <a:pt x="1" y="794"/>
                  </a:lnTo>
                  <a:cubicBezTo>
                    <a:pt x="1" y="1039"/>
                    <a:pt x="154" y="1314"/>
                    <a:pt x="368" y="1436"/>
                  </a:cubicBezTo>
                  <a:cubicBezTo>
                    <a:pt x="154" y="1589"/>
                    <a:pt x="1" y="1833"/>
                    <a:pt x="31" y="2108"/>
                  </a:cubicBezTo>
                  <a:cubicBezTo>
                    <a:pt x="31" y="2352"/>
                    <a:pt x="184" y="2597"/>
                    <a:pt x="398" y="2749"/>
                  </a:cubicBezTo>
                  <a:cubicBezTo>
                    <a:pt x="184" y="2872"/>
                    <a:pt x="31" y="3116"/>
                    <a:pt x="62" y="3391"/>
                  </a:cubicBezTo>
                  <a:lnTo>
                    <a:pt x="62" y="3452"/>
                  </a:lnTo>
                  <a:cubicBezTo>
                    <a:pt x="91" y="3944"/>
                    <a:pt x="449" y="4176"/>
                    <a:pt x="812" y="4176"/>
                  </a:cubicBezTo>
                  <a:cubicBezTo>
                    <a:pt x="1214" y="4176"/>
                    <a:pt x="1622" y="3891"/>
                    <a:pt x="1589" y="3360"/>
                  </a:cubicBezTo>
                  <a:cubicBezTo>
                    <a:pt x="1589" y="3238"/>
                    <a:pt x="1559" y="3116"/>
                    <a:pt x="1498" y="3024"/>
                  </a:cubicBezTo>
                  <a:cubicBezTo>
                    <a:pt x="1406" y="2902"/>
                    <a:pt x="1315" y="2780"/>
                    <a:pt x="1192" y="2719"/>
                  </a:cubicBezTo>
                  <a:cubicBezTo>
                    <a:pt x="1681" y="2413"/>
                    <a:pt x="1651" y="1711"/>
                    <a:pt x="1162" y="1405"/>
                  </a:cubicBezTo>
                  <a:cubicBezTo>
                    <a:pt x="1284" y="1344"/>
                    <a:pt x="1376" y="1222"/>
                    <a:pt x="1437" y="1100"/>
                  </a:cubicBezTo>
                  <a:cubicBezTo>
                    <a:pt x="1498" y="978"/>
                    <a:pt x="1528" y="886"/>
                    <a:pt x="1528" y="764"/>
                  </a:cubicBezTo>
                  <a:cubicBezTo>
                    <a:pt x="1498" y="336"/>
                    <a:pt x="1162" y="0"/>
                    <a:pt x="76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353;p68">
              <a:extLst>
                <a:ext uri="{FF2B5EF4-FFF2-40B4-BE49-F238E27FC236}">
                  <a16:creationId xmlns:a16="http://schemas.microsoft.com/office/drawing/2014/main" id="{4F35FF64-4999-7E5D-205A-0B6200AF5F9D}"/>
                </a:ext>
              </a:extLst>
            </p:cNvPr>
            <p:cNvSpPr/>
            <p:nvPr/>
          </p:nvSpPr>
          <p:spPr>
            <a:xfrm>
              <a:off x="4322562" y="1373166"/>
              <a:ext cx="819967" cy="324986"/>
            </a:xfrm>
            <a:custGeom>
              <a:avLst/>
              <a:gdLst/>
              <a:ahLst/>
              <a:cxnLst/>
              <a:rect l="l" t="t" r="r" b="b"/>
              <a:pathLst>
                <a:path w="4481" h="1776" extrusionOk="0">
                  <a:moveTo>
                    <a:pt x="3654" y="1"/>
                  </a:moveTo>
                  <a:cubicBezTo>
                    <a:pt x="3634" y="1"/>
                    <a:pt x="3615" y="1"/>
                    <a:pt x="3595" y="3"/>
                  </a:cubicBezTo>
                  <a:cubicBezTo>
                    <a:pt x="3473" y="3"/>
                    <a:pt x="3351" y="64"/>
                    <a:pt x="3259" y="125"/>
                  </a:cubicBezTo>
                  <a:cubicBezTo>
                    <a:pt x="3137" y="186"/>
                    <a:pt x="3045" y="308"/>
                    <a:pt x="2984" y="430"/>
                  </a:cubicBezTo>
                  <a:cubicBezTo>
                    <a:pt x="2832" y="223"/>
                    <a:pt x="2604" y="122"/>
                    <a:pt x="2378" y="122"/>
                  </a:cubicBezTo>
                  <a:cubicBezTo>
                    <a:pt x="2105" y="122"/>
                    <a:pt x="1835" y="269"/>
                    <a:pt x="1701" y="553"/>
                  </a:cubicBezTo>
                  <a:cubicBezTo>
                    <a:pt x="1609" y="430"/>
                    <a:pt x="1487" y="339"/>
                    <a:pt x="1365" y="278"/>
                  </a:cubicBezTo>
                  <a:cubicBezTo>
                    <a:pt x="1279" y="256"/>
                    <a:pt x="1192" y="235"/>
                    <a:pt x="1106" y="235"/>
                  </a:cubicBezTo>
                  <a:cubicBezTo>
                    <a:pt x="1070" y="235"/>
                    <a:pt x="1034" y="238"/>
                    <a:pt x="998" y="247"/>
                  </a:cubicBezTo>
                  <a:cubicBezTo>
                    <a:pt x="0" y="277"/>
                    <a:pt x="50" y="1775"/>
                    <a:pt x="1059" y="1775"/>
                  </a:cubicBezTo>
                  <a:cubicBezTo>
                    <a:pt x="1070" y="1775"/>
                    <a:pt x="1080" y="1775"/>
                    <a:pt x="1090" y="1775"/>
                  </a:cubicBezTo>
                  <a:lnTo>
                    <a:pt x="1151" y="1775"/>
                  </a:lnTo>
                  <a:cubicBezTo>
                    <a:pt x="1285" y="1491"/>
                    <a:pt x="1555" y="1344"/>
                    <a:pt x="1828" y="1344"/>
                  </a:cubicBezTo>
                  <a:cubicBezTo>
                    <a:pt x="2054" y="1344"/>
                    <a:pt x="2282" y="1445"/>
                    <a:pt x="2434" y="1652"/>
                  </a:cubicBezTo>
                  <a:cubicBezTo>
                    <a:pt x="2568" y="1368"/>
                    <a:pt x="2848" y="1221"/>
                    <a:pt x="3129" y="1221"/>
                  </a:cubicBezTo>
                  <a:cubicBezTo>
                    <a:pt x="3362" y="1221"/>
                    <a:pt x="3595" y="1322"/>
                    <a:pt x="3748" y="1530"/>
                  </a:cubicBezTo>
                  <a:lnTo>
                    <a:pt x="3809" y="1530"/>
                  </a:lnTo>
                  <a:cubicBezTo>
                    <a:pt x="4206" y="1469"/>
                    <a:pt x="4481" y="1103"/>
                    <a:pt x="4420" y="705"/>
                  </a:cubicBezTo>
                  <a:cubicBezTo>
                    <a:pt x="4391" y="297"/>
                    <a:pt x="4056" y="1"/>
                    <a:pt x="365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0" name="Rounded Rectangle 42">
            <a:extLst>
              <a:ext uri="{FF2B5EF4-FFF2-40B4-BE49-F238E27FC236}">
                <a16:creationId xmlns:a16="http://schemas.microsoft.com/office/drawing/2014/main" id="{CE20445A-B146-2281-E4DD-19293D121889}"/>
              </a:ext>
            </a:extLst>
          </p:cNvPr>
          <p:cNvSpPr/>
          <p:nvPr/>
        </p:nvSpPr>
        <p:spPr>
          <a:xfrm>
            <a:off x="6709025" y="1840029"/>
            <a:ext cx="3923032" cy="1736646"/>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sz="4800" kern="0" dirty="0" err="1">
                <a:solidFill>
                  <a:srgbClr val="FF0000"/>
                </a:solidFill>
                <a:latin typeface="Arial" panose="020B0604020202020204" pitchFamily="34" charset="0"/>
                <a:ea typeface="微软雅黑"/>
              </a:rPr>
              <a:t>Đáp</a:t>
            </a:r>
            <a:r>
              <a:rPr lang="en-US" sz="4800" kern="0" dirty="0">
                <a:solidFill>
                  <a:srgbClr val="FF0000"/>
                </a:solidFill>
                <a:latin typeface="Arial" panose="020B0604020202020204" pitchFamily="34" charset="0"/>
                <a:ea typeface="微软雅黑"/>
              </a:rPr>
              <a:t> </a:t>
            </a:r>
            <a:r>
              <a:rPr lang="en-US" sz="4800" kern="0" dirty="0" err="1">
                <a:solidFill>
                  <a:srgbClr val="FF0000"/>
                </a:solidFill>
                <a:latin typeface="Arial" panose="020B0604020202020204" pitchFamily="34" charset="0"/>
                <a:ea typeface="微软雅黑"/>
              </a:rPr>
              <a:t>án</a:t>
            </a:r>
            <a:r>
              <a:rPr lang="en-US" sz="4800" kern="0" dirty="0">
                <a:solidFill>
                  <a:srgbClr val="FF0000"/>
                </a:solidFill>
                <a:latin typeface="Arial" panose="020B0604020202020204" pitchFamily="34" charset="0"/>
                <a:ea typeface="微软雅黑"/>
              </a:rPr>
              <a:t>: </a:t>
            </a:r>
            <a:r>
              <a:rPr lang="en-US" sz="4800" kern="0" dirty="0" err="1">
                <a:solidFill>
                  <a:srgbClr val="FF0000"/>
                </a:solidFill>
                <a:latin typeface="Arial" panose="020B0604020202020204" pitchFamily="34" charset="0"/>
                <a:ea typeface="微软雅黑"/>
              </a:rPr>
              <a:t>Nấm</a:t>
            </a:r>
            <a:r>
              <a:rPr lang="en-US" sz="4800" kern="0" dirty="0">
                <a:solidFill>
                  <a:srgbClr val="FF0000"/>
                </a:solidFill>
                <a:latin typeface="Arial" panose="020B0604020202020204" pitchFamily="34" charset="0"/>
                <a:ea typeface="微软雅黑"/>
              </a:rPr>
              <a:t> </a:t>
            </a:r>
            <a:r>
              <a:rPr lang="en-US" sz="4800" kern="0" dirty="0" err="1">
                <a:solidFill>
                  <a:srgbClr val="FF0000"/>
                </a:solidFill>
                <a:latin typeface="Arial" panose="020B0604020202020204" pitchFamily="34" charset="0"/>
                <a:ea typeface="微软雅黑"/>
              </a:rPr>
              <a:t>hương</a:t>
            </a:r>
            <a:endPar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endParaRPr>
          </a:p>
        </p:txBody>
      </p:sp>
      <p:sp>
        <p:nvSpPr>
          <p:cNvPr id="63" name="TextBox 62">
            <a:extLst>
              <a:ext uri="{FF2B5EF4-FFF2-40B4-BE49-F238E27FC236}">
                <a16:creationId xmlns:a16="http://schemas.microsoft.com/office/drawing/2014/main" id="{485A038D-DE10-3AB8-CA82-7F1049825144}"/>
              </a:ext>
            </a:extLst>
          </p:cNvPr>
          <p:cNvSpPr txBox="1"/>
          <p:nvPr/>
        </p:nvSpPr>
        <p:spPr>
          <a:xfrm>
            <a:off x="606175" y="4541178"/>
            <a:ext cx="5229546" cy="769441"/>
          </a:xfrm>
          <a:prstGeom prst="rect">
            <a:avLst/>
          </a:prstGeom>
          <a:noFill/>
        </p:spPr>
        <p:txBody>
          <a:bodyPr wrap="square" rtlCol="0">
            <a:spAutoFit/>
          </a:bodyPr>
          <a:lstStyle/>
          <a:p>
            <a:pPr algn="ctr"/>
            <a:r>
              <a:rPr lang="en-US" sz="4400" dirty="0" err="1">
                <a:solidFill>
                  <a:srgbClr val="002060"/>
                </a:solidFill>
              </a:rPr>
              <a:t>Đây</a:t>
            </a:r>
            <a:r>
              <a:rPr lang="en-US" sz="4400" dirty="0">
                <a:solidFill>
                  <a:srgbClr val="002060"/>
                </a:solidFill>
              </a:rPr>
              <a:t> </a:t>
            </a:r>
            <a:r>
              <a:rPr lang="en-US" sz="4400" dirty="0" err="1">
                <a:solidFill>
                  <a:srgbClr val="002060"/>
                </a:solidFill>
              </a:rPr>
              <a:t>là</a:t>
            </a:r>
            <a:r>
              <a:rPr lang="en-US" sz="4400" dirty="0">
                <a:solidFill>
                  <a:srgbClr val="002060"/>
                </a:solidFill>
              </a:rPr>
              <a:t> </a:t>
            </a:r>
            <a:r>
              <a:rPr lang="en-US" sz="4400" dirty="0" err="1">
                <a:solidFill>
                  <a:srgbClr val="002060"/>
                </a:solidFill>
              </a:rPr>
              <a:t>nấm</a:t>
            </a:r>
            <a:r>
              <a:rPr lang="en-US" sz="4400" dirty="0">
                <a:solidFill>
                  <a:srgbClr val="002060"/>
                </a:solidFill>
              </a:rPr>
              <a:t> </a:t>
            </a:r>
            <a:r>
              <a:rPr lang="en-US" sz="4400" dirty="0" err="1">
                <a:solidFill>
                  <a:srgbClr val="002060"/>
                </a:solidFill>
              </a:rPr>
              <a:t>gì</a:t>
            </a:r>
            <a:r>
              <a:rPr lang="en-US" sz="4400" dirty="0">
                <a:solidFill>
                  <a:srgbClr val="002060"/>
                </a:solidFill>
              </a:rPr>
              <a:t>?</a:t>
            </a:r>
          </a:p>
        </p:txBody>
      </p:sp>
      <p:pic>
        <p:nvPicPr>
          <p:cNvPr id="10242" name="Picture 2" descr="Nấm hương là gì? Lợi ích và những lưu ý khi ăn nấm hương">
            <a:extLst>
              <a:ext uri="{FF2B5EF4-FFF2-40B4-BE49-F238E27FC236}">
                <a16:creationId xmlns:a16="http://schemas.microsoft.com/office/drawing/2014/main" id="{F57D3233-FFB6-66C9-3408-63B220FB9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47" y="287676"/>
            <a:ext cx="5328863" cy="3996647"/>
          </a:xfrm>
          <a:prstGeom prst="rect">
            <a:avLst/>
          </a:prstGeom>
          <a:noFill/>
          <a:extLst>
            <a:ext uri="{909E8E84-426E-40DD-AFC4-6F175D3DCCD1}">
              <a14:hiddenFill xmlns:a14="http://schemas.microsoft.com/office/drawing/2010/main">
                <a:solidFill>
                  <a:srgbClr val="FFFFFF"/>
                </a:solidFill>
              </a14:hiddenFill>
            </a:ext>
          </a:extLst>
        </p:spPr>
      </p:pic>
      <p:pic>
        <p:nvPicPr>
          <p:cNvPr id="1024" name="PA_图片 11">
            <a:hlinkClick r:id="rId6" action="ppaction://hlinksldjump"/>
            <a:extLst>
              <a:ext uri="{FF2B5EF4-FFF2-40B4-BE49-F238E27FC236}">
                <a16:creationId xmlns:a16="http://schemas.microsoft.com/office/drawing/2014/main" id="{88BD4155-350E-3996-ADC5-6A1DC17626E2}"/>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10952253" y="67645"/>
            <a:ext cx="1144960" cy="1144960"/>
          </a:xfrm>
          <a:prstGeom prst="rect">
            <a:avLst/>
          </a:prstGeom>
        </p:spPr>
      </p:pic>
    </p:spTree>
    <p:extLst>
      <p:ext uri="{BB962C8B-B14F-4D97-AF65-F5344CB8AC3E}">
        <p14:creationId xmlns:p14="http://schemas.microsoft.com/office/powerpoint/2010/main" val="133332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p:tgtEl>
                                          <p:spTgt spid="60"/>
                                        </p:tgtEl>
                                        <p:attrNameLst>
                                          <p:attrName>ppt_y</p:attrName>
                                        </p:attrNameLst>
                                      </p:cBhvr>
                                      <p:tavLst>
                                        <p:tav tm="0">
                                          <p:val>
                                            <p:strVal val="#ppt_y-#ppt_h*1.125000"/>
                                          </p:val>
                                        </p:tav>
                                        <p:tav tm="100000">
                                          <p:val>
                                            <p:strVal val="#ppt_y"/>
                                          </p:val>
                                        </p:tav>
                                      </p:tavLst>
                                    </p:anim>
                                    <p:animEffect transition="in" filter="wipe(down)">
                                      <p:cBhvr>
                                        <p:cTn id="8"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330;p68">
            <a:extLst>
              <a:ext uri="{FF2B5EF4-FFF2-40B4-BE49-F238E27FC236}">
                <a16:creationId xmlns:a16="http://schemas.microsoft.com/office/drawing/2014/main" id="{B45EA149-42BE-E421-3680-6616B290D189}"/>
              </a:ext>
            </a:extLst>
          </p:cNvPr>
          <p:cNvGrpSpPr/>
          <p:nvPr/>
        </p:nvGrpSpPr>
        <p:grpSpPr>
          <a:xfrm>
            <a:off x="9957548" y="4922566"/>
            <a:ext cx="2234452" cy="1034888"/>
            <a:chOff x="1520151" y="1188351"/>
            <a:chExt cx="6724877" cy="3114630"/>
          </a:xfrm>
        </p:grpSpPr>
        <p:sp>
          <p:nvSpPr>
            <p:cNvPr id="5" name="Google Shape;2331;p68">
              <a:extLst>
                <a:ext uri="{FF2B5EF4-FFF2-40B4-BE49-F238E27FC236}">
                  <a16:creationId xmlns:a16="http://schemas.microsoft.com/office/drawing/2014/main" id="{0C2CEB7C-B2BE-E758-F3C6-8259D51D1F73}"/>
                </a:ext>
              </a:extLst>
            </p:cNvPr>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332;p68">
              <a:extLst>
                <a:ext uri="{FF2B5EF4-FFF2-40B4-BE49-F238E27FC236}">
                  <a16:creationId xmlns:a16="http://schemas.microsoft.com/office/drawing/2014/main" id="{DF1E9FA8-79A1-F8CB-FCFA-6511963AE095}"/>
                </a:ext>
              </a:extLst>
            </p:cNvPr>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333;p68">
              <a:extLst>
                <a:ext uri="{FF2B5EF4-FFF2-40B4-BE49-F238E27FC236}">
                  <a16:creationId xmlns:a16="http://schemas.microsoft.com/office/drawing/2014/main" id="{45CD884E-6135-416E-21CF-5B64E0C31F1C}"/>
                </a:ext>
              </a:extLst>
            </p:cNvPr>
            <p:cNvSpPr/>
            <p:nvPr/>
          </p:nvSpPr>
          <p:spPr>
            <a:xfrm>
              <a:off x="1520151" y="3103475"/>
              <a:ext cx="346761" cy="394521"/>
            </a:xfrm>
            <a:custGeom>
              <a:avLst/>
              <a:gdLst/>
              <a:ahLst/>
              <a:cxnLst/>
              <a:rect l="l" t="t" r="r" b="b"/>
              <a:pathLst>
                <a:path w="1895" h="2156" extrusionOk="0">
                  <a:moveTo>
                    <a:pt x="841" y="0"/>
                  </a:moveTo>
                  <a:cubicBezTo>
                    <a:pt x="515" y="0"/>
                    <a:pt x="371" y="492"/>
                    <a:pt x="703" y="658"/>
                  </a:cubicBezTo>
                  <a:cubicBezTo>
                    <a:pt x="665" y="647"/>
                    <a:pt x="628" y="642"/>
                    <a:pt x="594" y="642"/>
                  </a:cubicBezTo>
                  <a:cubicBezTo>
                    <a:pt x="247" y="642"/>
                    <a:pt x="128" y="1161"/>
                    <a:pt x="489" y="1300"/>
                  </a:cubicBezTo>
                  <a:cubicBezTo>
                    <a:pt x="466" y="1296"/>
                    <a:pt x="442" y="1294"/>
                    <a:pt x="419" y="1294"/>
                  </a:cubicBezTo>
                  <a:cubicBezTo>
                    <a:pt x="261" y="1294"/>
                    <a:pt x="115" y="1381"/>
                    <a:pt x="62" y="1514"/>
                  </a:cubicBezTo>
                  <a:cubicBezTo>
                    <a:pt x="1" y="1697"/>
                    <a:pt x="123" y="1880"/>
                    <a:pt x="306" y="1972"/>
                  </a:cubicBezTo>
                  <a:lnTo>
                    <a:pt x="367" y="1972"/>
                  </a:lnTo>
                  <a:lnTo>
                    <a:pt x="1131" y="2155"/>
                  </a:lnTo>
                  <a:cubicBezTo>
                    <a:pt x="1222" y="2064"/>
                    <a:pt x="1345" y="2002"/>
                    <a:pt x="1467" y="1972"/>
                  </a:cubicBezTo>
                  <a:cubicBezTo>
                    <a:pt x="1100" y="1514"/>
                    <a:pt x="1345" y="872"/>
                    <a:pt x="1895" y="750"/>
                  </a:cubicBezTo>
                  <a:cubicBezTo>
                    <a:pt x="1803" y="628"/>
                    <a:pt x="1742" y="506"/>
                    <a:pt x="1711" y="353"/>
                  </a:cubicBezTo>
                  <a:lnTo>
                    <a:pt x="948" y="17"/>
                  </a:lnTo>
                  <a:cubicBezTo>
                    <a:pt x="910" y="5"/>
                    <a:pt x="875" y="0"/>
                    <a:pt x="8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2334;p68">
              <a:extLst>
                <a:ext uri="{FF2B5EF4-FFF2-40B4-BE49-F238E27FC236}">
                  <a16:creationId xmlns:a16="http://schemas.microsoft.com/office/drawing/2014/main" id="{EA048C2D-E299-A231-9247-5201FDABEF2D}"/>
                </a:ext>
              </a:extLst>
            </p:cNvPr>
            <p:cNvSpPr/>
            <p:nvPr/>
          </p:nvSpPr>
          <p:spPr>
            <a:xfrm>
              <a:off x="3129136" y="1581403"/>
              <a:ext cx="409160" cy="373660"/>
            </a:xfrm>
            <a:custGeom>
              <a:avLst/>
              <a:gdLst/>
              <a:ahLst/>
              <a:cxnLst/>
              <a:rect l="l" t="t" r="r" b="b"/>
              <a:pathLst>
                <a:path w="2236" h="2042" extrusionOk="0">
                  <a:moveTo>
                    <a:pt x="1572" y="0"/>
                  </a:moveTo>
                  <a:cubicBezTo>
                    <a:pt x="1340" y="0"/>
                    <a:pt x="1122" y="243"/>
                    <a:pt x="1289" y="514"/>
                  </a:cubicBezTo>
                  <a:cubicBezTo>
                    <a:pt x="1213" y="431"/>
                    <a:pt x="1122" y="395"/>
                    <a:pt x="1033" y="395"/>
                  </a:cubicBezTo>
                  <a:cubicBezTo>
                    <a:pt x="796" y="395"/>
                    <a:pt x="575" y="645"/>
                    <a:pt x="708" y="912"/>
                  </a:cubicBezTo>
                  <a:cubicBezTo>
                    <a:pt x="636" y="831"/>
                    <a:pt x="548" y="797"/>
                    <a:pt x="463" y="797"/>
                  </a:cubicBezTo>
                  <a:cubicBezTo>
                    <a:pt x="224" y="797"/>
                    <a:pt x="1" y="1061"/>
                    <a:pt x="158" y="1309"/>
                  </a:cubicBezTo>
                  <a:cubicBezTo>
                    <a:pt x="189" y="1339"/>
                    <a:pt x="189" y="1339"/>
                    <a:pt x="219" y="1370"/>
                  </a:cubicBezTo>
                  <a:lnTo>
                    <a:pt x="678" y="1950"/>
                  </a:lnTo>
                  <a:cubicBezTo>
                    <a:pt x="830" y="1950"/>
                    <a:pt x="952" y="1981"/>
                    <a:pt x="1075" y="2042"/>
                  </a:cubicBezTo>
                  <a:cubicBezTo>
                    <a:pt x="1050" y="1581"/>
                    <a:pt x="1412" y="1235"/>
                    <a:pt x="1822" y="1235"/>
                  </a:cubicBezTo>
                  <a:cubicBezTo>
                    <a:pt x="1928" y="1235"/>
                    <a:pt x="2037" y="1258"/>
                    <a:pt x="2144" y="1309"/>
                  </a:cubicBezTo>
                  <a:cubicBezTo>
                    <a:pt x="2144" y="1156"/>
                    <a:pt x="2174" y="1003"/>
                    <a:pt x="2236" y="881"/>
                  </a:cubicBezTo>
                  <a:lnTo>
                    <a:pt x="1869" y="178"/>
                  </a:lnTo>
                  <a:cubicBezTo>
                    <a:pt x="1792" y="53"/>
                    <a:pt x="1680" y="0"/>
                    <a:pt x="157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335;p68">
              <a:extLst>
                <a:ext uri="{FF2B5EF4-FFF2-40B4-BE49-F238E27FC236}">
                  <a16:creationId xmlns:a16="http://schemas.microsoft.com/office/drawing/2014/main" id="{25C54B7B-5A13-064D-F25D-227B86C95534}"/>
                </a:ext>
              </a:extLst>
            </p:cNvPr>
            <p:cNvSpPr/>
            <p:nvPr/>
          </p:nvSpPr>
          <p:spPr>
            <a:xfrm>
              <a:off x="4538667" y="1188351"/>
              <a:ext cx="380248" cy="286009"/>
            </a:xfrm>
            <a:custGeom>
              <a:avLst/>
              <a:gdLst/>
              <a:ahLst/>
              <a:cxnLst/>
              <a:rect l="l" t="t" r="r" b="b"/>
              <a:pathLst>
                <a:path w="2078" h="1563" extrusionOk="0">
                  <a:moveTo>
                    <a:pt x="1739" y="1"/>
                  </a:moveTo>
                  <a:cubicBezTo>
                    <a:pt x="1580" y="1"/>
                    <a:pt x="1421" y="108"/>
                    <a:pt x="1406" y="310"/>
                  </a:cubicBezTo>
                  <a:cubicBezTo>
                    <a:pt x="1378" y="112"/>
                    <a:pt x="1224" y="18"/>
                    <a:pt x="1071" y="18"/>
                  </a:cubicBezTo>
                  <a:cubicBezTo>
                    <a:pt x="894" y="18"/>
                    <a:pt x="717" y="142"/>
                    <a:pt x="734" y="371"/>
                  </a:cubicBezTo>
                  <a:cubicBezTo>
                    <a:pt x="706" y="207"/>
                    <a:pt x="556" y="92"/>
                    <a:pt x="393" y="92"/>
                  </a:cubicBezTo>
                  <a:cubicBezTo>
                    <a:pt x="375" y="92"/>
                    <a:pt x="356" y="93"/>
                    <a:pt x="337" y="96"/>
                  </a:cubicBezTo>
                  <a:cubicBezTo>
                    <a:pt x="153" y="127"/>
                    <a:pt x="1" y="280"/>
                    <a:pt x="31" y="493"/>
                  </a:cubicBezTo>
                  <a:lnTo>
                    <a:pt x="31" y="555"/>
                  </a:lnTo>
                  <a:lnTo>
                    <a:pt x="184" y="1318"/>
                  </a:lnTo>
                  <a:cubicBezTo>
                    <a:pt x="306" y="1349"/>
                    <a:pt x="428" y="1440"/>
                    <a:pt x="520" y="1563"/>
                  </a:cubicBezTo>
                  <a:cubicBezTo>
                    <a:pt x="654" y="1279"/>
                    <a:pt x="924" y="1132"/>
                    <a:pt x="1197" y="1132"/>
                  </a:cubicBezTo>
                  <a:cubicBezTo>
                    <a:pt x="1423" y="1132"/>
                    <a:pt x="1651" y="1233"/>
                    <a:pt x="1803" y="1440"/>
                  </a:cubicBezTo>
                  <a:cubicBezTo>
                    <a:pt x="1864" y="1318"/>
                    <a:pt x="1956" y="1196"/>
                    <a:pt x="2078" y="1135"/>
                  </a:cubicBezTo>
                  <a:lnTo>
                    <a:pt x="2078" y="310"/>
                  </a:lnTo>
                  <a:cubicBezTo>
                    <a:pt x="2048" y="100"/>
                    <a:pt x="1893" y="1"/>
                    <a:pt x="17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336;p68">
              <a:extLst>
                <a:ext uri="{FF2B5EF4-FFF2-40B4-BE49-F238E27FC236}">
                  <a16:creationId xmlns:a16="http://schemas.microsoft.com/office/drawing/2014/main" id="{424DDA07-4187-3FF1-B889-6AAED667F76D}"/>
                </a:ext>
              </a:extLst>
            </p:cNvPr>
            <p:cNvSpPr/>
            <p:nvPr/>
          </p:nvSpPr>
          <p:spPr>
            <a:xfrm>
              <a:off x="6953517" y="1687352"/>
              <a:ext cx="380248" cy="390678"/>
            </a:xfrm>
            <a:custGeom>
              <a:avLst/>
              <a:gdLst/>
              <a:ahLst/>
              <a:cxnLst/>
              <a:rect l="l" t="t" r="r" b="b"/>
              <a:pathLst>
                <a:path w="2078" h="2135" extrusionOk="0">
                  <a:moveTo>
                    <a:pt x="812" y="0"/>
                  </a:moveTo>
                  <a:cubicBezTo>
                    <a:pt x="736" y="0"/>
                    <a:pt x="656" y="27"/>
                    <a:pt x="581" y="88"/>
                  </a:cubicBezTo>
                  <a:lnTo>
                    <a:pt x="550" y="119"/>
                  </a:lnTo>
                  <a:lnTo>
                    <a:pt x="1" y="669"/>
                  </a:lnTo>
                  <a:cubicBezTo>
                    <a:pt x="31" y="821"/>
                    <a:pt x="31" y="943"/>
                    <a:pt x="1" y="1096"/>
                  </a:cubicBezTo>
                  <a:cubicBezTo>
                    <a:pt x="53" y="1085"/>
                    <a:pt x="105" y="1079"/>
                    <a:pt x="155" y="1079"/>
                  </a:cubicBezTo>
                  <a:cubicBezTo>
                    <a:pt x="632" y="1079"/>
                    <a:pt x="994" y="1576"/>
                    <a:pt x="856" y="2074"/>
                  </a:cubicBezTo>
                  <a:cubicBezTo>
                    <a:pt x="889" y="2066"/>
                    <a:pt x="924" y="2062"/>
                    <a:pt x="960" y="2062"/>
                  </a:cubicBezTo>
                  <a:cubicBezTo>
                    <a:pt x="1058" y="2062"/>
                    <a:pt x="1164" y="2090"/>
                    <a:pt x="1253" y="2135"/>
                  </a:cubicBezTo>
                  <a:lnTo>
                    <a:pt x="1925" y="1646"/>
                  </a:lnTo>
                  <a:cubicBezTo>
                    <a:pt x="2078" y="1493"/>
                    <a:pt x="2078" y="1280"/>
                    <a:pt x="1986" y="1157"/>
                  </a:cubicBezTo>
                  <a:cubicBezTo>
                    <a:pt x="1915" y="1068"/>
                    <a:pt x="1813" y="1021"/>
                    <a:pt x="1716" y="1021"/>
                  </a:cubicBezTo>
                  <a:cubicBezTo>
                    <a:pt x="1646" y="1021"/>
                    <a:pt x="1579" y="1045"/>
                    <a:pt x="1528" y="1096"/>
                  </a:cubicBezTo>
                  <a:cubicBezTo>
                    <a:pt x="1724" y="851"/>
                    <a:pt x="1527" y="508"/>
                    <a:pt x="1268" y="508"/>
                  </a:cubicBezTo>
                  <a:cubicBezTo>
                    <a:pt x="1204" y="508"/>
                    <a:pt x="1136" y="529"/>
                    <a:pt x="1070" y="577"/>
                  </a:cubicBezTo>
                  <a:cubicBezTo>
                    <a:pt x="1283" y="316"/>
                    <a:pt x="1073" y="0"/>
                    <a:pt x="81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337;p68">
              <a:extLst>
                <a:ext uri="{FF2B5EF4-FFF2-40B4-BE49-F238E27FC236}">
                  <a16:creationId xmlns:a16="http://schemas.microsoft.com/office/drawing/2014/main" id="{3E71222A-E096-C1EA-9FD8-2E70F3FF69FC}"/>
                </a:ext>
              </a:extLst>
            </p:cNvPr>
            <p:cNvSpPr/>
            <p:nvPr/>
          </p:nvSpPr>
          <p:spPr>
            <a:xfrm>
              <a:off x="5762835" y="2612892"/>
              <a:ext cx="397083" cy="376405"/>
            </a:xfrm>
            <a:custGeom>
              <a:avLst/>
              <a:gdLst/>
              <a:ahLst/>
              <a:cxnLst/>
              <a:rect l="l" t="t" r="r" b="b"/>
              <a:pathLst>
                <a:path w="2170" h="2057" extrusionOk="0">
                  <a:moveTo>
                    <a:pt x="749" y="1"/>
                  </a:moveTo>
                  <a:cubicBezTo>
                    <a:pt x="652" y="1"/>
                    <a:pt x="557" y="48"/>
                    <a:pt x="490" y="132"/>
                  </a:cubicBezTo>
                  <a:lnTo>
                    <a:pt x="428" y="193"/>
                  </a:lnTo>
                  <a:lnTo>
                    <a:pt x="1" y="804"/>
                  </a:lnTo>
                  <a:cubicBezTo>
                    <a:pt x="62" y="926"/>
                    <a:pt x="62" y="1079"/>
                    <a:pt x="31" y="1231"/>
                  </a:cubicBezTo>
                  <a:cubicBezTo>
                    <a:pt x="115" y="1203"/>
                    <a:pt x="199" y="1190"/>
                    <a:pt x="281" y="1190"/>
                  </a:cubicBezTo>
                  <a:cubicBezTo>
                    <a:pt x="734" y="1190"/>
                    <a:pt x="1117" y="1590"/>
                    <a:pt x="1039" y="2056"/>
                  </a:cubicBezTo>
                  <a:cubicBezTo>
                    <a:pt x="1101" y="2041"/>
                    <a:pt x="1169" y="2033"/>
                    <a:pt x="1238" y="2033"/>
                  </a:cubicBezTo>
                  <a:cubicBezTo>
                    <a:pt x="1307" y="2033"/>
                    <a:pt x="1375" y="2041"/>
                    <a:pt x="1437" y="2056"/>
                  </a:cubicBezTo>
                  <a:lnTo>
                    <a:pt x="2048" y="1476"/>
                  </a:lnTo>
                  <a:cubicBezTo>
                    <a:pt x="2170" y="1354"/>
                    <a:pt x="2139" y="1109"/>
                    <a:pt x="2017" y="987"/>
                  </a:cubicBezTo>
                  <a:cubicBezTo>
                    <a:pt x="1941" y="941"/>
                    <a:pt x="1857" y="918"/>
                    <a:pt x="1773" y="918"/>
                  </a:cubicBezTo>
                  <a:cubicBezTo>
                    <a:pt x="1689" y="918"/>
                    <a:pt x="1605" y="941"/>
                    <a:pt x="1528" y="987"/>
                  </a:cubicBezTo>
                  <a:cubicBezTo>
                    <a:pt x="1650" y="865"/>
                    <a:pt x="1620" y="651"/>
                    <a:pt x="1498" y="559"/>
                  </a:cubicBezTo>
                  <a:cubicBezTo>
                    <a:pt x="1421" y="498"/>
                    <a:pt x="1337" y="468"/>
                    <a:pt x="1253" y="468"/>
                  </a:cubicBezTo>
                  <a:cubicBezTo>
                    <a:pt x="1169" y="468"/>
                    <a:pt x="1085" y="498"/>
                    <a:pt x="1009" y="559"/>
                  </a:cubicBezTo>
                  <a:cubicBezTo>
                    <a:pt x="1131" y="407"/>
                    <a:pt x="1101" y="193"/>
                    <a:pt x="978" y="101"/>
                  </a:cubicBezTo>
                  <a:cubicBezTo>
                    <a:pt x="910" y="32"/>
                    <a:pt x="828" y="1"/>
                    <a:pt x="7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338;p68">
              <a:extLst>
                <a:ext uri="{FF2B5EF4-FFF2-40B4-BE49-F238E27FC236}">
                  <a16:creationId xmlns:a16="http://schemas.microsoft.com/office/drawing/2014/main" id="{731EB561-E12A-5ACD-C848-A1F8C806A017}"/>
                </a:ext>
              </a:extLst>
            </p:cNvPr>
            <p:cNvSpPr/>
            <p:nvPr/>
          </p:nvSpPr>
          <p:spPr>
            <a:xfrm>
              <a:off x="3124378" y="3164592"/>
              <a:ext cx="397083" cy="378052"/>
            </a:xfrm>
            <a:custGeom>
              <a:avLst/>
              <a:gdLst/>
              <a:ahLst/>
              <a:cxnLst/>
              <a:rect l="l" t="t" r="r" b="b"/>
              <a:pathLst>
                <a:path w="2170" h="2066" extrusionOk="0">
                  <a:moveTo>
                    <a:pt x="1420" y="1"/>
                  </a:moveTo>
                  <a:cubicBezTo>
                    <a:pt x="1169" y="1"/>
                    <a:pt x="931" y="301"/>
                    <a:pt x="1131" y="569"/>
                  </a:cubicBezTo>
                  <a:cubicBezTo>
                    <a:pt x="1054" y="492"/>
                    <a:pt x="970" y="459"/>
                    <a:pt x="889" y="459"/>
                  </a:cubicBezTo>
                  <a:cubicBezTo>
                    <a:pt x="651" y="459"/>
                    <a:pt x="452" y="745"/>
                    <a:pt x="612" y="996"/>
                  </a:cubicBezTo>
                  <a:cubicBezTo>
                    <a:pt x="551" y="935"/>
                    <a:pt x="467" y="905"/>
                    <a:pt x="383" y="905"/>
                  </a:cubicBezTo>
                  <a:cubicBezTo>
                    <a:pt x="299" y="905"/>
                    <a:pt x="215" y="935"/>
                    <a:pt x="154" y="996"/>
                  </a:cubicBezTo>
                  <a:cubicBezTo>
                    <a:pt x="1" y="1119"/>
                    <a:pt x="1" y="1332"/>
                    <a:pt x="123" y="1485"/>
                  </a:cubicBezTo>
                  <a:lnTo>
                    <a:pt x="704" y="2066"/>
                  </a:lnTo>
                  <a:cubicBezTo>
                    <a:pt x="780" y="2050"/>
                    <a:pt x="849" y="2043"/>
                    <a:pt x="917" y="2043"/>
                  </a:cubicBezTo>
                  <a:cubicBezTo>
                    <a:pt x="986" y="2043"/>
                    <a:pt x="1055" y="2050"/>
                    <a:pt x="1131" y="2066"/>
                  </a:cubicBezTo>
                  <a:cubicBezTo>
                    <a:pt x="1070" y="1791"/>
                    <a:pt x="1192" y="1546"/>
                    <a:pt x="1376" y="1363"/>
                  </a:cubicBezTo>
                  <a:cubicBezTo>
                    <a:pt x="1525" y="1235"/>
                    <a:pt x="1704" y="1182"/>
                    <a:pt x="1881" y="1182"/>
                  </a:cubicBezTo>
                  <a:cubicBezTo>
                    <a:pt x="1958" y="1182"/>
                    <a:pt x="2035" y="1192"/>
                    <a:pt x="2109" y="1210"/>
                  </a:cubicBezTo>
                  <a:cubicBezTo>
                    <a:pt x="2109" y="1088"/>
                    <a:pt x="2109" y="935"/>
                    <a:pt x="2170" y="813"/>
                  </a:cubicBezTo>
                  <a:lnTo>
                    <a:pt x="1712" y="202"/>
                  </a:lnTo>
                  <a:cubicBezTo>
                    <a:pt x="1712" y="172"/>
                    <a:pt x="1681" y="141"/>
                    <a:pt x="1681" y="141"/>
                  </a:cubicBezTo>
                  <a:cubicBezTo>
                    <a:pt x="1607" y="42"/>
                    <a:pt x="1513" y="1"/>
                    <a:pt x="142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339;p68">
              <a:extLst>
                <a:ext uri="{FF2B5EF4-FFF2-40B4-BE49-F238E27FC236}">
                  <a16:creationId xmlns:a16="http://schemas.microsoft.com/office/drawing/2014/main" id="{6C23914D-1ABA-163C-1453-4388F67FF1E5}"/>
                </a:ext>
              </a:extLst>
            </p:cNvPr>
            <p:cNvSpPr/>
            <p:nvPr/>
          </p:nvSpPr>
          <p:spPr>
            <a:xfrm>
              <a:off x="7959750" y="3386004"/>
              <a:ext cx="285278" cy="374575"/>
            </a:xfrm>
            <a:custGeom>
              <a:avLst/>
              <a:gdLst/>
              <a:ahLst/>
              <a:cxnLst/>
              <a:rect l="l" t="t" r="r" b="b"/>
              <a:pathLst>
                <a:path w="1559" h="2047" extrusionOk="0">
                  <a:moveTo>
                    <a:pt x="1070" y="0"/>
                  </a:moveTo>
                  <a:lnTo>
                    <a:pt x="275" y="92"/>
                  </a:lnTo>
                  <a:cubicBezTo>
                    <a:pt x="214" y="214"/>
                    <a:pt x="123" y="336"/>
                    <a:pt x="0" y="397"/>
                  </a:cubicBezTo>
                  <a:cubicBezTo>
                    <a:pt x="489" y="703"/>
                    <a:pt x="489" y="1405"/>
                    <a:pt x="31" y="1711"/>
                  </a:cubicBezTo>
                  <a:cubicBezTo>
                    <a:pt x="153" y="1772"/>
                    <a:pt x="245" y="1864"/>
                    <a:pt x="306" y="1986"/>
                  </a:cubicBezTo>
                  <a:lnTo>
                    <a:pt x="1070" y="2047"/>
                  </a:lnTo>
                  <a:lnTo>
                    <a:pt x="1131" y="2047"/>
                  </a:lnTo>
                  <a:cubicBezTo>
                    <a:pt x="1558" y="2016"/>
                    <a:pt x="1558" y="1405"/>
                    <a:pt x="1161" y="1375"/>
                  </a:cubicBezTo>
                  <a:cubicBezTo>
                    <a:pt x="1344" y="1344"/>
                    <a:pt x="1467" y="1192"/>
                    <a:pt x="1467" y="1008"/>
                  </a:cubicBezTo>
                  <a:cubicBezTo>
                    <a:pt x="1467" y="825"/>
                    <a:pt x="1314" y="703"/>
                    <a:pt x="1131" y="672"/>
                  </a:cubicBezTo>
                  <a:cubicBezTo>
                    <a:pt x="1558" y="611"/>
                    <a:pt x="1528" y="0"/>
                    <a:pt x="107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340;p68">
              <a:extLst>
                <a:ext uri="{FF2B5EF4-FFF2-40B4-BE49-F238E27FC236}">
                  <a16:creationId xmlns:a16="http://schemas.microsoft.com/office/drawing/2014/main" id="{CE47B963-3DD1-CD67-4352-7E4BF46B6E33}"/>
                </a:ext>
              </a:extLst>
            </p:cNvPr>
            <p:cNvSpPr/>
            <p:nvPr/>
          </p:nvSpPr>
          <p:spPr>
            <a:xfrm>
              <a:off x="1922718" y="3184721"/>
              <a:ext cx="669917" cy="541643"/>
            </a:xfrm>
            <a:custGeom>
              <a:avLst/>
              <a:gdLst/>
              <a:ahLst/>
              <a:cxnLst/>
              <a:rect l="l" t="t" r="r" b="b"/>
              <a:pathLst>
                <a:path w="3661" h="2960" extrusionOk="0">
                  <a:moveTo>
                    <a:pt x="1008" y="0"/>
                  </a:moveTo>
                  <a:lnTo>
                    <a:pt x="1008" y="62"/>
                  </a:lnTo>
                  <a:cubicBezTo>
                    <a:pt x="916" y="306"/>
                    <a:pt x="703" y="489"/>
                    <a:pt x="428" y="550"/>
                  </a:cubicBezTo>
                  <a:cubicBezTo>
                    <a:pt x="794" y="1009"/>
                    <a:pt x="580" y="1650"/>
                    <a:pt x="0" y="1772"/>
                  </a:cubicBezTo>
                  <a:cubicBezTo>
                    <a:pt x="183" y="1986"/>
                    <a:pt x="244" y="2261"/>
                    <a:pt x="153" y="2536"/>
                  </a:cubicBezTo>
                  <a:lnTo>
                    <a:pt x="122" y="2597"/>
                  </a:lnTo>
                  <a:lnTo>
                    <a:pt x="1619" y="2903"/>
                  </a:lnTo>
                  <a:cubicBezTo>
                    <a:pt x="1750" y="2941"/>
                    <a:pt x="1875" y="2959"/>
                    <a:pt x="1993" y="2959"/>
                  </a:cubicBezTo>
                  <a:cubicBezTo>
                    <a:pt x="3171" y="2959"/>
                    <a:pt x="3660" y="1172"/>
                    <a:pt x="2383" y="673"/>
                  </a:cubicBezTo>
                  <a:lnTo>
                    <a:pt x="10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341;p68">
              <a:extLst>
                <a:ext uri="{FF2B5EF4-FFF2-40B4-BE49-F238E27FC236}">
                  <a16:creationId xmlns:a16="http://schemas.microsoft.com/office/drawing/2014/main" id="{C9E18CAC-1592-CD79-EC5F-433EC45A3BF0}"/>
                </a:ext>
              </a:extLst>
            </p:cNvPr>
            <p:cNvSpPr/>
            <p:nvPr/>
          </p:nvSpPr>
          <p:spPr>
            <a:xfrm>
              <a:off x="1638290" y="3013629"/>
              <a:ext cx="495164" cy="701391"/>
            </a:xfrm>
            <a:custGeom>
              <a:avLst/>
              <a:gdLst/>
              <a:ahLst/>
              <a:cxnLst/>
              <a:rect l="l" t="t" r="r" b="b"/>
              <a:pathLst>
                <a:path w="2706" h="3833" extrusionOk="0">
                  <a:moveTo>
                    <a:pt x="1862" y="0"/>
                  </a:moveTo>
                  <a:cubicBezTo>
                    <a:pt x="1554" y="0"/>
                    <a:pt x="1274" y="198"/>
                    <a:pt x="1178" y="508"/>
                  </a:cubicBezTo>
                  <a:cubicBezTo>
                    <a:pt x="1117" y="630"/>
                    <a:pt x="1117" y="752"/>
                    <a:pt x="1117" y="874"/>
                  </a:cubicBezTo>
                  <a:cubicBezTo>
                    <a:pt x="1148" y="997"/>
                    <a:pt x="1209" y="1119"/>
                    <a:pt x="1301" y="1241"/>
                  </a:cubicBezTo>
                  <a:cubicBezTo>
                    <a:pt x="751" y="1363"/>
                    <a:pt x="506" y="2035"/>
                    <a:pt x="873" y="2463"/>
                  </a:cubicBezTo>
                  <a:cubicBezTo>
                    <a:pt x="720" y="2493"/>
                    <a:pt x="598" y="2555"/>
                    <a:pt x="476" y="2677"/>
                  </a:cubicBezTo>
                  <a:cubicBezTo>
                    <a:pt x="1" y="3129"/>
                    <a:pt x="715" y="3833"/>
                    <a:pt x="1266" y="3833"/>
                  </a:cubicBezTo>
                  <a:cubicBezTo>
                    <a:pt x="1460" y="3833"/>
                    <a:pt x="1633" y="3746"/>
                    <a:pt x="1728" y="3532"/>
                  </a:cubicBezTo>
                  <a:lnTo>
                    <a:pt x="1728" y="3471"/>
                  </a:lnTo>
                  <a:cubicBezTo>
                    <a:pt x="1820" y="3227"/>
                    <a:pt x="1789" y="2921"/>
                    <a:pt x="1606" y="2738"/>
                  </a:cubicBezTo>
                  <a:cubicBezTo>
                    <a:pt x="2156" y="2616"/>
                    <a:pt x="2400" y="1944"/>
                    <a:pt x="2034" y="1516"/>
                  </a:cubicBezTo>
                  <a:cubicBezTo>
                    <a:pt x="2309" y="1455"/>
                    <a:pt x="2522" y="1271"/>
                    <a:pt x="2584" y="997"/>
                  </a:cubicBezTo>
                  <a:lnTo>
                    <a:pt x="2584" y="935"/>
                  </a:lnTo>
                  <a:cubicBezTo>
                    <a:pt x="2706" y="569"/>
                    <a:pt x="2492" y="172"/>
                    <a:pt x="2125" y="50"/>
                  </a:cubicBezTo>
                  <a:cubicBezTo>
                    <a:pt x="2038" y="16"/>
                    <a:pt x="1949" y="0"/>
                    <a:pt x="186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42;p68">
              <a:extLst>
                <a:ext uri="{FF2B5EF4-FFF2-40B4-BE49-F238E27FC236}">
                  <a16:creationId xmlns:a16="http://schemas.microsoft.com/office/drawing/2014/main" id="{A1AA1557-AFCC-3BA7-9292-DF576EFD294A}"/>
                </a:ext>
              </a:extLst>
            </p:cNvPr>
            <p:cNvSpPr/>
            <p:nvPr/>
          </p:nvSpPr>
          <p:spPr>
            <a:xfrm>
              <a:off x="3336824" y="1921390"/>
              <a:ext cx="657657" cy="590501"/>
            </a:xfrm>
            <a:custGeom>
              <a:avLst/>
              <a:gdLst/>
              <a:ahLst/>
              <a:cxnLst/>
              <a:rect l="l" t="t" r="r" b="b"/>
              <a:pathLst>
                <a:path w="3594" h="3227" extrusionOk="0">
                  <a:moveTo>
                    <a:pt x="2261" y="1"/>
                  </a:moveTo>
                  <a:lnTo>
                    <a:pt x="2200" y="31"/>
                  </a:lnTo>
                  <a:cubicBezTo>
                    <a:pt x="2076" y="120"/>
                    <a:pt x="1930" y="168"/>
                    <a:pt x="1782" y="168"/>
                  </a:cubicBezTo>
                  <a:cubicBezTo>
                    <a:pt x="1676" y="168"/>
                    <a:pt x="1569" y="143"/>
                    <a:pt x="1467" y="92"/>
                  </a:cubicBezTo>
                  <a:lnTo>
                    <a:pt x="1467" y="92"/>
                  </a:lnTo>
                  <a:cubicBezTo>
                    <a:pt x="1491" y="553"/>
                    <a:pt x="1111" y="899"/>
                    <a:pt x="693" y="899"/>
                  </a:cubicBezTo>
                  <a:cubicBezTo>
                    <a:pt x="585" y="899"/>
                    <a:pt x="474" y="876"/>
                    <a:pt x="367" y="825"/>
                  </a:cubicBezTo>
                  <a:lnTo>
                    <a:pt x="367" y="825"/>
                  </a:lnTo>
                  <a:cubicBezTo>
                    <a:pt x="398" y="1100"/>
                    <a:pt x="276" y="1345"/>
                    <a:pt x="31" y="1497"/>
                  </a:cubicBezTo>
                  <a:lnTo>
                    <a:pt x="1" y="1528"/>
                  </a:lnTo>
                  <a:lnTo>
                    <a:pt x="978" y="2689"/>
                  </a:lnTo>
                  <a:cubicBezTo>
                    <a:pt x="1235" y="3069"/>
                    <a:pt x="1583" y="3227"/>
                    <a:pt x="1928" y="3227"/>
                  </a:cubicBezTo>
                  <a:cubicBezTo>
                    <a:pt x="2773" y="3227"/>
                    <a:pt x="3593" y="2278"/>
                    <a:pt x="2964" y="1345"/>
                  </a:cubicBezTo>
                  <a:lnTo>
                    <a:pt x="226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343;p68">
              <a:extLst>
                <a:ext uri="{FF2B5EF4-FFF2-40B4-BE49-F238E27FC236}">
                  <a16:creationId xmlns:a16="http://schemas.microsoft.com/office/drawing/2014/main" id="{A05495D0-C7FC-96FD-7740-6AF31E735514}"/>
                </a:ext>
              </a:extLst>
            </p:cNvPr>
            <p:cNvSpPr/>
            <p:nvPr/>
          </p:nvSpPr>
          <p:spPr>
            <a:xfrm>
              <a:off x="3103884" y="1672896"/>
              <a:ext cx="713834" cy="542009"/>
            </a:xfrm>
            <a:custGeom>
              <a:avLst/>
              <a:gdLst/>
              <a:ahLst/>
              <a:cxnLst/>
              <a:rect l="l" t="t" r="r" b="b"/>
              <a:pathLst>
                <a:path w="3901" h="2962" extrusionOk="0">
                  <a:moveTo>
                    <a:pt x="3055" y="0"/>
                  </a:moveTo>
                  <a:cubicBezTo>
                    <a:pt x="2907" y="0"/>
                    <a:pt x="2756" y="45"/>
                    <a:pt x="2618" y="137"/>
                  </a:cubicBezTo>
                  <a:cubicBezTo>
                    <a:pt x="2526" y="198"/>
                    <a:pt x="2435" y="289"/>
                    <a:pt x="2374" y="381"/>
                  </a:cubicBezTo>
                  <a:cubicBezTo>
                    <a:pt x="2312" y="503"/>
                    <a:pt x="2282" y="656"/>
                    <a:pt x="2282" y="809"/>
                  </a:cubicBezTo>
                  <a:cubicBezTo>
                    <a:pt x="2175" y="758"/>
                    <a:pt x="2066" y="735"/>
                    <a:pt x="1960" y="735"/>
                  </a:cubicBezTo>
                  <a:cubicBezTo>
                    <a:pt x="1550" y="735"/>
                    <a:pt x="1188" y="1081"/>
                    <a:pt x="1213" y="1542"/>
                  </a:cubicBezTo>
                  <a:cubicBezTo>
                    <a:pt x="1123" y="1497"/>
                    <a:pt x="1017" y="1469"/>
                    <a:pt x="907" y="1469"/>
                  </a:cubicBezTo>
                  <a:cubicBezTo>
                    <a:pt x="867" y="1469"/>
                    <a:pt x="826" y="1473"/>
                    <a:pt x="785" y="1481"/>
                  </a:cubicBezTo>
                  <a:cubicBezTo>
                    <a:pt x="0" y="1562"/>
                    <a:pt x="366" y="2961"/>
                    <a:pt x="1012" y="2961"/>
                  </a:cubicBezTo>
                  <a:cubicBezTo>
                    <a:pt x="1095" y="2961"/>
                    <a:pt x="1183" y="2938"/>
                    <a:pt x="1274" y="2886"/>
                  </a:cubicBezTo>
                  <a:lnTo>
                    <a:pt x="1304" y="2855"/>
                  </a:lnTo>
                  <a:cubicBezTo>
                    <a:pt x="1549" y="2703"/>
                    <a:pt x="1671" y="2458"/>
                    <a:pt x="1640" y="2183"/>
                  </a:cubicBezTo>
                  <a:lnTo>
                    <a:pt x="1640" y="2183"/>
                  </a:lnTo>
                  <a:cubicBezTo>
                    <a:pt x="1747" y="2234"/>
                    <a:pt x="1858" y="2257"/>
                    <a:pt x="1966" y="2257"/>
                  </a:cubicBezTo>
                  <a:cubicBezTo>
                    <a:pt x="2384" y="2257"/>
                    <a:pt x="2764" y="1911"/>
                    <a:pt x="2740" y="1450"/>
                  </a:cubicBezTo>
                  <a:lnTo>
                    <a:pt x="2740" y="1450"/>
                  </a:lnTo>
                  <a:cubicBezTo>
                    <a:pt x="2842" y="1501"/>
                    <a:pt x="2949" y="1526"/>
                    <a:pt x="3058" y="1526"/>
                  </a:cubicBezTo>
                  <a:cubicBezTo>
                    <a:pt x="3209" y="1526"/>
                    <a:pt x="3361" y="1478"/>
                    <a:pt x="3504" y="1389"/>
                  </a:cubicBezTo>
                  <a:lnTo>
                    <a:pt x="3534" y="1359"/>
                  </a:lnTo>
                  <a:cubicBezTo>
                    <a:pt x="3840" y="1114"/>
                    <a:pt x="3901" y="656"/>
                    <a:pt x="3687" y="350"/>
                  </a:cubicBezTo>
                  <a:cubicBezTo>
                    <a:pt x="3535" y="122"/>
                    <a:pt x="3299" y="0"/>
                    <a:pt x="3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44;p68">
              <a:extLst>
                <a:ext uri="{FF2B5EF4-FFF2-40B4-BE49-F238E27FC236}">
                  <a16:creationId xmlns:a16="http://schemas.microsoft.com/office/drawing/2014/main" id="{D2919B1A-D632-171B-C90C-ADF8C816922F}"/>
                </a:ext>
              </a:extLst>
            </p:cNvPr>
            <p:cNvSpPr/>
            <p:nvPr/>
          </p:nvSpPr>
          <p:spPr>
            <a:xfrm>
              <a:off x="4522016" y="1540462"/>
              <a:ext cx="503948" cy="570006"/>
            </a:xfrm>
            <a:custGeom>
              <a:avLst/>
              <a:gdLst/>
              <a:ahLst/>
              <a:cxnLst/>
              <a:rect l="l" t="t" r="r" b="b"/>
              <a:pathLst>
                <a:path w="2754" h="3115" extrusionOk="0">
                  <a:moveTo>
                    <a:pt x="1955" y="1"/>
                  </a:moveTo>
                  <a:cubicBezTo>
                    <a:pt x="1864" y="245"/>
                    <a:pt x="1619" y="398"/>
                    <a:pt x="1344" y="428"/>
                  </a:cubicBezTo>
                  <a:cubicBezTo>
                    <a:pt x="1192" y="221"/>
                    <a:pt x="964" y="120"/>
                    <a:pt x="738" y="120"/>
                  </a:cubicBezTo>
                  <a:cubicBezTo>
                    <a:pt x="465" y="120"/>
                    <a:pt x="195" y="267"/>
                    <a:pt x="61" y="551"/>
                  </a:cubicBezTo>
                  <a:lnTo>
                    <a:pt x="0" y="551"/>
                  </a:lnTo>
                  <a:lnTo>
                    <a:pt x="306" y="2047"/>
                  </a:lnTo>
                  <a:cubicBezTo>
                    <a:pt x="377" y="2773"/>
                    <a:pt x="925" y="3114"/>
                    <a:pt x="1478" y="3114"/>
                  </a:cubicBezTo>
                  <a:cubicBezTo>
                    <a:pt x="2113" y="3114"/>
                    <a:pt x="2754" y="2666"/>
                    <a:pt x="2688" y="1834"/>
                  </a:cubicBezTo>
                  <a:lnTo>
                    <a:pt x="2719" y="306"/>
                  </a:lnTo>
                  <a:lnTo>
                    <a:pt x="2658" y="306"/>
                  </a:lnTo>
                  <a:cubicBezTo>
                    <a:pt x="2383" y="306"/>
                    <a:pt x="2138" y="215"/>
                    <a:pt x="19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345;p68">
              <a:extLst>
                <a:ext uri="{FF2B5EF4-FFF2-40B4-BE49-F238E27FC236}">
                  <a16:creationId xmlns:a16="http://schemas.microsoft.com/office/drawing/2014/main" id="{1061B0E4-8832-26CC-1568-D52F9C6DB3A2}"/>
                </a:ext>
              </a:extLst>
            </p:cNvPr>
            <p:cNvSpPr/>
            <p:nvPr/>
          </p:nvSpPr>
          <p:spPr>
            <a:xfrm>
              <a:off x="6345459" y="1927063"/>
              <a:ext cx="686569" cy="593794"/>
            </a:xfrm>
            <a:custGeom>
              <a:avLst/>
              <a:gdLst/>
              <a:ahLst/>
              <a:cxnLst/>
              <a:rect l="l" t="t" r="r" b="b"/>
              <a:pathLst>
                <a:path w="3752" h="3245" extrusionOk="0">
                  <a:moveTo>
                    <a:pt x="1979" y="0"/>
                  </a:moveTo>
                  <a:lnTo>
                    <a:pt x="941" y="1130"/>
                  </a:lnTo>
                  <a:cubicBezTo>
                    <a:pt x="1" y="1950"/>
                    <a:pt x="772" y="3245"/>
                    <a:pt x="1725" y="3245"/>
                  </a:cubicBezTo>
                  <a:cubicBezTo>
                    <a:pt x="1980" y="3245"/>
                    <a:pt x="2247" y="3152"/>
                    <a:pt x="2499" y="2933"/>
                  </a:cubicBezTo>
                  <a:lnTo>
                    <a:pt x="3751" y="2077"/>
                  </a:lnTo>
                  <a:lnTo>
                    <a:pt x="3721" y="2016"/>
                  </a:lnTo>
                  <a:cubicBezTo>
                    <a:pt x="3537" y="1833"/>
                    <a:pt x="3476" y="1527"/>
                    <a:pt x="3568" y="1283"/>
                  </a:cubicBezTo>
                  <a:lnTo>
                    <a:pt x="3568" y="1283"/>
                  </a:lnTo>
                  <a:cubicBezTo>
                    <a:pt x="3525" y="1290"/>
                    <a:pt x="3483" y="1294"/>
                    <a:pt x="3441" y="1294"/>
                  </a:cubicBezTo>
                  <a:cubicBezTo>
                    <a:pt x="2946" y="1294"/>
                    <a:pt x="2544" y="813"/>
                    <a:pt x="2713" y="306"/>
                  </a:cubicBezTo>
                  <a:lnTo>
                    <a:pt x="2713" y="306"/>
                  </a:lnTo>
                  <a:cubicBezTo>
                    <a:pt x="2678" y="309"/>
                    <a:pt x="2644" y="311"/>
                    <a:pt x="2611" y="311"/>
                  </a:cubicBezTo>
                  <a:cubicBezTo>
                    <a:pt x="2378" y="311"/>
                    <a:pt x="2170" y="218"/>
                    <a:pt x="2010" y="31"/>
                  </a:cubicBezTo>
                  <a:cubicBezTo>
                    <a:pt x="2010" y="31"/>
                    <a:pt x="1979" y="0"/>
                    <a:pt x="197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2346;p68">
              <a:extLst>
                <a:ext uri="{FF2B5EF4-FFF2-40B4-BE49-F238E27FC236}">
                  <a16:creationId xmlns:a16="http://schemas.microsoft.com/office/drawing/2014/main" id="{06BDF821-FD46-64AC-0FD6-F6FA57D61C5B}"/>
                </a:ext>
              </a:extLst>
            </p:cNvPr>
            <p:cNvSpPr/>
            <p:nvPr/>
          </p:nvSpPr>
          <p:spPr>
            <a:xfrm>
              <a:off x="6633477" y="1703638"/>
              <a:ext cx="655644" cy="642103"/>
            </a:xfrm>
            <a:custGeom>
              <a:avLst/>
              <a:gdLst/>
              <a:ahLst/>
              <a:cxnLst/>
              <a:rect l="l" t="t" r="r" b="b"/>
              <a:pathLst>
                <a:path w="3583" h="3509" extrusionOk="0">
                  <a:moveTo>
                    <a:pt x="1034" y="0"/>
                  </a:moveTo>
                  <a:cubicBezTo>
                    <a:pt x="491" y="0"/>
                    <a:pt x="0" y="636"/>
                    <a:pt x="405" y="1221"/>
                  </a:cubicBezTo>
                  <a:cubicBezTo>
                    <a:pt x="405" y="1221"/>
                    <a:pt x="436" y="1252"/>
                    <a:pt x="436" y="1252"/>
                  </a:cubicBezTo>
                  <a:cubicBezTo>
                    <a:pt x="596" y="1439"/>
                    <a:pt x="804" y="1532"/>
                    <a:pt x="1037" y="1532"/>
                  </a:cubicBezTo>
                  <a:cubicBezTo>
                    <a:pt x="1070" y="1532"/>
                    <a:pt x="1104" y="1530"/>
                    <a:pt x="1139" y="1527"/>
                  </a:cubicBezTo>
                  <a:lnTo>
                    <a:pt x="1139" y="1527"/>
                  </a:lnTo>
                  <a:cubicBezTo>
                    <a:pt x="970" y="2034"/>
                    <a:pt x="1372" y="2515"/>
                    <a:pt x="1867" y="2515"/>
                  </a:cubicBezTo>
                  <a:cubicBezTo>
                    <a:pt x="1909" y="2515"/>
                    <a:pt x="1951" y="2511"/>
                    <a:pt x="1994" y="2504"/>
                  </a:cubicBezTo>
                  <a:lnTo>
                    <a:pt x="1994" y="2504"/>
                  </a:lnTo>
                  <a:cubicBezTo>
                    <a:pt x="1902" y="2748"/>
                    <a:pt x="1963" y="3023"/>
                    <a:pt x="2147" y="3237"/>
                  </a:cubicBezTo>
                  <a:lnTo>
                    <a:pt x="2177" y="3298"/>
                  </a:lnTo>
                  <a:cubicBezTo>
                    <a:pt x="2335" y="3440"/>
                    <a:pt x="2524" y="3509"/>
                    <a:pt x="2713" y="3509"/>
                  </a:cubicBezTo>
                  <a:cubicBezTo>
                    <a:pt x="2891" y="3509"/>
                    <a:pt x="3068" y="3447"/>
                    <a:pt x="3216" y="3329"/>
                  </a:cubicBezTo>
                  <a:cubicBezTo>
                    <a:pt x="3552" y="3023"/>
                    <a:pt x="3583" y="2565"/>
                    <a:pt x="3308" y="2229"/>
                  </a:cubicBezTo>
                  <a:cubicBezTo>
                    <a:pt x="3216" y="2138"/>
                    <a:pt x="3124" y="2076"/>
                    <a:pt x="3002" y="2046"/>
                  </a:cubicBezTo>
                  <a:cubicBezTo>
                    <a:pt x="2913" y="2001"/>
                    <a:pt x="2807" y="1973"/>
                    <a:pt x="2709" y="1973"/>
                  </a:cubicBezTo>
                  <a:cubicBezTo>
                    <a:pt x="2673" y="1973"/>
                    <a:pt x="2638" y="1977"/>
                    <a:pt x="2605" y="1985"/>
                  </a:cubicBezTo>
                  <a:cubicBezTo>
                    <a:pt x="2743" y="1487"/>
                    <a:pt x="2381" y="990"/>
                    <a:pt x="1904" y="990"/>
                  </a:cubicBezTo>
                  <a:cubicBezTo>
                    <a:pt x="1854" y="990"/>
                    <a:pt x="1802" y="996"/>
                    <a:pt x="1750" y="1007"/>
                  </a:cubicBezTo>
                  <a:cubicBezTo>
                    <a:pt x="1811" y="732"/>
                    <a:pt x="1750" y="457"/>
                    <a:pt x="1597" y="274"/>
                  </a:cubicBezTo>
                  <a:cubicBezTo>
                    <a:pt x="1428" y="81"/>
                    <a:pt x="1228" y="0"/>
                    <a:pt x="10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2347;p68">
              <a:extLst>
                <a:ext uri="{FF2B5EF4-FFF2-40B4-BE49-F238E27FC236}">
                  <a16:creationId xmlns:a16="http://schemas.microsoft.com/office/drawing/2014/main" id="{96C2C504-3D7E-6DA3-C7AB-01D886990513}"/>
                </a:ext>
              </a:extLst>
            </p:cNvPr>
            <p:cNvSpPr/>
            <p:nvPr/>
          </p:nvSpPr>
          <p:spPr>
            <a:xfrm>
              <a:off x="5291809" y="2891899"/>
              <a:ext cx="656193" cy="579338"/>
            </a:xfrm>
            <a:custGeom>
              <a:avLst/>
              <a:gdLst/>
              <a:ahLst/>
              <a:cxnLst/>
              <a:rect l="l" t="t" r="r" b="b"/>
              <a:pathLst>
                <a:path w="3586" h="3166" extrusionOk="0">
                  <a:moveTo>
                    <a:pt x="1477" y="1"/>
                  </a:moveTo>
                  <a:lnTo>
                    <a:pt x="622" y="1284"/>
                  </a:lnTo>
                  <a:cubicBezTo>
                    <a:pt x="1" y="2181"/>
                    <a:pt x="749" y="3165"/>
                    <a:pt x="1600" y="3165"/>
                  </a:cubicBezTo>
                  <a:cubicBezTo>
                    <a:pt x="1878" y="3165"/>
                    <a:pt x="2168" y="3060"/>
                    <a:pt x="2424" y="2811"/>
                  </a:cubicBezTo>
                  <a:lnTo>
                    <a:pt x="3585" y="1772"/>
                  </a:lnTo>
                  <a:lnTo>
                    <a:pt x="3524" y="1742"/>
                  </a:lnTo>
                  <a:cubicBezTo>
                    <a:pt x="3310" y="1559"/>
                    <a:pt x="3219" y="1314"/>
                    <a:pt x="3249" y="1039"/>
                  </a:cubicBezTo>
                  <a:lnTo>
                    <a:pt x="3249" y="1039"/>
                  </a:lnTo>
                  <a:cubicBezTo>
                    <a:pt x="3165" y="1067"/>
                    <a:pt x="3082" y="1080"/>
                    <a:pt x="3000" y="1080"/>
                  </a:cubicBezTo>
                  <a:cubicBezTo>
                    <a:pt x="2547" y="1080"/>
                    <a:pt x="2163" y="676"/>
                    <a:pt x="2241" y="184"/>
                  </a:cubicBezTo>
                  <a:lnTo>
                    <a:pt x="2241" y="184"/>
                  </a:lnTo>
                  <a:cubicBezTo>
                    <a:pt x="2163" y="213"/>
                    <a:pt x="2081" y="227"/>
                    <a:pt x="2000" y="227"/>
                  </a:cubicBezTo>
                  <a:cubicBezTo>
                    <a:pt x="1827" y="227"/>
                    <a:pt x="1653" y="165"/>
                    <a:pt x="1508" y="62"/>
                  </a:cubicBezTo>
                  <a:cubicBezTo>
                    <a:pt x="1508" y="31"/>
                    <a:pt x="1477" y="31"/>
                    <a:pt x="147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348;p68">
              <a:extLst>
                <a:ext uri="{FF2B5EF4-FFF2-40B4-BE49-F238E27FC236}">
                  <a16:creationId xmlns:a16="http://schemas.microsoft.com/office/drawing/2014/main" id="{6FFFAA37-BC8E-DBE7-7526-4E4202037E14}"/>
                </a:ext>
              </a:extLst>
            </p:cNvPr>
            <p:cNvSpPr/>
            <p:nvPr/>
          </p:nvSpPr>
          <p:spPr>
            <a:xfrm>
              <a:off x="5453591" y="2700724"/>
              <a:ext cx="717494" cy="559759"/>
            </a:xfrm>
            <a:custGeom>
              <a:avLst/>
              <a:gdLst/>
              <a:ahLst/>
              <a:cxnLst/>
              <a:rect l="l" t="t" r="r" b="b"/>
              <a:pathLst>
                <a:path w="3921" h="3059" extrusionOk="0">
                  <a:moveTo>
                    <a:pt x="1225" y="0"/>
                  </a:moveTo>
                  <a:cubicBezTo>
                    <a:pt x="688" y="0"/>
                    <a:pt x="0" y="680"/>
                    <a:pt x="469" y="1149"/>
                  </a:cubicBezTo>
                  <a:cubicBezTo>
                    <a:pt x="469" y="1149"/>
                    <a:pt x="469" y="1179"/>
                    <a:pt x="499" y="1179"/>
                  </a:cubicBezTo>
                  <a:cubicBezTo>
                    <a:pt x="647" y="1306"/>
                    <a:pt x="824" y="1374"/>
                    <a:pt x="1000" y="1374"/>
                  </a:cubicBezTo>
                  <a:cubicBezTo>
                    <a:pt x="1078" y="1374"/>
                    <a:pt x="1157" y="1360"/>
                    <a:pt x="1233" y="1332"/>
                  </a:cubicBezTo>
                  <a:lnTo>
                    <a:pt x="1233" y="1332"/>
                  </a:lnTo>
                  <a:cubicBezTo>
                    <a:pt x="1153" y="1809"/>
                    <a:pt x="1556" y="2217"/>
                    <a:pt x="2004" y="2217"/>
                  </a:cubicBezTo>
                  <a:cubicBezTo>
                    <a:pt x="2072" y="2217"/>
                    <a:pt x="2141" y="2207"/>
                    <a:pt x="2210" y="2187"/>
                  </a:cubicBezTo>
                  <a:lnTo>
                    <a:pt x="2210" y="2187"/>
                  </a:lnTo>
                  <a:cubicBezTo>
                    <a:pt x="2180" y="2432"/>
                    <a:pt x="2271" y="2707"/>
                    <a:pt x="2485" y="2890"/>
                  </a:cubicBezTo>
                  <a:lnTo>
                    <a:pt x="2546" y="2920"/>
                  </a:lnTo>
                  <a:cubicBezTo>
                    <a:pt x="2676" y="3012"/>
                    <a:pt x="2829" y="3058"/>
                    <a:pt x="2982" y="3058"/>
                  </a:cubicBezTo>
                  <a:cubicBezTo>
                    <a:pt x="3188" y="3058"/>
                    <a:pt x="3396" y="2973"/>
                    <a:pt x="3554" y="2798"/>
                  </a:cubicBezTo>
                  <a:cubicBezTo>
                    <a:pt x="3921" y="2371"/>
                    <a:pt x="3707" y="1729"/>
                    <a:pt x="3157" y="1576"/>
                  </a:cubicBezTo>
                  <a:cubicBezTo>
                    <a:pt x="3096" y="1561"/>
                    <a:pt x="3027" y="1553"/>
                    <a:pt x="2955" y="1553"/>
                  </a:cubicBezTo>
                  <a:cubicBezTo>
                    <a:pt x="2882" y="1553"/>
                    <a:pt x="2806" y="1561"/>
                    <a:pt x="2729" y="1576"/>
                  </a:cubicBezTo>
                  <a:cubicBezTo>
                    <a:pt x="2807" y="1084"/>
                    <a:pt x="2446" y="680"/>
                    <a:pt x="1999" y="680"/>
                  </a:cubicBezTo>
                  <a:cubicBezTo>
                    <a:pt x="1919" y="680"/>
                    <a:pt x="1836" y="693"/>
                    <a:pt x="1752" y="721"/>
                  </a:cubicBezTo>
                  <a:cubicBezTo>
                    <a:pt x="1782" y="599"/>
                    <a:pt x="1752" y="446"/>
                    <a:pt x="1691" y="324"/>
                  </a:cubicBezTo>
                  <a:cubicBezTo>
                    <a:pt x="1600" y="93"/>
                    <a:pt x="1423" y="0"/>
                    <a:pt x="122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2349;p68">
              <a:extLst>
                <a:ext uri="{FF2B5EF4-FFF2-40B4-BE49-F238E27FC236}">
                  <a16:creationId xmlns:a16="http://schemas.microsoft.com/office/drawing/2014/main" id="{28168E94-EBA6-A418-7BA3-243CBC334872}"/>
                </a:ext>
              </a:extLst>
            </p:cNvPr>
            <p:cNvSpPr/>
            <p:nvPr/>
          </p:nvSpPr>
          <p:spPr>
            <a:xfrm>
              <a:off x="3370493" y="3464139"/>
              <a:ext cx="654363" cy="581717"/>
            </a:xfrm>
            <a:custGeom>
              <a:avLst/>
              <a:gdLst/>
              <a:ahLst/>
              <a:cxnLst/>
              <a:rect l="l" t="t" r="r" b="b"/>
              <a:pathLst>
                <a:path w="3576" h="3179" extrusionOk="0">
                  <a:moveTo>
                    <a:pt x="2077" y="1"/>
                  </a:moveTo>
                  <a:lnTo>
                    <a:pt x="2016" y="31"/>
                  </a:lnTo>
                  <a:cubicBezTo>
                    <a:pt x="1890" y="158"/>
                    <a:pt x="1719" y="226"/>
                    <a:pt x="1536" y="226"/>
                  </a:cubicBezTo>
                  <a:cubicBezTo>
                    <a:pt x="1453" y="226"/>
                    <a:pt x="1368" y="213"/>
                    <a:pt x="1283" y="184"/>
                  </a:cubicBezTo>
                  <a:lnTo>
                    <a:pt x="1283" y="184"/>
                  </a:lnTo>
                  <a:cubicBezTo>
                    <a:pt x="1361" y="676"/>
                    <a:pt x="999" y="1080"/>
                    <a:pt x="553" y="1080"/>
                  </a:cubicBezTo>
                  <a:cubicBezTo>
                    <a:pt x="472" y="1080"/>
                    <a:pt x="389" y="1067"/>
                    <a:pt x="306" y="1040"/>
                  </a:cubicBezTo>
                  <a:lnTo>
                    <a:pt x="306" y="1040"/>
                  </a:lnTo>
                  <a:cubicBezTo>
                    <a:pt x="336" y="1284"/>
                    <a:pt x="244" y="1559"/>
                    <a:pt x="31" y="1742"/>
                  </a:cubicBezTo>
                  <a:lnTo>
                    <a:pt x="0" y="1773"/>
                  </a:lnTo>
                  <a:lnTo>
                    <a:pt x="1100" y="2811"/>
                  </a:lnTo>
                  <a:cubicBezTo>
                    <a:pt x="1358" y="3069"/>
                    <a:pt x="1653" y="3178"/>
                    <a:pt x="1939" y="3178"/>
                  </a:cubicBezTo>
                  <a:cubicBezTo>
                    <a:pt x="2803" y="3178"/>
                    <a:pt x="3576" y="2179"/>
                    <a:pt x="2933" y="1284"/>
                  </a:cubicBezTo>
                  <a:lnTo>
                    <a:pt x="207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350;p68">
              <a:extLst>
                <a:ext uri="{FF2B5EF4-FFF2-40B4-BE49-F238E27FC236}">
                  <a16:creationId xmlns:a16="http://schemas.microsoft.com/office/drawing/2014/main" id="{B80022F3-0906-EEBE-8A27-2936C791C27D}"/>
                </a:ext>
              </a:extLst>
            </p:cNvPr>
            <p:cNvSpPr/>
            <p:nvPr/>
          </p:nvSpPr>
          <p:spPr>
            <a:xfrm>
              <a:off x="3130051" y="3227905"/>
              <a:ext cx="709626" cy="588305"/>
            </a:xfrm>
            <a:custGeom>
              <a:avLst/>
              <a:gdLst/>
              <a:ahLst/>
              <a:cxnLst/>
              <a:rect l="l" t="t" r="r" b="b"/>
              <a:pathLst>
                <a:path w="3878" h="3215" extrusionOk="0">
                  <a:moveTo>
                    <a:pt x="2811" y="0"/>
                  </a:moveTo>
                  <a:cubicBezTo>
                    <a:pt x="2661" y="0"/>
                    <a:pt x="2503" y="49"/>
                    <a:pt x="2353" y="162"/>
                  </a:cubicBezTo>
                  <a:cubicBezTo>
                    <a:pt x="2261" y="253"/>
                    <a:pt x="2169" y="345"/>
                    <a:pt x="2139" y="467"/>
                  </a:cubicBezTo>
                  <a:cubicBezTo>
                    <a:pt x="2078" y="589"/>
                    <a:pt x="2078" y="742"/>
                    <a:pt x="2078" y="864"/>
                  </a:cubicBezTo>
                  <a:cubicBezTo>
                    <a:pt x="2004" y="846"/>
                    <a:pt x="1927" y="836"/>
                    <a:pt x="1850" y="836"/>
                  </a:cubicBezTo>
                  <a:cubicBezTo>
                    <a:pt x="1673" y="836"/>
                    <a:pt x="1494" y="889"/>
                    <a:pt x="1345" y="1017"/>
                  </a:cubicBezTo>
                  <a:cubicBezTo>
                    <a:pt x="1161" y="1200"/>
                    <a:pt x="1039" y="1445"/>
                    <a:pt x="1100" y="1720"/>
                  </a:cubicBezTo>
                  <a:cubicBezTo>
                    <a:pt x="1025" y="1691"/>
                    <a:pt x="943" y="1677"/>
                    <a:pt x="861" y="1677"/>
                  </a:cubicBezTo>
                  <a:cubicBezTo>
                    <a:pt x="678" y="1677"/>
                    <a:pt x="494" y="1746"/>
                    <a:pt x="367" y="1872"/>
                  </a:cubicBezTo>
                  <a:cubicBezTo>
                    <a:pt x="31" y="2147"/>
                    <a:pt x="0" y="2605"/>
                    <a:pt x="275" y="2941"/>
                  </a:cubicBezTo>
                  <a:cubicBezTo>
                    <a:pt x="418" y="3119"/>
                    <a:pt x="633" y="3214"/>
                    <a:pt x="854" y="3214"/>
                  </a:cubicBezTo>
                  <a:cubicBezTo>
                    <a:pt x="1012" y="3214"/>
                    <a:pt x="1174" y="3166"/>
                    <a:pt x="1314" y="3064"/>
                  </a:cubicBezTo>
                  <a:lnTo>
                    <a:pt x="1345" y="3033"/>
                  </a:lnTo>
                  <a:cubicBezTo>
                    <a:pt x="1558" y="2850"/>
                    <a:pt x="1650" y="2575"/>
                    <a:pt x="1620" y="2331"/>
                  </a:cubicBezTo>
                  <a:lnTo>
                    <a:pt x="1620" y="2331"/>
                  </a:lnTo>
                  <a:cubicBezTo>
                    <a:pt x="1703" y="2358"/>
                    <a:pt x="1786" y="2371"/>
                    <a:pt x="1867" y="2371"/>
                  </a:cubicBezTo>
                  <a:cubicBezTo>
                    <a:pt x="2313" y="2371"/>
                    <a:pt x="2675" y="1967"/>
                    <a:pt x="2597" y="1475"/>
                  </a:cubicBezTo>
                  <a:lnTo>
                    <a:pt x="2597" y="1475"/>
                  </a:lnTo>
                  <a:cubicBezTo>
                    <a:pt x="2682" y="1504"/>
                    <a:pt x="2767" y="1517"/>
                    <a:pt x="2850" y="1517"/>
                  </a:cubicBezTo>
                  <a:cubicBezTo>
                    <a:pt x="3033" y="1517"/>
                    <a:pt x="3204" y="1449"/>
                    <a:pt x="3330" y="1322"/>
                  </a:cubicBezTo>
                  <a:lnTo>
                    <a:pt x="3391" y="1292"/>
                  </a:lnTo>
                  <a:cubicBezTo>
                    <a:pt x="3877" y="733"/>
                    <a:pt x="3397" y="0"/>
                    <a:pt x="281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351;p68">
              <a:extLst>
                <a:ext uri="{FF2B5EF4-FFF2-40B4-BE49-F238E27FC236}">
                  <a16:creationId xmlns:a16="http://schemas.microsoft.com/office/drawing/2014/main" id="{974C3EB7-AB42-CE8D-EF1B-F4CF52A0CEC2}"/>
                </a:ext>
              </a:extLst>
            </p:cNvPr>
            <p:cNvSpPr/>
            <p:nvPr/>
          </p:nvSpPr>
          <p:spPr>
            <a:xfrm>
              <a:off x="7175295" y="3335683"/>
              <a:ext cx="644848" cy="497726"/>
            </a:xfrm>
            <a:custGeom>
              <a:avLst/>
              <a:gdLst/>
              <a:ahLst/>
              <a:cxnLst/>
              <a:rect l="l" t="t" r="r" b="b"/>
              <a:pathLst>
                <a:path w="3524" h="2720" extrusionOk="0">
                  <a:moveTo>
                    <a:pt x="3096" y="0"/>
                  </a:moveTo>
                  <a:lnTo>
                    <a:pt x="1569" y="214"/>
                  </a:lnTo>
                  <a:cubicBezTo>
                    <a:pt x="0" y="244"/>
                    <a:pt x="40" y="2567"/>
                    <a:pt x="1570" y="2567"/>
                  </a:cubicBezTo>
                  <a:cubicBezTo>
                    <a:pt x="1590" y="2567"/>
                    <a:pt x="1610" y="2567"/>
                    <a:pt x="1630" y="2566"/>
                  </a:cubicBezTo>
                  <a:lnTo>
                    <a:pt x="3157" y="2719"/>
                  </a:lnTo>
                  <a:lnTo>
                    <a:pt x="3157" y="2658"/>
                  </a:lnTo>
                  <a:cubicBezTo>
                    <a:pt x="3157" y="2383"/>
                    <a:pt x="3279" y="2139"/>
                    <a:pt x="3524" y="2016"/>
                  </a:cubicBezTo>
                  <a:cubicBezTo>
                    <a:pt x="3279" y="1864"/>
                    <a:pt x="3126" y="1619"/>
                    <a:pt x="3126" y="1375"/>
                  </a:cubicBezTo>
                  <a:cubicBezTo>
                    <a:pt x="3126" y="1100"/>
                    <a:pt x="3249" y="856"/>
                    <a:pt x="3493" y="703"/>
                  </a:cubicBezTo>
                  <a:cubicBezTo>
                    <a:pt x="3249" y="550"/>
                    <a:pt x="3096" y="306"/>
                    <a:pt x="3096" y="61"/>
                  </a:cubicBezTo>
                  <a:lnTo>
                    <a:pt x="309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352;p68">
              <a:extLst>
                <a:ext uri="{FF2B5EF4-FFF2-40B4-BE49-F238E27FC236}">
                  <a16:creationId xmlns:a16="http://schemas.microsoft.com/office/drawing/2014/main" id="{7F847DFF-D2F3-6D91-17C8-F563EF4AD7A3}"/>
                </a:ext>
              </a:extLst>
            </p:cNvPr>
            <p:cNvSpPr/>
            <p:nvPr/>
          </p:nvSpPr>
          <p:spPr>
            <a:xfrm>
              <a:off x="7741632" y="3201555"/>
              <a:ext cx="307785" cy="764156"/>
            </a:xfrm>
            <a:custGeom>
              <a:avLst/>
              <a:gdLst/>
              <a:ahLst/>
              <a:cxnLst/>
              <a:rect l="l" t="t" r="r" b="b"/>
              <a:pathLst>
                <a:path w="1682" h="4176" extrusionOk="0">
                  <a:moveTo>
                    <a:pt x="765" y="0"/>
                  </a:moveTo>
                  <a:cubicBezTo>
                    <a:pt x="337" y="0"/>
                    <a:pt x="1" y="336"/>
                    <a:pt x="1" y="733"/>
                  </a:cubicBezTo>
                  <a:lnTo>
                    <a:pt x="1" y="794"/>
                  </a:lnTo>
                  <a:cubicBezTo>
                    <a:pt x="1" y="1039"/>
                    <a:pt x="154" y="1314"/>
                    <a:pt x="368" y="1436"/>
                  </a:cubicBezTo>
                  <a:cubicBezTo>
                    <a:pt x="154" y="1589"/>
                    <a:pt x="1" y="1833"/>
                    <a:pt x="31" y="2108"/>
                  </a:cubicBezTo>
                  <a:cubicBezTo>
                    <a:pt x="31" y="2352"/>
                    <a:pt x="184" y="2597"/>
                    <a:pt x="398" y="2749"/>
                  </a:cubicBezTo>
                  <a:cubicBezTo>
                    <a:pt x="184" y="2872"/>
                    <a:pt x="31" y="3116"/>
                    <a:pt x="62" y="3391"/>
                  </a:cubicBezTo>
                  <a:lnTo>
                    <a:pt x="62" y="3452"/>
                  </a:lnTo>
                  <a:cubicBezTo>
                    <a:pt x="91" y="3944"/>
                    <a:pt x="449" y="4176"/>
                    <a:pt x="812" y="4176"/>
                  </a:cubicBezTo>
                  <a:cubicBezTo>
                    <a:pt x="1214" y="4176"/>
                    <a:pt x="1622" y="3891"/>
                    <a:pt x="1589" y="3360"/>
                  </a:cubicBezTo>
                  <a:cubicBezTo>
                    <a:pt x="1589" y="3238"/>
                    <a:pt x="1559" y="3116"/>
                    <a:pt x="1498" y="3024"/>
                  </a:cubicBezTo>
                  <a:cubicBezTo>
                    <a:pt x="1406" y="2902"/>
                    <a:pt x="1315" y="2780"/>
                    <a:pt x="1192" y="2719"/>
                  </a:cubicBezTo>
                  <a:cubicBezTo>
                    <a:pt x="1681" y="2413"/>
                    <a:pt x="1651" y="1711"/>
                    <a:pt x="1162" y="1405"/>
                  </a:cubicBezTo>
                  <a:cubicBezTo>
                    <a:pt x="1284" y="1344"/>
                    <a:pt x="1376" y="1222"/>
                    <a:pt x="1437" y="1100"/>
                  </a:cubicBezTo>
                  <a:cubicBezTo>
                    <a:pt x="1498" y="978"/>
                    <a:pt x="1528" y="886"/>
                    <a:pt x="1528" y="764"/>
                  </a:cubicBezTo>
                  <a:cubicBezTo>
                    <a:pt x="1498" y="336"/>
                    <a:pt x="1162" y="0"/>
                    <a:pt x="76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353;p68">
              <a:extLst>
                <a:ext uri="{FF2B5EF4-FFF2-40B4-BE49-F238E27FC236}">
                  <a16:creationId xmlns:a16="http://schemas.microsoft.com/office/drawing/2014/main" id="{4F35FF64-4999-7E5D-205A-0B6200AF5F9D}"/>
                </a:ext>
              </a:extLst>
            </p:cNvPr>
            <p:cNvSpPr/>
            <p:nvPr/>
          </p:nvSpPr>
          <p:spPr>
            <a:xfrm>
              <a:off x="4322562" y="1373166"/>
              <a:ext cx="819967" cy="324986"/>
            </a:xfrm>
            <a:custGeom>
              <a:avLst/>
              <a:gdLst/>
              <a:ahLst/>
              <a:cxnLst/>
              <a:rect l="l" t="t" r="r" b="b"/>
              <a:pathLst>
                <a:path w="4481" h="1776" extrusionOk="0">
                  <a:moveTo>
                    <a:pt x="3654" y="1"/>
                  </a:moveTo>
                  <a:cubicBezTo>
                    <a:pt x="3634" y="1"/>
                    <a:pt x="3615" y="1"/>
                    <a:pt x="3595" y="3"/>
                  </a:cubicBezTo>
                  <a:cubicBezTo>
                    <a:pt x="3473" y="3"/>
                    <a:pt x="3351" y="64"/>
                    <a:pt x="3259" y="125"/>
                  </a:cubicBezTo>
                  <a:cubicBezTo>
                    <a:pt x="3137" y="186"/>
                    <a:pt x="3045" y="308"/>
                    <a:pt x="2984" y="430"/>
                  </a:cubicBezTo>
                  <a:cubicBezTo>
                    <a:pt x="2832" y="223"/>
                    <a:pt x="2604" y="122"/>
                    <a:pt x="2378" y="122"/>
                  </a:cubicBezTo>
                  <a:cubicBezTo>
                    <a:pt x="2105" y="122"/>
                    <a:pt x="1835" y="269"/>
                    <a:pt x="1701" y="553"/>
                  </a:cubicBezTo>
                  <a:cubicBezTo>
                    <a:pt x="1609" y="430"/>
                    <a:pt x="1487" y="339"/>
                    <a:pt x="1365" y="278"/>
                  </a:cubicBezTo>
                  <a:cubicBezTo>
                    <a:pt x="1279" y="256"/>
                    <a:pt x="1192" y="235"/>
                    <a:pt x="1106" y="235"/>
                  </a:cubicBezTo>
                  <a:cubicBezTo>
                    <a:pt x="1070" y="235"/>
                    <a:pt x="1034" y="238"/>
                    <a:pt x="998" y="247"/>
                  </a:cubicBezTo>
                  <a:cubicBezTo>
                    <a:pt x="0" y="277"/>
                    <a:pt x="50" y="1775"/>
                    <a:pt x="1059" y="1775"/>
                  </a:cubicBezTo>
                  <a:cubicBezTo>
                    <a:pt x="1070" y="1775"/>
                    <a:pt x="1080" y="1775"/>
                    <a:pt x="1090" y="1775"/>
                  </a:cubicBezTo>
                  <a:lnTo>
                    <a:pt x="1151" y="1775"/>
                  </a:lnTo>
                  <a:cubicBezTo>
                    <a:pt x="1285" y="1491"/>
                    <a:pt x="1555" y="1344"/>
                    <a:pt x="1828" y="1344"/>
                  </a:cubicBezTo>
                  <a:cubicBezTo>
                    <a:pt x="2054" y="1344"/>
                    <a:pt x="2282" y="1445"/>
                    <a:pt x="2434" y="1652"/>
                  </a:cubicBezTo>
                  <a:cubicBezTo>
                    <a:pt x="2568" y="1368"/>
                    <a:pt x="2848" y="1221"/>
                    <a:pt x="3129" y="1221"/>
                  </a:cubicBezTo>
                  <a:cubicBezTo>
                    <a:pt x="3362" y="1221"/>
                    <a:pt x="3595" y="1322"/>
                    <a:pt x="3748" y="1530"/>
                  </a:cubicBezTo>
                  <a:lnTo>
                    <a:pt x="3809" y="1530"/>
                  </a:lnTo>
                  <a:cubicBezTo>
                    <a:pt x="4206" y="1469"/>
                    <a:pt x="4481" y="1103"/>
                    <a:pt x="4420" y="705"/>
                  </a:cubicBezTo>
                  <a:cubicBezTo>
                    <a:pt x="4391" y="297"/>
                    <a:pt x="4056" y="1"/>
                    <a:pt x="365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0" name="Rounded Rectangle 42">
            <a:extLst>
              <a:ext uri="{FF2B5EF4-FFF2-40B4-BE49-F238E27FC236}">
                <a16:creationId xmlns:a16="http://schemas.microsoft.com/office/drawing/2014/main" id="{CE20445A-B146-2281-E4DD-19293D121889}"/>
              </a:ext>
            </a:extLst>
          </p:cNvPr>
          <p:cNvSpPr/>
          <p:nvPr/>
        </p:nvSpPr>
        <p:spPr>
          <a:xfrm>
            <a:off x="6801492" y="1891400"/>
            <a:ext cx="4695290" cy="1906905"/>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800" b="0" i="0" u="none" strike="noStrike" kern="0" cap="none" spc="0" normalizeH="0" baseline="0" noProof="0" dirty="0" err="1">
                <a:ln>
                  <a:noFill/>
                </a:ln>
                <a:solidFill>
                  <a:srgbClr val="FF0000"/>
                </a:solidFill>
                <a:effectLst/>
                <a:uLnTx/>
                <a:uFillTx/>
                <a:latin typeface="Arial" panose="020B0604020202020204" pitchFamily="34" charset="0"/>
                <a:ea typeface="微软雅黑"/>
                <a:cs typeface="+mn-cs"/>
              </a:rPr>
              <a:t>Đáp</a:t>
            </a:r>
            <a:r>
              <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cs typeface="+mn-cs"/>
              </a:rPr>
              <a:t> </a:t>
            </a:r>
            <a:r>
              <a:rPr kumimoji="0" lang="en-US" sz="4800" b="0" i="0" u="none" strike="noStrike" kern="0" cap="none" spc="0" normalizeH="0" baseline="0" noProof="0" dirty="0" err="1">
                <a:ln>
                  <a:noFill/>
                </a:ln>
                <a:solidFill>
                  <a:srgbClr val="FF0000"/>
                </a:solidFill>
                <a:effectLst/>
                <a:uLnTx/>
                <a:uFillTx/>
                <a:latin typeface="Arial" panose="020B0604020202020204" pitchFamily="34" charset="0"/>
                <a:ea typeface="微软雅黑"/>
                <a:cs typeface="+mn-cs"/>
              </a:rPr>
              <a:t>án</a:t>
            </a:r>
            <a:r>
              <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cs typeface="+mn-cs"/>
              </a:rPr>
              <a:t>: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800" b="0" i="0" u="none" strike="noStrike" kern="0" cap="none" spc="0" normalizeH="0" baseline="0" noProof="0" dirty="0" err="1">
                <a:ln>
                  <a:noFill/>
                </a:ln>
                <a:solidFill>
                  <a:srgbClr val="FF0000"/>
                </a:solidFill>
                <a:effectLst/>
                <a:uLnTx/>
                <a:uFillTx/>
                <a:latin typeface="Arial" panose="020B0604020202020204" pitchFamily="34" charset="0"/>
                <a:ea typeface="微软雅黑"/>
                <a:cs typeface="+mn-cs"/>
              </a:rPr>
              <a:t>Nấm</a:t>
            </a:r>
            <a:r>
              <a:rPr kumimoji="0" lang="en-US" sz="4800" b="0" i="0" u="none" strike="noStrike" kern="0" cap="none" spc="0" normalizeH="0" noProof="0" dirty="0">
                <a:ln>
                  <a:noFill/>
                </a:ln>
                <a:solidFill>
                  <a:srgbClr val="FF0000"/>
                </a:solidFill>
                <a:effectLst/>
                <a:uLnTx/>
                <a:uFillTx/>
                <a:latin typeface="Arial" panose="020B0604020202020204" pitchFamily="34" charset="0"/>
                <a:ea typeface="微软雅黑"/>
                <a:cs typeface="+mn-cs"/>
              </a:rPr>
              <a:t> </a:t>
            </a:r>
            <a:r>
              <a:rPr kumimoji="0" lang="en-US" sz="4800" b="0" i="0" u="none" strike="noStrike" kern="0" cap="none" spc="0" normalizeH="0" noProof="0" dirty="0" err="1">
                <a:ln>
                  <a:noFill/>
                </a:ln>
                <a:solidFill>
                  <a:srgbClr val="FF0000"/>
                </a:solidFill>
                <a:effectLst/>
                <a:uLnTx/>
                <a:uFillTx/>
                <a:latin typeface="Arial" panose="020B0604020202020204" pitchFamily="34" charset="0"/>
                <a:ea typeface="微软雅黑"/>
                <a:cs typeface="+mn-cs"/>
              </a:rPr>
              <a:t>kim</a:t>
            </a:r>
            <a:r>
              <a:rPr kumimoji="0" lang="en-US" sz="4800" b="0" i="0" u="none" strike="noStrike" kern="0" cap="none" spc="0" normalizeH="0" noProof="0" dirty="0">
                <a:ln>
                  <a:noFill/>
                </a:ln>
                <a:solidFill>
                  <a:srgbClr val="FF0000"/>
                </a:solidFill>
                <a:effectLst/>
                <a:uLnTx/>
                <a:uFillTx/>
                <a:latin typeface="Arial" panose="020B0604020202020204" pitchFamily="34" charset="0"/>
                <a:ea typeface="微软雅黑"/>
                <a:cs typeface="+mn-cs"/>
              </a:rPr>
              <a:t> </a:t>
            </a:r>
            <a:r>
              <a:rPr kumimoji="0" lang="en-US" sz="4800" b="0" i="0" u="none" strike="noStrike" kern="0" cap="none" spc="0" normalizeH="0" noProof="0" dirty="0" err="1">
                <a:ln>
                  <a:noFill/>
                </a:ln>
                <a:solidFill>
                  <a:srgbClr val="FF0000"/>
                </a:solidFill>
                <a:effectLst/>
                <a:uLnTx/>
                <a:uFillTx/>
                <a:latin typeface="Arial" panose="020B0604020202020204" pitchFamily="34" charset="0"/>
                <a:ea typeface="微软雅黑"/>
                <a:cs typeface="+mn-cs"/>
              </a:rPr>
              <a:t>châm</a:t>
            </a:r>
            <a:endPar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cs typeface="+mn-cs"/>
            </a:endParaRPr>
          </a:p>
        </p:txBody>
      </p:sp>
      <p:sp>
        <p:nvSpPr>
          <p:cNvPr id="63" name="TextBox 62">
            <a:extLst>
              <a:ext uri="{FF2B5EF4-FFF2-40B4-BE49-F238E27FC236}">
                <a16:creationId xmlns:a16="http://schemas.microsoft.com/office/drawing/2014/main" id="{485A038D-DE10-3AB8-CA82-7F1049825144}"/>
              </a:ext>
            </a:extLst>
          </p:cNvPr>
          <p:cNvSpPr txBox="1"/>
          <p:nvPr/>
        </p:nvSpPr>
        <p:spPr>
          <a:xfrm>
            <a:off x="606175" y="4541178"/>
            <a:ext cx="522954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Arial"/>
                <a:ea typeface="+mn-ea"/>
                <a:cs typeface="+mn-cs"/>
              </a:rPr>
              <a:t>Đây</a:t>
            </a:r>
            <a:r>
              <a:rPr kumimoji="0" lang="en-US" sz="4400" b="0" i="0" u="none" strike="noStrike" kern="1200" cap="none" spc="0" normalizeH="0" baseline="0" noProof="0" dirty="0">
                <a:ln>
                  <a:noFill/>
                </a:ln>
                <a:solidFill>
                  <a:srgbClr val="002060"/>
                </a:solidFill>
                <a:effectLst/>
                <a:uLnTx/>
                <a:uFillTx/>
                <a:latin typeface="Arial"/>
                <a:ea typeface="+mn-ea"/>
                <a:cs typeface="+mn-cs"/>
              </a:rPr>
              <a:t> </a:t>
            </a:r>
            <a:r>
              <a:rPr kumimoji="0" lang="en-US" sz="4400" b="0" i="0" u="none" strike="noStrike" kern="1200" cap="none" spc="0" normalizeH="0" baseline="0" noProof="0" dirty="0" err="1">
                <a:ln>
                  <a:noFill/>
                </a:ln>
                <a:solidFill>
                  <a:srgbClr val="002060"/>
                </a:solidFill>
                <a:effectLst/>
                <a:uLnTx/>
                <a:uFillTx/>
                <a:latin typeface="Arial"/>
                <a:ea typeface="+mn-ea"/>
                <a:cs typeface="+mn-cs"/>
              </a:rPr>
              <a:t>là</a:t>
            </a:r>
            <a:r>
              <a:rPr kumimoji="0" lang="en-US" sz="4400" b="0" i="0" u="none" strike="noStrike" kern="1200" cap="none" spc="0" normalizeH="0" baseline="0" noProof="0" dirty="0">
                <a:ln>
                  <a:noFill/>
                </a:ln>
                <a:solidFill>
                  <a:srgbClr val="002060"/>
                </a:solidFill>
                <a:effectLst/>
                <a:uLnTx/>
                <a:uFillTx/>
                <a:latin typeface="Arial"/>
                <a:ea typeface="+mn-ea"/>
                <a:cs typeface="+mn-cs"/>
              </a:rPr>
              <a:t> </a:t>
            </a:r>
            <a:r>
              <a:rPr kumimoji="0" lang="en-US" sz="4400" b="0" i="0" u="none" strike="noStrike" kern="1200" cap="none" spc="0" normalizeH="0" baseline="0" noProof="0" dirty="0" err="1">
                <a:ln>
                  <a:noFill/>
                </a:ln>
                <a:solidFill>
                  <a:srgbClr val="002060"/>
                </a:solidFill>
                <a:effectLst/>
                <a:uLnTx/>
                <a:uFillTx/>
                <a:latin typeface="Arial"/>
                <a:ea typeface="+mn-ea"/>
                <a:cs typeface="+mn-cs"/>
              </a:rPr>
              <a:t>nấm</a:t>
            </a:r>
            <a:r>
              <a:rPr kumimoji="0" lang="en-US" sz="4400" b="0" i="0" u="none" strike="noStrike" kern="1200" cap="none" spc="0" normalizeH="0" baseline="0" noProof="0" dirty="0">
                <a:ln>
                  <a:noFill/>
                </a:ln>
                <a:solidFill>
                  <a:srgbClr val="002060"/>
                </a:solidFill>
                <a:effectLst/>
                <a:uLnTx/>
                <a:uFillTx/>
                <a:latin typeface="Arial"/>
                <a:ea typeface="+mn-ea"/>
                <a:cs typeface="+mn-cs"/>
              </a:rPr>
              <a:t> </a:t>
            </a:r>
            <a:r>
              <a:rPr kumimoji="0" lang="en-US" sz="4400" b="0" i="0" u="none" strike="noStrike" kern="1200" cap="none" spc="0" normalizeH="0" baseline="0" noProof="0" dirty="0" err="1">
                <a:ln>
                  <a:noFill/>
                </a:ln>
                <a:solidFill>
                  <a:srgbClr val="002060"/>
                </a:solidFill>
                <a:effectLst/>
                <a:uLnTx/>
                <a:uFillTx/>
                <a:latin typeface="Arial"/>
                <a:ea typeface="+mn-ea"/>
                <a:cs typeface="+mn-cs"/>
              </a:rPr>
              <a:t>gì</a:t>
            </a:r>
            <a:r>
              <a:rPr kumimoji="0" lang="en-US" sz="4400" b="0" i="0" u="none" strike="noStrike" kern="1200" cap="none" spc="0" normalizeH="0" baseline="0" noProof="0" dirty="0">
                <a:ln>
                  <a:noFill/>
                </a:ln>
                <a:solidFill>
                  <a:srgbClr val="002060"/>
                </a:solidFill>
                <a:effectLst/>
                <a:uLnTx/>
                <a:uFillTx/>
                <a:latin typeface="Arial"/>
                <a:ea typeface="+mn-ea"/>
                <a:cs typeface="+mn-cs"/>
              </a:rPr>
              <a:t>?</a:t>
            </a:r>
          </a:p>
        </p:txBody>
      </p:sp>
      <p:pic>
        <p:nvPicPr>
          <p:cNvPr id="12290" name="Picture 2" descr="Nấm kim châm là gì? Lợi ích của nấm kim châm, nấm kim châm nấu gì ngon">
            <a:extLst>
              <a:ext uri="{FF2B5EF4-FFF2-40B4-BE49-F238E27FC236}">
                <a16:creationId xmlns:a16="http://schemas.microsoft.com/office/drawing/2014/main" id="{4DEE7163-77DB-CAD8-7474-AE9A7BC66A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143" y="1027414"/>
            <a:ext cx="5960723" cy="3352907"/>
          </a:xfrm>
          <a:prstGeom prst="rect">
            <a:avLst/>
          </a:prstGeom>
          <a:noFill/>
          <a:extLst>
            <a:ext uri="{909E8E84-426E-40DD-AFC4-6F175D3DCCD1}">
              <a14:hiddenFill xmlns:a14="http://schemas.microsoft.com/office/drawing/2010/main">
                <a:solidFill>
                  <a:srgbClr val="FFFFFF"/>
                </a:solidFill>
              </a14:hiddenFill>
            </a:ext>
          </a:extLst>
        </p:spPr>
      </p:pic>
      <p:pic>
        <p:nvPicPr>
          <p:cNvPr id="2" name="PA_图片 11">
            <a:hlinkClick r:id="rId6" action="ppaction://hlinksldjump"/>
            <a:extLst>
              <a:ext uri="{FF2B5EF4-FFF2-40B4-BE49-F238E27FC236}">
                <a16:creationId xmlns:a16="http://schemas.microsoft.com/office/drawing/2014/main" id="{60C0A2BD-D48E-A7C3-962C-F499B817E359}"/>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10952253" y="67645"/>
            <a:ext cx="1144960" cy="1144960"/>
          </a:xfrm>
          <a:prstGeom prst="rect">
            <a:avLst/>
          </a:prstGeom>
        </p:spPr>
      </p:pic>
    </p:spTree>
    <p:extLst>
      <p:ext uri="{BB962C8B-B14F-4D97-AF65-F5344CB8AC3E}">
        <p14:creationId xmlns:p14="http://schemas.microsoft.com/office/powerpoint/2010/main" val="373831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p:tgtEl>
                                          <p:spTgt spid="60"/>
                                        </p:tgtEl>
                                        <p:attrNameLst>
                                          <p:attrName>ppt_y</p:attrName>
                                        </p:attrNameLst>
                                      </p:cBhvr>
                                      <p:tavLst>
                                        <p:tav tm="0">
                                          <p:val>
                                            <p:strVal val="#ppt_y-#ppt_h*1.125000"/>
                                          </p:val>
                                        </p:tav>
                                        <p:tav tm="100000">
                                          <p:val>
                                            <p:strVal val="#ppt_y"/>
                                          </p:val>
                                        </p:tav>
                                      </p:tavLst>
                                    </p:anim>
                                    <p:animEffect transition="in" filter="wipe(down)">
                                      <p:cBhvr>
                                        <p:cTn id="8"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330;p68">
            <a:extLst>
              <a:ext uri="{FF2B5EF4-FFF2-40B4-BE49-F238E27FC236}">
                <a16:creationId xmlns:a16="http://schemas.microsoft.com/office/drawing/2014/main" id="{B45EA149-42BE-E421-3680-6616B290D189}"/>
              </a:ext>
            </a:extLst>
          </p:cNvPr>
          <p:cNvGrpSpPr/>
          <p:nvPr/>
        </p:nvGrpSpPr>
        <p:grpSpPr>
          <a:xfrm>
            <a:off x="9957548" y="4922566"/>
            <a:ext cx="2234452" cy="1034888"/>
            <a:chOff x="1520151" y="1188351"/>
            <a:chExt cx="6724877" cy="3114630"/>
          </a:xfrm>
        </p:grpSpPr>
        <p:sp>
          <p:nvSpPr>
            <p:cNvPr id="5" name="Google Shape;2331;p68">
              <a:extLst>
                <a:ext uri="{FF2B5EF4-FFF2-40B4-BE49-F238E27FC236}">
                  <a16:creationId xmlns:a16="http://schemas.microsoft.com/office/drawing/2014/main" id="{0C2CEB7C-B2BE-E758-F3C6-8259D51D1F73}"/>
                </a:ext>
              </a:extLst>
            </p:cNvPr>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332;p68">
              <a:extLst>
                <a:ext uri="{FF2B5EF4-FFF2-40B4-BE49-F238E27FC236}">
                  <a16:creationId xmlns:a16="http://schemas.microsoft.com/office/drawing/2014/main" id="{DF1E9FA8-79A1-F8CB-FCFA-6511963AE095}"/>
                </a:ext>
              </a:extLst>
            </p:cNvPr>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2333;p68">
              <a:extLst>
                <a:ext uri="{FF2B5EF4-FFF2-40B4-BE49-F238E27FC236}">
                  <a16:creationId xmlns:a16="http://schemas.microsoft.com/office/drawing/2014/main" id="{45CD884E-6135-416E-21CF-5B64E0C31F1C}"/>
                </a:ext>
              </a:extLst>
            </p:cNvPr>
            <p:cNvSpPr/>
            <p:nvPr/>
          </p:nvSpPr>
          <p:spPr>
            <a:xfrm>
              <a:off x="1520151" y="3103475"/>
              <a:ext cx="346761" cy="394521"/>
            </a:xfrm>
            <a:custGeom>
              <a:avLst/>
              <a:gdLst/>
              <a:ahLst/>
              <a:cxnLst/>
              <a:rect l="l" t="t" r="r" b="b"/>
              <a:pathLst>
                <a:path w="1895" h="2156" extrusionOk="0">
                  <a:moveTo>
                    <a:pt x="841" y="0"/>
                  </a:moveTo>
                  <a:cubicBezTo>
                    <a:pt x="515" y="0"/>
                    <a:pt x="371" y="492"/>
                    <a:pt x="703" y="658"/>
                  </a:cubicBezTo>
                  <a:cubicBezTo>
                    <a:pt x="665" y="647"/>
                    <a:pt x="628" y="642"/>
                    <a:pt x="594" y="642"/>
                  </a:cubicBezTo>
                  <a:cubicBezTo>
                    <a:pt x="247" y="642"/>
                    <a:pt x="128" y="1161"/>
                    <a:pt x="489" y="1300"/>
                  </a:cubicBezTo>
                  <a:cubicBezTo>
                    <a:pt x="466" y="1296"/>
                    <a:pt x="442" y="1294"/>
                    <a:pt x="419" y="1294"/>
                  </a:cubicBezTo>
                  <a:cubicBezTo>
                    <a:pt x="261" y="1294"/>
                    <a:pt x="115" y="1381"/>
                    <a:pt x="62" y="1514"/>
                  </a:cubicBezTo>
                  <a:cubicBezTo>
                    <a:pt x="1" y="1697"/>
                    <a:pt x="123" y="1880"/>
                    <a:pt x="306" y="1972"/>
                  </a:cubicBezTo>
                  <a:lnTo>
                    <a:pt x="367" y="1972"/>
                  </a:lnTo>
                  <a:lnTo>
                    <a:pt x="1131" y="2155"/>
                  </a:lnTo>
                  <a:cubicBezTo>
                    <a:pt x="1222" y="2064"/>
                    <a:pt x="1345" y="2002"/>
                    <a:pt x="1467" y="1972"/>
                  </a:cubicBezTo>
                  <a:cubicBezTo>
                    <a:pt x="1100" y="1514"/>
                    <a:pt x="1345" y="872"/>
                    <a:pt x="1895" y="750"/>
                  </a:cubicBezTo>
                  <a:cubicBezTo>
                    <a:pt x="1803" y="628"/>
                    <a:pt x="1742" y="506"/>
                    <a:pt x="1711" y="353"/>
                  </a:cubicBezTo>
                  <a:lnTo>
                    <a:pt x="948" y="17"/>
                  </a:lnTo>
                  <a:cubicBezTo>
                    <a:pt x="910" y="5"/>
                    <a:pt x="875" y="0"/>
                    <a:pt x="8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2334;p68">
              <a:extLst>
                <a:ext uri="{FF2B5EF4-FFF2-40B4-BE49-F238E27FC236}">
                  <a16:creationId xmlns:a16="http://schemas.microsoft.com/office/drawing/2014/main" id="{EA048C2D-E299-A231-9247-5201FDABEF2D}"/>
                </a:ext>
              </a:extLst>
            </p:cNvPr>
            <p:cNvSpPr/>
            <p:nvPr/>
          </p:nvSpPr>
          <p:spPr>
            <a:xfrm>
              <a:off x="3129136" y="1581403"/>
              <a:ext cx="409160" cy="373660"/>
            </a:xfrm>
            <a:custGeom>
              <a:avLst/>
              <a:gdLst/>
              <a:ahLst/>
              <a:cxnLst/>
              <a:rect l="l" t="t" r="r" b="b"/>
              <a:pathLst>
                <a:path w="2236" h="2042" extrusionOk="0">
                  <a:moveTo>
                    <a:pt x="1572" y="0"/>
                  </a:moveTo>
                  <a:cubicBezTo>
                    <a:pt x="1340" y="0"/>
                    <a:pt x="1122" y="243"/>
                    <a:pt x="1289" y="514"/>
                  </a:cubicBezTo>
                  <a:cubicBezTo>
                    <a:pt x="1213" y="431"/>
                    <a:pt x="1122" y="395"/>
                    <a:pt x="1033" y="395"/>
                  </a:cubicBezTo>
                  <a:cubicBezTo>
                    <a:pt x="796" y="395"/>
                    <a:pt x="575" y="645"/>
                    <a:pt x="708" y="912"/>
                  </a:cubicBezTo>
                  <a:cubicBezTo>
                    <a:pt x="636" y="831"/>
                    <a:pt x="548" y="797"/>
                    <a:pt x="463" y="797"/>
                  </a:cubicBezTo>
                  <a:cubicBezTo>
                    <a:pt x="224" y="797"/>
                    <a:pt x="1" y="1061"/>
                    <a:pt x="158" y="1309"/>
                  </a:cubicBezTo>
                  <a:cubicBezTo>
                    <a:pt x="189" y="1339"/>
                    <a:pt x="189" y="1339"/>
                    <a:pt x="219" y="1370"/>
                  </a:cubicBezTo>
                  <a:lnTo>
                    <a:pt x="678" y="1950"/>
                  </a:lnTo>
                  <a:cubicBezTo>
                    <a:pt x="830" y="1950"/>
                    <a:pt x="952" y="1981"/>
                    <a:pt x="1075" y="2042"/>
                  </a:cubicBezTo>
                  <a:cubicBezTo>
                    <a:pt x="1050" y="1581"/>
                    <a:pt x="1412" y="1235"/>
                    <a:pt x="1822" y="1235"/>
                  </a:cubicBezTo>
                  <a:cubicBezTo>
                    <a:pt x="1928" y="1235"/>
                    <a:pt x="2037" y="1258"/>
                    <a:pt x="2144" y="1309"/>
                  </a:cubicBezTo>
                  <a:cubicBezTo>
                    <a:pt x="2144" y="1156"/>
                    <a:pt x="2174" y="1003"/>
                    <a:pt x="2236" y="881"/>
                  </a:cubicBezTo>
                  <a:lnTo>
                    <a:pt x="1869" y="178"/>
                  </a:lnTo>
                  <a:cubicBezTo>
                    <a:pt x="1792" y="53"/>
                    <a:pt x="1680" y="0"/>
                    <a:pt x="157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335;p68">
              <a:extLst>
                <a:ext uri="{FF2B5EF4-FFF2-40B4-BE49-F238E27FC236}">
                  <a16:creationId xmlns:a16="http://schemas.microsoft.com/office/drawing/2014/main" id="{25C54B7B-5A13-064D-F25D-227B86C95534}"/>
                </a:ext>
              </a:extLst>
            </p:cNvPr>
            <p:cNvSpPr/>
            <p:nvPr/>
          </p:nvSpPr>
          <p:spPr>
            <a:xfrm>
              <a:off x="4538667" y="1188351"/>
              <a:ext cx="380248" cy="286009"/>
            </a:xfrm>
            <a:custGeom>
              <a:avLst/>
              <a:gdLst/>
              <a:ahLst/>
              <a:cxnLst/>
              <a:rect l="l" t="t" r="r" b="b"/>
              <a:pathLst>
                <a:path w="2078" h="1563" extrusionOk="0">
                  <a:moveTo>
                    <a:pt x="1739" y="1"/>
                  </a:moveTo>
                  <a:cubicBezTo>
                    <a:pt x="1580" y="1"/>
                    <a:pt x="1421" y="108"/>
                    <a:pt x="1406" y="310"/>
                  </a:cubicBezTo>
                  <a:cubicBezTo>
                    <a:pt x="1378" y="112"/>
                    <a:pt x="1224" y="18"/>
                    <a:pt x="1071" y="18"/>
                  </a:cubicBezTo>
                  <a:cubicBezTo>
                    <a:pt x="894" y="18"/>
                    <a:pt x="717" y="142"/>
                    <a:pt x="734" y="371"/>
                  </a:cubicBezTo>
                  <a:cubicBezTo>
                    <a:pt x="706" y="207"/>
                    <a:pt x="556" y="92"/>
                    <a:pt x="393" y="92"/>
                  </a:cubicBezTo>
                  <a:cubicBezTo>
                    <a:pt x="375" y="92"/>
                    <a:pt x="356" y="93"/>
                    <a:pt x="337" y="96"/>
                  </a:cubicBezTo>
                  <a:cubicBezTo>
                    <a:pt x="153" y="127"/>
                    <a:pt x="1" y="280"/>
                    <a:pt x="31" y="493"/>
                  </a:cubicBezTo>
                  <a:lnTo>
                    <a:pt x="31" y="555"/>
                  </a:lnTo>
                  <a:lnTo>
                    <a:pt x="184" y="1318"/>
                  </a:lnTo>
                  <a:cubicBezTo>
                    <a:pt x="306" y="1349"/>
                    <a:pt x="428" y="1440"/>
                    <a:pt x="520" y="1563"/>
                  </a:cubicBezTo>
                  <a:cubicBezTo>
                    <a:pt x="654" y="1279"/>
                    <a:pt x="924" y="1132"/>
                    <a:pt x="1197" y="1132"/>
                  </a:cubicBezTo>
                  <a:cubicBezTo>
                    <a:pt x="1423" y="1132"/>
                    <a:pt x="1651" y="1233"/>
                    <a:pt x="1803" y="1440"/>
                  </a:cubicBezTo>
                  <a:cubicBezTo>
                    <a:pt x="1864" y="1318"/>
                    <a:pt x="1956" y="1196"/>
                    <a:pt x="2078" y="1135"/>
                  </a:cubicBezTo>
                  <a:lnTo>
                    <a:pt x="2078" y="310"/>
                  </a:lnTo>
                  <a:cubicBezTo>
                    <a:pt x="2048" y="100"/>
                    <a:pt x="1893" y="1"/>
                    <a:pt x="17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336;p68">
              <a:extLst>
                <a:ext uri="{FF2B5EF4-FFF2-40B4-BE49-F238E27FC236}">
                  <a16:creationId xmlns:a16="http://schemas.microsoft.com/office/drawing/2014/main" id="{424DDA07-4187-3FF1-B889-6AAED667F76D}"/>
                </a:ext>
              </a:extLst>
            </p:cNvPr>
            <p:cNvSpPr/>
            <p:nvPr/>
          </p:nvSpPr>
          <p:spPr>
            <a:xfrm>
              <a:off x="6953517" y="1687352"/>
              <a:ext cx="380248" cy="390678"/>
            </a:xfrm>
            <a:custGeom>
              <a:avLst/>
              <a:gdLst/>
              <a:ahLst/>
              <a:cxnLst/>
              <a:rect l="l" t="t" r="r" b="b"/>
              <a:pathLst>
                <a:path w="2078" h="2135" extrusionOk="0">
                  <a:moveTo>
                    <a:pt x="812" y="0"/>
                  </a:moveTo>
                  <a:cubicBezTo>
                    <a:pt x="736" y="0"/>
                    <a:pt x="656" y="27"/>
                    <a:pt x="581" y="88"/>
                  </a:cubicBezTo>
                  <a:lnTo>
                    <a:pt x="550" y="119"/>
                  </a:lnTo>
                  <a:lnTo>
                    <a:pt x="1" y="669"/>
                  </a:lnTo>
                  <a:cubicBezTo>
                    <a:pt x="31" y="821"/>
                    <a:pt x="31" y="943"/>
                    <a:pt x="1" y="1096"/>
                  </a:cubicBezTo>
                  <a:cubicBezTo>
                    <a:pt x="53" y="1085"/>
                    <a:pt x="105" y="1079"/>
                    <a:pt x="155" y="1079"/>
                  </a:cubicBezTo>
                  <a:cubicBezTo>
                    <a:pt x="632" y="1079"/>
                    <a:pt x="994" y="1576"/>
                    <a:pt x="856" y="2074"/>
                  </a:cubicBezTo>
                  <a:cubicBezTo>
                    <a:pt x="889" y="2066"/>
                    <a:pt x="924" y="2062"/>
                    <a:pt x="960" y="2062"/>
                  </a:cubicBezTo>
                  <a:cubicBezTo>
                    <a:pt x="1058" y="2062"/>
                    <a:pt x="1164" y="2090"/>
                    <a:pt x="1253" y="2135"/>
                  </a:cubicBezTo>
                  <a:lnTo>
                    <a:pt x="1925" y="1646"/>
                  </a:lnTo>
                  <a:cubicBezTo>
                    <a:pt x="2078" y="1493"/>
                    <a:pt x="2078" y="1280"/>
                    <a:pt x="1986" y="1157"/>
                  </a:cubicBezTo>
                  <a:cubicBezTo>
                    <a:pt x="1915" y="1068"/>
                    <a:pt x="1813" y="1021"/>
                    <a:pt x="1716" y="1021"/>
                  </a:cubicBezTo>
                  <a:cubicBezTo>
                    <a:pt x="1646" y="1021"/>
                    <a:pt x="1579" y="1045"/>
                    <a:pt x="1528" y="1096"/>
                  </a:cubicBezTo>
                  <a:cubicBezTo>
                    <a:pt x="1724" y="851"/>
                    <a:pt x="1527" y="508"/>
                    <a:pt x="1268" y="508"/>
                  </a:cubicBezTo>
                  <a:cubicBezTo>
                    <a:pt x="1204" y="508"/>
                    <a:pt x="1136" y="529"/>
                    <a:pt x="1070" y="577"/>
                  </a:cubicBezTo>
                  <a:cubicBezTo>
                    <a:pt x="1283" y="316"/>
                    <a:pt x="1073" y="0"/>
                    <a:pt x="81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337;p68">
              <a:extLst>
                <a:ext uri="{FF2B5EF4-FFF2-40B4-BE49-F238E27FC236}">
                  <a16:creationId xmlns:a16="http://schemas.microsoft.com/office/drawing/2014/main" id="{3E71222A-E096-C1EA-9FD8-2E70F3FF69FC}"/>
                </a:ext>
              </a:extLst>
            </p:cNvPr>
            <p:cNvSpPr/>
            <p:nvPr/>
          </p:nvSpPr>
          <p:spPr>
            <a:xfrm>
              <a:off x="5762835" y="2612892"/>
              <a:ext cx="397083" cy="376405"/>
            </a:xfrm>
            <a:custGeom>
              <a:avLst/>
              <a:gdLst/>
              <a:ahLst/>
              <a:cxnLst/>
              <a:rect l="l" t="t" r="r" b="b"/>
              <a:pathLst>
                <a:path w="2170" h="2057" extrusionOk="0">
                  <a:moveTo>
                    <a:pt x="749" y="1"/>
                  </a:moveTo>
                  <a:cubicBezTo>
                    <a:pt x="652" y="1"/>
                    <a:pt x="557" y="48"/>
                    <a:pt x="490" y="132"/>
                  </a:cubicBezTo>
                  <a:lnTo>
                    <a:pt x="428" y="193"/>
                  </a:lnTo>
                  <a:lnTo>
                    <a:pt x="1" y="804"/>
                  </a:lnTo>
                  <a:cubicBezTo>
                    <a:pt x="62" y="926"/>
                    <a:pt x="62" y="1079"/>
                    <a:pt x="31" y="1231"/>
                  </a:cubicBezTo>
                  <a:cubicBezTo>
                    <a:pt x="115" y="1203"/>
                    <a:pt x="199" y="1190"/>
                    <a:pt x="281" y="1190"/>
                  </a:cubicBezTo>
                  <a:cubicBezTo>
                    <a:pt x="734" y="1190"/>
                    <a:pt x="1117" y="1590"/>
                    <a:pt x="1039" y="2056"/>
                  </a:cubicBezTo>
                  <a:cubicBezTo>
                    <a:pt x="1101" y="2041"/>
                    <a:pt x="1169" y="2033"/>
                    <a:pt x="1238" y="2033"/>
                  </a:cubicBezTo>
                  <a:cubicBezTo>
                    <a:pt x="1307" y="2033"/>
                    <a:pt x="1375" y="2041"/>
                    <a:pt x="1437" y="2056"/>
                  </a:cubicBezTo>
                  <a:lnTo>
                    <a:pt x="2048" y="1476"/>
                  </a:lnTo>
                  <a:cubicBezTo>
                    <a:pt x="2170" y="1354"/>
                    <a:pt x="2139" y="1109"/>
                    <a:pt x="2017" y="987"/>
                  </a:cubicBezTo>
                  <a:cubicBezTo>
                    <a:pt x="1941" y="941"/>
                    <a:pt x="1857" y="918"/>
                    <a:pt x="1773" y="918"/>
                  </a:cubicBezTo>
                  <a:cubicBezTo>
                    <a:pt x="1689" y="918"/>
                    <a:pt x="1605" y="941"/>
                    <a:pt x="1528" y="987"/>
                  </a:cubicBezTo>
                  <a:cubicBezTo>
                    <a:pt x="1650" y="865"/>
                    <a:pt x="1620" y="651"/>
                    <a:pt x="1498" y="559"/>
                  </a:cubicBezTo>
                  <a:cubicBezTo>
                    <a:pt x="1421" y="498"/>
                    <a:pt x="1337" y="468"/>
                    <a:pt x="1253" y="468"/>
                  </a:cubicBezTo>
                  <a:cubicBezTo>
                    <a:pt x="1169" y="468"/>
                    <a:pt x="1085" y="498"/>
                    <a:pt x="1009" y="559"/>
                  </a:cubicBezTo>
                  <a:cubicBezTo>
                    <a:pt x="1131" y="407"/>
                    <a:pt x="1101" y="193"/>
                    <a:pt x="978" y="101"/>
                  </a:cubicBezTo>
                  <a:cubicBezTo>
                    <a:pt x="910" y="32"/>
                    <a:pt x="828" y="1"/>
                    <a:pt x="7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338;p68">
              <a:extLst>
                <a:ext uri="{FF2B5EF4-FFF2-40B4-BE49-F238E27FC236}">
                  <a16:creationId xmlns:a16="http://schemas.microsoft.com/office/drawing/2014/main" id="{731EB561-E12A-5ACD-C848-A1F8C806A017}"/>
                </a:ext>
              </a:extLst>
            </p:cNvPr>
            <p:cNvSpPr/>
            <p:nvPr/>
          </p:nvSpPr>
          <p:spPr>
            <a:xfrm>
              <a:off x="3124378" y="3164592"/>
              <a:ext cx="397083" cy="378052"/>
            </a:xfrm>
            <a:custGeom>
              <a:avLst/>
              <a:gdLst/>
              <a:ahLst/>
              <a:cxnLst/>
              <a:rect l="l" t="t" r="r" b="b"/>
              <a:pathLst>
                <a:path w="2170" h="2066" extrusionOk="0">
                  <a:moveTo>
                    <a:pt x="1420" y="1"/>
                  </a:moveTo>
                  <a:cubicBezTo>
                    <a:pt x="1169" y="1"/>
                    <a:pt x="931" y="301"/>
                    <a:pt x="1131" y="569"/>
                  </a:cubicBezTo>
                  <a:cubicBezTo>
                    <a:pt x="1054" y="492"/>
                    <a:pt x="970" y="459"/>
                    <a:pt x="889" y="459"/>
                  </a:cubicBezTo>
                  <a:cubicBezTo>
                    <a:pt x="651" y="459"/>
                    <a:pt x="452" y="745"/>
                    <a:pt x="612" y="996"/>
                  </a:cubicBezTo>
                  <a:cubicBezTo>
                    <a:pt x="551" y="935"/>
                    <a:pt x="467" y="905"/>
                    <a:pt x="383" y="905"/>
                  </a:cubicBezTo>
                  <a:cubicBezTo>
                    <a:pt x="299" y="905"/>
                    <a:pt x="215" y="935"/>
                    <a:pt x="154" y="996"/>
                  </a:cubicBezTo>
                  <a:cubicBezTo>
                    <a:pt x="1" y="1119"/>
                    <a:pt x="1" y="1332"/>
                    <a:pt x="123" y="1485"/>
                  </a:cubicBezTo>
                  <a:lnTo>
                    <a:pt x="704" y="2066"/>
                  </a:lnTo>
                  <a:cubicBezTo>
                    <a:pt x="780" y="2050"/>
                    <a:pt x="849" y="2043"/>
                    <a:pt x="917" y="2043"/>
                  </a:cubicBezTo>
                  <a:cubicBezTo>
                    <a:pt x="986" y="2043"/>
                    <a:pt x="1055" y="2050"/>
                    <a:pt x="1131" y="2066"/>
                  </a:cubicBezTo>
                  <a:cubicBezTo>
                    <a:pt x="1070" y="1791"/>
                    <a:pt x="1192" y="1546"/>
                    <a:pt x="1376" y="1363"/>
                  </a:cubicBezTo>
                  <a:cubicBezTo>
                    <a:pt x="1525" y="1235"/>
                    <a:pt x="1704" y="1182"/>
                    <a:pt x="1881" y="1182"/>
                  </a:cubicBezTo>
                  <a:cubicBezTo>
                    <a:pt x="1958" y="1182"/>
                    <a:pt x="2035" y="1192"/>
                    <a:pt x="2109" y="1210"/>
                  </a:cubicBezTo>
                  <a:cubicBezTo>
                    <a:pt x="2109" y="1088"/>
                    <a:pt x="2109" y="935"/>
                    <a:pt x="2170" y="813"/>
                  </a:cubicBezTo>
                  <a:lnTo>
                    <a:pt x="1712" y="202"/>
                  </a:lnTo>
                  <a:cubicBezTo>
                    <a:pt x="1712" y="172"/>
                    <a:pt x="1681" y="141"/>
                    <a:pt x="1681" y="141"/>
                  </a:cubicBezTo>
                  <a:cubicBezTo>
                    <a:pt x="1607" y="42"/>
                    <a:pt x="1513" y="1"/>
                    <a:pt x="142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339;p68">
              <a:extLst>
                <a:ext uri="{FF2B5EF4-FFF2-40B4-BE49-F238E27FC236}">
                  <a16:creationId xmlns:a16="http://schemas.microsoft.com/office/drawing/2014/main" id="{6C23914D-1ABA-163C-1453-4388F67FF1E5}"/>
                </a:ext>
              </a:extLst>
            </p:cNvPr>
            <p:cNvSpPr/>
            <p:nvPr/>
          </p:nvSpPr>
          <p:spPr>
            <a:xfrm>
              <a:off x="7959750" y="3386004"/>
              <a:ext cx="285278" cy="374575"/>
            </a:xfrm>
            <a:custGeom>
              <a:avLst/>
              <a:gdLst/>
              <a:ahLst/>
              <a:cxnLst/>
              <a:rect l="l" t="t" r="r" b="b"/>
              <a:pathLst>
                <a:path w="1559" h="2047" extrusionOk="0">
                  <a:moveTo>
                    <a:pt x="1070" y="0"/>
                  </a:moveTo>
                  <a:lnTo>
                    <a:pt x="275" y="92"/>
                  </a:lnTo>
                  <a:cubicBezTo>
                    <a:pt x="214" y="214"/>
                    <a:pt x="123" y="336"/>
                    <a:pt x="0" y="397"/>
                  </a:cubicBezTo>
                  <a:cubicBezTo>
                    <a:pt x="489" y="703"/>
                    <a:pt x="489" y="1405"/>
                    <a:pt x="31" y="1711"/>
                  </a:cubicBezTo>
                  <a:cubicBezTo>
                    <a:pt x="153" y="1772"/>
                    <a:pt x="245" y="1864"/>
                    <a:pt x="306" y="1986"/>
                  </a:cubicBezTo>
                  <a:lnTo>
                    <a:pt x="1070" y="2047"/>
                  </a:lnTo>
                  <a:lnTo>
                    <a:pt x="1131" y="2047"/>
                  </a:lnTo>
                  <a:cubicBezTo>
                    <a:pt x="1558" y="2016"/>
                    <a:pt x="1558" y="1405"/>
                    <a:pt x="1161" y="1375"/>
                  </a:cubicBezTo>
                  <a:cubicBezTo>
                    <a:pt x="1344" y="1344"/>
                    <a:pt x="1467" y="1192"/>
                    <a:pt x="1467" y="1008"/>
                  </a:cubicBezTo>
                  <a:cubicBezTo>
                    <a:pt x="1467" y="825"/>
                    <a:pt x="1314" y="703"/>
                    <a:pt x="1131" y="672"/>
                  </a:cubicBezTo>
                  <a:cubicBezTo>
                    <a:pt x="1558" y="611"/>
                    <a:pt x="1528" y="0"/>
                    <a:pt x="107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340;p68">
              <a:extLst>
                <a:ext uri="{FF2B5EF4-FFF2-40B4-BE49-F238E27FC236}">
                  <a16:creationId xmlns:a16="http://schemas.microsoft.com/office/drawing/2014/main" id="{CE47B963-3DD1-CD67-4352-7E4BF46B6E33}"/>
                </a:ext>
              </a:extLst>
            </p:cNvPr>
            <p:cNvSpPr/>
            <p:nvPr/>
          </p:nvSpPr>
          <p:spPr>
            <a:xfrm>
              <a:off x="1922718" y="3184721"/>
              <a:ext cx="669917" cy="541643"/>
            </a:xfrm>
            <a:custGeom>
              <a:avLst/>
              <a:gdLst/>
              <a:ahLst/>
              <a:cxnLst/>
              <a:rect l="l" t="t" r="r" b="b"/>
              <a:pathLst>
                <a:path w="3661" h="2960" extrusionOk="0">
                  <a:moveTo>
                    <a:pt x="1008" y="0"/>
                  </a:moveTo>
                  <a:lnTo>
                    <a:pt x="1008" y="62"/>
                  </a:lnTo>
                  <a:cubicBezTo>
                    <a:pt x="916" y="306"/>
                    <a:pt x="703" y="489"/>
                    <a:pt x="428" y="550"/>
                  </a:cubicBezTo>
                  <a:cubicBezTo>
                    <a:pt x="794" y="1009"/>
                    <a:pt x="580" y="1650"/>
                    <a:pt x="0" y="1772"/>
                  </a:cubicBezTo>
                  <a:cubicBezTo>
                    <a:pt x="183" y="1986"/>
                    <a:pt x="244" y="2261"/>
                    <a:pt x="153" y="2536"/>
                  </a:cubicBezTo>
                  <a:lnTo>
                    <a:pt x="122" y="2597"/>
                  </a:lnTo>
                  <a:lnTo>
                    <a:pt x="1619" y="2903"/>
                  </a:lnTo>
                  <a:cubicBezTo>
                    <a:pt x="1750" y="2941"/>
                    <a:pt x="1875" y="2959"/>
                    <a:pt x="1993" y="2959"/>
                  </a:cubicBezTo>
                  <a:cubicBezTo>
                    <a:pt x="3171" y="2959"/>
                    <a:pt x="3660" y="1172"/>
                    <a:pt x="2383" y="673"/>
                  </a:cubicBezTo>
                  <a:lnTo>
                    <a:pt x="10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341;p68">
              <a:extLst>
                <a:ext uri="{FF2B5EF4-FFF2-40B4-BE49-F238E27FC236}">
                  <a16:creationId xmlns:a16="http://schemas.microsoft.com/office/drawing/2014/main" id="{C9E18CAC-1592-CD79-EC5F-433EC45A3BF0}"/>
                </a:ext>
              </a:extLst>
            </p:cNvPr>
            <p:cNvSpPr/>
            <p:nvPr/>
          </p:nvSpPr>
          <p:spPr>
            <a:xfrm>
              <a:off x="1638290" y="3013629"/>
              <a:ext cx="495164" cy="701391"/>
            </a:xfrm>
            <a:custGeom>
              <a:avLst/>
              <a:gdLst/>
              <a:ahLst/>
              <a:cxnLst/>
              <a:rect l="l" t="t" r="r" b="b"/>
              <a:pathLst>
                <a:path w="2706" h="3833" extrusionOk="0">
                  <a:moveTo>
                    <a:pt x="1862" y="0"/>
                  </a:moveTo>
                  <a:cubicBezTo>
                    <a:pt x="1554" y="0"/>
                    <a:pt x="1274" y="198"/>
                    <a:pt x="1178" y="508"/>
                  </a:cubicBezTo>
                  <a:cubicBezTo>
                    <a:pt x="1117" y="630"/>
                    <a:pt x="1117" y="752"/>
                    <a:pt x="1117" y="874"/>
                  </a:cubicBezTo>
                  <a:cubicBezTo>
                    <a:pt x="1148" y="997"/>
                    <a:pt x="1209" y="1119"/>
                    <a:pt x="1301" y="1241"/>
                  </a:cubicBezTo>
                  <a:cubicBezTo>
                    <a:pt x="751" y="1363"/>
                    <a:pt x="506" y="2035"/>
                    <a:pt x="873" y="2463"/>
                  </a:cubicBezTo>
                  <a:cubicBezTo>
                    <a:pt x="720" y="2493"/>
                    <a:pt x="598" y="2555"/>
                    <a:pt x="476" y="2677"/>
                  </a:cubicBezTo>
                  <a:cubicBezTo>
                    <a:pt x="1" y="3129"/>
                    <a:pt x="715" y="3833"/>
                    <a:pt x="1266" y="3833"/>
                  </a:cubicBezTo>
                  <a:cubicBezTo>
                    <a:pt x="1460" y="3833"/>
                    <a:pt x="1633" y="3746"/>
                    <a:pt x="1728" y="3532"/>
                  </a:cubicBezTo>
                  <a:lnTo>
                    <a:pt x="1728" y="3471"/>
                  </a:lnTo>
                  <a:cubicBezTo>
                    <a:pt x="1820" y="3227"/>
                    <a:pt x="1789" y="2921"/>
                    <a:pt x="1606" y="2738"/>
                  </a:cubicBezTo>
                  <a:cubicBezTo>
                    <a:pt x="2156" y="2616"/>
                    <a:pt x="2400" y="1944"/>
                    <a:pt x="2034" y="1516"/>
                  </a:cubicBezTo>
                  <a:cubicBezTo>
                    <a:pt x="2309" y="1455"/>
                    <a:pt x="2522" y="1271"/>
                    <a:pt x="2584" y="997"/>
                  </a:cubicBezTo>
                  <a:lnTo>
                    <a:pt x="2584" y="935"/>
                  </a:lnTo>
                  <a:cubicBezTo>
                    <a:pt x="2706" y="569"/>
                    <a:pt x="2492" y="172"/>
                    <a:pt x="2125" y="50"/>
                  </a:cubicBezTo>
                  <a:cubicBezTo>
                    <a:pt x="2038" y="16"/>
                    <a:pt x="1949" y="0"/>
                    <a:pt x="186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42;p68">
              <a:extLst>
                <a:ext uri="{FF2B5EF4-FFF2-40B4-BE49-F238E27FC236}">
                  <a16:creationId xmlns:a16="http://schemas.microsoft.com/office/drawing/2014/main" id="{A1AA1557-AFCC-3BA7-9292-DF576EFD294A}"/>
                </a:ext>
              </a:extLst>
            </p:cNvPr>
            <p:cNvSpPr/>
            <p:nvPr/>
          </p:nvSpPr>
          <p:spPr>
            <a:xfrm>
              <a:off x="3336824" y="1921390"/>
              <a:ext cx="657657" cy="590501"/>
            </a:xfrm>
            <a:custGeom>
              <a:avLst/>
              <a:gdLst/>
              <a:ahLst/>
              <a:cxnLst/>
              <a:rect l="l" t="t" r="r" b="b"/>
              <a:pathLst>
                <a:path w="3594" h="3227" extrusionOk="0">
                  <a:moveTo>
                    <a:pt x="2261" y="1"/>
                  </a:moveTo>
                  <a:lnTo>
                    <a:pt x="2200" y="31"/>
                  </a:lnTo>
                  <a:cubicBezTo>
                    <a:pt x="2076" y="120"/>
                    <a:pt x="1930" y="168"/>
                    <a:pt x="1782" y="168"/>
                  </a:cubicBezTo>
                  <a:cubicBezTo>
                    <a:pt x="1676" y="168"/>
                    <a:pt x="1569" y="143"/>
                    <a:pt x="1467" y="92"/>
                  </a:cubicBezTo>
                  <a:lnTo>
                    <a:pt x="1467" y="92"/>
                  </a:lnTo>
                  <a:cubicBezTo>
                    <a:pt x="1491" y="553"/>
                    <a:pt x="1111" y="899"/>
                    <a:pt x="693" y="899"/>
                  </a:cubicBezTo>
                  <a:cubicBezTo>
                    <a:pt x="585" y="899"/>
                    <a:pt x="474" y="876"/>
                    <a:pt x="367" y="825"/>
                  </a:cubicBezTo>
                  <a:lnTo>
                    <a:pt x="367" y="825"/>
                  </a:lnTo>
                  <a:cubicBezTo>
                    <a:pt x="398" y="1100"/>
                    <a:pt x="276" y="1345"/>
                    <a:pt x="31" y="1497"/>
                  </a:cubicBezTo>
                  <a:lnTo>
                    <a:pt x="1" y="1528"/>
                  </a:lnTo>
                  <a:lnTo>
                    <a:pt x="978" y="2689"/>
                  </a:lnTo>
                  <a:cubicBezTo>
                    <a:pt x="1235" y="3069"/>
                    <a:pt x="1583" y="3227"/>
                    <a:pt x="1928" y="3227"/>
                  </a:cubicBezTo>
                  <a:cubicBezTo>
                    <a:pt x="2773" y="3227"/>
                    <a:pt x="3593" y="2278"/>
                    <a:pt x="2964" y="1345"/>
                  </a:cubicBezTo>
                  <a:lnTo>
                    <a:pt x="226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343;p68">
              <a:extLst>
                <a:ext uri="{FF2B5EF4-FFF2-40B4-BE49-F238E27FC236}">
                  <a16:creationId xmlns:a16="http://schemas.microsoft.com/office/drawing/2014/main" id="{A05495D0-C7FC-96FD-7740-6AF31E735514}"/>
                </a:ext>
              </a:extLst>
            </p:cNvPr>
            <p:cNvSpPr/>
            <p:nvPr/>
          </p:nvSpPr>
          <p:spPr>
            <a:xfrm>
              <a:off x="3103884" y="1672896"/>
              <a:ext cx="713834" cy="542009"/>
            </a:xfrm>
            <a:custGeom>
              <a:avLst/>
              <a:gdLst/>
              <a:ahLst/>
              <a:cxnLst/>
              <a:rect l="l" t="t" r="r" b="b"/>
              <a:pathLst>
                <a:path w="3901" h="2962" extrusionOk="0">
                  <a:moveTo>
                    <a:pt x="3055" y="0"/>
                  </a:moveTo>
                  <a:cubicBezTo>
                    <a:pt x="2907" y="0"/>
                    <a:pt x="2756" y="45"/>
                    <a:pt x="2618" y="137"/>
                  </a:cubicBezTo>
                  <a:cubicBezTo>
                    <a:pt x="2526" y="198"/>
                    <a:pt x="2435" y="289"/>
                    <a:pt x="2374" y="381"/>
                  </a:cubicBezTo>
                  <a:cubicBezTo>
                    <a:pt x="2312" y="503"/>
                    <a:pt x="2282" y="656"/>
                    <a:pt x="2282" y="809"/>
                  </a:cubicBezTo>
                  <a:cubicBezTo>
                    <a:pt x="2175" y="758"/>
                    <a:pt x="2066" y="735"/>
                    <a:pt x="1960" y="735"/>
                  </a:cubicBezTo>
                  <a:cubicBezTo>
                    <a:pt x="1550" y="735"/>
                    <a:pt x="1188" y="1081"/>
                    <a:pt x="1213" y="1542"/>
                  </a:cubicBezTo>
                  <a:cubicBezTo>
                    <a:pt x="1123" y="1497"/>
                    <a:pt x="1017" y="1469"/>
                    <a:pt x="907" y="1469"/>
                  </a:cubicBezTo>
                  <a:cubicBezTo>
                    <a:pt x="867" y="1469"/>
                    <a:pt x="826" y="1473"/>
                    <a:pt x="785" y="1481"/>
                  </a:cubicBezTo>
                  <a:cubicBezTo>
                    <a:pt x="0" y="1562"/>
                    <a:pt x="366" y="2961"/>
                    <a:pt x="1012" y="2961"/>
                  </a:cubicBezTo>
                  <a:cubicBezTo>
                    <a:pt x="1095" y="2961"/>
                    <a:pt x="1183" y="2938"/>
                    <a:pt x="1274" y="2886"/>
                  </a:cubicBezTo>
                  <a:lnTo>
                    <a:pt x="1304" y="2855"/>
                  </a:lnTo>
                  <a:cubicBezTo>
                    <a:pt x="1549" y="2703"/>
                    <a:pt x="1671" y="2458"/>
                    <a:pt x="1640" y="2183"/>
                  </a:cubicBezTo>
                  <a:lnTo>
                    <a:pt x="1640" y="2183"/>
                  </a:lnTo>
                  <a:cubicBezTo>
                    <a:pt x="1747" y="2234"/>
                    <a:pt x="1858" y="2257"/>
                    <a:pt x="1966" y="2257"/>
                  </a:cubicBezTo>
                  <a:cubicBezTo>
                    <a:pt x="2384" y="2257"/>
                    <a:pt x="2764" y="1911"/>
                    <a:pt x="2740" y="1450"/>
                  </a:cubicBezTo>
                  <a:lnTo>
                    <a:pt x="2740" y="1450"/>
                  </a:lnTo>
                  <a:cubicBezTo>
                    <a:pt x="2842" y="1501"/>
                    <a:pt x="2949" y="1526"/>
                    <a:pt x="3058" y="1526"/>
                  </a:cubicBezTo>
                  <a:cubicBezTo>
                    <a:pt x="3209" y="1526"/>
                    <a:pt x="3361" y="1478"/>
                    <a:pt x="3504" y="1389"/>
                  </a:cubicBezTo>
                  <a:lnTo>
                    <a:pt x="3534" y="1359"/>
                  </a:lnTo>
                  <a:cubicBezTo>
                    <a:pt x="3840" y="1114"/>
                    <a:pt x="3901" y="656"/>
                    <a:pt x="3687" y="350"/>
                  </a:cubicBezTo>
                  <a:cubicBezTo>
                    <a:pt x="3535" y="122"/>
                    <a:pt x="3299" y="0"/>
                    <a:pt x="305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44;p68">
              <a:extLst>
                <a:ext uri="{FF2B5EF4-FFF2-40B4-BE49-F238E27FC236}">
                  <a16:creationId xmlns:a16="http://schemas.microsoft.com/office/drawing/2014/main" id="{D2919B1A-D632-171B-C90C-ADF8C816922F}"/>
                </a:ext>
              </a:extLst>
            </p:cNvPr>
            <p:cNvSpPr/>
            <p:nvPr/>
          </p:nvSpPr>
          <p:spPr>
            <a:xfrm>
              <a:off x="4522016" y="1540462"/>
              <a:ext cx="503948" cy="570006"/>
            </a:xfrm>
            <a:custGeom>
              <a:avLst/>
              <a:gdLst/>
              <a:ahLst/>
              <a:cxnLst/>
              <a:rect l="l" t="t" r="r" b="b"/>
              <a:pathLst>
                <a:path w="2754" h="3115" extrusionOk="0">
                  <a:moveTo>
                    <a:pt x="1955" y="1"/>
                  </a:moveTo>
                  <a:cubicBezTo>
                    <a:pt x="1864" y="245"/>
                    <a:pt x="1619" y="398"/>
                    <a:pt x="1344" y="428"/>
                  </a:cubicBezTo>
                  <a:cubicBezTo>
                    <a:pt x="1192" y="221"/>
                    <a:pt x="964" y="120"/>
                    <a:pt x="738" y="120"/>
                  </a:cubicBezTo>
                  <a:cubicBezTo>
                    <a:pt x="465" y="120"/>
                    <a:pt x="195" y="267"/>
                    <a:pt x="61" y="551"/>
                  </a:cubicBezTo>
                  <a:lnTo>
                    <a:pt x="0" y="551"/>
                  </a:lnTo>
                  <a:lnTo>
                    <a:pt x="306" y="2047"/>
                  </a:lnTo>
                  <a:cubicBezTo>
                    <a:pt x="377" y="2773"/>
                    <a:pt x="925" y="3114"/>
                    <a:pt x="1478" y="3114"/>
                  </a:cubicBezTo>
                  <a:cubicBezTo>
                    <a:pt x="2113" y="3114"/>
                    <a:pt x="2754" y="2666"/>
                    <a:pt x="2688" y="1834"/>
                  </a:cubicBezTo>
                  <a:lnTo>
                    <a:pt x="2719" y="306"/>
                  </a:lnTo>
                  <a:lnTo>
                    <a:pt x="2658" y="306"/>
                  </a:lnTo>
                  <a:cubicBezTo>
                    <a:pt x="2383" y="306"/>
                    <a:pt x="2138" y="215"/>
                    <a:pt x="19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345;p68">
              <a:extLst>
                <a:ext uri="{FF2B5EF4-FFF2-40B4-BE49-F238E27FC236}">
                  <a16:creationId xmlns:a16="http://schemas.microsoft.com/office/drawing/2014/main" id="{1061B0E4-8832-26CC-1568-D52F9C6DB3A2}"/>
                </a:ext>
              </a:extLst>
            </p:cNvPr>
            <p:cNvSpPr/>
            <p:nvPr/>
          </p:nvSpPr>
          <p:spPr>
            <a:xfrm>
              <a:off x="6345459" y="1927063"/>
              <a:ext cx="686569" cy="593794"/>
            </a:xfrm>
            <a:custGeom>
              <a:avLst/>
              <a:gdLst/>
              <a:ahLst/>
              <a:cxnLst/>
              <a:rect l="l" t="t" r="r" b="b"/>
              <a:pathLst>
                <a:path w="3752" h="3245" extrusionOk="0">
                  <a:moveTo>
                    <a:pt x="1979" y="0"/>
                  </a:moveTo>
                  <a:lnTo>
                    <a:pt x="941" y="1130"/>
                  </a:lnTo>
                  <a:cubicBezTo>
                    <a:pt x="1" y="1950"/>
                    <a:pt x="772" y="3245"/>
                    <a:pt x="1725" y="3245"/>
                  </a:cubicBezTo>
                  <a:cubicBezTo>
                    <a:pt x="1980" y="3245"/>
                    <a:pt x="2247" y="3152"/>
                    <a:pt x="2499" y="2933"/>
                  </a:cubicBezTo>
                  <a:lnTo>
                    <a:pt x="3751" y="2077"/>
                  </a:lnTo>
                  <a:lnTo>
                    <a:pt x="3721" y="2016"/>
                  </a:lnTo>
                  <a:cubicBezTo>
                    <a:pt x="3537" y="1833"/>
                    <a:pt x="3476" y="1527"/>
                    <a:pt x="3568" y="1283"/>
                  </a:cubicBezTo>
                  <a:lnTo>
                    <a:pt x="3568" y="1283"/>
                  </a:lnTo>
                  <a:cubicBezTo>
                    <a:pt x="3525" y="1290"/>
                    <a:pt x="3483" y="1294"/>
                    <a:pt x="3441" y="1294"/>
                  </a:cubicBezTo>
                  <a:cubicBezTo>
                    <a:pt x="2946" y="1294"/>
                    <a:pt x="2544" y="813"/>
                    <a:pt x="2713" y="306"/>
                  </a:cubicBezTo>
                  <a:lnTo>
                    <a:pt x="2713" y="306"/>
                  </a:lnTo>
                  <a:cubicBezTo>
                    <a:pt x="2678" y="309"/>
                    <a:pt x="2644" y="311"/>
                    <a:pt x="2611" y="311"/>
                  </a:cubicBezTo>
                  <a:cubicBezTo>
                    <a:pt x="2378" y="311"/>
                    <a:pt x="2170" y="218"/>
                    <a:pt x="2010" y="31"/>
                  </a:cubicBezTo>
                  <a:cubicBezTo>
                    <a:pt x="2010" y="31"/>
                    <a:pt x="1979" y="0"/>
                    <a:pt x="197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2346;p68">
              <a:extLst>
                <a:ext uri="{FF2B5EF4-FFF2-40B4-BE49-F238E27FC236}">
                  <a16:creationId xmlns:a16="http://schemas.microsoft.com/office/drawing/2014/main" id="{06BDF821-FD46-64AC-0FD6-F6FA57D61C5B}"/>
                </a:ext>
              </a:extLst>
            </p:cNvPr>
            <p:cNvSpPr/>
            <p:nvPr/>
          </p:nvSpPr>
          <p:spPr>
            <a:xfrm>
              <a:off x="6633477" y="1703638"/>
              <a:ext cx="655644" cy="642103"/>
            </a:xfrm>
            <a:custGeom>
              <a:avLst/>
              <a:gdLst/>
              <a:ahLst/>
              <a:cxnLst/>
              <a:rect l="l" t="t" r="r" b="b"/>
              <a:pathLst>
                <a:path w="3583" h="3509" extrusionOk="0">
                  <a:moveTo>
                    <a:pt x="1034" y="0"/>
                  </a:moveTo>
                  <a:cubicBezTo>
                    <a:pt x="491" y="0"/>
                    <a:pt x="0" y="636"/>
                    <a:pt x="405" y="1221"/>
                  </a:cubicBezTo>
                  <a:cubicBezTo>
                    <a:pt x="405" y="1221"/>
                    <a:pt x="436" y="1252"/>
                    <a:pt x="436" y="1252"/>
                  </a:cubicBezTo>
                  <a:cubicBezTo>
                    <a:pt x="596" y="1439"/>
                    <a:pt x="804" y="1532"/>
                    <a:pt x="1037" y="1532"/>
                  </a:cubicBezTo>
                  <a:cubicBezTo>
                    <a:pt x="1070" y="1532"/>
                    <a:pt x="1104" y="1530"/>
                    <a:pt x="1139" y="1527"/>
                  </a:cubicBezTo>
                  <a:lnTo>
                    <a:pt x="1139" y="1527"/>
                  </a:lnTo>
                  <a:cubicBezTo>
                    <a:pt x="970" y="2034"/>
                    <a:pt x="1372" y="2515"/>
                    <a:pt x="1867" y="2515"/>
                  </a:cubicBezTo>
                  <a:cubicBezTo>
                    <a:pt x="1909" y="2515"/>
                    <a:pt x="1951" y="2511"/>
                    <a:pt x="1994" y="2504"/>
                  </a:cubicBezTo>
                  <a:lnTo>
                    <a:pt x="1994" y="2504"/>
                  </a:lnTo>
                  <a:cubicBezTo>
                    <a:pt x="1902" y="2748"/>
                    <a:pt x="1963" y="3023"/>
                    <a:pt x="2147" y="3237"/>
                  </a:cubicBezTo>
                  <a:lnTo>
                    <a:pt x="2177" y="3298"/>
                  </a:lnTo>
                  <a:cubicBezTo>
                    <a:pt x="2335" y="3440"/>
                    <a:pt x="2524" y="3509"/>
                    <a:pt x="2713" y="3509"/>
                  </a:cubicBezTo>
                  <a:cubicBezTo>
                    <a:pt x="2891" y="3509"/>
                    <a:pt x="3068" y="3447"/>
                    <a:pt x="3216" y="3329"/>
                  </a:cubicBezTo>
                  <a:cubicBezTo>
                    <a:pt x="3552" y="3023"/>
                    <a:pt x="3583" y="2565"/>
                    <a:pt x="3308" y="2229"/>
                  </a:cubicBezTo>
                  <a:cubicBezTo>
                    <a:pt x="3216" y="2138"/>
                    <a:pt x="3124" y="2076"/>
                    <a:pt x="3002" y="2046"/>
                  </a:cubicBezTo>
                  <a:cubicBezTo>
                    <a:pt x="2913" y="2001"/>
                    <a:pt x="2807" y="1973"/>
                    <a:pt x="2709" y="1973"/>
                  </a:cubicBezTo>
                  <a:cubicBezTo>
                    <a:pt x="2673" y="1973"/>
                    <a:pt x="2638" y="1977"/>
                    <a:pt x="2605" y="1985"/>
                  </a:cubicBezTo>
                  <a:cubicBezTo>
                    <a:pt x="2743" y="1487"/>
                    <a:pt x="2381" y="990"/>
                    <a:pt x="1904" y="990"/>
                  </a:cubicBezTo>
                  <a:cubicBezTo>
                    <a:pt x="1854" y="990"/>
                    <a:pt x="1802" y="996"/>
                    <a:pt x="1750" y="1007"/>
                  </a:cubicBezTo>
                  <a:cubicBezTo>
                    <a:pt x="1811" y="732"/>
                    <a:pt x="1750" y="457"/>
                    <a:pt x="1597" y="274"/>
                  </a:cubicBezTo>
                  <a:cubicBezTo>
                    <a:pt x="1428" y="81"/>
                    <a:pt x="1228" y="0"/>
                    <a:pt x="10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2347;p68">
              <a:extLst>
                <a:ext uri="{FF2B5EF4-FFF2-40B4-BE49-F238E27FC236}">
                  <a16:creationId xmlns:a16="http://schemas.microsoft.com/office/drawing/2014/main" id="{96C2C504-3D7E-6DA3-C7AB-01D886990513}"/>
                </a:ext>
              </a:extLst>
            </p:cNvPr>
            <p:cNvSpPr/>
            <p:nvPr/>
          </p:nvSpPr>
          <p:spPr>
            <a:xfrm>
              <a:off x="5291809" y="2891899"/>
              <a:ext cx="656193" cy="579338"/>
            </a:xfrm>
            <a:custGeom>
              <a:avLst/>
              <a:gdLst/>
              <a:ahLst/>
              <a:cxnLst/>
              <a:rect l="l" t="t" r="r" b="b"/>
              <a:pathLst>
                <a:path w="3586" h="3166" extrusionOk="0">
                  <a:moveTo>
                    <a:pt x="1477" y="1"/>
                  </a:moveTo>
                  <a:lnTo>
                    <a:pt x="622" y="1284"/>
                  </a:lnTo>
                  <a:cubicBezTo>
                    <a:pt x="1" y="2181"/>
                    <a:pt x="749" y="3165"/>
                    <a:pt x="1600" y="3165"/>
                  </a:cubicBezTo>
                  <a:cubicBezTo>
                    <a:pt x="1878" y="3165"/>
                    <a:pt x="2168" y="3060"/>
                    <a:pt x="2424" y="2811"/>
                  </a:cubicBezTo>
                  <a:lnTo>
                    <a:pt x="3585" y="1772"/>
                  </a:lnTo>
                  <a:lnTo>
                    <a:pt x="3524" y="1742"/>
                  </a:lnTo>
                  <a:cubicBezTo>
                    <a:pt x="3310" y="1559"/>
                    <a:pt x="3219" y="1314"/>
                    <a:pt x="3249" y="1039"/>
                  </a:cubicBezTo>
                  <a:lnTo>
                    <a:pt x="3249" y="1039"/>
                  </a:lnTo>
                  <a:cubicBezTo>
                    <a:pt x="3165" y="1067"/>
                    <a:pt x="3082" y="1080"/>
                    <a:pt x="3000" y="1080"/>
                  </a:cubicBezTo>
                  <a:cubicBezTo>
                    <a:pt x="2547" y="1080"/>
                    <a:pt x="2163" y="676"/>
                    <a:pt x="2241" y="184"/>
                  </a:cubicBezTo>
                  <a:lnTo>
                    <a:pt x="2241" y="184"/>
                  </a:lnTo>
                  <a:cubicBezTo>
                    <a:pt x="2163" y="213"/>
                    <a:pt x="2081" y="227"/>
                    <a:pt x="2000" y="227"/>
                  </a:cubicBezTo>
                  <a:cubicBezTo>
                    <a:pt x="1827" y="227"/>
                    <a:pt x="1653" y="165"/>
                    <a:pt x="1508" y="62"/>
                  </a:cubicBezTo>
                  <a:cubicBezTo>
                    <a:pt x="1508" y="31"/>
                    <a:pt x="1477" y="31"/>
                    <a:pt x="147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348;p68">
              <a:extLst>
                <a:ext uri="{FF2B5EF4-FFF2-40B4-BE49-F238E27FC236}">
                  <a16:creationId xmlns:a16="http://schemas.microsoft.com/office/drawing/2014/main" id="{6FFFAA37-BC8E-DBE7-7526-4E4202037E14}"/>
                </a:ext>
              </a:extLst>
            </p:cNvPr>
            <p:cNvSpPr/>
            <p:nvPr/>
          </p:nvSpPr>
          <p:spPr>
            <a:xfrm>
              <a:off x="5453591" y="2700724"/>
              <a:ext cx="717494" cy="559759"/>
            </a:xfrm>
            <a:custGeom>
              <a:avLst/>
              <a:gdLst/>
              <a:ahLst/>
              <a:cxnLst/>
              <a:rect l="l" t="t" r="r" b="b"/>
              <a:pathLst>
                <a:path w="3921" h="3059" extrusionOk="0">
                  <a:moveTo>
                    <a:pt x="1225" y="0"/>
                  </a:moveTo>
                  <a:cubicBezTo>
                    <a:pt x="688" y="0"/>
                    <a:pt x="0" y="680"/>
                    <a:pt x="469" y="1149"/>
                  </a:cubicBezTo>
                  <a:cubicBezTo>
                    <a:pt x="469" y="1149"/>
                    <a:pt x="469" y="1179"/>
                    <a:pt x="499" y="1179"/>
                  </a:cubicBezTo>
                  <a:cubicBezTo>
                    <a:pt x="647" y="1306"/>
                    <a:pt x="824" y="1374"/>
                    <a:pt x="1000" y="1374"/>
                  </a:cubicBezTo>
                  <a:cubicBezTo>
                    <a:pt x="1078" y="1374"/>
                    <a:pt x="1157" y="1360"/>
                    <a:pt x="1233" y="1332"/>
                  </a:cubicBezTo>
                  <a:lnTo>
                    <a:pt x="1233" y="1332"/>
                  </a:lnTo>
                  <a:cubicBezTo>
                    <a:pt x="1153" y="1809"/>
                    <a:pt x="1556" y="2217"/>
                    <a:pt x="2004" y="2217"/>
                  </a:cubicBezTo>
                  <a:cubicBezTo>
                    <a:pt x="2072" y="2217"/>
                    <a:pt x="2141" y="2207"/>
                    <a:pt x="2210" y="2187"/>
                  </a:cubicBezTo>
                  <a:lnTo>
                    <a:pt x="2210" y="2187"/>
                  </a:lnTo>
                  <a:cubicBezTo>
                    <a:pt x="2180" y="2432"/>
                    <a:pt x="2271" y="2707"/>
                    <a:pt x="2485" y="2890"/>
                  </a:cubicBezTo>
                  <a:lnTo>
                    <a:pt x="2546" y="2920"/>
                  </a:lnTo>
                  <a:cubicBezTo>
                    <a:pt x="2676" y="3012"/>
                    <a:pt x="2829" y="3058"/>
                    <a:pt x="2982" y="3058"/>
                  </a:cubicBezTo>
                  <a:cubicBezTo>
                    <a:pt x="3188" y="3058"/>
                    <a:pt x="3396" y="2973"/>
                    <a:pt x="3554" y="2798"/>
                  </a:cubicBezTo>
                  <a:cubicBezTo>
                    <a:pt x="3921" y="2371"/>
                    <a:pt x="3707" y="1729"/>
                    <a:pt x="3157" y="1576"/>
                  </a:cubicBezTo>
                  <a:cubicBezTo>
                    <a:pt x="3096" y="1561"/>
                    <a:pt x="3027" y="1553"/>
                    <a:pt x="2955" y="1553"/>
                  </a:cubicBezTo>
                  <a:cubicBezTo>
                    <a:pt x="2882" y="1553"/>
                    <a:pt x="2806" y="1561"/>
                    <a:pt x="2729" y="1576"/>
                  </a:cubicBezTo>
                  <a:cubicBezTo>
                    <a:pt x="2807" y="1084"/>
                    <a:pt x="2446" y="680"/>
                    <a:pt x="1999" y="680"/>
                  </a:cubicBezTo>
                  <a:cubicBezTo>
                    <a:pt x="1919" y="680"/>
                    <a:pt x="1836" y="693"/>
                    <a:pt x="1752" y="721"/>
                  </a:cubicBezTo>
                  <a:cubicBezTo>
                    <a:pt x="1782" y="599"/>
                    <a:pt x="1752" y="446"/>
                    <a:pt x="1691" y="324"/>
                  </a:cubicBezTo>
                  <a:cubicBezTo>
                    <a:pt x="1600" y="93"/>
                    <a:pt x="1423" y="0"/>
                    <a:pt x="122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2349;p68">
              <a:extLst>
                <a:ext uri="{FF2B5EF4-FFF2-40B4-BE49-F238E27FC236}">
                  <a16:creationId xmlns:a16="http://schemas.microsoft.com/office/drawing/2014/main" id="{28168E94-EBA6-A418-7BA3-243CBC334872}"/>
                </a:ext>
              </a:extLst>
            </p:cNvPr>
            <p:cNvSpPr/>
            <p:nvPr/>
          </p:nvSpPr>
          <p:spPr>
            <a:xfrm>
              <a:off x="3370493" y="3464139"/>
              <a:ext cx="654363" cy="581717"/>
            </a:xfrm>
            <a:custGeom>
              <a:avLst/>
              <a:gdLst/>
              <a:ahLst/>
              <a:cxnLst/>
              <a:rect l="l" t="t" r="r" b="b"/>
              <a:pathLst>
                <a:path w="3576" h="3179" extrusionOk="0">
                  <a:moveTo>
                    <a:pt x="2077" y="1"/>
                  </a:moveTo>
                  <a:lnTo>
                    <a:pt x="2016" y="31"/>
                  </a:lnTo>
                  <a:cubicBezTo>
                    <a:pt x="1890" y="158"/>
                    <a:pt x="1719" y="226"/>
                    <a:pt x="1536" y="226"/>
                  </a:cubicBezTo>
                  <a:cubicBezTo>
                    <a:pt x="1453" y="226"/>
                    <a:pt x="1368" y="213"/>
                    <a:pt x="1283" y="184"/>
                  </a:cubicBezTo>
                  <a:lnTo>
                    <a:pt x="1283" y="184"/>
                  </a:lnTo>
                  <a:cubicBezTo>
                    <a:pt x="1361" y="676"/>
                    <a:pt x="999" y="1080"/>
                    <a:pt x="553" y="1080"/>
                  </a:cubicBezTo>
                  <a:cubicBezTo>
                    <a:pt x="472" y="1080"/>
                    <a:pt x="389" y="1067"/>
                    <a:pt x="306" y="1040"/>
                  </a:cubicBezTo>
                  <a:lnTo>
                    <a:pt x="306" y="1040"/>
                  </a:lnTo>
                  <a:cubicBezTo>
                    <a:pt x="336" y="1284"/>
                    <a:pt x="244" y="1559"/>
                    <a:pt x="31" y="1742"/>
                  </a:cubicBezTo>
                  <a:lnTo>
                    <a:pt x="0" y="1773"/>
                  </a:lnTo>
                  <a:lnTo>
                    <a:pt x="1100" y="2811"/>
                  </a:lnTo>
                  <a:cubicBezTo>
                    <a:pt x="1358" y="3069"/>
                    <a:pt x="1653" y="3178"/>
                    <a:pt x="1939" y="3178"/>
                  </a:cubicBezTo>
                  <a:cubicBezTo>
                    <a:pt x="2803" y="3178"/>
                    <a:pt x="3576" y="2179"/>
                    <a:pt x="2933" y="1284"/>
                  </a:cubicBezTo>
                  <a:lnTo>
                    <a:pt x="207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350;p68">
              <a:extLst>
                <a:ext uri="{FF2B5EF4-FFF2-40B4-BE49-F238E27FC236}">
                  <a16:creationId xmlns:a16="http://schemas.microsoft.com/office/drawing/2014/main" id="{B80022F3-0906-EEBE-8A27-2936C791C27D}"/>
                </a:ext>
              </a:extLst>
            </p:cNvPr>
            <p:cNvSpPr/>
            <p:nvPr/>
          </p:nvSpPr>
          <p:spPr>
            <a:xfrm>
              <a:off x="3130051" y="3227905"/>
              <a:ext cx="709626" cy="588305"/>
            </a:xfrm>
            <a:custGeom>
              <a:avLst/>
              <a:gdLst/>
              <a:ahLst/>
              <a:cxnLst/>
              <a:rect l="l" t="t" r="r" b="b"/>
              <a:pathLst>
                <a:path w="3878" h="3215" extrusionOk="0">
                  <a:moveTo>
                    <a:pt x="2811" y="0"/>
                  </a:moveTo>
                  <a:cubicBezTo>
                    <a:pt x="2661" y="0"/>
                    <a:pt x="2503" y="49"/>
                    <a:pt x="2353" y="162"/>
                  </a:cubicBezTo>
                  <a:cubicBezTo>
                    <a:pt x="2261" y="253"/>
                    <a:pt x="2169" y="345"/>
                    <a:pt x="2139" y="467"/>
                  </a:cubicBezTo>
                  <a:cubicBezTo>
                    <a:pt x="2078" y="589"/>
                    <a:pt x="2078" y="742"/>
                    <a:pt x="2078" y="864"/>
                  </a:cubicBezTo>
                  <a:cubicBezTo>
                    <a:pt x="2004" y="846"/>
                    <a:pt x="1927" y="836"/>
                    <a:pt x="1850" y="836"/>
                  </a:cubicBezTo>
                  <a:cubicBezTo>
                    <a:pt x="1673" y="836"/>
                    <a:pt x="1494" y="889"/>
                    <a:pt x="1345" y="1017"/>
                  </a:cubicBezTo>
                  <a:cubicBezTo>
                    <a:pt x="1161" y="1200"/>
                    <a:pt x="1039" y="1445"/>
                    <a:pt x="1100" y="1720"/>
                  </a:cubicBezTo>
                  <a:cubicBezTo>
                    <a:pt x="1025" y="1691"/>
                    <a:pt x="943" y="1677"/>
                    <a:pt x="861" y="1677"/>
                  </a:cubicBezTo>
                  <a:cubicBezTo>
                    <a:pt x="678" y="1677"/>
                    <a:pt x="494" y="1746"/>
                    <a:pt x="367" y="1872"/>
                  </a:cubicBezTo>
                  <a:cubicBezTo>
                    <a:pt x="31" y="2147"/>
                    <a:pt x="0" y="2605"/>
                    <a:pt x="275" y="2941"/>
                  </a:cubicBezTo>
                  <a:cubicBezTo>
                    <a:pt x="418" y="3119"/>
                    <a:pt x="633" y="3214"/>
                    <a:pt x="854" y="3214"/>
                  </a:cubicBezTo>
                  <a:cubicBezTo>
                    <a:pt x="1012" y="3214"/>
                    <a:pt x="1174" y="3166"/>
                    <a:pt x="1314" y="3064"/>
                  </a:cubicBezTo>
                  <a:lnTo>
                    <a:pt x="1345" y="3033"/>
                  </a:lnTo>
                  <a:cubicBezTo>
                    <a:pt x="1558" y="2850"/>
                    <a:pt x="1650" y="2575"/>
                    <a:pt x="1620" y="2331"/>
                  </a:cubicBezTo>
                  <a:lnTo>
                    <a:pt x="1620" y="2331"/>
                  </a:lnTo>
                  <a:cubicBezTo>
                    <a:pt x="1703" y="2358"/>
                    <a:pt x="1786" y="2371"/>
                    <a:pt x="1867" y="2371"/>
                  </a:cubicBezTo>
                  <a:cubicBezTo>
                    <a:pt x="2313" y="2371"/>
                    <a:pt x="2675" y="1967"/>
                    <a:pt x="2597" y="1475"/>
                  </a:cubicBezTo>
                  <a:lnTo>
                    <a:pt x="2597" y="1475"/>
                  </a:lnTo>
                  <a:cubicBezTo>
                    <a:pt x="2682" y="1504"/>
                    <a:pt x="2767" y="1517"/>
                    <a:pt x="2850" y="1517"/>
                  </a:cubicBezTo>
                  <a:cubicBezTo>
                    <a:pt x="3033" y="1517"/>
                    <a:pt x="3204" y="1449"/>
                    <a:pt x="3330" y="1322"/>
                  </a:cubicBezTo>
                  <a:lnTo>
                    <a:pt x="3391" y="1292"/>
                  </a:lnTo>
                  <a:cubicBezTo>
                    <a:pt x="3877" y="733"/>
                    <a:pt x="3397" y="0"/>
                    <a:pt x="281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351;p68">
              <a:extLst>
                <a:ext uri="{FF2B5EF4-FFF2-40B4-BE49-F238E27FC236}">
                  <a16:creationId xmlns:a16="http://schemas.microsoft.com/office/drawing/2014/main" id="{974C3EB7-AB42-CE8D-EF1B-F4CF52A0CEC2}"/>
                </a:ext>
              </a:extLst>
            </p:cNvPr>
            <p:cNvSpPr/>
            <p:nvPr/>
          </p:nvSpPr>
          <p:spPr>
            <a:xfrm>
              <a:off x="7175295" y="3335683"/>
              <a:ext cx="644848" cy="497726"/>
            </a:xfrm>
            <a:custGeom>
              <a:avLst/>
              <a:gdLst/>
              <a:ahLst/>
              <a:cxnLst/>
              <a:rect l="l" t="t" r="r" b="b"/>
              <a:pathLst>
                <a:path w="3524" h="2720" extrusionOk="0">
                  <a:moveTo>
                    <a:pt x="3096" y="0"/>
                  </a:moveTo>
                  <a:lnTo>
                    <a:pt x="1569" y="214"/>
                  </a:lnTo>
                  <a:cubicBezTo>
                    <a:pt x="0" y="244"/>
                    <a:pt x="40" y="2567"/>
                    <a:pt x="1570" y="2567"/>
                  </a:cubicBezTo>
                  <a:cubicBezTo>
                    <a:pt x="1590" y="2567"/>
                    <a:pt x="1610" y="2567"/>
                    <a:pt x="1630" y="2566"/>
                  </a:cubicBezTo>
                  <a:lnTo>
                    <a:pt x="3157" y="2719"/>
                  </a:lnTo>
                  <a:lnTo>
                    <a:pt x="3157" y="2658"/>
                  </a:lnTo>
                  <a:cubicBezTo>
                    <a:pt x="3157" y="2383"/>
                    <a:pt x="3279" y="2139"/>
                    <a:pt x="3524" y="2016"/>
                  </a:cubicBezTo>
                  <a:cubicBezTo>
                    <a:pt x="3279" y="1864"/>
                    <a:pt x="3126" y="1619"/>
                    <a:pt x="3126" y="1375"/>
                  </a:cubicBezTo>
                  <a:cubicBezTo>
                    <a:pt x="3126" y="1100"/>
                    <a:pt x="3249" y="856"/>
                    <a:pt x="3493" y="703"/>
                  </a:cubicBezTo>
                  <a:cubicBezTo>
                    <a:pt x="3249" y="550"/>
                    <a:pt x="3096" y="306"/>
                    <a:pt x="3096" y="61"/>
                  </a:cubicBezTo>
                  <a:lnTo>
                    <a:pt x="309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352;p68">
              <a:extLst>
                <a:ext uri="{FF2B5EF4-FFF2-40B4-BE49-F238E27FC236}">
                  <a16:creationId xmlns:a16="http://schemas.microsoft.com/office/drawing/2014/main" id="{7F847DFF-D2F3-6D91-17C8-F563EF4AD7A3}"/>
                </a:ext>
              </a:extLst>
            </p:cNvPr>
            <p:cNvSpPr/>
            <p:nvPr/>
          </p:nvSpPr>
          <p:spPr>
            <a:xfrm>
              <a:off x="7741632" y="3201555"/>
              <a:ext cx="307785" cy="764156"/>
            </a:xfrm>
            <a:custGeom>
              <a:avLst/>
              <a:gdLst/>
              <a:ahLst/>
              <a:cxnLst/>
              <a:rect l="l" t="t" r="r" b="b"/>
              <a:pathLst>
                <a:path w="1682" h="4176" extrusionOk="0">
                  <a:moveTo>
                    <a:pt x="765" y="0"/>
                  </a:moveTo>
                  <a:cubicBezTo>
                    <a:pt x="337" y="0"/>
                    <a:pt x="1" y="336"/>
                    <a:pt x="1" y="733"/>
                  </a:cubicBezTo>
                  <a:lnTo>
                    <a:pt x="1" y="794"/>
                  </a:lnTo>
                  <a:cubicBezTo>
                    <a:pt x="1" y="1039"/>
                    <a:pt x="154" y="1314"/>
                    <a:pt x="368" y="1436"/>
                  </a:cubicBezTo>
                  <a:cubicBezTo>
                    <a:pt x="154" y="1589"/>
                    <a:pt x="1" y="1833"/>
                    <a:pt x="31" y="2108"/>
                  </a:cubicBezTo>
                  <a:cubicBezTo>
                    <a:pt x="31" y="2352"/>
                    <a:pt x="184" y="2597"/>
                    <a:pt x="398" y="2749"/>
                  </a:cubicBezTo>
                  <a:cubicBezTo>
                    <a:pt x="184" y="2872"/>
                    <a:pt x="31" y="3116"/>
                    <a:pt x="62" y="3391"/>
                  </a:cubicBezTo>
                  <a:lnTo>
                    <a:pt x="62" y="3452"/>
                  </a:lnTo>
                  <a:cubicBezTo>
                    <a:pt x="91" y="3944"/>
                    <a:pt x="449" y="4176"/>
                    <a:pt x="812" y="4176"/>
                  </a:cubicBezTo>
                  <a:cubicBezTo>
                    <a:pt x="1214" y="4176"/>
                    <a:pt x="1622" y="3891"/>
                    <a:pt x="1589" y="3360"/>
                  </a:cubicBezTo>
                  <a:cubicBezTo>
                    <a:pt x="1589" y="3238"/>
                    <a:pt x="1559" y="3116"/>
                    <a:pt x="1498" y="3024"/>
                  </a:cubicBezTo>
                  <a:cubicBezTo>
                    <a:pt x="1406" y="2902"/>
                    <a:pt x="1315" y="2780"/>
                    <a:pt x="1192" y="2719"/>
                  </a:cubicBezTo>
                  <a:cubicBezTo>
                    <a:pt x="1681" y="2413"/>
                    <a:pt x="1651" y="1711"/>
                    <a:pt x="1162" y="1405"/>
                  </a:cubicBezTo>
                  <a:cubicBezTo>
                    <a:pt x="1284" y="1344"/>
                    <a:pt x="1376" y="1222"/>
                    <a:pt x="1437" y="1100"/>
                  </a:cubicBezTo>
                  <a:cubicBezTo>
                    <a:pt x="1498" y="978"/>
                    <a:pt x="1528" y="886"/>
                    <a:pt x="1528" y="764"/>
                  </a:cubicBezTo>
                  <a:cubicBezTo>
                    <a:pt x="1498" y="336"/>
                    <a:pt x="1162" y="0"/>
                    <a:pt x="76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353;p68">
              <a:extLst>
                <a:ext uri="{FF2B5EF4-FFF2-40B4-BE49-F238E27FC236}">
                  <a16:creationId xmlns:a16="http://schemas.microsoft.com/office/drawing/2014/main" id="{4F35FF64-4999-7E5D-205A-0B6200AF5F9D}"/>
                </a:ext>
              </a:extLst>
            </p:cNvPr>
            <p:cNvSpPr/>
            <p:nvPr/>
          </p:nvSpPr>
          <p:spPr>
            <a:xfrm>
              <a:off x="4322562" y="1373166"/>
              <a:ext cx="819967" cy="324986"/>
            </a:xfrm>
            <a:custGeom>
              <a:avLst/>
              <a:gdLst/>
              <a:ahLst/>
              <a:cxnLst/>
              <a:rect l="l" t="t" r="r" b="b"/>
              <a:pathLst>
                <a:path w="4481" h="1776" extrusionOk="0">
                  <a:moveTo>
                    <a:pt x="3654" y="1"/>
                  </a:moveTo>
                  <a:cubicBezTo>
                    <a:pt x="3634" y="1"/>
                    <a:pt x="3615" y="1"/>
                    <a:pt x="3595" y="3"/>
                  </a:cubicBezTo>
                  <a:cubicBezTo>
                    <a:pt x="3473" y="3"/>
                    <a:pt x="3351" y="64"/>
                    <a:pt x="3259" y="125"/>
                  </a:cubicBezTo>
                  <a:cubicBezTo>
                    <a:pt x="3137" y="186"/>
                    <a:pt x="3045" y="308"/>
                    <a:pt x="2984" y="430"/>
                  </a:cubicBezTo>
                  <a:cubicBezTo>
                    <a:pt x="2832" y="223"/>
                    <a:pt x="2604" y="122"/>
                    <a:pt x="2378" y="122"/>
                  </a:cubicBezTo>
                  <a:cubicBezTo>
                    <a:pt x="2105" y="122"/>
                    <a:pt x="1835" y="269"/>
                    <a:pt x="1701" y="553"/>
                  </a:cubicBezTo>
                  <a:cubicBezTo>
                    <a:pt x="1609" y="430"/>
                    <a:pt x="1487" y="339"/>
                    <a:pt x="1365" y="278"/>
                  </a:cubicBezTo>
                  <a:cubicBezTo>
                    <a:pt x="1279" y="256"/>
                    <a:pt x="1192" y="235"/>
                    <a:pt x="1106" y="235"/>
                  </a:cubicBezTo>
                  <a:cubicBezTo>
                    <a:pt x="1070" y="235"/>
                    <a:pt x="1034" y="238"/>
                    <a:pt x="998" y="247"/>
                  </a:cubicBezTo>
                  <a:cubicBezTo>
                    <a:pt x="0" y="277"/>
                    <a:pt x="50" y="1775"/>
                    <a:pt x="1059" y="1775"/>
                  </a:cubicBezTo>
                  <a:cubicBezTo>
                    <a:pt x="1070" y="1775"/>
                    <a:pt x="1080" y="1775"/>
                    <a:pt x="1090" y="1775"/>
                  </a:cubicBezTo>
                  <a:lnTo>
                    <a:pt x="1151" y="1775"/>
                  </a:lnTo>
                  <a:cubicBezTo>
                    <a:pt x="1285" y="1491"/>
                    <a:pt x="1555" y="1344"/>
                    <a:pt x="1828" y="1344"/>
                  </a:cubicBezTo>
                  <a:cubicBezTo>
                    <a:pt x="2054" y="1344"/>
                    <a:pt x="2282" y="1445"/>
                    <a:pt x="2434" y="1652"/>
                  </a:cubicBezTo>
                  <a:cubicBezTo>
                    <a:pt x="2568" y="1368"/>
                    <a:pt x="2848" y="1221"/>
                    <a:pt x="3129" y="1221"/>
                  </a:cubicBezTo>
                  <a:cubicBezTo>
                    <a:pt x="3362" y="1221"/>
                    <a:pt x="3595" y="1322"/>
                    <a:pt x="3748" y="1530"/>
                  </a:cubicBezTo>
                  <a:lnTo>
                    <a:pt x="3809" y="1530"/>
                  </a:lnTo>
                  <a:cubicBezTo>
                    <a:pt x="4206" y="1469"/>
                    <a:pt x="4481" y="1103"/>
                    <a:pt x="4420" y="705"/>
                  </a:cubicBezTo>
                  <a:cubicBezTo>
                    <a:pt x="4391" y="297"/>
                    <a:pt x="4056" y="1"/>
                    <a:pt x="365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0" name="Rounded Rectangle 42">
            <a:extLst>
              <a:ext uri="{FF2B5EF4-FFF2-40B4-BE49-F238E27FC236}">
                <a16:creationId xmlns:a16="http://schemas.microsoft.com/office/drawing/2014/main" id="{CE20445A-B146-2281-E4DD-19293D121889}"/>
              </a:ext>
            </a:extLst>
          </p:cNvPr>
          <p:cNvSpPr/>
          <p:nvPr/>
        </p:nvSpPr>
        <p:spPr>
          <a:xfrm>
            <a:off x="6770669" y="1829755"/>
            <a:ext cx="4623371" cy="1906905"/>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800" b="0" i="0" u="none" strike="noStrike" kern="0" cap="none" spc="0" normalizeH="0" baseline="0" noProof="0" dirty="0" err="1">
                <a:ln>
                  <a:noFill/>
                </a:ln>
                <a:solidFill>
                  <a:srgbClr val="FF0000"/>
                </a:solidFill>
                <a:effectLst/>
                <a:uLnTx/>
                <a:uFillTx/>
                <a:latin typeface="Arial" panose="020B0604020202020204" pitchFamily="34" charset="0"/>
                <a:ea typeface="微软雅黑"/>
                <a:cs typeface="+mn-cs"/>
              </a:rPr>
              <a:t>Đáp</a:t>
            </a:r>
            <a:r>
              <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cs typeface="+mn-cs"/>
              </a:rPr>
              <a:t> </a:t>
            </a:r>
            <a:r>
              <a:rPr kumimoji="0" lang="en-US" sz="4800" b="0" i="0" u="none" strike="noStrike" kern="0" cap="none" spc="0" normalizeH="0" baseline="0" noProof="0" dirty="0" err="1">
                <a:ln>
                  <a:noFill/>
                </a:ln>
                <a:solidFill>
                  <a:srgbClr val="FF0000"/>
                </a:solidFill>
                <a:effectLst/>
                <a:uLnTx/>
                <a:uFillTx/>
                <a:latin typeface="Arial" panose="020B0604020202020204" pitchFamily="34" charset="0"/>
                <a:ea typeface="微软雅黑"/>
                <a:cs typeface="+mn-cs"/>
              </a:rPr>
              <a:t>án</a:t>
            </a:r>
            <a:r>
              <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cs typeface="+mn-cs"/>
              </a:rPr>
              <a:t>: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800" b="0" i="0" u="none" strike="noStrike" kern="0" cap="none" spc="0" normalizeH="0" baseline="0" noProof="0" dirty="0" err="1">
                <a:ln>
                  <a:noFill/>
                </a:ln>
                <a:solidFill>
                  <a:srgbClr val="FF0000"/>
                </a:solidFill>
                <a:effectLst/>
                <a:uLnTx/>
                <a:uFillTx/>
                <a:latin typeface="Arial" panose="020B0604020202020204" pitchFamily="34" charset="0"/>
                <a:ea typeface="微软雅黑"/>
                <a:cs typeface="+mn-cs"/>
              </a:rPr>
              <a:t>Nấm</a:t>
            </a:r>
            <a:r>
              <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cs typeface="+mn-cs"/>
              </a:rPr>
              <a:t> </a:t>
            </a:r>
            <a:r>
              <a:rPr kumimoji="0" lang="en-US" sz="4800" b="0" i="0" u="none" strike="noStrike" kern="0" cap="none" spc="0" normalizeH="0" baseline="0" noProof="0" dirty="0" err="1">
                <a:ln>
                  <a:noFill/>
                </a:ln>
                <a:solidFill>
                  <a:srgbClr val="FF0000"/>
                </a:solidFill>
                <a:effectLst/>
                <a:uLnTx/>
                <a:uFillTx/>
                <a:latin typeface="Arial" panose="020B0604020202020204" pitchFamily="34" charset="0"/>
                <a:ea typeface="微软雅黑"/>
                <a:cs typeface="+mn-cs"/>
              </a:rPr>
              <a:t>mồng</a:t>
            </a:r>
            <a:r>
              <a:rPr kumimoji="0" lang="en-US" sz="4800" b="0" i="0" u="none" strike="noStrike" kern="0" cap="none" spc="0" normalizeH="0" noProof="0" dirty="0">
                <a:ln>
                  <a:noFill/>
                </a:ln>
                <a:solidFill>
                  <a:srgbClr val="FF0000"/>
                </a:solidFill>
                <a:effectLst/>
                <a:uLnTx/>
                <a:uFillTx/>
                <a:latin typeface="Arial" panose="020B0604020202020204" pitchFamily="34" charset="0"/>
                <a:ea typeface="微软雅黑"/>
                <a:cs typeface="+mn-cs"/>
              </a:rPr>
              <a:t> </a:t>
            </a:r>
            <a:r>
              <a:rPr kumimoji="0" lang="en-US" sz="4800" b="0" i="0" u="none" strike="noStrike" kern="0" cap="none" spc="0" normalizeH="0" noProof="0" dirty="0" err="1">
                <a:ln>
                  <a:noFill/>
                </a:ln>
                <a:solidFill>
                  <a:srgbClr val="FF0000"/>
                </a:solidFill>
                <a:effectLst/>
                <a:uLnTx/>
                <a:uFillTx/>
                <a:latin typeface="Arial" panose="020B0604020202020204" pitchFamily="34" charset="0"/>
                <a:ea typeface="微软雅黑"/>
                <a:cs typeface="+mn-cs"/>
              </a:rPr>
              <a:t>gà</a:t>
            </a:r>
            <a:endParaRPr kumimoji="0" lang="en-US" sz="4800" b="0" i="0" u="none" strike="noStrike" kern="0" cap="none" spc="0" normalizeH="0" baseline="0" noProof="0" dirty="0">
              <a:ln>
                <a:noFill/>
              </a:ln>
              <a:solidFill>
                <a:srgbClr val="FF0000"/>
              </a:solidFill>
              <a:effectLst/>
              <a:uLnTx/>
              <a:uFillTx/>
              <a:latin typeface="Arial" panose="020B0604020202020204" pitchFamily="34" charset="0"/>
              <a:ea typeface="微软雅黑"/>
              <a:cs typeface="+mn-cs"/>
            </a:endParaRPr>
          </a:p>
        </p:txBody>
      </p:sp>
      <p:sp>
        <p:nvSpPr>
          <p:cNvPr id="63" name="TextBox 62">
            <a:extLst>
              <a:ext uri="{FF2B5EF4-FFF2-40B4-BE49-F238E27FC236}">
                <a16:creationId xmlns:a16="http://schemas.microsoft.com/office/drawing/2014/main" id="{485A038D-DE10-3AB8-CA82-7F1049825144}"/>
              </a:ext>
            </a:extLst>
          </p:cNvPr>
          <p:cNvSpPr txBox="1"/>
          <p:nvPr/>
        </p:nvSpPr>
        <p:spPr>
          <a:xfrm>
            <a:off x="606175" y="4541178"/>
            <a:ext cx="522954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Arial"/>
                <a:ea typeface="+mn-ea"/>
                <a:cs typeface="+mn-cs"/>
              </a:rPr>
              <a:t>Đây</a:t>
            </a:r>
            <a:r>
              <a:rPr kumimoji="0" lang="en-US" sz="4400" b="0" i="0" u="none" strike="noStrike" kern="1200" cap="none" spc="0" normalizeH="0" baseline="0" noProof="0" dirty="0">
                <a:ln>
                  <a:noFill/>
                </a:ln>
                <a:solidFill>
                  <a:srgbClr val="002060"/>
                </a:solidFill>
                <a:effectLst/>
                <a:uLnTx/>
                <a:uFillTx/>
                <a:latin typeface="Arial"/>
                <a:ea typeface="+mn-ea"/>
                <a:cs typeface="+mn-cs"/>
              </a:rPr>
              <a:t> </a:t>
            </a:r>
            <a:r>
              <a:rPr kumimoji="0" lang="en-US" sz="4400" b="0" i="0" u="none" strike="noStrike" kern="1200" cap="none" spc="0" normalizeH="0" baseline="0" noProof="0" dirty="0" err="1">
                <a:ln>
                  <a:noFill/>
                </a:ln>
                <a:solidFill>
                  <a:srgbClr val="002060"/>
                </a:solidFill>
                <a:effectLst/>
                <a:uLnTx/>
                <a:uFillTx/>
                <a:latin typeface="Arial"/>
                <a:ea typeface="+mn-ea"/>
                <a:cs typeface="+mn-cs"/>
              </a:rPr>
              <a:t>là</a:t>
            </a:r>
            <a:r>
              <a:rPr kumimoji="0" lang="en-US" sz="4400" b="0" i="0" u="none" strike="noStrike" kern="1200" cap="none" spc="0" normalizeH="0" baseline="0" noProof="0" dirty="0">
                <a:ln>
                  <a:noFill/>
                </a:ln>
                <a:solidFill>
                  <a:srgbClr val="002060"/>
                </a:solidFill>
                <a:effectLst/>
                <a:uLnTx/>
                <a:uFillTx/>
                <a:latin typeface="Arial"/>
                <a:ea typeface="+mn-ea"/>
                <a:cs typeface="+mn-cs"/>
              </a:rPr>
              <a:t> </a:t>
            </a:r>
            <a:r>
              <a:rPr kumimoji="0" lang="en-US" sz="4400" b="0" i="0" u="none" strike="noStrike" kern="1200" cap="none" spc="0" normalizeH="0" baseline="0" noProof="0" dirty="0" err="1">
                <a:ln>
                  <a:noFill/>
                </a:ln>
                <a:solidFill>
                  <a:srgbClr val="002060"/>
                </a:solidFill>
                <a:effectLst/>
                <a:uLnTx/>
                <a:uFillTx/>
                <a:latin typeface="Arial"/>
                <a:ea typeface="+mn-ea"/>
                <a:cs typeface="+mn-cs"/>
              </a:rPr>
              <a:t>nấm</a:t>
            </a:r>
            <a:r>
              <a:rPr kumimoji="0" lang="en-US" sz="4400" b="0" i="0" u="none" strike="noStrike" kern="1200" cap="none" spc="0" normalizeH="0" baseline="0" noProof="0" dirty="0">
                <a:ln>
                  <a:noFill/>
                </a:ln>
                <a:solidFill>
                  <a:srgbClr val="002060"/>
                </a:solidFill>
                <a:effectLst/>
                <a:uLnTx/>
                <a:uFillTx/>
                <a:latin typeface="Arial"/>
                <a:ea typeface="+mn-ea"/>
                <a:cs typeface="+mn-cs"/>
              </a:rPr>
              <a:t> </a:t>
            </a:r>
            <a:r>
              <a:rPr kumimoji="0" lang="en-US" sz="4400" b="0" i="0" u="none" strike="noStrike" kern="1200" cap="none" spc="0" normalizeH="0" baseline="0" noProof="0" dirty="0" err="1">
                <a:ln>
                  <a:noFill/>
                </a:ln>
                <a:solidFill>
                  <a:srgbClr val="002060"/>
                </a:solidFill>
                <a:effectLst/>
                <a:uLnTx/>
                <a:uFillTx/>
                <a:latin typeface="Arial"/>
                <a:ea typeface="+mn-ea"/>
                <a:cs typeface="+mn-cs"/>
              </a:rPr>
              <a:t>gì</a:t>
            </a:r>
            <a:r>
              <a:rPr kumimoji="0" lang="en-US" sz="4400" b="0" i="0" u="none" strike="noStrike" kern="1200" cap="none" spc="0" normalizeH="0" baseline="0" noProof="0" dirty="0">
                <a:ln>
                  <a:noFill/>
                </a:ln>
                <a:solidFill>
                  <a:srgbClr val="002060"/>
                </a:solidFill>
                <a:effectLst/>
                <a:uLnTx/>
                <a:uFillTx/>
                <a:latin typeface="Arial"/>
                <a:ea typeface="+mn-ea"/>
                <a:cs typeface="+mn-cs"/>
              </a:rPr>
              <a:t>?</a:t>
            </a:r>
          </a:p>
        </p:txBody>
      </p:sp>
      <p:pic>
        <p:nvPicPr>
          <p:cNvPr id="11266" name="Picture 2" descr="NẤM MÀO GÀ – TRỊ VIÊM MẮT, QUÁNG GÀ, VIÊM NHIỄM ĐƯỜNG HÔ HẤP - Galant  Clinic - Phòng khám cộng đồng hàng đầu tại Việt Nam">
            <a:extLst>
              <a:ext uri="{FF2B5EF4-FFF2-40B4-BE49-F238E27FC236}">
                <a16:creationId xmlns:a16="http://schemas.microsoft.com/office/drawing/2014/main" id="{38E7C5E9-9574-A401-3C21-F0239B7E90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81" y="933664"/>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A_图片 11">
            <a:hlinkClick r:id="rId6" action="ppaction://hlinksldjump"/>
            <a:extLst>
              <a:ext uri="{FF2B5EF4-FFF2-40B4-BE49-F238E27FC236}">
                <a16:creationId xmlns:a16="http://schemas.microsoft.com/office/drawing/2014/main" id="{429B6FDF-DD12-EB82-21AA-AFE775DDE790}"/>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10952253" y="67645"/>
            <a:ext cx="1144960" cy="1144960"/>
          </a:xfrm>
          <a:prstGeom prst="rect">
            <a:avLst/>
          </a:prstGeom>
        </p:spPr>
      </p:pic>
    </p:spTree>
    <p:extLst>
      <p:ext uri="{BB962C8B-B14F-4D97-AF65-F5344CB8AC3E}">
        <p14:creationId xmlns:p14="http://schemas.microsoft.com/office/powerpoint/2010/main" val="291462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p:tgtEl>
                                          <p:spTgt spid="60"/>
                                        </p:tgtEl>
                                        <p:attrNameLst>
                                          <p:attrName>ppt_y</p:attrName>
                                        </p:attrNameLst>
                                      </p:cBhvr>
                                      <p:tavLst>
                                        <p:tav tm="0">
                                          <p:val>
                                            <p:strVal val="#ppt_y-#ppt_h*1.125000"/>
                                          </p:val>
                                        </p:tav>
                                        <p:tav tm="100000">
                                          <p:val>
                                            <p:strVal val="#ppt_y"/>
                                          </p:val>
                                        </p:tav>
                                      </p:tavLst>
                                    </p:anim>
                                    <p:animEffect transition="in" filter="wipe(down)">
                                      <p:cBhvr>
                                        <p:cTn id="8"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075" y="990918"/>
            <a:ext cx="10295849" cy="1380807"/>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739297" y="3873774"/>
              <a:ext cx="9409702" cy="655088"/>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09" rtl="0" eaLnBrk="1" fontAlgn="auto" latinLnBrk="0" hangingPunct="1">
                <a:lnSpc>
                  <a:spcPct val="150000"/>
                </a:lnSpc>
                <a:spcBef>
                  <a:spcPct val="0"/>
                </a:spcBef>
                <a:spcAft>
                  <a:spcPts val="0"/>
                </a:spcAft>
                <a:buClrTx/>
                <a:buSzTx/>
                <a:buFontTx/>
                <a:buNone/>
                <a:tabLst/>
                <a:defRPr/>
              </a:pPr>
              <a:r>
                <a:rPr lang="en-US" sz="4000" b="1" dirty="0" err="1">
                  <a:effectLst/>
                  <a:latin typeface="Cambria" panose="02040503050406030204" pitchFamily="18" charset="0"/>
                  <a:ea typeface="Cambria" panose="02040503050406030204" pitchFamily="18" charset="0"/>
                </a:rPr>
                <a:t>Hãy</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một</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số</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loại</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nấm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mà</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em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biết</a:t>
              </a:r>
              <a:r>
                <a:rPr lang="en-US" sz="4000" b="1" dirty="0">
                  <a:effectLst/>
                  <a:latin typeface="Cambria" panose="02040503050406030204" pitchFamily="18" charset="0"/>
                  <a:ea typeface="Cambria" panose="02040503050406030204" pitchFamily="18" charset="0"/>
                </a:rPr>
                <a:t>? </a:t>
              </a:r>
              <a:endParaRPr kumimoji="0" lang="vi-VN" sz="239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79" y="1752818"/>
            <a:ext cx="4908463" cy="4908463"/>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876965" y="1124248"/>
            <a:ext cx="1142851" cy="106537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4648388" y="3276620"/>
            <a:ext cx="6247587" cy="1446362"/>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defTabSz="914309"/>
            <a:r>
              <a:rPr lang="en-US"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N</a:t>
            </a:r>
            <a:r>
              <a:rPr lang="vi-VN"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ấm rơm, nấm đùi gà, nấm tuyết…</a:t>
            </a:r>
            <a:endParaRPr kumimoji="0" lang="en-US" sz="4400" b="1" i="0" u="none" strike="noStrike" kern="120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971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305554" y="305207"/>
            <a:ext cx="1150560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5510B3A3-E903-6BB1-F6B2-2526A9AC28A1}"/>
              </a:ext>
            </a:extLst>
          </p:cNvPr>
          <p:cNvGrpSpPr/>
          <p:nvPr/>
        </p:nvGrpSpPr>
        <p:grpSpPr>
          <a:xfrm>
            <a:off x="915075" y="990919"/>
            <a:ext cx="10562550" cy="1276032"/>
            <a:chOff x="986208" y="1329418"/>
            <a:chExt cx="10219585" cy="4199164"/>
          </a:xfrm>
        </p:grpSpPr>
        <p:grpSp>
          <p:nvGrpSpPr>
            <p:cNvPr id="10" name="Group 9">
              <a:extLst>
                <a:ext uri="{FF2B5EF4-FFF2-40B4-BE49-F238E27FC236}">
                  <a16:creationId xmlns:a16="http://schemas.microsoft.com/office/drawing/2014/main" id="{A1B41ABC-3B2D-C251-5765-62E526658D70}"/>
                </a:ext>
              </a:extLst>
            </p:cNvPr>
            <p:cNvGrpSpPr/>
            <p:nvPr/>
          </p:nvGrpSpPr>
          <p:grpSpPr>
            <a:xfrm>
              <a:off x="986208" y="1329418"/>
              <a:ext cx="10219585" cy="4199164"/>
              <a:chOff x="986208" y="774700"/>
              <a:chExt cx="10219585" cy="5308600"/>
            </a:xfrm>
          </p:grpSpPr>
          <p:sp>
            <p:nvSpPr>
              <p:cNvPr id="12" name="Rectangle: Rounded Corners 11">
                <a:extLst>
                  <a:ext uri="{FF2B5EF4-FFF2-40B4-BE49-F238E27FC236}">
                    <a16:creationId xmlns:a16="http://schemas.microsoft.com/office/drawing/2014/main" id="{695E1D45-DA06-4915-8F7F-2F5D514E1411}"/>
                  </a:ext>
                </a:extLst>
              </p:cNvPr>
              <p:cNvSpPr/>
              <p:nvPr/>
            </p:nvSpPr>
            <p:spPr>
              <a:xfrm>
                <a:off x="986208" y="774700"/>
                <a:ext cx="10219585" cy="5308600"/>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6DF9B888-F204-3A33-C0F2-FE99F97218B7}"/>
                  </a:ext>
                </a:extLst>
              </p:cNvPr>
              <p:cNvSpPr/>
              <p:nvPr/>
            </p:nvSpPr>
            <p:spPr>
              <a:xfrm>
                <a:off x="1161143" y="957491"/>
                <a:ext cx="9869714" cy="4939579"/>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A7A1F054-C6D9-76C1-FF7B-763DD7E33AB8}"/>
                </a:ext>
              </a:extLst>
            </p:cNvPr>
            <p:cNvSpPr txBox="1">
              <a:spLocks/>
            </p:cNvSpPr>
            <p:nvPr/>
          </p:nvSpPr>
          <p:spPr>
            <a:xfrm>
              <a:off x="1739297" y="3873774"/>
              <a:ext cx="9409702" cy="655088"/>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09" rtl="0" eaLnBrk="1" fontAlgn="auto" latinLnBrk="0" hangingPunct="1">
                <a:lnSpc>
                  <a:spcPct val="150000"/>
                </a:lnSpc>
                <a:spcBef>
                  <a:spcPct val="0"/>
                </a:spcBef>
                <a:spcAft>
                  <a:spcPts val="0"/>
                </a:spcAft>
                <a:buClrTx/>
                <a:buSzTx/>
                <a:buFontTx/>
                <a:buNone/>
                <a:tabLst/>
                <a:defRPr/>
              </a:pPr>
              <a:r>
                <a:rPr lang="en-US" sz="3600" b="1" dirty="0" err="1">
                  <a:effectLst/>
                  <a:latin typeface="Cambria" panose="02040503050406030204" pitchFamily="18" charset="0"/>
                  <a:ea typeface="Cambria" panose="02040503050406030204" pitchFamily="18" charset="0"/>
                </a:rPr>
                <a:t>Chúng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hình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dạng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màu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như</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thế</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nào</a:t>
              </a:r>
              <a:r>
                <a:rPr lang="en-US" sz="3600" b="1" dirty="0">
                  <a:effectLst/>
                  <a:latin typeface="Cambria" panose="02040503050406030204" pitchFamily="18" charset="0"/>
                  <a:ea typeface="Cambria" panose="02040503050406030204" pitchFamily="18" charset="0"/>
                </a:rPr>
                <a:t>? </a:t>
              </a:r>
              <a:endParaRPr kumimoji="0" lang="vi-VN"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4" name="图片 14">
            <a:extLst>
              <a:ext uri="{FF2B5EF4-FFF2-40B4-BE49-F238E27FC236}">
                <a16:creationId xmlns:a16="http://schemas.microsoft.com/office/drawing/2014/main" id="{7E869DE2-CE33-F0EC-25F8-4812EAA1D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779" y="1752818"/>
            <a:ext cx="4908463" cy="4908463"/>
          </a:xfrm>
          <a:prstGeom prst="rect">
            <a:avLst/>
          </a:prstGeom>
        </p:spPr>
      </p:pic>
      <p:pic>
        <p:nvPicPr>
          <p:cNvPr id="15" name="Picture 2" descr="Dấu chấm hỏi png | PNGEgg">
            <a:extLst>
              <a:ext uri="{FF2B5EF4-FFF2-40B4-BE49-F238E27FC236}">
                <a16:creationId xmlns:a16="http://schemas.microsoft.com/office/drawing/2014/main" id="{4B84A74C-4F63-5738-8EE1-381D493A959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876965" y="1105198"/>
            <a:ext cx="1142851" cy="106537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8DD077-F822-59A8-9974-FBB8ED7FB2E3}"/>
              </a:ext>
            </a:extLst>
          </p:cNvPr>
          <p:cNvSpPr/>
          <p:nvPr/>
        </p:nvSpPr>
        <p:spPr>
          <a:xfrm>
            <a:off x="4648388" y="3276620"/>
            <a:ext cx="6638737" cy="2123658"/>
          </a:xfrm>
          <a:prstGeom prst="rect">
            <a:avLst/>
          </a:prstGeom>
          <a:ln w="7620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lvl="0" algn="just" defTabSz="914309"/>
            <a:r>
              <a:rPr lang="en-US"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N</a:t>
            </a:r>
            <a:r>
              <a:rPr lang="vi-VN"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ấm có hình dạng, kích thước và </a:t>
            </a:r>
            <a:r>
              <a:rPr lang="en-US" sz="4400" b="1"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nhiều</a:t>
            </a:r>
            <a:r>
              <a:rPr lang="en-US"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vi-VN" sz="4400" b="1" dirty="0">
                <a:solidFill>
                  <a:srgbClr val="0033CC"/>
                </a:solidFill>
                <a:latin typeface="Cambria" panose="02040503050406030204" pitchFamily="18" charset="0"/>
                <a:ea typeface="Cambria" panose="02040503050406030204" pitchFamily="18" charset="0"/>
                <a:cs typeface="Times New Roman" panose="02020603050405020304" pitchFamily="18" charset="0"/>
              </a:rPr>
              <a:t>màu sắc khác nhau.</a:t>
            </a:r>
            <a:endParaRPr kumimoji="0" lang="en-US" sz="4400" b="1" i="0" u="none" strike="noStrike" kern="120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733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 y="446"/>
            <a:ext cx="12190413" cy="6968853"/>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797" y="365526"/>
            <a:ext cx="7909717" cy="497373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794" y="1451441"/>
            <a:ext cx="4316191" cy="5517858"/>
          </a:xfrm>
          <a:prstGeom prst="rect">
            <a:avLst/>
          </a:prstGeom>
        </p:spPr>
      </p:pic>
      <p:pic>
        <p:nvPicPr>
          <p:cNvPr id="7" name="NAM">
            <a:extLst>
              <a:ext uri="{FF2B5EF4-FFF2-40B4-BE49-F238E27FC236}">
                <a16:creationId xmlns:a16="http://schemas.microsoft.com/office/drawing/2014/main" id="{48218F2C-655E-A6FE-7812-7A3CC4292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6934" y="4571852"/>
            <a:ext cx="2263509" cy="2086207"/>
          </a:xfrm>
          <a:prstGeom prst="rect">
            <a:avLst/>
          </a:prstGeom>
        </p:spPr>
      </p:pic>
      <p:pic>
        <p:nvPicPr>
          <p:cNvPr id="6" name="Picture 5">
            <a:extLst>
              <a:ext uri="{FF2B5EF4-FFF2-40B4-BE49-F238E27FC236}">
                <a16:creationId xmlns:a16="http://schemas.microsoft.com/office/drawing/2014/main" id="{3A326733-1315-90E9-CD6A-6F752F0A53E7}"/>
              </a:ext>
            </a:extLst>
          </p:cNvPr>
          <p:cNvPicPr>
            <a:picLocks noChangeAspect="1"/>
          </p:cNvPicPr>
          <p:nvPr/>
        </p:nvPicPr>
        <p:blipFill>
          <a:blip r:embed="rId7"/>
          <a:stretch>
            <a:fillRect/>
          </a:stretch>
        </p:blipFill>
        <p:spPr>
          <a:xfrm>
            <a:off x="4800769" y="2057579"/>
            <a:ext cx="6528532" cy="2139602"/>
          </a:xfrm>
          <a:prstGeom prst="rect">
            <a:avLst/>
          </a:prstGeom>
        </p:spPr>
      </p:pic>
    </p:spTree>
    <p:extLst>
      <p:ext uri="{BB962C8B-B14F-4D97-AF65-F5344CB8AC3E}">
        <p14:creationId xmlns:p14="http://schemas.microsoft.com/office/powerpoint/2010/main" val="101306817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grpSp>
        <p:nvGrpSpPr>
          <p:cNvPr id="22" name="Graphic 4">
            <a:extLst>
              <a:ext uri="{FF2B5EF4-FFF2-40B4-BE49-F238E27FC236}">
                <a16:creationId xmlns:a16="http://schemas.microsoft.com/office/drawing/2014/main" id="{008E5BC8-75C8-5759-853E-82750A9FEC4F}"/>
              </a:ext>
            </a:extLst>
          </p:cNvPr>
          <p:cNvGrpSpPr/>
          <p:nvPr/>
        </p:nvGrpSpPr>
        <p:grpSpPr>
          <a:xfrm>
            <a:off x="4410075" y="1600439"/>
            <a:ext cx="7247802" cy="2917423"/>
            <a:chOff x="5610688" y="1031736"/>
            <a:chExt cx="5879305" cy="3980523"/>
          </a:xfrm>
        </p:grpSpPr>
        <p:sp>
          <p:nvSpPr>
            <p:cNvPr id="23" name="Freeform: Shape 22">
              <a:extLst>
                <a:ext uri="{FF2B5EF4-FFF2-40B4-BE49-F238E27FC236}">
                  <a16:creationId xmlns:a16="http://schemas.microsoft.com/office/drawing/2014/main" id="{FB40A1BD-DF20-F45E-BAD6-041A0B666094}"/>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914309"/>
              <a:endParaRPr lang="en-US">
                <a:solidFill>
                  <a:prstClr val="black"/>
                </a:solidFill>
                <a:latin typeface="Calibri"/>
              </a:endParaRPr>
            </a:p>
          </p:txBody>
        </p:sp>
        <p:sp>
          <p:nvSpPr>
            <p:cNvPr id="24" name="Freeform: Shape 23">
              <a:extLst>
                <a:ext uri="{FF2B5EF4-FFF2-40B4-BE49-F238E27FC236}">
                  <a16:creationId xmlns:a16="http://schemas.microsoft.com/office/drawing/2014/main" id="{731DCF60-00B4-270A-8624-1813E585B0B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914309"/>
              <a:endParaRPr lang="en-US">
                <a:solidFill>
                  <a:prstClr val="black"/>
                </a:solidFill>
                <a:latin typeface="Calibri"/>
              </a:endParaRPr>
            </a:p>
          </p:txBody>
        </p:sp>
        <p:grpSp>
          <p:nvGrpSpPr>
            <p:cNvPr id="25" name="Graphic 4">
              <a:extLst>
                <a:ext uri="{FF2B5EF4-FFF2-40B4-BE49-F238E27FC236}">
                  <a16:creationId xmlns:a16="http://schemas.microsoft.com/office/drawing/2014/main" id="{ECF6A5BC-2CBD-C343-2F51-687129926C7D}"/>
                </a:ext>
              </a:extLst>
            </p:cNvPr>
            <p:cNvGrpSpPr/>
            <p:nvPr/>
          </p:nvGrpSpPr>
          <p:grpSpPr>
            <a:xfrm>
              <a:off x="5610688" y="1031736"/>
              <a:ext cx="5879305" cy="3980523"/>
              <a:chOff x="5610688" y="1031736"/>
              <a:chExt cx="5879305" cy="3980523"/>
            </a:xfrm>
            <a:solidFill>
              <a:srgbClr val="1A1A1A"/>
            </a:solidFill>
          </p:grpSpPr>
          <p:sp>
            <p:nvSpPr>
              <p:cNvPr id="26" name="Freeform: Shape 25">
                <a:extLst>
                  <a:ext uri="{FF2B5EF4-FFF2-40B4-BE49-F238E27FC236}">
                    <a16:creationId xmlns:a16="http://schemas.microsoft.com/office/drawing/2014/main" id="{407046D9-57B2-D50A-E335-45B554BC2F5D}"/>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7" name="Freeform: Shape 26">
                <a:extLst>
                  <a:ext uri="{FF2B5EF4-FFF2-40B4-BE49-F238E27FC236}">
                    <a16:creationId xmlns:a16="http://schemas.microsoft.com/office/drawing/2014/main" id="{853C8D6C-0D06-DACD-21E0-A7A096590321}"/>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8" name="Freeform: Shape 27">
                <a:extLst>
                  <a:ext uri="{FF2B5EF4-FFF2-40B4-BE49-F238E27FC236}">
                    <a16:creationId xmlns:a16="http://schemas.microsoft.com/office/drawing/2014/main" id="{F3BC51B6-8436-CF64-DCFA-B9B6CE90476D}"/>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29" name="Freeform: Shape 28">
                <a:extLst>
                  <a:ext uri="{FF2B5EF4-FFF2-40B4-BE49-F238E27FC236}">
                    <a16:creationId xmlns:a16="http://schemas.microsoft.com/office/drawing/2014/main" id="{5453C492-055A-A273-EE87-A048ED72F23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0" name="Freeform: Shape 29">
                <a:extLst>
                  <a:ext uri="{FF2B5EF4-FFF2-40B4-BE49-F238E27FC236}">
                    <a16:creationId xmlns:a16="http://schemas.microsoft.com/office/drawing/2014/main" id="{EEA6D8B3-317C-0855-A9CD-8F2E285117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sp>
            <p:nvSpPr>
              <p:cNvPr id="31" name="Freeform: Shape 30">
                <a:extLst>
                  <a:ext uri="{FF2B5EF4-FFF2-40B4-BE49-F238E27FC236}">
                    <a16:creationId xmlns:a16="http://schemas.microsoft.com/office/drawing/2014/main" id="{786C5ED2-7A5B-F4BD-F1C9-04330133FF59}"/>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914309"/>
                <a:endParaRPr lang="en-US">
                  <a:solidFill>
                    <a:prstClr val="black"/>
                  </a:solidFill>
                  <a:latin typeface="Calibri"/>
                </a:endParaRPr>
              </a:p>
            </p:txBody>
          </p:sp>
        </p:grpSp>
      </p:grpSp>
      <p:sp>
        <p:nvSpPr>
          <p:cNvPr id="32" name="TextBox 31">
            <a:extLst>
              <a:ext uri="{FF2B5EF4-FFF2-40B4-BE49-F238E27FC236}">
                <a16:creationId xmlns:a16="http://schemas.microsoft.com/office/drawing/2014/main" id="{513CA476-6AF4-BF36-DCBA-03186241CC84}"/>
              </a:ext>
            </a:extLst>
          </p:cNvPr>
          <p:cNvSpPr txBox="1"/>
          <p:nvPr/>
        </p:nvSpPr>
        <p:spPr>
          <a:xfrm>
            <a:off x="5038724" y="1981661"/>
            <a:ext cx="6276975" cy="2308324"/>
          </a:xfrm>
          <a:prstGeom prst="rect">
            <a:avLst/>
          </a:prstGeom>
          <a:noFill/>
        </p:spPr>
        <p:txBody>
          <a:bodyPr wrap="square" rtlCol="0">
            <a:spAutoFit/>
          </a:bodyPr>
          <a:lstStyle/>
          <a:p>
            <a:pPr algn="ctr" defTabSz="914309"/>
            <a:r>
              <a:rPr lang="vi-VN" sz="4800" b="1" dirty="0">
                <a:solidFill>
                  <a:srgbClr val="FF0000"/>
                </a:solidFill>
                <a:latin typeface="Calibri"/>
              </a:rPr>
              <a:t>Hoạt động 1: </a:t>
            </a:r>
            <a:endParaRPr lang="en-US" sz="4800" b="1" dirty="0">
              <a:solidFill>
                <a:srgbClr val="FF0000"/>
              </a:solidFill>
              <a:latin typeface="Calibri"/>
            </a:endParaRPr>
          </a:p>
          <a:p>
            <a:pPr algn="ctr" defTabSz="914309"/>
            <a:r>
              <a:rPr lang="vi-VN" sz="4800" b="1" dirty="0">
                <a:solidFill>
                  <a:srgbClr val="FF0000"/>
                </a:solidFill>
                <a:latin typeface="Calibri"/>
              </a:rPr>
              <a:t>Hình dạng, kích thước và màu sắc của nấm</a:t>
            </a:r>
            <a:endParaRPr lang="en-US" sz="4800" b="1" dirty="0">
              <a:solidFill>
                <a:srgbClr val="FF0000"/>
              </a:solidFill>
              <a:latin typeface="Calibri"/>
            </a:endParaRPr>
          </a:p>
        </p:txBody>
      </p:sp>
      <p:pic>
        <p:nvPicPr>
          <p:cNvPr id="5" name="Picture 4" descr="A red and white mushrooms with white dots&#10;&#10;Description automatically generated">
            <a:extLst>
              <a:ext uri="{FF2B5EF4-FFF2-40B4-BE49-F238E27FC236}">
                <a16:creationId xmlns:a16="http://schemas.microsoft.com/office/drawing/2014/main" id="{7F3F8C7B-869B-7E22-BCB6-33834B168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4" y="2724150"/>
            <a:ext cx="3747656" cy="3810001"/>
          </a:xfrm>
          <a:prstGeom prst="rect">
            <a:avLst/>
          </a:prstGeom>
        </p:spPr>
      </p:pic>
    </p:spTree>
    <p:extLst>
      <p:ext uri="{BB962C8B-B14F-4D97-AF65-F5344CB8AC3E}">
        <p14:creationId xmlns:p14="http://schemas.microsoft.com/office/powerpoint/2010/main" val="16370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prstClr val="white"/>
              </a:solidFill>
              <a:latin typeface="Calibri"/>
            </a:endParaRPr>
          </a:p>
        </p:txBody>
      </p:sp>
      <p:sp>
        <p:nvSpPr>
          <p:cNvPr id="6" name="Rectangle: Rounded Corners 5">
            <a:extLst>
              <a:ext uri="{FF2B5EF4-FFF2-40B4-BE49-F238E27FC236}">
                <a16:creationId xmlns:a16="http://schemas.microsoft.com/office/drawing/2014/main" id="{F6BF3015-8E5A-CB49-7A77-57D6CC390BE1}"/>
              </a:ext>
            </a:extLst>
          </p:cNvPr>
          <p:cNvSpPr/>
          <p:nvPr/>
        </p:nvSpPr>
        <p:spPr>
          <a:xfrm>
            <a:off x="838884" y="152826"/>
            <a:ext cx="10133281" cy="952074"/>
          </a:xfrm>
          <a:custGeom>
            <a:avLst/>
            <a:gdLst>
              <a:gd name="connsiteX0" fmla="*/ 0 w 10133281"/>
              <a:gd name="connsiteY0" fmla="*/ 158682 h 952074"/>
              <a:gd name="connsiteX1" fmla="*/ 158682 w 10133281"/>
              <a:gd name="connsiteY1" fmla="*/ 0 h 952074"/>
              <a:gd name="connsiteX2" fmla="*/ 9974599 w 10133281"/>
              <a:gd name="connsiteY2" fmla="*/ 0 h 952074"/>
              <a:gd name="connsiteX3" fmla="*/ 10133281 w 10133281"/>
              <a:gd name="connsiteY3" fmla="*/ 158682 h 952074"/>
              <a:gd name="connsiteX4" fmla="*/ 10133281 w 10133281"/>
              <a:gd name="connsiteY4" fmla="*/ 793392 h 952074"/>
              <a:gd name="connsiteX5" fmla="*/ 9974599 w 10133281"/>
              <a:gd name="connsiteY5" fmla="*/ 952074 h 952074"/>
              <a:gd name="connsiteX6" fmla="*/ 158682 w 10133281"/>
              <a:gd name="connsiteY6" fmla="*/ 952074 h 952074"/>
              <a:gd name="connsiteX7" fmla="*/ 0 w 10133281"/>
              <a:gd name="connsiteY7" fmla="*/ 793392 h 952074"/>
              <a:gd name="connsiteX8" fmla="*/ 0 w 10133281"/>
              <a:gd name="connsiteY8" fmla="*/ 158682 h 9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281" h="952074" fill="none" extrusionOk="0">
                <a:moveTo>
                  <a:pt x="0" y="158682"/>
                </a:moveTo>
                <a:cubicBezTo>
                  <a:pt x="-14357" y="65039"/>
                  <a:pt x="76891" y="6655"/>
                  <a:pt x="158682" y="0"/>
                </a:cubicBezTo>
                <a:cubicBezTo>
                  <a:pt x="2571074" y="-61902"/>
                  <a:pt x="5283019" y="-101778"/>
                  <a:pt x="9974599" y="0"/>
                </a:cubicBezTo>
                <a:cubicBezTo>
                  <a:pt x="10057475" y="-1493"/>
                  <a:pt x="10137539" y="65370"/>
                  <a:pt x="10133281" y="158682"/>
                </a:cubicBezTo>
                <a:cubicBezTo>
                  <a:pt x="10157693" y="440122"/>
                  <a:pt x="10105350" y="580895"/>
                  <a:pt x="10133281" y="793392"/>
                </a:cubicBezTo>
                <a:cubicBezTo>
                  <a:pt x="10122627" y="875814"/>
                  <a:pt x="10059070" y="937437"/>
                  <a:pt x="9974599" y="952074"/>
                </a:cubicBezTo>
                <a:cubicBezTo>
                  <a:pt x="6415033" y="809682"/>
                  <a:pt x="3654081" y="1063175"/>
                  <a:pt x="158682" y="952074"/>
                </a:cubicBezTo>
                <a:cubicBezTo>
                  <a:pt x="69316" y="952938"/>
                  <a:pt x="-599" y="883759"/>
                  <a:pt x="0" y="793392"/>
                </a:cubicBezTo>
                <a:cubicBezTo>
                  <a:pt x="34357" y="681748"/>
                  <a:pt x="51337" y="410688"/>
                  <a:pt x="0" y="158682"/>
                </a:cubicBezTo>
                <a:close/>
              </a:path>
              <a:path w="10133281" h="952074" stroke="0" extrusionOk="0">
                <a:moveTo>
                  <a:pt x="0" y="158682"/>
                </a:moveTo>
                <a:cubicBezTo>
                  <a:pt x="-4605" y="64958"/>
                  <a:pt x="64379" y="-11148"/>
                  <a:pt x="158682" y="0"/>
                </a:cubicBezTo>
                <a:cubicBezTo>
                  <a:pt x="3965808" y="-164947"/>
                  <a:pt x="6743106" y="-52288"/>
                  <a:pt x="9974599" y="0"/>
                </a:cubicBezTo>
                <a:cubicBezTo>
                  <a:pt x="10061567" y="-10501"/>
                  <a:pt x="10123867" y="72551"/>
                  <a:pt x="10133281" y="158682"/>
                </a:cubicBezTo>
                <a:cubicBezTo>
                  <a:pt x="10151353" y="332799"/>
                  <a:pt x="10159622" y="552515"/>
                  <a:pt x="10133281" y="793392"/>
                </a:cubicBezTo>
                <a:cubicBezTo>
                  <a:pt x="10143723" y="894511"/>
                  <a:pt x="10055289" y="939431"/>
                  <a:pt x="9974599" y="952074"/>
                </a:cubicBezTo>
                <a:cubicBezTo>
                  <a:pt x="8723583" y="1110615"/>
                  <a:pt x="4086880" y="810238"/>
                  <a:pt x="158682" y="952074"/>
                </a:cubicBezTo>
                <a:cubicBezTo>
                  <a:pt x="70551" y="960731"/>
                  <a:pt x="14702" y="875918"/>
                  <a:pt x="0" y="793392"/>
                </a:cubicBezTo>
                <a:cubicBezTo>
                  <a:pt x="-20039" y="478366"/>
                  <a:pt x="12877" y="433355"/>
                  <a:pt x="0" y="158682"/>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09">
              <a:defRPr/>
            </a:pPr>
            <a:r>
              <a:rPr lang="vi-VN" altLang="zh-CN" sz="2800" dirty="0">
                <a:solidFill>
                  <a:srgbClr val="000000"/>
                </a:solidFill>
                <a:latin typeface="Arial"/>
                <a:ea typeface="楷体"/>
                <a:cs typeface="Arial" panose="020B0604020202020204" pitchFamily="34" charset="0"/>
              </a:rPr>
              <a:t>1. Quan sát từ hình 1 đến hình 7 về một số nấm thường gặp, mô tả hình dạng và màu sắc của chúng.</a:t>
            </a:r>
            <a:endParaRPr kumimoji="1" lang="zh-CN" altLang="en-US" sz="2800" dirty="0">
              <a:solidFill>
                <a:prstClr val="black"/>
              </a:solidFill>
              <a:latin typeface="Arial"/>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5F418B9C-8D66-413A-09F2-468488329C2E}"/>
              </a:ext>
            </a:extLst>
          </p:cNvPr>
          <p:cNvPicPr>
            <a:picLocks noChangeAspect="1"/>
          </p:cNvPicPr>
          <p:nvPr/>
        </p:nvPicPr>
        <p:blipFill>
          <a:blip r:embed="rId3"/>
          <a:stretch>
            <a:fillRect/>
          </a:stretch>
        </p:blipFill>
        <p:spPr>
          <a:xfrm>
            <a:off x="1905000" y="1752599"/>
            <a:ext cx="8565440" cy="4257675"/>
          </a:xfrm>
          <a:prstGeom prst="rect">
            <a:avLst/>
          </a:prstGeom>
        </p:spPr>
      </p:pic>
    </p:spTree>
    <p:extLst>
      <p:ext uri="{BB962C8B-B14F-4D97-AF65-F5344CB8AC3E}">
        <p14:creationId xmlns:p14="http://schemas.microsoft.com/office/powerpoint/2010/main" val="23082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D1C1C98-1D21-EA86-9623-75E74862C3FC}"/>
              </a:ext>
            </a:extLst>
          </p:cNvPr>
          <p:cNvPicPr>
            <a:picLocks noChangeAspect="1"/>
          </p:cNvPicPr>
          <p:nvPr/>
        </p:nvPicPr>
        <p:blipFill>
          <a:blip r:embed="rId3"/>
          <a:stretch>
            <a:fillRect/>
          </a:stretch>
        </p:blipFill>
        <p:spPr>
          <a:xfrm>
            <a:off x="2252662" y="600074"/>
            <a:ext cx="7659414" cy="5724525"/>
          </a:xfrm>
          <a:prstGeom prst="rect">
            <a:avLst/>
          </a:prstGeom>
        </p:spPr>
      </p:pic>
    </p:spTree>
    <p:extLst>
      <p:ext uri="{BB962C8B-B14F-4D97-AF65-F5344CB8AC3E}">
        <p14:creationId xmlns:p14="http://schemas.microsoft.com/office/powerpoint/2010/main" val="6972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5143500" y="6286500"/>
          <a:ext cx="7048500" cy="6667500"/>
          <a:chOff x="5143500" y="6286500"/>
          <a:chExt cx="7048500" cy="6667500"/>
        </a:xfrm>
      </p:grpSpPr>
      <p:sp>
        <p:nvSpPr>
          <p:cNvPr id="4" name="Rectangle: Rounded Corners 3">
            <a:extLst>
              <a:ext uri="{FF2B5EF4-FFF2-40B4-BE49-F238E27FC236}">
                <a16:creationId xmlns:a16="http://schemas.microsoft.com/office/drawing/2014/main" id="{F4E71971-1D88-0C0A-490A-DDF9F155D60A}"/>
              </a:ext>
            </a:extLst>
          </p:cNvPr>
          <p:cNvSpPr/>
          <p:nvPr/>
        </p:nvSpPr>
        <p:spPr>
          <a:xfrm>
            <a:off x="534124" y="305207"/>
            <a:ext cx="11277036" cy="6397247"/>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0420CC8-80B6-96FD-B9C6-B6108330C437}"/>
              </a:ext>
            </a:extLst>
          </p:cNvPr>
          <p:cNvPicPr>
            <a:picLocks noChangeAspect="1"/>
          </p:cNvPicPr>
          <p:nvPr/>
        </p:nvPicPr>
        <p:blipFill>
          <a:blip r:embed="rId3"/>
          <a:stretch>
            <a:fillRect/>
          </a:stretch>
        </p:blipFill>
        <p:spPr>
          <a:xfrm>
            <a:off x="1600200" y="1914525"/>
            <a:ext cx="2771348" cy="4071937"/>
          </a:xfrm>
          <a:prstGeom prst="rect">
            <a:avLst/>
          </a:prstGeom>
        </p:spPr>
      </p:pic>
      <p:pic>
        <p:nvPicPr>
          <p:cNvPr id="7" name="Picture 6">
            <a:extLst>
              <a:ext uri="{FF2B5EF4-FFF2-40B4-BE49-F238E27FC236}">
                <a16:creationId xmlns:a16="http://schemas.microsoft.com/office/drawing/2014/main" id="{785D4C47-8784-FB35-1B23-4BE21DE9D830}"/>
              </a:ext>
            </a:extLst>
          </p:cNvPr>
          <p:cNvPicPr>
            <a:picLocks noChangeAspect="1"/>
          </p:cNvPicPr>
          <p:nvPr/>
        </p:nvPicPr>
        <p:blipFill>
          <a:blip r:embed="rId4"/>
          <a:stretch>
            <a:fillRect/>
          </a:stretch>
        </p:blipFill>
        <p:spPr>
          <a:xfrm>
            <a:off x="2345871" y="550592"/>
            <a:ext cx="7010400" cy="943704"/>
          </a:xfrm>
          <a:prstGeom prst="rect">
            <a:avLst/>
          </a:prstGeom>
        </p:spPr>
      </p:pic>
      <p:sp>
        <p:nvSpPr>
          <p:cNvPr id="8" name="TextBox 7">
            <a:extLst>
              <a:ext uri="{FF2B5EF4-FFF2-40B4-BE49-F238E27FC236}">
                <a16:creationId xmlns:a16="http://schemas.microsoft.com/office/drawing/2014/main" id="{67C5F22B-85FE-7FEA-E0CC-64C0D2CD7ABC}"/>
              </a:ext>
            </a:extLst>
          </p:cNvPr>
          <p:cNvSpPr txBox="1"/>
          <p:nvPr/>
        </p:nvSpPr>
        <p:spPr>
          <a:xfrm>
            <a:off x="4886325" y="2119777"/>
            <a:ext cx="6362700" cy="3477875"/>
          </a:xfrm>
          <a:custGeom>
            <a:avLst/>
            <a:gdLst>
              <a:gd name="connsiteX0" fmla="*/ 0 w 6362700"/>
              <a:gd name="connsiteY0" fmla="*/ 0 h 3477875"/>
              <a:gd name="connsiteX1" fmla="*/ 6362700 w 6362700"/>
              <a:gd name="connsiteY1" fmla="*/ 0 h 3477875"/>
              <a:gd name="connsiteX2" fmla="*/ 6362700 w 6362700"/>
              <a:gd name="connsiteY2" fmla="*/ 3477875 h 3477875"/>
              <a:gd name="connsiteX3" fmla="*/ 0 w 6362700"/>
              <a:gd name="connsiteY3" fmla="*/ 3477875 h 3477875"/>
              <a:gd name="connsiteX4" fmla="*/ 0 w 6362700"/>
              <a:gd name="connsiteY4" fmla="*/ 0 h 3477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700" h="3477875" fill="none" extrusionOk="0">
                <a:moveTo>
                  <a:pt x="0" y="0"/>
                </a:moveTo>
                <a:cubicBezTo>
                  <a:pt x="2044883" y="5222"/>
                  <a:pt x="3184080" y="24918"/>
                  <a:pt x="6362700" y="0"/>
                </a:cubicBezTo>
                <a:cubicBezTo>
                  <a:pt x="6201455" y="684204"/>
                  <a:pt x="6318940" y="2239209"/>
                  <a:pt x="6362700" y="3477875"/>
                </a:cubicBezTo>
                <a:cubicBezTo>
                  <a:pt x="5476603" y="3313114"/>
                  <a:pt x="2699412" y="3596025"/>
                  <a:pt x="0" y="3477875"/>
                </a:cubicBezTo>
                <a:cubicBezTo>
                  <a:pt x="-55725" y="2234568"/>
                  <a:pt x="17072" y="1095587"/>
                  <a:pt x="0" y="0"/>
                </a:cubicBezTo>
                <a:close/>
              </a:path>
              <a:path w="6362700" h="3477875" stroke="0" extrusionOk="0">
                <a:moveTo>
                  <a:pt x="0" y="0"/>
                </a:moveTo>
                <a:cubicBezTo>
                  <a:pt x="1280900" y="11849"/>
                  <a:pt x="4556927" y="-161459"/>
                  <a:pt x="6362700" y="0"/>
                </a:cubicBezTo>
                <a:cubicBezTo>
                  <a:pt x="6365830" y="1395067"/>
                  <a:pt x="6261524" y="2125017"/>
                  <a:pt x="6362700" y="3477875"/>
                </a:cubicBezTo>
                <a:cubicBezTo>
                  <a:pt x="5292456" y="3332015"/>
                  <a:pt x="2711728" y="3399551"/>
                  <a:pt x="0" y="3477875"/>
                </a:cubicBezTo>
                <a:cubicBezTo>
                  <a:pt x="74291" y="2165912"/>
                  <a:pt x="168006" y="1156441"/>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en-US" sz="4400" b="1" dirty="0" err="1">
                <a:solidFill>
                  <a:srgbClr val="FF0000"/>
                </a:solidFill>
                <a:latin typeface="Calibri" panose="020F0502020204030204" pitchFamily="34" charset="0"/>
                <a:cs typeface="Calibri" panose="020F0502020204030204" pitchFamily="34" charset="0"/>
              </a:rPr>
              <a:t>Nấm</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thông</a:t>
            </a:r>
            <a:r>
              <a:rPr lang="en-US" sz="4400" b="1" dirty="0">
                <a:solidFill>
                  <a:srgbClr val="FF0000"/>
                </a:solidFill>
                <a:latin typeface="Calibri" panose="020F0502020204030204" pitchFamily="34" charset="0"/>
                <a:cs typeface="Calibri" panose="020F0502020204030204" pitchFamily="34" charset="0"/>
              </a:rPr>
              <a:t>: </a:t>
            </a:r>
            <a:r>
              <a:rPr lang="vi-VN" sz="4400" b="1" dirty="0">
                <a:solidFill>
                  <a:srgbClr val="000000"/>
                </a:solidFill>
                <a:latin typeface="Calibri" panose="020F0502020204030204" pitchFamily="34" charset="0"/>
                <a:cs typeface="Calibri" panose="020F0502020204030204" pitchFamily="34" charset="0"/>
              </a:rPr>
              <a:t>Mũ nấm có dạng hình cầu dẹt, khi còn non nấm có màu tím rồi chuyển dần sang màu nâu hoặc vàng</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9739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654</Words>
  <Application>Microsoft Office PowerPoint</Application>
  <PresentationFormat>Widescreen</PresentationFormat>
  <Paragraphs>71</Paragraphs>
  <Slides>29</Slides>
  <Notes>10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29</vt:i4>
      </vt:variant>
    </vt:vector>
  </HeadingPairs>
  <TitlesOfParts>
    <vt:vector size="45" baseType="lpstr">
      <vt:lpstr>等线</vt:lpstr>
      <vt:lpstr>微软雅黑</vt:lpstr>
      <vt:lpstr>黑体</vt:lpstr>
      <vt:lpstr>Antic</vt:lpstr>
      <vt:lpstr>Arial</vt:lpstr>
      <vt:lpstr>Calibri</vt:lpstr>
      <vt:lpstr>Cambria</vt:lpstr>
      <vt:lpstr>Coiny</vt:lpstr>
      <vt:lpstr>Garamond</vt:lpstr>
      <vt:lpstr>Neucha</vt:lpstr>
      <vt:lpstr>Roboto Condensed Light</vt:lpstr>
      <vt:lpstr>Times New Roman</vt:lpstr>
      <vt:lpstr>楷体</vt:lpstr>
      <vt:lpstr>Theme74</vt:lpstr>
      <vt:lpstr>Office 主题​​</vt:lpstr>
      <vt:lpstr>Lawn and Garden Month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45</cp:revision>
  <dcterms:created xsi:type="dcterms:W3CDTF">2023-11-09T03:36:42Z</dcterms:created>
  <dcterms:modified xsi:type="dcterms:W3CDTF">2026-01-17T15:45:03Z</dcterms:modified>
</cp:coreProperties>
</file>