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 id="2147483782" r:id="rId7"/>
  </p:sldMasterIdLst>
  <p:notesMasterIdLst>
    <p:notesMasterId r:id="rId28"/>
  </p:notesMasterIdLst>
  <p:sldIdLst>
    <p:sldId id="2007577188" r:id="rId8"/>
    <p:sldId id="745" r:id="rId9"/>
    <p:sldId id="746" r:id="rId10"/>
    <p:sldId id="278" r:id="rId11"/>
    <p:sldId id="2007577140" r:id="rId12"/>
    <p:sldId id="2007577141" r:id="rId13"/>
    <p:sldId id="722" r:id="rId14"/>
    <p:sldId id="758" r:id="rId15"/>
    <p:sldId id="770" r:id="rId16"/>
    <p:sldId id="2007577149" r:id="rId17"/>
    <p:sldId id="775" r:id="rId18"/>
    <p:sldId id="2007577142" r:id="rId19"/>
    <p:sldId id="2007577143" r:id="rId20"/>
    <p:sldId id="2007577144" r:id="rId21"/>
    <p:sldId id="2007577145" r:id="rId22"/>
    <p:sldId id="2007577146" r:id="rId23"/>
    <p:sldId id="344" r:id="rId24"/>
    <p:sldId id="2007577147" r:id="rId25"/>
    <p:sldId id="2007577148" r:id="rId26"/>
    <p:sldId id="7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75" d="100"/>
          <a:sy n="75" d="100"/>
        </p:scale>
        <p:origin x="48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0BAB-16AD-483E-B323-A3E9EACA5794}" type="datetimeFigureOut">
              <a:rPr lang="en-US" smtClean="0"/>
              <a:t>1/24/2026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C5579-4226-4234-956F-01DECBF22046}" type="slidenum">
              <a:rPr lang="en-US" smtClean="0"/>
              <a:t>‹#›</a:t>
            </a:fld>
            <a:endParaRPr lang="en-US"/>
          </a:p>
        </p:txBody>
      </p:sp>
    </p:spTree>
    <p:extLst>
      <p:ext uri="{BB962C8B-B14F-4D97-AF65-F5344CB8AC3E}">
        <p14:creationId xmlns:p14="http://schemas.microsoft.com/office/powerpoint/2010/main" val="350299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3118671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Trong cuộc sống, có những tình huống có thể dẫn tới nguy cơ bị xâm hại cho bản thân. Em cần nhận diện các tình huống đó và biết cách tự bảo vệ bản thân đề phòng tránh nguy cơ bị xâm hại.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0C463-D005-4237-8EC9-26AED18C6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756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7701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1/24/2026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5214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1/24/2026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88583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1/24/2026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150952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24/01/2026</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35670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24/01/2026</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2650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24/01/2026</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620123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24/01/2026</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320345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24/01/2026</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36633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24/01/2026</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234694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24/01/2026</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347297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24/01/2026</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738269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1/24/2026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6126802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24/01/2026</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823885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24/01/2026</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607672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24/01/2026</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584830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1/24/2026</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8609941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1/24/2026</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2378130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4021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1/24/2026</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789201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1/24/2026</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9371871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1/24/2026</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297087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1/24/2026</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6512314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1/24/2026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733497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1/24/2026</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7325477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1/24/2026</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1958620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1/24/2026</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7198856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1/24/2026</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55413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783925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45020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42265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7391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627192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93276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1/24/2026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111591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96279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47331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1703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47890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2026/1/24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74698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2026/1/24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13185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2026/1/24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72545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2026/1/24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901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2026/1/24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59006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2026/1/24</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9482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1/24/2026</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956506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2026/1/24</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2790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2026/1/24</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56490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2026/1/24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1500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2026/1/24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1571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2026/1/24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4180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2026/1/24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66300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9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7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0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538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1/24/2026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9170005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8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44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979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85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888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378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753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716964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325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98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1/24/2026</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983156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3577175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2026/1/24</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12158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2026/1/24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720706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2026/1/24</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343997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2026/1/24</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17664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2026/1/24</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79039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892031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37405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1/24/2026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5502037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1/24/2026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280212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6B7B596F-C785-888A-93D8-E756EE12BE11}"/>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31232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720359-FB6E-DA99-1F91-64BADC0E0DD2}"/>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69552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4979727-A74E-A874-8973-E740898C7EAE}"/>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113953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9013F68-CB12-CA24-9BBB-7931151199F9}"/>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363897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354FCE6-3567-F802-58EF-1EC779EA7CCE}"/>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90128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DADA446-3B87-B08C-717B-033FEE7D74CD}"/>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187641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E7CD2A1-D4E5-86D5-25AC-02FF400AFA45}"/>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3066386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5.svg"/></Relationships>
</file>

<file path=ppt/slides/_rels/slide1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55.svg"/></Relationships>
</file>

<file path=ppt/slides/_rels/slide1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62.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5.jp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67.png"/><Relationship Id="rId5" Type="http://schemas.microsoft.com/office/2007/relationships/hdphoto" Target="../media/hdphoto5.wdp"/><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2.wdp"/><Relationship Id="rId7"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2.wdp"/><Relationship Id="rId7"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Layout" Target="../slideLayouts/slideLayout51.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39.sv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47.sv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8214" y="862852"/>
            <a:ext cx="10286999" cy="320087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500" b="1">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a:solidFill>
                  <a:srgbClr val="FF0000"/>
                </a:solidFill>
                <a:latin typeface="Times New Roman" panose="02020603050405020304" pitchFamily="18" charset="0"/>
                <a:cs typeface="Times New Roman" panose="02020603050405020304" pitchFamily="18" charset="0"/>
              </a:rPr>
              <a:t>VỀ DỰ GIỜ</a:t>
            </a:r>
          </a:p>
          <a:p>
            <a:pPr algn="ctr"/>
            <a:r>
              <a:rPr lang="en-US" sz="4000" b="1" i="1">
                <a:solidFill>
                  <a:schemeClr val="accent1">
                    <a:lumMod val="75000"/>
                  </a:schemeClr>
                </a:solidFill>
                <a:latin typeface="Times New Roman" panose="02020603050405020304" pitchFamily="18" charset="0"/>
                <a:cs typeface="Times New Roman" panose="02020603050405020304" pitchFamily="18" charset="0"/>
              </a:rPr>
              <a:t>Môn: HĐTN</a:t>
            </a: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1377833"/>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UBND PHƯỜNG HƯNG ĐẠO</a:t>
            </a:r>
          </a:p>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19198" y="5387790"/>
            <a:ext cx="5141151" cy="954107"/>
          </a:xfrm>
          <a:prstGeom prst="rect">
            <a:avLst/>
          </a:prstGeom>
          <a:noFill/>
        </p:spPr>
        <p:txBody>
          <a:bodyPr wrap="none" rtlCol="0">
            <a:spAutoFit/>
          </a:bodyPr>
          <a:lstStyle/>
          <a:p>
            <a:r>
              <a:rPr lang="en-US" sz="2800" b="1" i="1">
                <a:solidFill>
                  <a:schemeClr val="accent1">
                    <a:lumMod val="75000"/>
                  </a:schemeClr>
                </a:solidFill>
                <a:latin typeface="Times New Roman" panose="02020603050405020304" pitchFamily="18" charset="0"/>
                <a:cs typeface="Times New Roman" panose="02020603050405020304" pitchFamily="18" charset="0"/>
              </a:rPr>
              <a:t>Giáo viên: Nguyễn Hương Trang</a:t>
            </a:r>
          </a:p>
          <a:p>
            <a:r>
              <a:rPr lang="en-US" sz="2800" b="1" i="1">
                <a:solidFill>
                  <a:schemeClr val="accent1">
                    <a:lumMod val="75000"/>
                  </a:schemeClr>
                </a:solidFill>
                <a:latin typeface="Times New Roman" panose="02020603050405020304" pitchFamily="18" charset="0"/>
                <a:cs typeface="Times New Roman" panose="02020603050405020304" pitchFamily="18" charset="0"/>
              </a:rPr>
              <a:t>Lớp : 4A4</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1244010" y="769022"/>
            <a:ext cx="9994605" cy="1059778"/>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vi-VN"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Lựa chọn cụm từ chỉ hành vi làm tổn thương trẻ em cho phù hợp với từng hình ảnh</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pic>
        <p:nvPicPr>
          <p:cNvPr id="4" name="Picture 3">
            <a:extLst>
              <a:ext uri="{FF2B5EF4-FFF2-40B4-BE49-F238E27FC236}">
                <a16:creationId xmlns:a16="http://schemas.microsoft.com/office/drawing/2014/main" id="{B2E617E2-50BE-2110-D638-257479C65C1A}"/>
              </a:ext>
            </a:extLst>
          </p:cNvPr>
          <p:cNvPicPr>
            <a:picLocks noChangeAspect="1"/>
          </p:cNvPicPr>
          <p:nvPr/>
        </p:nvPicPr>
        <p:blipFill>
          <a:blip r:embed="rId2"/>
          <a:stretch>
            <a:fillRect/>
          </a:stretch>
        </p:blipFill>
        <p:spPr>
          <a:xfrm>
            <a:off x="660769" y="2366741"/>
            <a:ext cx="11026994" cy="1981976"/>
          </a:xfrm>
          <a:prstGeom prst="rect">
            <a:avLst/>
          </a:prstGeom>
        </p:spPr>
      </p:pic>
    </p:spTree>
    <p:extLst>
      <p:ext uri="{BB962C8B-B14F-4D97-AF65-F5344CB8AC3E}">
        <p14:creationId xmlns:p14="http://schemas.microsoft.com/office/powerpoint/2010/main" val="4563622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6" name="Picture 5">
            <a:extLst>
              <a:ext uri="{FF2B5EF4-FFF2-40B4-BE49-F238E27FC236}">
                <a16:creationId xmlns:a16="http://schemas.microsoft.com/office/drawing/2014/main" id="{E66239EA-E14A-0D18-D096-0D505DB224CD}"/>
              </a:ext>
            </a:extLst>
          </p:cNvPr>
          <p:cNvPicPr>
            <a:picLocks noChangeAspect="1"/>
          </p:cNvPicPr>
          <p:nvPr/>
        </p:nvPicPr>
        <p:blipFill>
          <a:blip r:embed="rId2"/>
          <a:stretch>
            <a:fillRect/>
          </a:stretch>
        </p:blipFill>
        <p:spPr>
          <a:xfrm>
            <a:off x="1158173" y="1847628"/>
            <a:ext cx="4232534" cy="2863492"/>
          </a:xfrm>
          <a:prstGeom prst="rect">
            <a:avLst/>
          </a:prstGeom>
        </p:spPr>
      </p:pic>
      <p:grpSp>
        <p:nvGrpSpPr>
          <p:cNvPr id="11" name="Group 10">
            <a:extLst>
              <a:ext uri="{FF2B5EF4-FFF2-40B4-BE49-F238E27FC236}">
                <a16:creationId xmlns:a16="http://schemas.microsoft.com/office/drawing/2014/main" id="{D3398CBA-BB73-7837-B42D-04A4746D01B4}"/>
              </a:ext>
            </a:extLst>
          </p:cNvPr>
          <p:cNvGrpSpPr/>
          <p:nvPr/>
        </p:nvGrpSpPr>
        <p:grpSpPr>
          <a:xfrm>
            <a:off x="5645888" y="2546616"/>
            <a:ext cx="5730949" cy="1415265"/>
            <a:chOff x="304800" y="2057400"/>
            <a:chExt cx="8452053" cy="2062165"/>
          </a:xfrm>
        </p:grpSpPr>
        <p:pic>
          <p:nvPicPr>
            <p:cNvPr id="12" name="Picture 25">
              <a:extLst>
                <a:ext uri="{FF2B5EF4-FFF2-40B4-BE49-F238E27FC236}">
                  <a16:creationId xmlns:a16="http://schemas.microsoft.com/office/drawing/2014/main" id="{91128FB8-CCF6-BE41-7F29-ED3E78EEE2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3" name="TextBox 12">
              <a:extLst>
                <a:ext uri="{FF2B5EF4-FFF2-40B4-BE49-F238E27FC236}">
                  <a16:creationId xmlns:a16="http://schemas.microsoft.com/office/drawing/2014/main" id="{25CEE3FB-64FA-77B3-30E7-E855D4AC6E40}"/>
                </a:ext>
              </a:extLst>
            </p:cNvPr>
            <p:cNvSpPr txBox="1"/>
            <p:nvPr/>
          </p:nvSpPr>
          <p:spPr>
            <a:xfrm>
              <a:off x="906836" y="2287400"/>
              <a:ext cx="7381222" cy="1210835"/>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vi-VN" sz="48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Đánh đập</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410991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11" name="Group 10">
            <a:extLst>
              <a:ext uri="{FF2B5EF4-FFF2-40B4-BE49-F238E27FC236}">
                <a16:creationId xmlns:a16="http://schemas.microsoft.com/office/drawing/2014/main" id="{D3398CBA-BB73-7837-B42D-04A4746D01B4}"/>
              </a:ext>
            </a:extLst>
          </p:cNvPr>
          <p:cNvGrpSpPr/>
          <p:nvPr/>
        </p:nvGrpSpPr>
        <p:grpSpPr>
          <a:xfrm>
            <a:off x="5645888" y="2546616"/>
            <a:ext cx="5730949" cy="2086126"/>
            <a:chOff x="304800" y="2057400"/>
            <a:chExt cx="8452053" cy="2062165"/>
          </a:xfrm>
        </p:grpSpPr>
        <p:pic>
          <p:nvPicPr>
            <p:cNvPr id="12" name="Picture 25">
              <a:extLst>
                <a:ext uri="{FF2B5EF4-FFF2-40B4-BE49-F238E27FC236}">
                  <a16:creationId xmlns:a16="http://schemas.microsoft.com/office/drawing/2014/main" id="{91128FB8-CCF6-BE41-7F29-ED3E78EEE2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2057400"/>
              <a:ext cx="8452053" cy="2062165"/>
            </a:xfrm>
            <a:prstGeom prst="rect">
              <a:avLst/>
            </a:prstGeom>
          </p:spPr>
        </p:pic>
        <p:sp>
          <p:nvSpPr>
            <p:cNvPr id="13" name="TextBox 12">
              <a:extLst>
                <a:ext uri="{FF2B5EF4-FFF2-40B4-BE49-F238E27FC236}">
                  <a16:creationId xmlns:a16="http://schemas.microsoft.com/office/drawing/2014/main" id="{25CEE3FB-64FA-77B3-30E7-E855D4AC6E40}"/>
                </a:ext>
              </a:extLst>
            </p:cNvPr>
            <p:cNvSpPr txBox="1"/>
            <p:nvPr/>
          </p:nvSpPr>
          <p:spPr>
            <a:xfrm>
              <a:off x="922516" y="2245357"/>
              <a:ext cx="7381222" cy="1734176"/>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Lăng mạ, xúc phạm</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78076315-0083-4C9B-AE4B-5FB00EC11F16}"/>
              </a:ext>
            </a:extLst>
          </p:cNvPr>
          <p:cNvPicPr>
            <a:picLocks noChangeAspect="1"/>
          </p:cNvPicPr>
          <p:nvPr/>
        </p:nvPicPr>
        <p:blipFill>
          <a:blip r:embed="rId4"/>
          <a:stretch>
            <a:fillRect/>
          </a:stretch>
        </p:blipFill>
        <p:spPr>
          <a:xfrm>
            <a:off x="968226" y="1913862"/>
            <a:ext cx="4420371" cy="2987638"/>
          </a:xfrm>
          <a:prstGeom prst="rect">
            <a:avLst/>
          </a:prstGeom>
        </p:spPr>
      </p:pic>
    </p:spTree>
    <p:extLst>
      <p:ext uri="{BB962C8B-B14F-4D97-AF65-F5344CB8AC3E}">
        <p14:creationId xmlns:p14="http://schemas.microsoft.com/office/powerpoint/2010/main" val="182473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11" name="Group 10">
            <a:extLst>
              <a:ext uri="{FF2B5EF4-FFF2-40B4-BE49-F238E27FC236}">
                <a16:creationId xmlns:a16="http://schemas.microsoft.com/office/drawing/2014/main" id="{D3398CBA-BB73-7837-B42D-04A4746D01B4}"/>
              </a:ext>
            </a:extLst>
          </p:cNvPr>
          <p:cNvGrpSpPr/>
          <p:nvPr/>
        </p:nvGrpSpPr>
        <p:grpSpPr>
          <a:xfrm>
            <a:off x="5645888" y="2546616"/>
            <a:ext cx="5730949" cy="2086126"/>
            <a:chOff x="304800" y="2057400"/>
            <a:chExt cx="8452053" cy="2062165"/>
          </a:xfrm>
        </p:grpSpPr>
        <p:pic>
          <p:nvPicPr>
            <p:cNvPr id="12" name="Picture 25">
              <a:extLst>
                <a:ext uri="{FF2B5EF4-FFF2-40B4-BE49-F238E27FC236}">
                  <a16:creationId xmlns:a16="http://schemas.microsoft.com/office/drawing/2014/main" id="{91128FB8-CCF6-BE41-7F29-ED3E78EEE2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2057400"/>
              <a:ext cx="8452053" cy="2062165"/>
            </a:xfrm>
            <a:prstGeom prst="rect">
              <a:avLst/>
            </a:prstGeom>
          </p:spPr>
        </p:pic>
        <p:sp>
          <p:nvSpPr>
            <p:cNvPr id="13" name="TextBox 12">
              <a:extLst>
                <a:ext uri="{FF2B5EF4-FFF2-40B4-BE49-F238E27FC236}">
                  <a16:creationId xmlns:a16="http://schemas.microsoft.com/office/drawing/2014/main" id="{25CEE3FB-64FA-77B3-30E7-E855D4AC6E40}"/>
                </a:ext>
              </a:extLst>
            </p:cNvPr>
            <p:cNvSpPr txBox="1"/>
            <p:nvPr/>
          </p:nvSpPr>
          <p:spPr>
            <a:xfrm>
              <a:off x="906836" y="2287400"/>
              <a:ext cx="7381222" cy="1551631"/>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lang="en-US" sz="4800" b="1" i="1" dirty="0" err="1">
                  <a:solidFill>
                    <a:prstClr val="black"/>
                  </a:solidFill>
                  <a:latin typeface="Calibri" panose="020F0502020204030204" pitchFamily="34" charset="0"/>
                  <a:ea typeface="Cambria" panose="02040503050406030204" pitchFamily="18" charset="0"/>
                  <a:cs typeface="Calibri" panose="020F0502020204030204" pitchFamily="34" charset="0"/>
                </a:rPr>
                <a:t>Ngược</a:t>
              </a:r>
              <a:r>
                <a:rPr lang="en-US" sz="4800" b="1"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800" b="1" i="1" dirty="0" err="1">
                  <a:solidFill>
                    <a:prstClr val="black"/>
                  </a:solidFill>
                  <a:latin typeface="Calibri" panose="020F0502020204030204" pitchFamily="34" charset="0"/>
                  <a:ea typeface="Cambria" panose="02040503050406030204" pitchFamily="18" charset="0"/>
                  <a:cs typeface="Calibri" panose="020F0502020204030204" pitchFamily="34" charset="0"/>
                </a:rPr>
                <a:t>đãi</a:t>
              </a:r>
              <a:r>
                <a:rPr lang="en-US" sz="4800" b="1" i="1" dirty="0">
                  <a:solidFill>
                    <a:prstClr val="black"/>
                  </a:solidFill>
                  <a:latin typeface="Calibri" panose="020F0502020204030204" pitchFamily="34" charset="0"/>
                  <a:ea typeface="Cambria" panose="02040503050406030204" pitchFamily="18" charset="0"/>
                  <a:cs typeface="Calibri" panose="020F0502020204030204" pitchFamily="34" charset="0"/>
                </a:rPr>
                <a:t>, l</a:t>
              </a:r>
              <a:r>
                <a:rPr kumimoji="0" lang="vi-VN" sz="48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ạm dụng sức lao động</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2" name="Picture 1">
            <a:extLst>
              <a:ext uri="{FF2B5EF4-FFF2-40B4-BE49-F238E27FC236}">
                <a16:creationId xmlns:a16="http://schemas.microsoft.com/office/drawing/2014/main" id="{118B18C8-EBA8-6617-A3B2-8B2F02E13094}"/>
              </a:ext>
            </a:extLst>
          </p:cNvPr>
          <p:cNvPicPr>
            <a:picLocks noChangeAspect="1"/>
          </p:cNvPicPr>
          <p:nvPr/>
        </p:nvPicPr>
        <p:blipFill>
          <a:blip r:embed="rId4"/>
          <a:stretch>
            <a:fillRect/>
          </a:stretch>
        </p:blipFill>
        <p:spPr>
          <a:xfrm>
            <a:off x="933449" y="2137145"/>
            <a:ext cx="4254552" cy="2870790"/>
          </a:xfrm>
          <a:prstGeom prst="rect">
            <a:avLst/>
          </a:prstGeom>
        </p:spPr>
      </p:pic>
    </p:spTree>
    <p:extLst>
      <p:ext uri="{BB962C8B-B14F-4D97-AF65-F5344CB8AC3E}">
        <p14:creationId xmlns:p14="http://schemas.microsoft.com/office/powerpoint/2010/main" val="2797221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11" name="Group 10">
            <a:extLst>
              <a:ext uri="{FF2B5EF4-FFF2-40B4-BE49-F238E27FC236}">
                <a16:creationId xmlns:a16="http://schemas.microsoft.com/office/drawing/2014/main" id="{D3398CBA-BB73-7837-B42D-04A4746D01B4}"/>
              </a:ext>
            </a:extLst>
          </p:cNvPr>
          <p:cNvGrpSpPr/>
          <p:nvPr/>
        </p:nvGrpSpPr>
        <p:grpSpPr>
          <a:xfrm>
            <a:off x="5645888" y="2546616"/>
            <a:ext cx="5730949" cy="2086126"/>
            <a:chOff x="304800" y="2057400"/>
            <a:chExt cx="8452053" cy="2062165"/>
          </a:xfrm>
        </p:grpSpPr>
        <p:pic>
          <p:nvPicPr>
            <p:cNvPr id="12" name="Picture 25">
              <a:extLst>
                <a:ext uri="{FF2B5EF4-FFF2-40B4-BE49-F238E27FC236}">
                  <a16:creationId xmlns:a16="http://schemas.microsoft.com/office/drawing/2014/main" id="{91128FB8-CCF6-BE41-7F29-ED3E78EEE2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2057400"/>
              <a:ext cx="8452053" cy="2062165"/>
            </a:xfrm>
            <a:prstGeom prst="rect">
              <a:avLst/>
            </a:prstGeom>
          </p:spPr>
        </p:pic>
        <p:sp>
          <p:nvSpPr>
            <p:cNvPr id="13" name="TextBox 12">
              <a:extLst>
                <a:ext uri="{FF2B5EF4-FFF2-40B4-BE49-F238E27FC236}">
                  <a16:creationId xmlns:a16="http://schemas.microsoft.com/office/drawing/2014/main" id="{25CEE3FB-64FA-77B3-30E7-E855D4AC6E40}"/>
                </a:ext>
              </a:extLst>
            </p:cNvPr>
            <p:cNvSpPr txBox="1"/>
            <p:nvPr/>
          </p:nvSpPr>
          <p:spPr>
            <a:xfrm>
              <a:off x="906836" y="2287400"/>
              <a:ext cx="7381222" cy="1429935"/>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Đụng chạm cơ thể ở vùng mặc đồ bơi.</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1DBC783F-1999-72B2-6EC9-80903F325F7B}"/>
              </a:ext>
            </a:extLst>
          </p:cNvPr>
          <p:cNvPicPr>
            <a:picLocks noChangeAspect="1"/>
          </p:cNvPicPr>
          <p:nvPr/>
        </p:nvPicPr>
        <p:blipFill>
          <a:blip r:embed="rId4"/>
          <a:stretch>
            <a:fillRect/>
          </a:stretch>
        </p:blipFill>
        <p:spPr>
          <a:xfrm>
            <a:off x="826348" y="2232837"/>
            <a:ext cx="4438391" cy="3032716"/>
          </a:xfrm>
          <a:prstGeom prst="rect">
            <a:avLst/>
          </a:prstGeom>
        </p:spPr>
      </p:pic>
    </p:spTree>
    <p:extLst>
      <p:ext uri="{BB962C8B-B14F-4D97-AF65-F5344CB8AC3E}">
        <p14:creationId xmlns:p14="http://schemas.microsoft.com/office/powerpoint/2010/main" val="2052360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11" name="Group 10">
            <a:extLst>
              <a:ext uri="{FF2B5EF4-FFF2-40B4-BE49-F238E27FC236}">
                <a16:creationId xmlns:a16="http://schemas.microsoft.com/office/drawing/2014/main" id="{D3398CBA-BB73-7837-B42D-04A4746D01B4}"/>
              </a:ext>
            </a:extLst>
          </p:cNvPr>
          <p:cNvGrpSpPr/>
          <p:nvPr/>
        </p:nvGrpSpPr>
        <p:grpSpPr>
          <a:xfrm>
            <a:off x="5645888" y="2716736"/>
            <a:ext cx="5730949" cy="1429961"/>
            <a:chOff x="304800" y="2057400"/>
            <a:chExt cx="8452053" cy="2062165"/>
          </a:xfrm>
        </p:grpSpPr>
        <p:pic>
          <p:nvPicPr>
            <p:cNvPr id="12" name="Picture 25">
              <a:extLst>
                <a:ext uri="{FF2B5EF4-FFF2-40B4-BE49-F238E27FC236}">
                  <a16:creationId xmlns:a16="http://schemas.microsoft.com/office/drawing/2014/main" id="{91128FB8-CCF6-BE41-7F29-ED3E78EEE2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2057400"/>
              <a:ext cx="8452053" cy="2062165"/>
            </a:xfrm>
            <a:prstGeom prst="rect">
              <a:avLst/>
            </a:prstGeom>
          </p:spPr>
        </p:pic>
        <p:sp>
          <p:nvSpPr>
            <p:cNvPr id="13" name="TextBox 12">
              <a:extLst>
                <a:ext uri="{FF2B5EF4-FFF2-40B4-BE49-F238E27FC236}">
                  <a16:creationId xmlns:a16="http://schemas.microsoft.com/office/drawing/2014/main" id="{25CEE3FB-64FA-77B3-30E7-E855D4AC6E40}"/>
                </a:ext>
              </a:extLst>
            </p:cNvPr>
            <p:cNvSpPr txBox="1"/>
            <p:nvPr/>
          </p:nvSpPr>
          <p:spPr>
            <a:xfrm>
              <a:off x="891156" y="2456066"/>
              <a:ext cx="7381222" cy="1198391"/>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en-US" sz="48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Bỏ</a:t>
              </a:r>
              <a:r>
                <a:rPr kumimoji="0" lang="en-US" sz="48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rơi</a:t>
              </a:r>
              <a:r>
                <a:rPr lang="en-US" sz="4800" b="1"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800" b="1" i="1" dirty="0" err="1">
                  <a:solidFill>
                    <a:prstClr val="black"/>
                  </a:solidFill>
                  <a:latin typeface="Calibri" panose="020F0502020204030204" pitchFamily="34" charset="0"/>
                  <a:ea typeface="Cambria" panose="02040503050406030204" pitchFamily="18" charset="0"/>
                  <a:cs typeface="Calibri" panose="020F0502020204030204" pitchFamily="34" charset="0"/>
                </a:rPr>
                <a:t>bỏ</a:t>
              </a:r>
              <a:r>
                <a:rPr lang="en-US" sz="4800" b="1"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800" b="1" i="1" dirty="0" err="1">
                  <a:solidFill>
                    <a:prstClr val="black"/>
                  </a:solidFill>
                  <a:latin typeface="Calibri" panose="020F0502020204030204" pitchFamily="34" charset="0"/>
                  <a:ea typeface="Cambria" panose="02040503050406030204" pitchFamily="18" charset="0"/>
                  <a:cs typeface="Calibri" panose="020F0502020204030204" pitchFamily="34" charset="0"/>
                </a:rPr>
                <a:t>mặc</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153902E1-8520-1B08-49E8-6F5DF025CCAA}"/>
              </a:ext>
            </a:extLst>
          </p:cNvPr>
          <p:cNvPicPr>
            <a:picLocks noChangeAspect="1"/>
          </p:cNvPicPr>
          <p:nvPr/>
        </p:nvPicPr>
        <p:blipFill>
          <a:blip r:embed="rId4"/>
          <a:stretch>
            <a:fillRect/>
          </a:stretch>
        </p:blipFill>
        <p:spPr>
          <a:xfrm>
            <a:off x="711938" y="1998921"/>
            <a:ext cx="4527364" cy="3052541"/>
          </a:xfrm>
          <a:prstGeom prst="rect">
            <a:avLst/>
          </a:prstGeom>
        </p:spPr>
      </p:pic>
    </p:spTree>
    <p:extLst>
      <p:ext uri="{BB962C8B-B14F-4D97-AF65-F5344CB8AC3E}">
        <p14:creationId xmlns:p14="http://schemas.microsoft.com/office/powerpoint/2010/main" val="3026581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51069AEA-B73E-2F43-9285-10CA6DCFE43C}"/>
              </a:ext>
            </a:extLst>
          </p:cNvPr>
          <p:cNvPicPr>
            <a:picLocks noChangeAspect="1"/>
          </p:cNvPicPr>
          <p:nvPr/>
        </p:nvPicPr>
        <p:blipFill>
          <a:blip r:embed="rId2"/>
          <a:stretch>
            <a:fillRect/>
          </a:stretch>
        </p:blipFill>
        <p:spPr>
          <a:xfrm>
            <a:off x="741288" y="2137144"/>
            <a:ext cx="4510910" cy="3014773"/>
          </a:xfrm>
          <a:prstGeom prst="rect">
            <a:avLst/>
          </a:prstGeom>
        </p:spPr>
      </p:pic>
      <p:grpSp>
        <p:nvGrpSpPr>
          <p:cNvPr id="6" name="Group 5">
            <a:extLst>
              <a:ext uri="{FF2B5EF4-FFF2-40B4-BE49-F238E27FC236}">
                <a16:creationId xmlns:a16="http://schemas.microsoft.com/office/drawing/2014/main" id="{A6095352-AC20-8419-0BB1-5968467575EB}"/>
              </a:ext>
            </a:extLst>
          </p:cNvPr>
          <p:cNvGrpSpPr/>
          <p:nvPr/>
        </p:nvGrpSpPr>
        <p:grpSpPr>
          <a:xfrm>
            <a:off x="5645888" y="2546616"/>
            <a:ext cx="5730949" cy="2086126"/>
            <a:chOff x="304800" y="2057400"/>
            <a:chExt cx="8452053" cy="2062165"/>
          </a:xfrm>
        </p:grpSpPr>
        <p:pic>
          <p:nvPicPr>
            <p:cNvPr id="7" name="Picture 25">
              <a:extLst>
                <a:ext uri="{FF2B5EF4-FFF2-40B4-BE49-F238E27FC236}">
                  <a16:creationId xmlns:a16="http://schemas.microsoft.com/office/drawing/2014/main" id="{E8C69EE7-7C0F-303C-2797-E60BE650B44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8" name="TextBox 7">
              <a:extLst>
                <a:ext uri="{FF2B5EF4-FFF2-40B4-BE49-F238E27FC236}">
                  <a16:creationId xmlns:a16="http://schemas.microsoft.com/office/drawing/2014/main" id="{C17B5AD4-A5D9-59EB-8F90-3309B665B37E}"/>
                </a:ext>
              </a:extLst>
            </p:cNvPr>
            <p:cNvSpPr txBox="1"/>
            <p:nvPr/>
          </p:nvSpPr>
          <p:spPr>
            <a:xfrm>
              <a:off x="906836" y="2287400"/>
              <a:ext cx="7381222" cy="1429935"/>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Đụng chạm cơ thể ở vùng mặc đồ bơi.</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634524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3"/>
          <p:cNvGrpSpPr/>
          <p:nvPr/>
        </p:nvGrpSpPr>
        <p:grpSpPr>
          <a:xfrm>
            <a:off x="0" y="0"/>
            <a:ext cx="1891810" cy="6708003"/>
            <a:chOff x="0" y="0"/>
            <a:chExt cx="527677" cy="1871042"/>
          </a:xfrm>
        </p:grpSpPr>
        <p:sp>
          <p:nvSpPr>
            <p:cNvPr id="4" name="Freeform 4"/>
            <p:cNvSpPr/>
            <p:nvPr/>
          </p:nvSpPr>
          <p:spPr>
            <a:xfrm>
              <a:off x="0" y="0"/>
              <a:ext cx="527677" cy="1871042"/>
            </a:xfrm>
            <a:custGeom>
              <a:avLst/>
              <a:gdLst/>
              <a:ahLst/>
              <a:cxnLst/>
              <a:rect l="l" t="t" r="r" b="b"/>
              <a:pathLst>
                <a:path w="527677" h="1871042">
                  <a:moveTo>
                    <a:pt x="0" y="0"/>
                  </a:moveTo>
                  <a:lnTo>
                    <a:pt x="527677" y="0"/>
                  </a:lnTo>
                  <a:lnTo>
                    <a:pt x="527677" y="1871042"/>
                  </a:lnTo>
                  <a:lnTo>
                    <a:pt x="0" y="1871042"/>
                  </a:lnTo>
                  <a:close/>
                </a:path>
              </a:pathLst>
            </a:custGeom>
            <a:solidFill>
              <a:srgbClr val="AB8CB4"/>
            </a:solidFill>
          </p:spPr>
          <p:txBody>
            <a:bodyPr/>
            <a:lstStyle/>
            <a:p>
              <a:endParaRPr lang="en-US"/>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1635" y="5703175"/>
            <a:ext cx="14735270" cy="7367635"/>
          </a:xfrm>
          <a:prstGeom prst="rect">
            <a:avLst/>
          </a:prstGeom>
        </p:spPr>
      </p:pic>
      <p:pic>
        <p:nvPicPr>
          <p:cNvPr id="104" name="Picture 11">
            <a:extLst>
              <a:ext uri="{FF2B5EF4-FFF2-40B4-BE49-F238E27FC236}">
                <a16:creationId xmlns:a16="http://schemas.microsoft.com/office/drawing/2014/main" id="{E592BE37-F119-E73B-07E7-C24AEBA74284}"/>
              </a:ext>
            </a:extLst>
          </p:cNvPr>
          <p:cNvPicPr>
            <a:picLocks noChangeAspect="1"/>
          </p:cNvPicPr>
          <p:nvPr/>
        </p:nvPicPr>
        <p:blipFill rotWithShape="1">
          <a:blip r:embed="rId4"/>
          <a:srcRect r="51604" b="52061"/>
          <a:stretch/>
        </p:blipFill>
        <p:spPr>
          <a:xfrm>
            <a:off x="2895600" y="4095903"/>
            <a:ext cx="5690675" cy="2762097"/>
          </a:xfrm>
          <a:prstGeom prst="rect">
            <a:avLst/>
          </a:prstGeom>
        </p:spPr>
      </p:pic>
      <p:sp>
        <p:nvSpPr>
          <p:cNvPr id="2" name="Thought Bubble: Cloud 1">
            <a:extLst>
              <a:ext uri="{FF2B5EF4-FFF2-40B4-BE49-F238E27FC236}">
                <a16:creationId xmlns:a16="http://schemas.microsoft.com/office/drawing/2014/main" id="{6586F5DF-D626-BF85-8C0B-69AAA867D6E5}"/>
              </a:ext>
            </a:extLst>
          </p:cNvPr>
          <p:cNvSpPr/>
          <p:nvPr/>
        </p:nvSpPr>
        <p:spPr>
          <a:xfrm>
            <a:off x="3327991" y="104775"/>
            <a:ext cx="8686800" cy="3613773"/>
          </a:xfrm>
          <a:prstGeom prst="cloudCallout">
            <a:avLst>
              <a:gd name="adj1" fmla="val -40436"/>
              <a:gd name="adj2" fmla="val 5624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ysClr val="windowText" lastClr="000000"/>
                </a:solidFill>
                <a:latin typeface="Calibri"/>
              </a:rPr>
              <a:t>Chia sẻ thêm về những hành vi xâm hại mà các em được nghe kể, đọc hoặc đã được chứng kiến.</a:t>
            </a:r>
            <a:endParaRPr kumimoji="0" lang="en-US" sz="3600" b="1" i="0" u="none" strike="noStrike" kern="1200" cap="none" spc="0" normalizeH="0" baseline="0" noProof="0" dirty="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55357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D1733-77F4-F5CC-E006-8D6662DA89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1753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B2030-4237-9BC1-010C-64339544821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294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sp>
        <p:nvSpPr>
          <p:cNvPr id="14" name="TextBox 13">
            <a:extLst>
              <a:ext uri="{FF2B5EF4-FFF2-40B4-BE49-F238E27FC236}">
                <a16:creationId xmlns:a16="http://schemas.microsoft.com/office/drawing/2014/main" id="{DD9F1A86-A247-5531-F235-A0CBA3D34F76}"/>
              </a:ext>
            </a:extLst>
          </p:cNvPr>
          <p:cNvSpPr txBox="1"/>
          <p:nvPr/>
        </p:nvSpPr>
        <p:spPr>
          <a:xfrm>
            <a:off x="3245371" y="220403"/>
            <a:ext cx="6197600" cy="58477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15" name="Picture 14">
            <a:extLst>
              <a:ext uri="{FF2B5EF4-FFF2-40B4-BE49-F238E27FC236}">
                <a16:creationId xmlns:a16="http://schemas.microsoft.com/office/drawing/2014/main" id="{62280F71-494C-7A5E-8E22-5AB91BC702A7}"/>
              </a:ext>
            </a:extLst>
          </p:cNvPr>
          <p:cNvPicPr>
            <a:picLocks noChangeAspect="1"/>
          </p:cNvPicPr>
          <p:nvPr/>
        </p:nvPicPr>
        <p:blipFill>
          <a:blip r:embed="rId7"/>
          <a:stretch>
            <a:fillRect/>
          </a:stretch>
        </p:blipFill>
        <p:spPr>
          <a:xfrm>
            <a:off x="4015870" y="1282780"/>
            <a:ext cx="5779509" cy="1072989"/>
          </a:xfrm>
          <a:prstGeom prst="rect">
            <a:avLst/>
          </a:prstGeom>
        </p:spPr>
      </p:pic>
      <p:pic>
        <p:nvPicPr>
          <p:cNvPr id="13" name="Picture 12" descr="A cartoon of a child sleeping in a bed&#10;&#10;Description automatically generated">
            <a:extLst>
              <a:ext uri="{FF2B5EF4-FFF2-40B4-BE49-F238E27FC236}">
                <a16:creationId xmlns:a16="http://schemas.microsoft.com/office/drawing/2014/main" id="{80AA1D05-56F8-1A8C-427F-E4ED9A1B6D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9667" y="3638549"/>
            <a:ext cx="4683460" cy="4162425"/>
          </a:xfrm>
          <a:prstGeom prst="rect">
            <a:avLst/>
          </a:prstGeom>
        </p:spPr>
      </p:pic>
      <p:pic>
        <p:nvPicPr>
          <p:cNvPr id="17" name="Picture 16" descr="A cartoon of a person covering her face with her hands&#10;&#10;Description automatically generated">
            <a:extLst>
              <a:ext uri="{FF2B5EF4-FFF2-40B4-BE49-F238E27FC236}">
                <a16:creationId xmlns:a16="http://schemas.microsoft.com/office/drawing/2014/main" id="{5F175C29-6941-04B1-1D72-AA05D13C8C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461" y="3507967"/>
            <a:ext cx="3283014" cy="3156419"/>
          </a:xfrm>
          <a:prstGeom prst="rect">
            <a:avLst/>
          </a:prstGeom>
        </p:spPr>
      </p:pic>
      <p:pic>
        <p:nvPicPr>
          <p:cNvPr id="7" name="Picture 6">
            <a:extLst>
              <a:ext uri="{FF2B5EF4-FFF2-40B4-BE49-F238E27FC236}">
                <a16:creationId xmlns:a16="http://schemas.microsoft.com/office/drawing/2014/main" id="{37D8A8F3-2952-7EC0-8FF3-C93EB794ECC2}"/>
              </a:ext>
            </a:extLst>
          </p:cNvPr>
          <p:cNvPicPr>
            <a:picLocks noChangeAspect="1"/>
          </p:cNvPicPr>
          <p:nvPr/>
        </p:nvPicPr>
        <p:blipFill>
          <a:blip r:embed="rId10"/>
          <a:stretch>
            <a:fillRect/>
          </a:stretch>
        </p:blipFill>
        <p:spPr>
          <a:xfrm>
            <a:off x="1406933" y="1882855"/>
            <a:ext cx="2310584" cy="1072989"/>
          </a:xfrm>
          <a:prstGeom prst="rect">
            <a:avLst/>
          </a:prstGeom>
        </p:spPr>
      </p:pic>
      <p:pic>
        <p:nvPicPr>
          <p:cNvPr id="9" name="Picture 8">
            <a:extLst>
              <a:ext uri="{FF2B5EF4-FFF2-40B4-BE49-F238E27FC236}">
                <a16:creationId xmlns:a16="http://schemas.microsoft.com/office/drawing/2014/main" id="{A9C49BB2-7007-A61A-EF3B-13849AC93EDE}"/>
              </a:ext>
            </a:extLst>
          </p:cNvPr>
          <p:cNvPicPr>
            <a:picLocks noChangeAspect="1"/>
          </p:cNvPicPr>
          <p:nvPr/>
        </p:nvPicPr>
        <p:blipFill>
          <a:blip r:embed="rId11"/>
          <a:stretch>
            <a:fillRect/>
          </a:stretch>
        </p:blipFill>
        <p:spPr>
          <a:xfrm>
            <a:off x="2487963" y="2463781"/>
            <a:ext cx="8035224" cy="3359187"/>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86280" y="255850"/>
            <a:ext cx="7657174" cy="3416320"/>
          </a:xfrm>
          <a:prstGeom prst="rect">
            <a:avLst/>
          </a:prstGeom>
          <a:noFill/>
        </p:spPr>
        <p:txBody>
          <a:bodyPr wrap="square">
            <a:spAutoFit/>
          </a:bodyPr>
          <a:lstStyle/>
          <a:p>
            <a:pPr lvl="0" algn="just" defTabSz="911744">
              <a:defRPr/>
            </a:pPr>
            <a:r>
              <a:rPr lang="vi-VN" sz="3600" b="1" dirty="0">
                <a:solidFill>
                  <a:srgbClr val="FFFF00"/>
                </a:solidFill>
                <a:latin typeface="Calibri" panose="020F0502020204030204" pitchFamily="34" charset="0"/>
                <a:ea typeface="Calibri" panose="020F0502020204030204" pitchFamily="34" charset="0"/>
                <a:cs typeface="Calibri" panose="020F0502020204030204" pitchFamily="34" charset="0"/>
              </a:rPr>
              <a:t>Những hành vi làm tổn thương trẻ em thường được gọi là “xâm hại trẻ em” vẫn xảy ra hằng ngày. Chúng ta cần cảnh giác, quan sát để nhận biết được các hành vi đó, tự bảo vệ mình và cảnh báo mọi người.</a:t>
            </a:r>
            <a:endParaRPr kumimoji="0" lang="vi-VN" sz="36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43627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B752F27-BE80-44FF-AE22-E4567F5326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8897" y="61452"/>
            <a:ext cx="9679401" cy="6200221"/>
          </a:xfrm>
          <a:prstGeom prst="rect">
            <a:avLst/>
          </a:prstGeom>
        </p:spPr>
      </p:pic>
      <p:pic>
        <p:nvPicPr>
          <p:cNvPr id="3" name="Picture 4">
            <a:extLst>
              <a:ext uri="{FF2B5EF4-FFF2-40B4-BE49-F238E27FC236}">
                <a16:creationId xmlns:a16="http://schemas.microsoft.com/office/drawing/2014/main" id="{745C4403-AE2A-42CE-BB0E-D5A0DDCA83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7809" y="3846786"/>
            <a:ext cx="2356083" cy="3130062"/>
          </a:xfrm>
          <a:prstGeom prst="rect">
            <a:avLst/>
          </a:prstGeom>
        </p:spPr>
      </p:pic>
      <p:pic>
        <p:nvPicPr>
          <p:cNvPr id="4" name="Picture 6">
            <a:extLst>
              <a:ext uri="{FF2B5EF4-FFF2-40B4-BE49-F238E27FC236}">
                <a16:creationId xmlns:a16="http://schemas.microsoft.com/office/drawing/2014/main" id="{BA2FF1E4-ABB9-4512-97D0-5B500E5BE17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6551" y="4114800"/>
            <a:ext cx="3800403" cy="2743200"/>
          </a:xfrm>
          <a:prstGeom prst="rect">
            <a:avLst/>
          </a:prstGeom>
        </p:spPr>
      </p:pic>
      <p:pic>
        <p:nvPicPr>
          <p:cNvPr id="7" name="Picture 17">
            <a:extLst>
              <a:ext uri="{FF2B5EF4-FFF2-40B4-BE49-F238E27FC236}">
                <a16:creationId xmlns:a16="http://schemas.microsoft.com/office/drawing/2014/main" id="{7A6ED6B8-01EE-4BF5-9A22-73FDB747BFA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16551" y="654301"/>
            <a:ext cx="1161476" cy="766574"/>
          </a:xfrm>
          <a:prstGeom prst="rect">
            <a:avLst/>
          </a:prstGeom>
        </p:spPr>
      </p:pic>
      <p:pic>
        <p:nvPicPr>
          <p:cNvPr id="8" name="Picture 6">
            <a:extLst>
              <a:ext uri="{FF2B5EF4-FFF2-40B4-BE49-F238E27FC236}">
                <a16:creationId xmlns:a16="http://schemas.microsoft.com/office/drawing/2014/main" id="{F6DB315A-8D08-49DD-8972-81BFDC840C92}"/>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96123" y="884319"/>
            <a:ext cx="450721" cy="476724"/>
          </a:xfrm>
          <a:prstGeom prst="rect">
            <a:avLst/>
          </a:prstGeom>
        </p:spPr>
      </p:pic>
      <p:sp>
        <p:nvSpPr>
          <p:cNvPr id="9" name="Rectangle 22">
            <a:extLst>
              <a:ext uri="{FF2B5EF4-FFF2-40B4-BE49-F238E27FC236}">
                <a16:creationId xmlns:a16="http://schemas.microsoft.com/office/drawing/2014/main" id="{AF01D6AE-841C-44E2-B5FB-F2F3D1B9A53E}"/>
              </a:ext>
            </a:extLst>
          </p:cNvPr>
          <p:cNvSpPr>
            <a:spLocks noChangeArrowheads="1"/>
          </p:cNvSpPr>
          <p:nvPr/>
        </p:nvSpPr>
        <p:spPr bwMode="auto">
          <a:xfrm>
            <a:off x="2172157" y="1588717"/>
            <a:ext cx="756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lvl="0" indent="-457200" algn="just">
              <a:spcBef>
                <a:spcPct val="0"/>
              </a:spcBef>
            </a:pPr>
            <a:r>
              <a:rPr lang="vi-VN" altLang="en-VN" sz="2800" b="1" dirty="0">
                <a:solidFill>
                  <a:srgbClr val="FFFF00"/>
                </a:solidFill>
                <a:latin typeface="Calibri" panose="020F0502020204030204" pitchFamily="34" charset="0"/>
                <a:cs typeface="Calibri" panose="020F0502020204030204" pitchFamily="34" charset="0"/>
              </a:rPr>
              <a:t>Nhận biết được nguy cơ bị xâm hại</a:t>
            </a:r>
            <a:endParaRPr kumimoji="0" lang="en-US" altLang="en-VN" sz="28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10" name="Rectangle 22">
            <a:extLst>
              <a:ext uri="{FF2B5EF4-FFF2-40B4-BE49-F238E27FC236}">
                <a16:creationId xmlns:a16="http://schemas.microsoft.com/office/drawing/2014/main" id="{CBEFF20F-E916-495D-A53A-8BE19419F3F4}"/>
              </a:ext>
            </a:extLst>
          </p:cNvPr>
          <p:cNvSpPr>
            <a:spLocks noChangeArrowheads="1"/>
          </p:cNvSpPr>
          <p:nvPr/>
        </p:nvSpPr>
        <p:spPr bwMode="auto">
          <a:xfrm>
            <a:off x="2162632" y="2141521"/>
            <a:ext cx="7569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lvl="0" indent="-457200" algn="just">
              <a:spcBef>
                <a:spcPct val="0"/>
              </a:spcBef>
            </a:pPr>
            <a:r>
              <a:rPr lang="vi-VN" altLang="en-VN" sz="2800" b="1" dirty="0">
                <a:solidFill>
                  <a:srgbClr val="FFFF00"/>
                </a:solidFill>
                <a:latin typeface="Calibri" panose="020F0502020204030204" pitchFamily="34" charset="0"/>
                <a:cs typeface="Calibri" panose="020F0502020204030204" pitchFamily="34" charset="0"/>
              </a:rPr>
              <a:t>Thực hiện được những hành động để phòng tránh bị xâm hại</a:t>
            </a:r>
            <a:endParaRPr kumimoji="0" lang="en-US" altLang="en-VN" sz="28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88E55E70-9359-8294-8541-8028E64A0786}"/>
              </a:ext>
            </a:extLst>
          </p:cNvPr>
          <p:cNvPicPr>
            <a:picLocks noChangeAspect="1"/>
          </p:cNvPicPr>
          <p:nvPr/>
        </p:nvPicPr>
        <p:blipFill>
          <a:blip r:embed="rId12"/>
          <a:stretch>
            <a:fillRect/>
          </a:stretch>
        </p:blipFill>
        <p:spPr>
          <a:xfrm>
            <a:off x="2858396" y="568412"/>
            <a:ext cx="5694158" cy="920576"/>
          </a:xfrm>
          <a:prstGeom prst="rect">
            <a:avLst/>
          </a:prstGeom>
        </p:spPr>
      </p:pic>
      <p:sp>
        <p:nvSpPr>
          <p:cNvPr id="5" name="Rectangle 22">
            <a:extLst>
              <a:ext uri="{FF2B5EF4-FFF2-40B4-BE49-F238E27FC236}">
                <a16:creationId xmlns:a16="http://schemas.microsoft.com/office/drawing/2014/main" id="{AC506F69-1DB1-8FCA-3A7B-C565AC477C70}"/>
              </a:ext>
            </a:extLst>
          </p:cNvPr>
          <p:cNvSpPr>
            <a:spLocks noChangeArrowheads="1"/>
          </p:cNvSpPr>
          <p:nvPr/>
        </p:nvSpPr>
        <p:spPr bwMode="auto">
          <a:xfrm>
            <a:off x="2210257" y="3217846"/>
            <a:ext cx="7569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lvl="0" indent="-457200" algn="just">
              <a:spcBef>
                <a:spcPct val="0"/>
              </a:spcBef>
            </a:pPr>
            <a:r>
              <a:rPr lang="en-US" altLang="en-VN" sz="2800" b="1" dirty="0">
                <a:solidFill>
                  <a:srgbClr val="FFFF00"/>
                </a:solidFill>
                <a:latin typeface="Calibri" panose="020F0502020204030204" pitchFamily="34" charset="0"/>
                <a:cs typeface="Calibri" panose="020F0502020204030204" pitchFamily="34" charset="0"/>
              </a:rPr>
              <a:t>N</a:t>
            </a:r>
            <a:r>
              <a:rPr lang="vi-VN" altLang="en-VN" sz="2800" b="1" dirty="0">
                <a:solidFill>
                  <a:srgbClr val="FFFF00"/>
                </a:solidFill>
                <a:latin typeface="Calibri" panose="020F0502020204030204" pitchFamily="34" charset="0"/>
                <a:cs typeface="Calibri" panose="020F0502020204030204" pitchFamily="34" charset="0"/>
              </a:rPr>
              <a:t>hận biết được những hành vi xâm hại trẻ em: phân biệt được hành vi xâm hại thân thể, xâm hại tinh thần, xâm hại tình dục – những tổn thương mà trẻ em phải chịu đựng. </a:t>
            </a:r>
            <a:endParaRPr kumimoji="0" lang="en-US" altLang="en-VN" sz="28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68020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
                                        <p:tgtEl>
                                          <p:spTgt spid="9"/>
                                        </p:tgtEl>
                                      </p:cBhvr>
                                    </p:animEffect>
                                    <p:anim calcmode="lin" valueType="num">
                                      <p:cBhvr>
                                        <p:cTn id="20" dur="400" fill="hold"/>
                                        <p:tgtEl>
                                          <p:spTgt spid="9"/>
                                        </p:tgtEl>
                                        <p:attrNameLst>
                                          <p:attrName>ppt_x</p:attrName>
                                        </p:attrNameLst>
                                      </p:cBhvr>
                                      <p:tavLst>
                                        <p:tav tm="0">
                                          <p:val>
                                            <p:strVal val="#ppt_x"/>
                                          </p:val>
                                        </p:tav>
                                        <p:tav tm="100000">
                                          <p:val>
                                            <p:strVal val="#ppt_x"/>
                                          </p:val>
                                        </p:tav>
                                      </p:tavLst>
                                    </p:anim>
                                    <p:anim calcmode="lin" valueType="num">
                                      <p:cBhvr>
                                        <p:cTn id="21" dur="400" fill="hold"/>
                                        <p:tgtEl>
                                          <p:spTgt spid="9"/>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
                                        <p:tgtEl>
                                          <p:spTgt spid="10"/>
                                        </p:tgtEl>
                                      </p:cBhvr>
                                    </p:animEffect>
                                    <p:anim calcmode="lin" valueType="num">
                                      <p:cBhvr>
                                        <p:cTn id="29" dur="400" fill="hold"/>
                                        <p:tgtEl>
                                          <p:spTgt spid="10"/>
                                        </p:tgtEl>
                                        <p:attrNameLst>
                                          <p:attrName>ppt_x</p:attrName>
                                        </p:attrNameLst>
                                      </p:cBhvr>
                                      <p:tavLst>
                                        <p:tav tm="0">
                                          <p:val>
                                            <p:strVal val="#ppt_x"/>
                                          </p:val>
                                        </p:tav>
                                        <p:tav tm="100000">
                                          <p:val>
                                            <p:strVal val="#ppt_x"/>
                                          </p:val>
                                        </p:tav>
                                      </p:tavLst>
                                    </p:anim>
                                    <p:anim calcmode="lin" valueType="num">
                                      <p:cBhvr>
                                        <p:cTn id="30" dur="400" fill="hold"/>
                                        <p:tgtEl>
                                          <p:spTgt spid="10"/>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3"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
                                        <p:tgtEl>
                                          <p:spTgt spid="5"/>
                                        </p:tgtEl>
                                      </p:cBhvr>
                                    </p:animEffect>
                                    <p:anim calcmode="lin" valueType="num">
                                      <p:cBhvr>
                                        <p:cTn id="38" dur="400" fill="hold"/>
                                        <p:tgtEl>
                                          <p:spTgt spid="5"/>
                                        </p:tgtEl>
                                        <p:attrNameLst>
                                          <p:attrName>ppt_x</p:attrName>
                                        </p:attrNameLst>
                                      </p:cBhvr>
                                      <p:tavLst>
                                        <p:tav tm="0">
                                          <p:val>
                                            <p:strVal val="#ppt_x"/>
                                          </p:val>
                                        </p:tav>
                                        <p:tav tm="100000">
                                          <p:val>
                                            <p:strVal val="#ppt_x"/>
                                          </p:val>
                                        </p:tav>
                                      </p:tavLst>
                                    </p:anim>
                                    <p:anim calcmode="lin" valueType="num">
                                      <p:cBhvr>
                                        <p:cTn id="39" dur="400" fill="hold"/>
                                        <p:tgtEl>
                                          <p:spTgt spid="5"/>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21879282-F4EC-AF06-9ED2-6EB16ABDBBC1}"/>
              </a:ext>
            </a:extLst>
          </p:cNvPr>
          <p:cNvPicPr>
            <a:picLocks noChangeAspect="1"/>
          </p:cNvPicPr>
          <p:nvPr/>
        </p:nvPicPr>
        <p:blipFill>
          <a:blip r:embed="rId10"/>
          <a:stretch>
            <a:fillRect/>
          </a:stretch>
        </p:blipFill>
        <p:spPr>
          <a:xfrm>
            <a:off x="6376616" y="1288057"/>
            <a:ext cx="4182218" cy="2395936"/>
          </a:xfrm>
          <a:prstGeom prst="rect">
            <a:avLst/>
          </a:prstGeom>
        </p:spPr>
      </p:pic>
    </p:spTree>
    <p:extLst>
      <p:ext uri="{BB962C8B-B14F-4D97-AF65-F5344CB8AC3E}">
        <p14:creationId xmlns:p14="http://schemas.microsoft.com/office/powerpoint/2010/main" val="39556886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3B42AE2B-1DE8-369C-7B18-FD2701C6CF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387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8"/>
            <a:ext cx="11662504" cy="6390968"/>
          </a:xfrm>
          <a:custGeom>
            <a:avLst/>
            <a:gdLst>
              <a:gd name="csX0" fmla="*/ 0 w 11662504"/>
              <a:gd name="csY0" fmla="*/ 1065183 h 6390968"/>
              <a:gd name="csX1" fmla="*/ 1065183 w 11662504"/>
              <a:gd name="csY1" fmla="*/ 0 h 6390968"/>
              <a:gd name="csX2" fmla="*/ 1851584 w 11662504"/>
              <a:gd name="csY2" fmla="*/ 0 h 6390968"/>
              <a:gd name="csX3" fmla="*/ 2256700 w 11662504"/>
              <a:gd name="csY3" fmla="*/ 0 h 6390968"/>
              <a:gd name="csX4" fmla="*/ 2566495 w 11662504"/>
              <a:gd name="csY4" fmla="*/ 0 h 6390968"/>
              <a:gd name="csX5" fmla="*/ 3257575 w 11662504"/>
              <a:gd name="csY5" fmla="*/ 0 h 6390968"/>
              <a:gd name="csX6" fmla="*/ 3662691 w 11662504"/>
              <a:gd name="csY6" fmla="*/ 0 h 6390968"/>
              <a:gd name="csX7" fmla="*/ 4449092 w 11662504"/>
              <a:gd name="csY7" fmla="*/ 0 h 6390968"/>
              <a:gd name="csX8" fmla="*/ 4854208 w 11662504"/>
              <a:gd name="csY8" fmla="*/ 0 h 6390968"/>
              <a:gd name="csX9" fmla="*/ 5259324 w 11662504"/>
              <a:gd name="csY9" fmla="*/ 0 h 6390968"/>
              <a:gd name="csX10" fmla="*/ 5569118 w 11662504"/>
              <a:gd name="csY10" fmla="*/ 0 h 6390968"/>
              <a:gd name="csX11" fmla="*/ 6069555 w 11662504"/>
              <a:gd name="csY11" fmla="*/ 0 h 6390968"/>
              <a:gd name="csX12" fmla="*/ 6569993 w 11662504"/>
              <a:gd name="csY12" fmla="*/ 0 h 6390968"/>
              <a:gd name="csX13" fmla="*/ 7070430 w 11662504"/>
              <a:gd name="csY13" fmla="*/ 0 h 6390968"/>
              <a:gd name="csX14" fmla="*/ 7761510 w 11662504"/>
              <a:gd name="csY14" fmla="*/ 0 h 6390968"/>
              <a:gd name="csX15" fmla="*/ 8166626 w 11662504"/>
              <a:gd name="csY15" fmla="*/ 0 h 6390968"/>
              <a:gd name="csX16" fmla="*/ 8762384 w 11662504"/>
              <a:gd name="csY16" fmla="*/ 0 h 6390968"/>
              <a:gd name="csX17" fmla="*/ 9167500 w 11662504"/>
              <a:gd name="csY17" fmla="*/ 0 h 6390968"/>
              <a:gd name="csX18" fmla="*/ 9953902 w 11662504"/>
              <a:gd name="csY18" fmla="*/ 0 h 6390968"/>
              <a:gd name="csX19" fmla="*/ 10597321 w 11662504"/>
              <a:gd name="csY19" fmla="*/ 0 h 6390968"/>
              <a:gd name="csX20" fmla="*/ 11662504 w 11662504"/>
              <a:gd name="csY20" fmla="*/ 1065183 h 6390968"/>
              <a:gd name="csX21" fmla="*/ 11662504 w 11662504"/>
              <a:gd name="csY21" fmla="*/ 1597758 h 6390968"/>
              <a:gd name="csX22" fmla="*/ 11662504 w 11662504"/>
              <a:gd name="csY22" fmla="*/ 2130334 h 6390968"/>
              <a:gd name="csX23" fmla="*/ 11662504 w 11662504"/>
              <a:gd name="csY23" fmla="*/ 2577697 h 6390968"/>
              <a:gd name="csX24" fmla="*/ 11662504 w 11662504"/>
              <a:gd name="csY24" fmla="*/ 3025060 h 6390968"/>
              <a:gd name="csX25" fmla="*/ 11662504 w 11662504"/>
              <a:gd name="csY25" fmla="*/ 3472423 h 6390968"/>
              <a:gd name="csX26" fmla="*/ 11662504 w 11662504"/>
              <a:gd name="csY26" fmla="*/ 4004998 h 6390968"/>
              <a:gd name="csX27" fmla="*/ 11662504 w 11662504"/>
              <a:gd name="csY27" fmla="*/ 4537574 h 6390968"/>
              <a:gd name="csX28" fmla="*/ 11662504 w 11662504"/>
              <a:gd name="csY28" fmla="*/ 5325785 h 6390968"/>
              <a:gd name="csX29" fmla="*/ 10597321 w 11662504"/>
              <a:gd name="csY29" fmla="*/ 6390968 h 6390968"/>
              <a:gd name="csX30" fmla="*/ 10287527 w 11662504"/>
              <a:gd name="csY30" fmla="*/ 6390968 h 6390968"/>
              <a:gd name="csX31" fmla="*/ 9691768 w 11662504"/>
              <a:gd name="csY31" fmla="*/ 6390968 h 6390968"/>
              <a:gd name="csX32" fmla="*/ 9191331 w 11662504"/>
              <a:gd name="csY32" fmla="*/ 6390968 h 6390968"/>
              <a:gd name="csX33" fmla="*/ 8881536 w 11662504"/>
              <a:gd name="csY33" fmla="*/ 6390968 h 6390968"/>
              <a:gd name="csX34" fmla="*/ 8095135 w 11662504"/>
              <a:gd name="csY34" fmla="*/ 6390968 h 6390968"/>
              <a:gd name="csX35" fmla="*/ 7785340 w 11662504"/>
              <a:gd name="csY35" fmla="*/ 6390968 h 6390968"/>
              <a:gd name="csX36" fmla="*/ 7094260 w 11662504"/>
              <a:gd name="csY36" fmla="*/ 6390968 h 6390968"/>
              <a:gd name="csX37" fmla="*/ 6593823 w 11662504"/>
              <a:gd name="csY37" fmla="*/ 6390968 h 6390968"/>
              <a:gd name="csX38" fmla="*/ 6188707 w 11662504"/>
              <a:gd name="csY38" fmla="*/ 6390968 h 6390968"/>
              <a:gd name="csX39" fmla="*/ 5688270 w 11662504"/>
              <a:gd name="csY39" fmla="*/ 6390968 h 6390968"/>
              <a:gd name="csX40" fmla="*/ 4997190 w 11662504"/>
              <a:gd name="csY40" fmla="*/ 6390968 h 6390968"/>
              <a:gd name="csX41" fmla="*/ 4306110 w 11662504"/>
              <a:gd name="csY41" fmla="*/ 6390968 h 6390968"/>
              <a:gd name="csX42" fmla="*/ 3805673 w 11662504"/>
              <a:gd name="csY42" fmla="*/ 6390968 h 6390968"/>
              <a:gd name="csX43" fmla="*/ 3305235 w 11662504"/>
              <a:gd name="csY43" fmla="*/ 6390968 h 6390968"/>
              <a:gd name="csX44" fmla="*/ 2614155 w 11662504"/>
              <a:gd name="csY44" fmla="*/ 6390968 h 6390968"/>
              <a:gd name="csX45" fmla="*/ 2209040 w 11662504"/>
              <a:gd name="csY45" fmla="*/ 6390968 h 6390968"/>
              <a:gd name="csX46" fmla="*/ 1899245 w 11662504"/>
              <a:gd name="csY46" fmla="*/ 6390968 h 6390968"/>
              <a:gd name="csX47" fmla="*/ 1065183 w 11662504"/>
              <a:gd name="csY47" fmla="*/ 6390968 h 6390968"/>
              <a:gd name="csX48" fmla="*/ 0 w 11662504"/>
              <a:gd name="csY48" fmla="*/ 5325785 h 6390968"/>
              <a:gd name="csX49" fmla="*/ 0 w 11662504"/>
              <a:gd name="csY49" fmla="*/ 4878422 h 6390968"/>
              <a:gd name="csX50" fmla="*/ 0 w 11662504"/>
              <a:gd name="csY50" fmla="*/ 4303241 h 6390968"/>
              <a:gd name="csX51" fmla="*/ 0 w 11662504"/>
              <a:gd name="csY51" fmla="*/ 3855877 h 6390968"/>
              <a:gd name="csX52" fmla="*/ 0 w 11662504"/>
              <a:gd name="csY52" fmla="*/ 3365908 h 6390968"/>
              <a:gd name="csX53" fmla="*/ 0 w 11662504"/>
              <a:gd name="csY53" fmla="*/ 2748121 h 6390968"/>
              <a:gd name="csX54" fmla="*/ 0 w 11662504"/>
              <a:gd name="csY54" fmla="*/ 2300758 h 6390968"/>
              <a:gd name="csX55" fmla="*/ 0 w 11662504"/>
              <a:gd name="csY55" fmla="*/ 1896000 h 6390968"/>
              <a:gd name="csX56" fmla="*/ 0 w 11662504"/>
              <a:gd name="csY56" fmla="*/ 1065183 h 63909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Lst>
            <a:rect l="l" t="t" r="r" b="b"/>
            <a:pathLst>
              <a:path w="11662504" h="6390968" fill="none" extrusionOk="0">
                <a:moveTo>
                  <a:pt x="0" y="1065183"/>
                </a:moveTo>
                <a:cubicBezTo>
                  <a:pt x="40090" y="531757"/>
                  <a:pt x="531853" y="88363"/>
                  <a:pt x="1065183" y="0"/>
                </a:cubicBezTo>
                <a:cubicBezTo>
                  <a:pt x="1240410" y="-91139"/>
                  <a:pt x="1560327" y="43644"/>
                  <a:pt x="1851584" y="0"/>
                </a:cubicBezTo>
                <a:cubicBezTo>
                  <a:pt x="2142841" y="-43644"/>
                  <a:pt x="2137959" y="41119"/>
                  <a:pt x="2256700" y="0"/>
                </a:cubicBezTo>
                <a:cubicBezTo>
                  <a:pt x="2375441" y="-41119"/>
                  <a:pt x="2493165" y="19705"/>
                  <a:pt x="2566495" y="0"/>
                </a:cubicBezTo>
                <a:cubicBezTo>
                  <a:pt x="2639825" y="-19705"/>
                  <a:pt x="3063978" y="80198"/>
                  <a:pt x="3257575" y="0"/>
                </a:cubicBezTo>
                <a:cubicBezTo>
                  <a:pt x="3451172" y="-80198"/>
                  <a:pt x="3524366" y="40277"/>
                  <a:pt x="3662691" y="0"/>
                </a:cubicBezTo>
                <a:cubicBezTo>
                  <a:pt x="3801016" y="-40277"/>
                  <a:pt x="4100758" y="22610"/>
                  <a:pt x="4449092" y="0"/>
                </a:cubicBezTo>
                <a:cubicBezTo>
                  <a:pt x="4797426" y="-22610"/>
                  <a:pt x="4755837" y="41976"/>
                  <a:pt x="4854208" y="0"/>
                </a:cubicBezTo>
                <a:cubicBezTo>
                  <a:pt x="4952579" y="-41976"/>
                  <a:pt x="5082220" y="2491"/>
                  <a:pt x="5259324" y="0"/>
                </a:cubicBezTo>
                <a:cubicBezTo>
                  <a:pt x="5436428" y="-2491"/>
                  <a:pt x="5446559" y="15205"/>
                  <a:pt x="5569118" y="0"/>
                </a:cubicBezTo>
                <a:cubicBezTo>
                  <a:pt x="5691677" y="-15205"/>
                  <a:pt x="5962141" y="43664"/>
                  <a:pt x="6069555" y="0"/>
                </a:cubicBezTo>
                <a:cubicBezTo>
                  <a:pt x="6176969" y="-43664"/>
                  <a:pt x="6337527" y="30548"/>
                  <a:pt x="6569993" y="0"/>
                </a:cubicBezTo>
                <a:cubicBezTo>
                  <a:pt x="6802459" y="-30548"/>
                  <a:pt x="6829738" y="42029"/>
                  <a:pt x="7070430" y="0"/>
                </a:cubicBezTo>
                <a:cubicBezTo>
                  <a:pt x="7311122" y="-42029"/>
                  <a:pt x="7571881" y="12280"/>
                  <a:pt x="7761510" y="0"/>
                </a:cubicBezTo>
                <a:cubicBezTo>
                  <a:pt x="7951139" y="-12280"/>
                  <a:pt x="8042785" y="36831"/>
                  <a:pt x="8166626" y="0"/>
                </a:cubicBezTo>
                <a:cubicBezTo>
                  <a:pt x="8290467" y="-36831"/>
                  <a:pt x="8593682" y="69803"/>
                  <a:pt x="8762384" y="0"/>
                </a:cubicBezTo>
                <a:cubicBezTo>
                  <a:pt x="8931086" y="-69803"/>
                  <a:pt x="9008580" y="3835"/>
                  <a:pt x="9167500" y="0"/>
                </a:cubicBezTo>
                <a:cubicBezTo>
                  <a:pt x="9326420" y="-3835"/>
                  <a:pt x="9712077" y="15184"/>
                  <a:pt x="9953902" y="0"/>
                </a:cubicBezTo>
                <a:cubicBezTo>
                  <a:pt x="10195727" y="-15184"/>
                  <a:pt x="10293007" y="48928"/>
                  <a:pt x="10597321" y="0"/>
                </a:cubicBezTo>
                <a:cubicBezTo>
                  <a:pt x="11234101" y="-13679"/>
                  <a:pt x="11678808" y="423960"/>
                  <a:pt x="11662504" y="1065183"/>
                </a:cubicBezTo>
                <a:cubicBezTo>
                  <a:pt x="11704891" y="1303455"/>
                  <a:pt x="11606148" y="1400025"/>
                  <a:pt x="11662504" y="1597758"/>
                </a:cubicBezTo>
                <a:cubicBezTo>
                  <a:pt x="11718860" y="1795492"/>
                  <a:pt x="11629779" y="1865254"/>
                  <a:pt x="11662504" y="2130334"/>
                </a:cubicBezTo>
                <a:cubicBezTo>
                  <a:pt x="11695229" y="2395414"/>
                  <a:pt x="11617972" y="2377717"/>
                  <a:pt x="11662504" y="2577697"/>
                </a:cubicBezTo>
                <a:cubicBezTo>
                  <a:pt x="11707036" y="2777677"/>
                  <a:pt x="11652965" y="2803178"/>
                  <a:pt x="11662504" y="3025060"/>
                </a:cubicBezTo>
                <a:cubicBezTo>
                  <a:pt x="11672043" y="3246942"/>
                  <a:pt x="11625566" y="3286673"/>
                  <a:pt x="11662504" y="3472423"/>
                </a:cubicBezTo>
                <a:cubicBezTo>
                  <a:pt x="11699442" y="3658173"/>
                  <a:pt x="11625106" y="3826597"/>
                  <a:pt x="11662504" y="4004998"/>
                </a:cubicBezTo>
                <a:cubicBezTo>
                  <a:pt x="11699902" y="4183399"/>
                  <a:pt x="11623961" y="4324058"/>
                  <a:pt x="11662504" y="4537574"/>
                </a:cubicBezTo>
                <a:cubicBezTo>
                  <a:pt x="11701047" y="4751090"/>
                  <a:pt x="11627350" y="4964795"/>
                  <a:pt x="11662504" y="5325785"/>
                </a:cubicBezTo>
                <a:cubicBezTo>
                  <a:pt x="11603951" y="5894925"/>
                  <a:pt x="11344838" y="6405675"/>
                  <a:pt x="10597321" y="6390968"/>
                </a:cubicBezTo>
                <a:cubicBezTo>
                  <a:pt x="10496068" y="6417735"/>
                  <a:pt x="10388667" y="6390481"/>
                  <a:pt x="10287527" y="6390968"/>
                </a:cubicBezTo>
                <a:cubicBezTo>
                  <a:pt x="10186387" y="6391455"/>
                  <a:pt x="9831301" y="6322521"/>
                  <a:pt x="9691768" y="6390968"/>
                </a:cubicBezTo>
                <a:cubicBezTo>
                  <a:pt x="9552235" y="6459415"/>
                  <a:pt x="9354318" y="6363671"/>
                  <a:pt x="9191331" y="6390968"/>
                </a:cubicBezTo>
                <a:cubicBezTo>
                  <a:pt x="9028344" y="6418265"/>
                  <a:pt x="8974713" y="6383074"/>
                  <a:pt x="8881536" y="6390968"/>
                </a:cubicBezTo>
                <a:cubicBezTo>
                  <a:pt x="8788359" y="6398862"/>
                  <a:pt x="8272410" y="6379802"/>
                  <a:pt x="8095135" y="6390968"/>
                </a:cubicBezTo>
                <a:cubicBezTo>
                  <a:pt x="7917860" y="6402134"/>
                  <a:pt x="7907608" y="6359360"/>
                  <a:pt x="7785340" y="6390968"/>
                </a:cubicBezTo>
                <a:cubicBezTo>
                  <a:pt x="7663072" y="6422576"/>
                  <a:pt x="7282064" y="6319040"/>
                  <a:pt x="7094260" y="6390968"/>
                </a:cubicBezTo>
                <a:cubicBezTo>
                  <a:pt x="6906456" y="6462896"/>
                  <a:pt x="6697852" y="6359896"/>
                  <a:pt x="6593823" y="6390968"/>
                </a:cubicBezTo>
                <a:cubicBezTo>
                  <a:pt x="6489794" y="6422040"/>
                  <a:pt x="6312175" y="6387108"/>
                  <a:pt x="6188707" y="6390968"/>
                </a:cubicBezTo>
                <a:cubicBezTo>
                  <a:pt x="6065239" y="6394828"/>
                  <a:pt x="5866268" y="6360959"/>
                  <a:pt x="5688270" y="6390968"/>
                </a:cubicBezTo>
                <a:cubicBezTo>
                  <a:pt x="5510272" y="6420977"/>
                  <a:pt x="5138991" y="6388330"/>
                  <a:pt x="4997190" y="6390968"/>
                </a:cubicBezTo>
                <a:cubicBezTo>
                  <a:pt x="4855389" y="6393606"/>
                  <a:pt x="4573419" y="6365194"/>
                  <a:pt x="4306110" y="6390968"/>
                </a:cubicBezTo>
                <a:cubicBezTo>
                  <a:pt x="4038801" y="6416742"/>
                  <a:pt x="3926741" y="6374816"/>
                  <a:pt x="3805673" y="6390968"/>
                </a:cubicBezTo>
                <a:cubicBezTo>
                  <a:pt x="3684605" y="6407120"/>
                  <a:pt x="3437019" y="6346031"/>
                  <a:pt x="3305235" y="6390968"/>
                </a:cubicBezTo>
                <a:cubicBezTo>
                  <a:pt x="3173451" y="6435905"/>
                  <a:pt x="2863751" y="6387652"/>
                  <a:pt x="2614155" y="6390968"/>
                </a:cubicBezTo>
                <a:cubicBezTo>
                  <a:pt x="2364559" y="6394284"/>
                  <a:pt x="2366510" y="6343771"/>
                  <a:pt x="2209040" y="6390968"/>
                </a:cubicBezTo>
                <a:cubicBezTo>
                  <a:pt x="2051571" y="6438165"/>
                  <a:pt x="1963685" y="6376637"/>
                  <a:pt x="1899245" y="6390968"/>
                </a:cubicBezTo>
                <a:cubicBezTo>
                  <a:pt x="1834806" y="6405299"/>
                  <a:pt x="1467475" y="6333339"/>
                  <a:pt x="1065183" y="6390968"/>
                </a:cubicBezTo>
                <a:cubicBezTo>
                  <a:pt x="546949" y="6549287"/>
                  <a:pt x="-31795" y="5877015"/>
                  <a:pt x="0" y="5325785"/>
                </a:cubicBezTo>
                <a:cubicBezTo>
                  <a:pt x="-34751" y="5137695"/>
                  <a:pt x="10553" y="5060625"/>
                  <a:pt x="0" y="4878422"/>
                </a:cubicBezTo>
                <a:cubicBezTo>
                  <a:pt x="-10553" y="4696219"/>
                  <a:pt x="31544" y="4504509"/>
                  <a:pt x="0" y="4303241"/>
                </a:cubicBezTo>
                <a:cubicBezTo>
                  <a:pt x="-31544" y="4101973"/>
                  <a:pt x="4999" y="4061581"/>
                  <a:pt x="0" y="3855877"/>
                </a:cubicBezTo>
                <a:cubicBezTo>
                  <a:pt x="-4999" y="3650173"/>
                  <a:pt x="17325" y="3586134"/>
                  <a:pt x="0" y="3365908"/>
                </a:cubicBezTo>
                <a:cubicBezTo>
                  <a:pt x="-17325" y="3145682"/>
                  <a:pt x="2094" y="2903082"/>
                  <a:pt x="0" y="2748121"/>
                </a:cubicBezTo>
                <a:cubicBezTo>
                  <a:pt x="-2094" y="2593160"/>
                  <a:pt x="43889" y="2406161"/>
                  <a:pt x="0" y="2300758"/>
                </a:cubicBezTo>
                <a:cubicBezTo>
                  <a:pt x="-43889" y="2195355"/>
                  <a:pt x="40271" y="1994524"/>
                  <a:pt x="0" y="1896000"/>
                </a:cubicBezTo>
                <a:cubicBezTo>
                  <a:pt x="-40271" y="1797476"/>
                  <a:pt x="46497" y="1259331"/>
                  <a:pt x="0" y="1065183"/>
                </a:cubicBezTo>
                <a:close/>
              </a:path>
              <a:path w="11662504" h="6390968" stroke="0" extrusionOk="0">
                <a:moveTo>
                  <a:pt x="0" y="1065183"/>
                </a:moveTo>
                <a:cubicBezTo>
                  <a:pt x="-4105" y="452648"/>
                  <a:pt x="445131" y="-68425"/>
                  <a:pt x="1065183" y="0"/>
                </a:cubicBezTo>
                <a:cubicBezTo>
                  <a:pt x="1167740" y="-13354"/>
                  <a:pt x="1286333" y="4630"/>
                  <a:pt x="1374977" y="0"/>
                </a:cubicBezTo>
                <a:cubicBezTo>
                  <a:pt x="1463621" y="-4630"/>
                  <a:pt x="1696263" y="59548"/>
                  <a:pt x="1970736" y="0"/>
                </a:cubicBezTo>
                <a:cubicBezTo>
                  <a:pt x="2245209" y="-59548"/>
                  <a:pt x="2154443" y="32235"/>
                  <a:pt x="2280531" y="0"/>
                </a:cubicBezTo>
                <a:cubicBezTo>
                  <a:pt x="2406620" y="-32235"/>
                  <a:pt x="2785277" y="73424"/>
                  <a:pt x="2971611" y="0"/>
                </a:cubicBezTo>
                <a:cubicBezTo>
                  <a:pt x="3157945" y="-73424"/>
                  <a:pt x="3241865" y="12543"/>
                  <a:pt x="3376726" y="0"/>
                </a:cubicBezTo>
                <a:cubicBezTo>
                  <a:pt x="3511587" y="-12543"/>
                  <a:pt x="3613352" y="24631"/>
                  <a:pt x="3686521" y="0"/>
                </a:cubicBezTo>
                <a:cubicBezTo>
                  <a:pt x="3759691" y="-24631"/>
                  <a:pt x="3871140" y="3312"/>
                  <a:pt x="3996315" y="0"/>
                </a:cubicBezTo>
                <a:cubicBezTo>
                  <a:pt x="4121490" y="-3312"/>
                  <a:pt x="4418270" y="33669"/>
                  <a:pt x="4592074" y="0"/>
                </a:cubicBezTo>
                <a:cubicBezTo>
                  <a:pt x="4765878" y="-33669"/>
                  <a:pt x="4800443" y="23430"/>
                  <a:pt x="4997190" y="0"/>
                </a:cubicBezTo>
                <a:cubicBezTo>
                  <a:pt x="5193937" y="-23430"/>
                  <a:pt x="5237541" y="36591"/>
                  <a:pt x="5306984" y="0"/>
                </a:cubicBezTo>
                <a:cubicBezTo>
                  <a:pt x="5376427" y="-36591"/>
                  <a:pt x="5878409" y="35071"/>
                  <a:pt x="6093386" y="0"/>
                </a:cubicBezTo>
                <a:cubicBezTo>
                  <a:pt x="6308363" y="-35071"/>
                  <a:pt x="6535819" y="71123"/>
                  <a:pt x="6784466" y="0"/>
                </a:cubicBezTo>
                <a:cubicBezTo>
                  <a:pt x="7033113" y="-71123"/>
                  <a:pt x="6987337" y="6475"/>
                  <a:pt x="7189582" y="0"/>
                </a:cubicBezTo>
                <a:cubicBezTo>
                  <a:pt x="7391827" y="-6475"/>
                  <a:pt x="7524633" y="27543"/>
                  <a:pt x="7785340" y="0"/>
                </a:cubicBezTo>
                <a:cubicBezTo>
                  <a:pt x="8046047" y="-27543"/>
                  <a:pt x="8012323" y="28360"/>
                  <a:pt x="8095135" y="0"/>
                </a:cubicBezTo>
                <a:cubicBezTo>
                  <a:pt x="8177948" y="-28360"/>
                  <a:pt x="8422342" y="46860"/>
                  <a:pt x="8595572" y="0"/>
                </a:cubicBezTo>
                <a:cubicBezTo>
                  <a:pt x="8768802" y="-46860"/>
                  <a:pt x="8817083" y="13111"/>
                  <a:pt x="8905367" y="0"/>
                </a:cubicBezTo>
                <a:cubicBezTo>
                  <a:pt x="8993652" y="-13111"/>
                  <a:pt x="9099983" y="32912"/>
                  <a:pt x="9215161" y="0"/>
                </a:cubicBezTo>
                <a:cubicBezTo>
                  <a:pt x="9330339" y="-32912"/>
                  <a:pt x="9581693" y="52312"/>
                  <a:pt x="9715598" y="0"/>
                </a:cubicBezTo>
                <a:cubicBezTo>
                  <a:pt x="9849503" y="-52312"/>
                  <a:pt x="10209168" y="82599"/>
                  <a:pt x="10597321" y="0"/>
                </a:cubicBezTo>
                <a:cubicBezTo>
                  <a:pt x="11097402" y="-98545"/>
                  <a:pt x="11827381" y="483220"/>
                  <a:pt x="11662504" y="1065183"/>
                </a:cubicBezTo>
                <a:cubicBezTo>
                  <a:pt x="11664487" y="1195565"/>
                  <a:pt x="11625996" y="1341402"/>
                  <a:pt x="11662504" y="1512546"/>
                </a:cubicBezTo>
                <a:cubicBezTo>
                  <a:pt x="11699012" y="1683690"/>
                  <a:pt x="11656650" y="1826554"/>
                  <a:pt x="11662504" y="2045121"/>
                </a:cubicBezTo>
                <a:cubicBezTo>
                  <a:pt x="11668358" y="2263689"/>
                  <a:pt x="11606213" y="2471291"/>
                  <a:pt x="11662504" y="2662909"/>
                </a:cubicBezTo>
                <a:cubicBezTo>
                  <a:pt x="11718795" y="2854527"/>
                  <a:pt x="11620021" y="2956746"/>
                  <a:pt x="11662504" y="3152878"/>
                </a:cubicBezTo>
                <a:cubicBezTo>
                  <a:pt x="11704987" y="3349010"/>
                  <a:pt x="11653881" y="3516839"/>
                  <a:pt x="11662504" y="3728059"/>
                </a:cubicBezTo>
                <a:cubicBezTo>
                  <a:pt x="11671127" y="3939279"/>
                  <a:pt x="11630794" y="4067337"/>
                  <a:pt x="11662504" y="4260635"/>
                </a:cubicBezTo>
                <a:cubicBezTo>
                  <a:pt x="11694214" y="4453933"/>
                  <a:pt x="11635328" y="4519704"/>
                  <a:pt x="11662504" y="4707998"/>
                </a:cubicBezTo>
                <a:cubicBezTo>
                  <a:pt x="11689680" y="4896292"/>
                  <a:pt x="11655328" y="5081174"/>
                  <a:pt x="11662504" y="5325785"/>
                </a:cubicBezTo>
                <a:cubicBezTo>
                  <a:pt x="11749291" y="5981115"/>
                  <a:pt x="11235275" y="6259310"/>
                  <a:pt x="10597321" y="6390968"/>
                </a:cubicBezTo>
                <a:cubicBezTo>
                  <a:pt x="10410410" y="6477414"/>
                  <a:pt x="10180563" y="6357676"/>
                  <a:pt x="9810920" y="6390968"/>
                </a:cubicBezTo>
                <a:cubicBezTo>
                  <a:pt x="9441277" y="6424260"/>
                  <a:pt x="9383527" y="6347682"/>
                  <a:pt x="9024518" y="6390968"/>
                </a:cubicBezTo>
                <a:cubicBezTo>
                  <a:pt x="8665509" y="6434254"/>
                  <a:pt x="8573939" y="6323820"/>
                  <a:pt x="8333438" y="6390968"/>
                </a:cubicBezTo>
                <a:cubicBezTo>
                  <a:pt x="8092937" y="6458116"/>
                  <a:pt x="8025898" y="6383949"/>
                  <a:pt x="7833001" y="6390968"/>
                </a:cubicBezTo>
                <a:cubicBezTo>
                  <a:pt x="7640104" y="6397987"/>
                  <a:pt x="7523626" y="6353388"/>
                  <a:pt x="7332564" y="6390968"/>
                </a:cubicBezTo>
                <a:cubicBezTo>
                  <a:pt x="7141502" y="6428548"/>
                  <a:pt x="7040508" y="6379837"/>
                  <a:pt x="6927448" y="6390968"/>
                </a:cubicBezTo>
                <a:cubicBezTo>
                  <a:pt x="6814388" y="6402099"/>
                  <a:pt x="6472835" y="6329308"/>
                  <a:pt x="6236368" y="6390968"/>
                </a:cubicBezTo>
                <a:cubicBezTo>
                  <a:pt x="5999901" y="6452628"/>
                  <a:pt x="5908914" y="6334532"/>
                  <a:pt x="5640609" y="6390968"/>
                </a:cubicBezTo>
                <a:cubicBezTo>
                  <a:pt x="5372304" y="6447404"/>
                  <a:pt x="5303621" y="6341130"/>
                  <a:pt x="5140172" y="6390968"/>
                </a:cubicBezTo>
                <a:cubicBezTo>
                  <a:pt x="4976723" y="6440806"/>
                  <a:pt x="4799788" y="6372517"/>
                  <a:pt x="4639735" y="6390968"/>
                </a:cubicBezTo>
                <a:cubicBezTo>
                  <a:pt x="4479682" y="6409419"/>
                  <a:pt x="4243073" y="6325981"/>
                  <a:pt x="3948655" y="6390968"/>
                </a:cubicBezTo>
                <a:cubicBezTo>
                  <a:pt x="3654237" y="6455955"/>
                  <a:pt x="3477667" y="6303272"/>
                  <a:pt x="3162253" y="6390968"/>
                </a:cubicBezTo>
                <a:cubicBezTo>
                  <a:pt x="2846839" y="6478664"/>
                  <a:pt x="2764160" y="6386708"/>
                  <a:pt x="2661816" y="6390968"/>
                </a:cubicBezTo>
                <a:cubicBezTo>
                  <a:pt x="2559472" y="6395228"/>
                  <a:pt x="2127247" y="6388787"/>
                  <a:pt x="1970736" y="6390968"/>
                </a:cubicBezTo>
                <a:cubicBezTo>
                  <a:pt x="1814225" y="6393149"/>
                  <a:pt x="1320590" y="6364952"/>
                  <a:pt x="1065183" y="6390968"/>
                </a:cubicBezTo>
                <a:cubicBezTo>
                  <a:pt x="459207" y="6222461"/>
                  <a:pt x="32013" y="5865361"/>
                  <a:pt x="0" y="5325785"/>
                </a:cubicBezTo>
                <a:cubicBezTo>
                  <a:pt x="-62163" y="5103167"/>
                  <a:pt x="59239" y="4979941"/>
                  <a:pt x="0" y="4793210"/>
                </a:cubicBezTo>
                <a:cubicBezTo>
                  <a:pt x="-59239" y="4606479"/>
                  <a:pt x="48200" y="4469817"/>
                  <a:pt x="0" y="4303241"/>
                </a:cubicBezTo>
                <a:cubicBezTo>
                  <a:pt x="-48200" y="4136665"/>
                  <a:pt x="22480" y="3875900"/>
                  <a:pt x="0" y="3728059"/>
                </a:cubicBezTo>
                <a:cubicBezTo>
                  <a:pt x="-22480" y="3580218"/>
                  <a:pt x="13367" y="3338042"/>
                  <a:pt x="0" y="3238090"/>
                </a:cubicBezTo>
                <a:cubicBezTo>
                  <a:pt x="-13367" y="3138138"/>
                  <a:pt x="36576" y="2892375"/>
                  <a:pt x="0" y="2705515"/>
                </a:cubicBezTo>
                <a:cubicBezTo>
                  <a:pt x="-36576" y="2518655"/>
                  <a:pt x="38597" y="2446864"/>
                  <a:pt x="0" y="2215546"/>
                </a:cubicBezTo>
                <a:cubicBezTo>
                  <a:pt x="-38597" y="1984228"/>
                  <a:pt x="68560" y="1843978"/>
                  <a:pt x="0" y="1597758"/>
                </a:cubicBezTo>
                <a:cubicBezTo>
                  <a:pt x="-68560" y="1351538"/>
                  <a:pt x="17536" y="1293630"/>
                  <a:pt x="0" y="1065183"/>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2" descr="Cute cartoon thai student namaste greeting in the school uniform. Free Vector">
            <a:extLst>
              <a:ext uri="{FF2B5EF4-FFF2-40B4-BE49-F238E27FC236}">
                <a16:creationId xmlns:a16="http://schemas.microsoft.com/office/drawing/2014/main" id="{3BF3235F-A2CB-1816-1C15-7E99B77088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96575" y="1989256"/>
            <a:ext cx="3053479" cy="467529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67A172B0-5B5A-19BA-47FD-7E205BAF12C0}"/>
              </a:ext>
            </a:extLst>
          </p:cNvPr>
          <p:cNvSpPr/>
          <p:nvPr/>
        </p:nvSpPr>
        <p:spPr>
          <a:xfrm>
            <a:off x="2247900" y="895350"/>
            <a:ext cx="8229600" cy="1514475"/>
          </a:xfrm>
          <a:prstGeom prst="wedgeRoundRectCallout">
            <a:avLst>
              <a:gd name="adj1" fmla="val -44616"/>
              <a:gd name="adj2" fmla="val 97720"/>
              <a:gd name="adj3" fmla="val 16667"/>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rơi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vào</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tình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huống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nhỏ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Khi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30841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62DAFE2-0035-3EF1-5074-4E5871D1C13A}"/>
              </a:ext>
            </a:extLst>
          </p:cNvPr>
          <p:cNvPicPr>
            <a:picLocks noChangeAspect="1"/>
          </p:cNvPicPr>
          <p:nvPr/>
        </p:nvPicPr>
        <p:blipFill>
          <a:blip r:embed="rId10"/>
          <a:stretch>
            <a:fillRect/>
          </a:stretch>
        </p:blipFill>
        <p:spPr>
          <a:xfrm>
            <a:off x="5465571" y="1494198"/>
            <a:ext cx="5870957" cy="1926503"/>
          </a:xfrm>
          <a:prstGeom prst="rect">
            <a:avLst/>
          </a:prstGeom>
        </p:spPr>
      </p:pic>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AC6D1AA0-DE35-CB59-5401-390CD4784E9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7" name="Picture 23">
            <a:extLst>
              <a:ext uri="{FF2B5EF4-FFF2-40B4-BE49-F238E27FC236}">
                <a16:creationId xmlns:a16="http://schemas.microsoft.com/office/drawing/2014/main" id="{E5FB2B7B-0FB8-A3F1-370D-C620980F07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8109" y="1273996"/>
            <a:ext cx="7583764" cy="3801438"/>
          </a:xfrm>
          <a:prstGeom prst="rect">
            <a:avLst/>
          </a:prstGeom>
        </p:spPr>
      </p:pic>
      <p:sp>
        <p:nvSpPr>
          <p:cNvPr id="8" name="TextBox 7">
            <a:extLst>
              <a:ext uri="{FF2B5EF4-FFF2-40B4-BE49-F238E27FC236}">
                <a16:creationId xmlns:a16="http://schemas.microsoft.com/office/drawing/2014/main" id="{FEEA1E2B-4EC1-5113-D4EB-8FF2F5CF8161}"/>
              </a:ext>
            </a:extLst>
          </p:cNvPr>
          <p:cNvSpPr txBox="1"/>
          <p:nvPr/>
        </p:nvSpPr>
        <p:spPr>
          <a:xfrm>
            <a:off x="1738543" y="1721916"/>
            <a:ext cx="7012052"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Hoạt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Nhận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diện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vi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xâm</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hại</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trẻ</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67835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1275907" y="173599"/>
            <a:ext cx="9994605"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Quan </a:t>
            </a:r>
            <a:r>
              <a:rPr kumimoji="0" lang="en-US" sz="3600" b="1" i="0" u="none" strike="noStrike" kern="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sát</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hình</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ảnh</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và</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mô</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tả</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sự</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việc</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được</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thể</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hiện</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trong</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tranh</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pic>
        <p:nvPicPr>
          <p:cNvPr id="8" name="Picture 7">
            <a:extLst>
              <a:ext uri="{FF2B5EF4-FFF2-40B4-BE49-F238E27FC236}">
                <a16:creationId xmlns:a16="http://schemas.microsoft.com/office/drawing/2014/main" id="{4BF345A4-9BB5-7C9F-0F27-574E81B99DD7}"/>
              </a:ext>
            </a:extLst>
          </p:cNvPr>
          <p:cNvPicPr>
            <a:picLocks noChangeAspect="1"/>
          </p:cNvPicPr>
          <p:nvPr/>
        </p:nvPicPr>
        <p:blipFill>
          <a:blip r:embed="rId2"/>
          <a:stretch>
            <a:fillRect/>
          </a:stretch>
        </p:blipFill>
        <p:spPr>
          <a:xfrm>
            <a:off x="7865877" y="1498968"/>
            <a:ext cx="3467002" cy="2339385"/>
          </a:xfrm>
          <a:prstGeom prst="rect">
            <a:avLst/>
          </a:prstGeom>
        </p:spPr>
      </p:pic>
      <p:pic>
        <p:nvPicPr>
          <p:cNvPr id="10" name="Picture 9">
            <a:extLst>
              <a:ext uri="{FF2B5EF4-FFF2-40B4-BE49-F238E27FC236}">
                <a16:creationId xmlns:a16="http://schemas.microsoft.com/office/drawing/2014/main" id="{A5130BF9-9994-B489-61FF-DC4FA3C9F914}"/>
              </a:ext>
            </a:extLst>
          </p:cNvPr>
          <p:cNvPicPr>
            <a:picLocks noChangeAspect="1"/>
          </p:cNvPicPr>
          <p:nvPr/>
        </p:nvPicPr>
        <p:blipFill>
          <a:blip r:embed="rId3"/>
          <a:stretch>
            <a:fillRect/>
          </a:stretch>
        </p:blipFill>
        <p:spPr>
          <a:xfrm>
            <a:off x="837977" y="1482467"/>
            <a:ext cx="7093911" cy="2300952"/>
          </a:xfrm>
          <a:prstGeom prst="rect">
            <a:avLst/>
          </a:prstGeom>
        </p:spPr>
      </p:pic>
      <p:pic>
        <p:nvPicPr>
          <p:cNvPr id="12" name="Picture 11">
            <a:extLst>
              <a:ext uri="{FF2B5EF4-FFF2-40B4-BE49-F238E27FC236}">
                <a16:creationId xmlns:a16="http://schemas.microsoft.com/office/drawing/2014/main" id="{03F211C8-4F1A-6C8D-9682-9E0896FEF5B7}"/>
              </a:ext>
            </a:extLst>
          </p:cNvPr>
          <p:cNvPicPr>
            <a:picLocks noChangeAspect="1"/>
          </p:cNvPicPr>
          <p:nvPr/>
        </p:nvPicPr>
        <p:blipFill>
          <a:blip r:embed="rId4"/>
          <a:stretch>
            <a:fillRect/>
          </a:stretch>
        </p:blipFill>
        <p:spPr>
          <a:xfrm>
            <a:off x="793345" y="3839571"/>
            <a:ext cx="3504832" cy="2380475"/>
          </a:xfrm>
          <a:prstGeom prst="rect">
            <a:avLst/>
          </a:prstGeom>
        </p:spPr>
      </p:pic>
      <p:pic>
        <p:nvPicPr>
          <p:cNvPr id="14" name="Picture 13">
            <a:extLst>
              <a:ext uri="{FF2B5EF4-FFF2-40B4-BE49-F238E27FC236}">
                <a16:creationId xmlns:a16="http://schemas.microsoft.com/office/drawing/2014/main" id="{19A98E3E-E342-5BF8-7F70-9586036AEE6A}"/>
              </a:ext>
            </a:extLst>
          </p:cNvPr>
          <p:cNvPicPr>
            <a:picLocks noChangeAspect="1"/>
          </p:cNvPicPr>
          <p:nvPr/>
        </p:nvPicPr>
        <p:blipFill>
          <a:blip r:embed="rId5"/>
          <a:stretch>
            <a:fillRect/>
          </a:stretch>
        </p:blipFill>
        <p:spPr>
          <a:xfrm>
            <a:off x="4338085" y="3858724"/>
            <a:ext cx="7198242" cy="2238322"/>
          </a:xfrm>
          <a:prstGeom prst="rect">
            <a:avLst/>
          </a:prstGeom>
        </p:spPr>
      </p:pic>
    </p:spTree>
    <p:extLst>
      <p:ext uri="{BB962C8B-B14F-4D97-AF65-F5344CB8AC3E}">
        <p14:creationId xmlns:p14="http://schemas.microsoft.com/office/powerpoint/2010/main" val="15229189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131</TotalTime>
  <Words>331</Words>
  <Application>Microsoft Office PowerPoint</Application>
  <PresentationFormat>Widescreen</PresentationFormat>
  <Paragraphs>28</Paragraphs>
  <Slides>20</Slides>
  <Notes>3</Notes>
  <HiddenSlides>0</HiddenSlides>
  <MMClips>1</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20</vt:i4>
      </vt:variant>
    </vt:vector>
  </HeadingPairs>
  <TitlesOfParts>
    <vt:vector size="34" baseType="lpstr">
      <vt:lpstr>等线</vt:lpstr>
      <vt:lpstr>Arial</vt:lpstr>
      <vt:lpstr>Calibri</vt:lpstr>
      <vt:lpstr>Cambria</vt:lpstr>
      <vt:lpstr>Times New Roman</vt:lpstr>
      <vt:lpstr>字魂107号-萌趣欢乐体</vt:lpstr>
      <vt:lpstr>字魂59号-创粗黑</vt:lpstr>
      <vt:lpstr>1_Office Theme</vt:lpstr>
      <vt:lpstr>3_Office Theme</vt:lpstr>
      <vt:lpstr>2_Office Theme</vt:lpstr>
      <vt:lpstr>第一PPT，www.1ppt.com</vt:lpstr>
      <vt:lpstr>2_Office 主题</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trung</dc:creator>
  <dc:description>9Slide.vn</dc:description>
  <cp:lastModifiedBy>Thao Phuong</cp:lastModifiedBy>
  <cp:revision>43</cp:revision>
  <dcterms:created xsi:type="dcterms:W3CDTF">2023-11-08T01:02:15Z</dcterms:created>
  <dcterms:modified xsi:type="dcterms:W3CDTF">2026-01-24T06:40:08Z</dcterms:modified>
  <cp:category>9Slide.vn</cp:category>
</cp:coreProperties>
</file>