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7" r:id="rId4"/>
    <p:sldMasterId id="2147483708" r:id="rId5"/>
    <p:sldMasterId id="2147483724" r:id="rId6"/>
  </p:sldMasterIdLst>
  <p:notesMasterIdLst>
    <p:notesMasterId r:id="rId28"/>
  </p:notesMasterIdLst>
  <p:sldIdLst>
    <p:sldId id="2659" r:id="rId7"/>
    <p:sldId id="310" r:id="rId8"/>
    <p:sldId id="306" r:id="rId9"/>
    <p:sldId id="256" r:id="rId10"/>
    <p:sldId id="257" r:id="rId11"/>
    <p:sldId id="261" r:id="rId12"/>
    <p:sldId id="343" r:id="rId13"/>
    <p:sldId id="265" r:id="rId14"/>
    <p:sldId id="2007577191" r:id="rId15"/>
    <p:sldId id="294" r:id="rId16"/>
    <p:sldId id="333" r:id="rId17"/>
    <p:sldId id="334" r:id="rId18"/>
    <p:sldId id="2007577192" r:id="rId19"/>
    <p:sldId id="335" r:id="rId20"/>
    <p:sldId id="336" r:id="rId21"/>
    <p:sldId id="349" r:id="rId22"/>
    <p:sldId id="2007577193" r:id="rId23"/>
    <p:sldId id="299" r:id="rId24"/>
    <p:sldId id="350" r:id="rId25"/>
    <p:sldId id="295" r:id="rId26"/>
    <p:sldId id="3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5" d="100"/>
          <a:sy n="85" d="100"/>
        </p:scale>
        <p:origin x="8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25/1/2026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1774705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1D46-A0B5-FE73-3F4B-40F29DDA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B6CFD-CFC8-BF7C-D9CC-5C1ED1081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9A391-0A29-62CF-5C94-459A956F2633}"/>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5" name="Footer Placeholder 4">
            <a:extLst>
              <a:ext uri="{FF2B5EF4-FFF2-40B4-BE49-F238E27FC236}">
                <a16:creationId xmlns:a16="http://schemas.microsoft.com/office/drawing/2014/main" id="{63C7542A-2F0F-C210-D2C7-D214F2F3A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D063D-06F4-BADC-1470-09311953D326}"/>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40876308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22B-4C03-C17D-6906-5574EC87E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B47D6C-4D5C-F725-4A00-71972E549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67195-BB6E-D5B5-D193-7698400A0CDB}"/>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5" name="Footer Placeholder 4">
            <a:extLst>
              <a:ext uri="{FF2B5EF4-FFF2-40B4-BE49-F238E27FC236}">
                <a16:creationId xmlns:a16="http://schemas.microsoft.com/office/drawing/2014/main" id="{20081C85-3983-E1D5-53E8-1DA57026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E22CD-CCEE-8BDD-3E55-A4A5ACBD21CE}"/>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41120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D13820-E0EF-3AA8-161C-B23A2DE13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86F808-1EBA-B766-E9F0-68BE9DC25D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CA9F3-057C-93B4-472B-3B9AE30B34BE}"/>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5" name="Footer Placeholder 4">
            <a:extLst>
              <a:ext uri="{FF2B5EF4-FFF2-40B4-BE49-F238E27FC236}">
                <a16:creationId xmlns:a16="http://schemas.microsoft.com/office/drawing/2014/main" id="{2EAEAE48-DA47-3D0B-C6C7-8632AD6C4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B7BAC-ECDA-3AF4-A86E-38D3F5D51FC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546742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00022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15334541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536232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5435681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74404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27969396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B620-3759-9A2C-76D0-7FA8E1D4B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0B44F-1A7E-C2F5-A8D5-FC9065735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53A1F-4BDB-503B-BDD5-397019B8C3AF}"/>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5" name="Footer Placeholder 4">
            <a:extLst>
              <a:ext uri="{FF2B5EF4-FFF2-40B4-BE49-F238E27FC236}">
                <a16:creationId xmlns:a16="http://schemas.microsoft.com/office/drawing/2014/main" id="{26EC1A30-80F5-ABB8-EC87-80916835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D2046-6E6A-5D0E-7B7D-953C677A748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6924544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077998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809405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27104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09364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386114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4513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647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680159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650063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0558418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54E6-EC92-F2D5-2CEB-FDDEB7B45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B0A9F-5AD9-1760-663C-5902C21DB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C82F-3EA0-3186-8315-0AE32B15E4C3}"/>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5" name="Footer Placeholder 4">
            <a:extLst>
              <a:ext uri="{FF2B5EF4-FFF2-40B4-BE49-F238E27FC236}">
                <a16:creationId xmlns:a16="http://schemas.microsoft.com/office/drawing/2014/main" id="{31BD11A7-D8B7-CE4C-06AD-80750A9AC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1C645-C28F-A2DF-0A77-B6C2EEE4689B}"/>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49428005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1999597"/>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022791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289011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001713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8BA-0BE3-A3F9-015A-A663CA14E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14C32-7E17-17C0-B608-AED51587A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441D5-E113-D401-1B2D-742EBC2EE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9D3B5-026F-D370-B67F-FD057EE3BDFA}"/>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6" name="Footer Placeholder 5">
            <a:extLst>
              <a:ext uri="{FF2B5EF4-FFF2-40B4-BE49-F238E27FC236}">
                <a16:creationId xmlns:a16="http://schemas.microsoft.com/office/drawing/2014/main" id="{AE9DF9ED-DFBF-801F-8753-3CD73B93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CED6D-B58F-9DA7-B5EB-C368C7DBF644}"/>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52473545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B1E4-274D-E874-F6DD-108E3F300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5839B-F537-AEF0-BE47-66D54A7D8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54EC06-0778-615D-BCF4-4662A5DCE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D221F-81B8-71E0-C7C5-0A0B69A20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2D35-D638-9F46-E613-8F9C0A39C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358DB-EB70-E515-BB12-73AD2A155D96}"/>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8" name="Footer Placeholder 7">
            <a:extLst>
              <a:ext uri="{FF2B5EF4-FFF2-40B4-BE49-F238E27FC236}">
                <a16:creationId xmlns:a16="http://schemas.microsoft.com/office/drawing/2014/main" id="{B014F08B-2D34-09D6-3A74-D92A7F30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A2C97-4019-6120-057E-32730805F1C7}"/>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2381536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1728-83DE-C554-4152-E3028D0F6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EDB9B-BD22-D164-F48B-333B4D44FA58}"/>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4" name="Footer Placeholder 3">
            <a:extLst>
              <a:ext uri="{FF2B5EF4-FFF2-40B4-BE49-F238E27FC236}">
                <a16:creationId xmlns:a16="http://schemas.microsoft.com/office/drawing/2014/main" id="{C7CB4638-55C4-52B5-B357-10E41E03C1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81F5A-84A4-87D7-8A6F-3B83CC2CE2D2}"/>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5443799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06B5C-3A0A-932A-C4F8-2F2B50D7C722}"/>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3" name="Footer Placeholder 2">
            <a:extLst>
              <a:ext uri="{FF2B5EF4-FFF2-40B4-BE49-F238E27FC236}">
                <a16:creationId xmlns:a16="http://schemas.microsoft.com/office/drawing/2014/main" id="{7AD506F6-6866-FC46-4146-1D588BA22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A682D-7F67-1BB2-74F4-D2150C4418CD}"/>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70583540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FE29-A9D0-DEB1-5A1A-4374CD571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0EB69-C1AC-525D-B7E9-117C91C72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03C6A-8A2B-5C2E-4693-3956C884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AE87-8C66-9C96-62C9-D13C0578DCDE}"/>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6" name="Footer Placeholder 5">
            <a:extLst>
              <a:ext uri="{FF2B5EF4-FFF2-40B4-BE49-F238E27FC236}">
                <a16:creationId xmlns:a16="http://schemas.microsoft.com/office/drawing/2014/main" id="{7CD7FDA0-30CE-DFC5-ED6D-482CC44C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69774-CDE9-F28C-9259-BB951315DE03}"/>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83336800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4792-B482-B87A-EF2A-404E5C2A5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FA216-1F21-C109-46A8-6465BCC8B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B24B7-DF9E-7792-79AC-9CF1A1B5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6633-87BE-D65F-3A98-7309B4FF2DB1}"/>
              </a:ext>
            </a:extLst>
          </p:cNvPr>
          <p:cNvSpPr>
            <a:spLocks noGrp="1"/>
          </p:cNvSpPr>
          <p:nvPr>
            <p:ph type="dt" sz="half" idx="10"/>
          </p:nvPr>
        </p:nvSpPr>
        <p:spPr/>
        <p:txBody>
          <a:bodyPr/>
          <a:lstStyle/>
          <a:p>
            <a:fld id="{EC24FBE5-BD67-428E-B7F7-547F3315DC02}" type="datetimeFigureOut">
              <a:rPr lang="en-US" smtClean="0"/>
              <a:t>25/1/2026</a:t>
            </a:fld>
            <a:endParaRPr lang="en-US"/>
          </a:p>
        </p:txBody>
      </p:sp>
      <p:sp>
        <p:nvSpPr>
          <p:cNvPr id="6" name="Footer Placeholder 5">
            <a:extLst>
              <a:ext uri="{FF2B5EF4-FFF2-40B4-BE49-F238E27FC236}">
                <a16:creationId xmlns:a16="http://schemas.microsoft.com/office/drawing/2014/main" id="{6008D5DB-83BE-3688-828A-3921AF84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0E27A-FBCD-39F6-6E4F-E432CA7AE2B8}"/>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700678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theme" Target="../theme/theme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99AD9-C175-8AA5-9FEC-FFCB0899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45A1D-FCBA-FE2A-1915-8D0D05CF1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6886F-7ADB-D0C6-4A25-FC592AE9F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4FBE5-BD67-428E-B7F7-547F3315DC02}" type="datetimeFigureOut">
              <a:rPr lang="en-US" smtClean="0"/>
              <a:t>25/1/2026</a:t>
            </a:fld>
            <a:endParaRPr lang="en-US"/>
          </a:p>
        </p:txBody>
      </p:sp>
      <p:sp>
        <p:nvSpPr>
          <p:cNvPr id="5" name="Footer Placeholder 4">
            <a:extLst>
              <a:ext uri="{FF2B5EF4-FFF2-40B4-BE49-F238E27FC236}">
                <a16:creationId xmlns:a16="http://schemas.microsoft.com/office/drawing/2014/main" id="{C153B8D9-7A75-A017-80FE-CE61F5CE8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7A184D-A40C-9F54-0EBB-7F2F01FC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F839-D8A9-4F0B-B98E-801779332069}"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127DA8A2-47D3-7917-3181-50319E4805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306474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052CED92-4837-AB47-5C2D-CA41094D7F6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4185175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015958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gif"/><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gif"/><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6543" y="1138190"/>
            <a:ext cx="9862457" cy="240065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Tiếng</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Việt</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21</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Đọc</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T</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ờ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báo</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t</a:t>
            </a:r>
            <a:r>
              <a:rPr lang="vi-VN"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ư</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ờng</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của</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tôi</a:t>
            </a:r>
            <a:endPar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1200329"/>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306263" y="631297"/>
            <a:ext cx="7214500" cy="2616728"/>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Nói về một tấm gương trẻ em làm việc tốt mà em biết.</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10" name="Picture 9" descr="A group of children posing for a photo&#10;&#10;Description automatically generated with low confidence">
            <a:extLst>
              <a:ext uri="{FF2B5EF4-FFF2-40B4-BE49-F238E27FC236}">
                <a16:creationId xmlns:a16="http://schemas.microsoft.com/office/drawing/2014/main" id="{598F11EC-0E22-4AD8-BFEA-5628AAED30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7001658" y="1627597"/>
            <a:ext cx="4762544" cy="495448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3547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596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599</Words>
  <Application>Microsoft Office PowerPoint</Application>
  <PresentationFormat>Widescreen</PresentationFormat>
  <Paragraphs>53</Paragraphs>
  <Slides>21</Slides>
  <Notes>6</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21</vt:i4>
      </vt:variant>
    </vt:vector>
  </HeadingPairs>
  <TitlesOfParts>
    <vt:vector size="39" baseType="lpstr">
      <vt:lpstr>等线</vt:lpstr>
      <vt:lpstr>等线 Light</vt:lpstr>
      <vt:lpstr>Amatic SC</vt:lpstr>
      <vt:lpstr>Arial</vt:lpstr>
      <vt:lpstr>Calibri</vt:lpstr>
      <vt:lpstr>Calibri Light</vt:lpstr>
      <vt:lpstr>Cambria</vt:lpstr>
      <vt:lpstr>Garamond</vt:lpstr>
      <vt:lpstr>Montserrat</vt:lpstr>
      <vt:lpstr>Roboto</vt:lpstr>
      <vt:lpstr>Times New Roman</vt:lpstr>
      <vt:lpstr>字魂17号-萌趣果冻体</vt:lpstr>
      <vt:lpstr>Office Theme</vt:lpstr>
      <vt:lpstr>1_Office 主题​​</vt:lpstr>
      <vt:lpstr>1_Mini Theme With Doodle Gifs by Slidesgo</vt:lpstr>
      <vt:lpstr>2_Mini Theme With Doodle Gifs by Slidesgo</vt:lpstr>
      <vt:lpstr>2_Office 主题​​</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52</cp:revision>
  <dcterms:created xsi:type="dcterms:W3CDTF">2023-11-30T06:38:33Z</dcterms:created>
  <dcterms:modified xsi:type="dcterms:W3CDTF">2026-01-25T15:09:34Z</dcterms:modified>
</cp:coreProperties>
</file>