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6"/>
  </p:notesMasterIdLst>
  <p:sldIdLst>
    <p:sldId id="2659" r:id="rId3"/>
    <p:sldId id="285" r:id="rId4"/>
    <p:sldId id="320" r:id="rId5"/>
    <p:sldId id="374" r:id="rId6"/>
    <p:sldId id="375" r:id="rId7"/>
    <p:sldId id="376" r:id="rId8"/>
    <p:sldId id="377" r:id="rId9"/>
    <p:sldId id="321" r:id="rId10"/>
    <p:sldId id="378" r:id="rId11"/>
    <p:sldId id="355" r:id="rId12"/>
    <p:sldId id="322" r:id="rId13"/>
    <p:sldId id="358" r:id="rId14"/>
    <p:sldId id="379" r:id="rId15"/>
    <p:sldId id="363" r:id="rId16"/>
    <p:sldId id="380" r:id="rId17"/>
    <p:sldId id="381" r:id="rId18"/>
    <p:sldId id="382" r:id="rId19"/>
    <p:sldId id="384" r:id="rId20"/>
    <p:sldId id="385" r:id="rId21"/>
    <p:sldId id="386" r:id="rId22"/>
    <p:sldId id="387" r:id="rId23"/>
    <p:sldId id="389" r:id="rId24"/>
    <p:sldId id="3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8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25/1/2026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E9CA6F0-B7E1-483F-9DBB-5AB06D10E3BA}" type="slidenum">
              <a:rPr lang="en-US" smtClean="0"/>
              <a:t>2</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6</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9</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17</a:t>
            </a:fld>
            <a:endParaRPr lang="en-US"/>
          </a:p>
        </p:txBody>
      </p:sp>
    </p:spTree>
    <p:extLst>
      <p:ext uri="{BB962C8B-B14F-4D97-AF65-F5344CB8AC3E}">
        <p14:creationId xmlns:p14="http://schemas.microsoft.com/office/powerpoint/2010/main" val="84488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7930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4333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2026/1/25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15328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07379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8015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9227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0777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7967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2257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1720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25/1/2026</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1208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2C94547-9FE0-1245-0168-CB1813C076B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560921" y="123923"/>
            <a:ext cx="1299524" cy="1299524"/>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32.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5" Type="http://schemas.openxmlformats.org/officeDocument/2006/relationships/image" Target="../media/image3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32.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slide" Target="slide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slide" Target="slide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5.xml"/><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slide" Target="slide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sv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84843"/>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543" y="1138190"/>
            <a:ext cx="9862457" cy="329320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Tiếng</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6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Việt</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Bài</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lang="en-US" sz="3600" b="1" spc="38" dirty="0">
                <a:ln w="11430"/>
                <a:solidFill>
                  <a:srgbClr val="FF00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5</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3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Luyện</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t</a:t>
            </a:r>
            <a:r>
              <a:rPr lang="en-US" sz="36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ừ </a:t>
            </a:r>
            <a:r>
              <a:rPr lang="en-US" sz="36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36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3600" b="1" spc="38"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3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Luyện</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3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tập</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3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về</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36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chủ</a:t>
            </a:r>
            <a:r>
              <a:rPr kumimoji="0" lang="en-US" sz="3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ng</a:t>
            </a:r>
            <a:r>
              <a:rPr lang="en-US" sz="36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ữ</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74859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1019</Words>
  <Application>Microsoft Office PowerPoint</Application>
  <PresentationFormat>Widescreen</PresentationFormat>
  <Paragraphs>120</Paragraphs>
  <Slides>23</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微软雅黑</vt:lpstr>
      <vt:lpstr>宋体</vt:lpstr>
      <vt:lpstr>Arial</vt:lpstr>
      <vt:lpstr>Calibri</vt:lpstr>
      <vt:lpstr>Calibri Light</vt:lpstr>
      <vt:lpstr>Cambria</vt:lpstr>
      <vt:lpstr>Cutewritten</vt:lpstr>
      <vt:lpstr>Garamond</vt:lpstr>
      <vt:lpstr>Times New Roman</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35</cp:revision>
  <dcterms:created xsi:type="dcterms:W3CDTF">2023-11-30T08:45:11Z</dcterms:created>
  <dcterms:modified xsi:type="dcterms:W3CDTF">2026-01-25T15:14:06Z</dcterms:modified>
</cp:coreProperties>
</file>