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08" r:id="rId2"/>
    <p:sldId id="285" r:id="rId3"/>
    <p:sldId id="321" r:id="rId4"/>
    <p:sldId id="378" r:id="rId5"/>
    <p:sldId id="365" r:id="rId6"/>
    <p:sldId id="355" r:id="rId7"/>
    <p:sldId id="322" r:id="rId8"/>
    <p:sldId id="358" r:id="rId9"/>
    <p:sldId id="379" r:id="rId10"/>
    <p:sldId id="363" r:id="rId11"/>
    <p:sldId id="380" r:id="rId12"/>
    <p:sldId id="381" r:id="rId13"/>
    <p:sldId id="382" r:id="rId14"/>
    <p:sldId id="383" r:id="rId15"/>
    <p:sldId id="384" r:id="rId16"/>
    <p:sldId id="385" r:id="rId17"/>
    <p:sldId id="386" r:id="rId18"/>
    <p:sldId id="387" r:id="rId19"/>
    <p:sldId id="389" r:id="rId20"/>
    <p:sldId id="388"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BD8A42-EB1E-4922-B685-B28260837DD9}"/>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42986F7-09E1-4900-9BBA-151A7FD957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Tree>
    <p:extLst>
      <p:ext uri="{BB962C8B-B14F-4D97-AF65-F5344CB8AC3E}">
        <p14:creationId xmlns:p14="http://schemas.microsoft.com/office/powerpoint/2010/main" val="222936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2</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4</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13</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21</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40.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43.png"/><Relationship Id="rId5" Type="http://schemas.openxmlformats.org/officeDocument/2006/relationships/image" Target="../media/image22.png"/><Relationship Id="rId10" Type="http://schemas.openxmlformats.org/officeDocument/2006/relationships/image" Target="../media/image42.png"/><Relationship Id="rId4" Type="http://schemas.openxmlformats.org/officeDocument/2006/relationships/image" Target="../media/image21.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9D4686-C114-47BB-93A8-0AD93B157BC5}"/>
              </a:ext>
            </a:extLst>
          </p:cNvPr>
          <p:cNvSpPr>
            <a:spLocks noChangeArrowheads="1"/>
          </p:cNvSpPr>
          <p:nvPr/>
        </p:nvSpPr>
        <p:spPr bwMode="auto">
          <a:xfrm>
            <a:off x="914400" y="961749"/>
            <a:ext cx="10145186" cy="4553151"/>
          </a:xfrm>
          <a:prstGeom prst="rect">
            <a:avLst/>
          </a:prstGeom>
          <a:solidFill>
            <a:srgbClr val="66FFFF"/>
          </a:solidFill>
          <a:ln>
            <a:noFill/>
          </a:ln>
        </p:spPr>
        <p:txBody>
          <a:bodyPr wrap="none" lIns="108836" tIns="54418" rIns="108836" bIns="5441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defRPr/>
            </a:pPr>
            <a:endParaRPr lang="vi-VN" altLang="en-US" sz="2912">
              <a:solidFill>
                <a:srgbClr val="FFFF00"/>
              </a:solidFill>
              <a:latin typeface="Tahoma" panose="020B0604030504040204" pitchFamily="34" charset="0"/>
            </a:endParaRPr>
          </a:p>
        </p:txBody>
      </p:sp>
      <p:grpSp>
        <p:nvGrpSpPr>
          <p:cNvPr id="2" name="Group 4">
            <a:extLst>
              <a:ext uri="{FF2B5EF4-FFF2-40B4-BE49-F238E27FC236}">
                <a16:creationId xmlns:a16="http://schemas.microsoft.com/office/drawing/2014/main" id="{7E940B64-6FBC-45F7-B6CF-E11A43F16B19}"/>
              </a:ext>
            </a:extLst>
          </p:cNvPr>
          <p:cNvGrpSpPr>
            <a:grpSpLocks/>
          </p:cNvGrpSpPr>
          <p:nvPr/>
        </p:nvGrpSpPr>
        <p:grpSpPr bwMode="auto">
          <a:xfrm>
            <a:off x="4384085" y="1483410"/>
            <a:ext cx="3603939" cy="2056806"/>
            <a:chOff x="2256" y="1536"/>
            <a:chExt cx="1176" cy="744"/>
          </a:xfrm>
        </p:grpSpPr>
        <p:pic>
          <p:nvPicPr>
            <p:cNvPr id="5132" name="Picture 5" descr="pretty_flower_purple_hb">
              <a:extLst>
                <a:ext uri="{FF2B5EF4-FFF2-40B4-BE49-F238E27FC236}">
                  <a16:creationId xmlns:a16="http://schemas.microsoft.com/office/drawing/2014/main" id="{337F88A5-62FD-467E-9BC0-B92E6D72D3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3" name="Group 6">
              <a:extLst>
                <a:ext uri="{FF2B5EF4-FFF2-40B4-BE49-F238E27FC236}">
                  <a16:creationId xmlns:a16="http://schemas.microsoft.com/office/drawing/2014/main" id="{8DDC33A3-7259-48EA-BAD9-9C19830221CC}"/>
                </a:ext>
              </a:extLst>
            </p:cNvPr>
            <p:cNvGrpSpPr>
              <a:grpSpLocks/>
            </p:cNvGrpSpPr>
            <p:nvPr/>
          </p:nvGrpSpPr>
          <p:grpSpPr bwMode="auto">
            <a:xfrm>
              <a:off x="2256" y="1536"/>
              <a:ext cx="864" cy="744"/>
              <a:chOff x="2256" y="1536"/>
              <a:chExt cx="864" cy="744"/>
            </a:xfrm>
          </p:grpSpPr>
          <p:pic>
            <p:nvPicPr>
              <p:cNvPr id="5134" name="Picture 7" descr="pretty_flower_red_hb">
                <a:extLst>
                  <a:ext uri="{FF2B5EF4-FFF2-40B4-BE49-F238E27FC236}">
                    <a16:creationId xmlns:a16="http://schemas.microsoft.com/office/drawing/2014/main" id="{C5E731D1-B45E-4B22-AFF2-36271E3109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8" descr="pretty_flower_yellow_hb">
                <a:extLst>
                  <a:ext uri="{FF2B5EF4-FFF2-40B4-BE49-F238E27FC236}">
                    <a16:creationId xmlns:a16="http://schemas.microsoft.com/office/drawing/2014/main" id="{450E618F-09F6-4764-B2AA-075E9329E5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9" descr="pretty_flower_orange_hb">
                <a:extLst>
                  <a:ext uri="{FF2B5EF4-FFF2-40B4-BE49-F238E27FC236}">
                    <a16:creationId xmlns:a16="http://schemas.microsoft.com/office/drawing/2014/main" id="{EEE666EA-DA24-4DB8-B21D-5ABE68369B4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611" name="Text Box 11">
            <a:extLst>
              <a:ext uri="{FF2B5EF4-FFF2-40B4-BE49-F238E27FC236}">
                <a16:creationId xmlns:a16="http://schemas.microsoft.com/office/drawing/2014/main" id="{043447FE-8F84-4A5C-B174-68CAFFFBD51B}"/>
              </a:ext>
            </a:extLst>
          </p:cNvPr>
          <p:cNvSpPr txBox="1">
            <a:spLocks noChangeArrowheads="1"/>
          </p:cNvSpPr>
          <p:nvPr/>
        </p:nvSpPr>
        <p:spPr bwMode="auto">
          <a:xfrm>
            <a:off x="1266185" y="4406185"/>
            <a:ext cx="9659630" cy="663897"/>
          </a:xfrm>
          <a:prstGeom prst="rect">
            <a:avLst/>
          </a:prstGeom>
          <a:noFill/>
          <a:ln>
            <a:noFill/>
          </a:ln>
        </p:spPr>
        <p:txBody>
          <a:bodyPr wrap="square" lIns="108836" tIns="54418" rIns="108836" bIns="5441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defRPr/>
            </a:pPr>
            <a:r>
              <a:rPr lang="en-US" altLang="en-US" sz="3600" b="1" i="1" dirty="0" err="1">
                <a:solidFill>
                  <a:srgbClr val="C00000"/>
                </a:solidFill>
                <a:latin typeface="Times New Roman" panose="02020603050405020304" pitchFamily="18" charset="0"/>
                <a:cs typeface="Times New Roman" panose="02020603050405020304" pitchFamily="18" charset="0"/>
              </a:rPr>
              <a:t>Giáo</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viên</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Nguyễn</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Thị</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Ngọc</a:t>
            </a:r>
            <a:r>
              <a:rPr lang="en-US" altLang="en-US" sz="3600" b="1" i="1" dirty="0">
                <a:solidFill>
                  <a:srgbClr val="C00000"/>
                </a:solidFill>
                <a:latin typeface="Times New Roman" panose="02020603050405020304" pitchFamily="18" charset="0"/>
                <a:cs typeface="Times New Roman" panose="02020603050405020304" pitchFamily="18" charset="0"/>
              </a:rPr>
              <a:t> </a:t>
            </a:r>
            <a:r>
              <a:rPr lang="en-US" altLang="en-US" sz="3600" b="1" i="1" dirty="0" err="1">
                <a:solidFill>
                  <a:srgbClr val="C00000"/>
                </a:solidFill>
                <a:latin typeface="Times New Roman" panose="02020603050405020304" pitchFamily="18" charset="0"/>
                <a:cs typeface="Times New Roman" panose="02020603050405020304" pitchFamily="18" charset="0"/>
              </a:rPr>
              <a:t>Ánh</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5612" name="Picture 12" descr="3d butterfly">
            <a:extLst>
              <a:ext uri="{FF2B5EF4-FFF2-40B4-BE49-F238E27FC236}">
                <a16:creationId xmlns:a16="http://schemas.microsoft.com/office/drawing/2014/main" id="{4438B48B-7B93-43A6-B6A5-4C7490FFE3A9}"/>
              </a:ext>
            </a:extLst>
          </p:cNvPr>
          <p:cNvPicPr>
            <a:picLocks noChangeAspect="1" noChangeArrowheads="1" noCrop="1"/>
          </p:cNvPicPr>
          <p:nvPr/>
        </p:nvPicPr>
        <p:blipFill>
          <a:blip r:embed="rId7">
            <a:lum bright="70000" contrast="-70000"/>
            <a:grayscl/>
            <a:extLst>
              <a:ext uri="{28A0092B-C50C-407E-A947-70E740481C1C}">
                <a14:useLocalDpi xmlns:a14="http://schemas.microsoft.com/office/drawing/2010/main" val="0"/>
              </a:ext>
            </a:extLst>
          </a:blip>
          <a:srcRect/>
          <a:stretch>
            <a:fillRect/>
          </a:stretch>
        </p:blipFill>
        <p:spPr bwMode="auto">
          <a:xfrm>
            <a:off x="-1887538" y="1143000"/>
            <a:ext cx="12620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3d butterfly">
            <a:extLst>
              <a:ext uri="{FF2B5EF4-FFF2-40B4-BE49-F238E27FC236}">
                <a16:creationId xmlns:a16="http://schemas.microsoft.com/office/drawing/2014/main" id="{4F7B724D-603F-470D-884C-B6AAFC160765}"/>
              </a:ext>
            </a:extLst>
          </p:cNvPr>
          <p:cNvPicPr>
            <a:picLocks noChangeAspect="1" noChangeArrowheads="1" noCrop="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3004800" y="1066800"/>
            <a:ext cx="12620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WordArt 14">
            <a:extLst>
              <a:ext uri="{FF2B5EF4-FFF2-40B4-BE49-F238E27FC236}">
                <a16:creationId xmlns:a16="http://schemas.microsoft.com/office/drawing/2014/main" id="{276E9C36-1606-438F-8371-870B335A5124}"/>
              </a:ext>
            </a:extLst>
          </p:cNvPr>
          <p:cNvSpPr>
            <a:spLocks noChangeArrowheads="1" noChangeShapeType="1" noTextEdit="1"/>
          </p:cNvSpPr>
          <p:nvPr/>
        </p:nvSpPr>
        <p:spPr bwMode="auto">
          <a:xfrm>
            <a:off x="1716304" y="1483410"/>
            <a:ext cx="8865950" cy="3192109"/>
          </a:xfrm>
          <a:prstGeom prst="rect">
            <a:avLst/>
          </a:prstGeom>
        </p:spPr>
        <p:txBody>
          <a:bodyPr spcFirstLastPara="1" wrap="none" fromWordArt="1">
            <a:prstTxWarp prst="textArchUp">
              <a:avLst>
                <a:gd name="adj" fmla="val 10800004"/>
              </a:avLst>
            </a:prstTxWarp>
          </a:bodyPr>
          <a:lstStyle/>
          <a:p>
            <a:pPr algn="ctr"/>
            <a:r>
              <a:rPr lang="vi-VN" sz="32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TRƯỜNG TIỂU HỌC </a:t>
            </a:r>
            <a:r>
              <a:rPr lang="en-US" sz="32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HƯNG ĐẠO</a:t>
            </a:r>
          </a:p>
        </p:txBody>
      </p:sp>
      <p:sp>
        <p:nvSpPr>
          <p:cNvPr id="25615" name="WordArt 15">
            <a:extLst>
              <a:ext uri="{FF2B5EF4-FFF2-40B4-BE49-F238E27FC236}">
                <a16:creationId xmlns:a16="http://schemas.microsoft.com/office/drawing/2014/main" id="{B8E4EA94-EC0D-444A-9202-1B49DC27D5D7}"/>
              </a:ext>
            </a:extLst>
          </p:cNvPr>
          <p:cNvSpPr>
            <a:spLocks noChangeArrowheads="1" noChangeShapeType="1" noTextEdit="1"/>
          </p:cNvSpPr>
          <p:nvPr/>
        </p:nvSpPr>
        <p:spPr bwMode="auto">
          <a:xfrm>
            <a:off x="1557740" y="3453173"/>
            <a:ext cx="9183077" cy="608704"/>
          </a:xfrm>
          <a:prstGeom prst="rect">
            <a:avLst/>
          </a:prstGeom>
        </p:spPr>
        <p:txBody>
          <a:bodyPr wrap="none" lIns="121919" tIns="60959" rIns="121919" bIns="60959" fromWordArt="1">
            <a:prstTxWarp prst="textPlain">
              <a:avLst>
                <a:gd name="adj" fmla="val 50000"/>
              </a:avLst>
            </a:prstTxWarp>
          </a:bodyPr>
          <a:lstStyle/>
          <a:p>
            <a:pPr algn="ctr">
              <a:defRPr/>
            </a:pPr>
            <a:r>
              <a:rPr lang="en-US" sz="3200" kern="10" dirty="0">
                <a:ln w="9525">
                  <a:solidFill>
                    <a:srgbClr val="0000CC"/>
                  </a:solidFill>
                  <a:round/>
                  <a:headEnd/>
                  <a:tailEnd/>
                </a:ln>
                <a:solidFill>
                  <a:srgbClr val="FFFF00"/>
                </a:solidFill>
                <a:effectLst>
                  <a:outerShdw dist="35921" dir="2700000" algn="ctr" rotWithShape="0">
                    <a:srgbClr val="C0C0C0">
                      <a:alpha val="79999"/>
                    </a:srgbClr>
                  </a:outerShdw>
                </a:effectLst>
                <a:latin typeface="Times New Roman"/>
                <a:cs typeface="Times New Roman"/>
              </a:rPr>
              <a:t>CHÀO MỪNG QUÝ THẦY CÔ ĐẾN THĂM LỚP  4A2</a:t>
            </a:r>
            <a:endParaRPr lang="en-US" sz="3200" kern="10" dirty="0">
              <a:ln w="9525">
                <a:solidFill>
                  <a:srgbClr val="0000CC"/>
                </a:solidFill>
                <a:round/>
                <a:headEnd/>
                <a:tailEnd/>
              </a:ln>
              <a:solidFill>
                <a:srgbClr val="FF00FF"/>
              </a:solidFill>
              <a:effectLst>
                <a:outerShdw dist="35921" dir="2700000" algn="ctr" rotWithShape="0">
                  <a:srgbClr val="C0C0C0">
                    <a:alpha val="79999"/>
                  </a:srgbClr>
                </a:outerShdw>
              </a:effectLst>
              <a:latin typeface="Times New Roman"/>
              <a:cs typeface="Times New Roman"/>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p:cTn id="7" dur="1000" fill="hold"/>
                                        <p:tgtEl>
                                          <p:spTgt spid="25614"/>
                                        </p:tgtEl>
                                        <p:attrNameLst>
                                          <p:attrName>ppt_w</p:attrName>
                                        </p:attrNameLst>
                                      </p:cBhvr>
                                      <p:tavLst>
                                        <p:tav tm="0">
                                          <p:val>
                                            <p:fltVal val="0"/>
                                          </p:val>
                                        </p:tav>
                                        <p:tav tm="100000">
                                          <p:val>
                                            <p:strVal val="#ppt_w"/>
                                          </p:val>
                                        </p:tav>
                                      </p:tavLst>
                                    </p:anim>
                                    <p:anim calcmode="lin" valueType="num">
                                      <p:cBhvr>
                                        <p:cTn id="8" dur="1000" fill="hold"/>
                                        <p:tgtEl>
                                          <p:spTgt spid="25614"/>
                                        </p:tgtEl>
                                        <p:attrNameLst>
                                          <p:attrName>ppt_h</p:attrName>
                                        </p:attrNameLst>
                                      </p:cBhvr>
                                      <p:tavLst>
                                        <p:tav tm="0">
                                          <p:val>
                                            <p:fltVal val="0"/>
                                          </p:val>
                                        </p:tav>
                                        <p:tav tm="100000">
                                          <p:val>
                                            <p:strVal val="#ppt_h"/>
                                          </p:val>
                                        </p:tav>
                                      </p:tavLst>
                                    </p:anim>
                                    <p:animEffect transition="in" filter="fade">
                                      <p:cBhvr>
                                        <p:cTn id="9" dur="1000"/>
                                        <p:tgtEl>
                                          <p:spTgt spid="25614"/>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afterGroup">
                            <p:stCondLst>
                              <p:cond delay="1000"/>
                            </p:stCondLst>
                            <p:childTnLst>
                              <p:par>
                                <p:cTn id="14" presetID="25" presetClass="entr" presetSubtype="0" fill="hold" nodeType="afterEffect">
                                  <p:stCondLst>
                                    <p:cond delay="0"/>
                                  </p:stCondLst>
                                  <p:childTnLst>
                                    <p:set>
                                      <p:cBhvr>
                                        <p:cTn id="15" dur="1" fill="hold">
                                          <p:stCondLst>
                                            <p:cond delay="0"/>
                                          </p:stCondLst>
                                        </p:cTn>
                                        <p:tgtEl>
                                          <p:spTgt spid="25615"/>
                                        </p:tgtEl>
                                        <p:attrNameLst>
                                          <p:attrName>style.visibility</p:attrName>
                                        </p:attrNameLst>
                                      </p:cBhvr>
                                      <p:to>
                                        <p:strVal val="visible"/>
                                      </p:to>
                                    </p:set>
                                    <p:anim calcmode="lin" valueType="num">
                                      <p:cBhvr>
                                        <p:cTn id="16" dur="500" decel="50000" fill="hold">
                                          <p:stCondLst>
                                            <p:cond delay="0"/>
                                          </p:stCondLst>
                                        </p:cTn>
                                        <p:tgtEl>
                                          <p:spTgt spid="2561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561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5615"/>
                                        </p:tgtEl>
                                        <p:attrNameLst>
                                          <p:attrName>ppt_w</p:attrName>
                                        </p:attrNameLst>
                                      </p:cBhvr>
                                      <p:tavLst>
                                        <p:tav tm="0">
                                          <p:val>
                                            <p:strVal val="#ppt_w*.05"/>
                                          </p:val>
                                        </p:tav>
                                        <p:tav tm="100000">
                                          <p:val>
                                            <p:strVal val="#ppt_w"/>
                                          </p:val>
                                        </p:tav>
                                      </p:tavLst>
                                    </p:anim>
                                    <p:anim calcmode="lin" valueType="num">
                                      <p:cBhvr>
                                        <p:cTn id="19" dur="1000" fill="hold"/>
                                        <p:tgtEl>
                                          <p:spTgt spid="2561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561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561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561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5615"/>
                                        </p:tgtEl>
                                      </p:cBhvr>
                                    </p:animEffect>
                                  </p:childTnLst>
                                </p:cTn>
                              </p:par>
                            </p:childTnLst>
                          </p:cTn>
                        </p:par>
                        <p:par>
                          <p:cTn id="24" fill="hold" nodeType="afterGroup">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5611"/>
                                        </p:tgtEl>
                                        <p:attrNameLst>
                                          <p:attrName>style.visibility</p:attrName>
                                        </p:attrNameLst>
                                      </p:cBhvr>
                                      <p:to>
                                        <p:strVal val="visible"/>
                                      </p:to>
                                    </p:set>
                                    <p:anim calcmode="lin" valueType="num">
                                      <p:cBhvr>
                                        <p:cTn id="27" dur="500" fill="hold"/>
                                        <p:tgtEl>
                                          <p:spTgt spid="256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5611"/>
                                        </p:tgtEl>
                                        <p:attrNameLst>
                                          <p:attrName>ppt_y</p:attrName>
                                        </p:attrNameLst>
                                      </p:cBhvr>
                                      <p:tavLst>
                                        <p:tav tm="0">
                                          <p:val>
                                            <p:strVal val="#ppt_y"/>
                                          </p:val>
                                        </p:tav>
                                        <p:tav tm="100000">
                                          <p:val>
                                            <p:strVal val="#ppt_y"/>
                                          </p:val>
                                        </p:tav>
                                      </p:tavLst>
                                    </p:anim>
                                    <p:anim calcmode="lin" valueType="num">
                                      <p:cBhvr>
                                        <p:cTn id="29" dur="500" fill="hold"/>
                                        <p:tgtEl>
                                          <p:spTgt spid="256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56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5611"/>
                                        </p:tgtEl>
                                      </p:cBhvr>
                                    </p:animEffect>
                                  </p:childTnLst>
                                </p:cTn>
                              </p:par>
                            </p:childTnLst>
                          </p:cTn>
                        </p:par>
                        <p:par>
                          <p:cTn id="32" fill="hold" nodeType="afterGroup">
                            <p:stCondLst>
                              <p:cond delay="3700"/>
                            </p:stCondLst>
                            <p:childTnLst>
                              <p:par>
                                <p:cTn id="33" presetID="0" presetClass="path" presetSubtype="0" accel="50000" decel="50000" fill="hold" nodeType="afterEffect">
                                  <p:stCondLst>
                                    <p:cond delay="0"/>
                                  </p:stCondLst>
                                  <p:childTnLst>
                                    <p:animMotion origin="layout" path="M -0.12309 0.0067 C -0.18437 0.02219 -0.41475 0.12364 -0.49114 0.09684 C -0.56753 0.07003 -0.52239 -0.1352 -0.58177 -0.15415 C -0.64201 -0.17287 -0.78229 -0.11509 -0.85156 -0.01756 C -0.92118 0.07973 -1.04618 0.2979 -0.99705 0.43079 C -0.94809 0.56344 -0.69201 0.7541 -0.55642 0.77791 C -0.42083 0.80171 -0.24757 0.64179 -0.18298 0.57315 C -0.1184 0.50451 -0.13941 0.38826 -0.16927 0.36561 C -0.19913 0.34296 -0.31979 0.46198 -0.36215 0.43679 C -0.40451 0.4116 -0.41041 0.26138 -0.42309 0.21516 " pathEditMode="relative" rAng="0" ptsTypes="aaaaaaaaaa">
                                      <p:cBhvr>
                                        <p:cTn id="34" dur="5000" fill="hold"/>
                                        <p:tgtEl>
                                          <p:spTgt spid="25613"/>
                                        </p:tgtEl>
                                        <p:attrNameLst>
                                          <p:attrName>ppt_x</p:attrName>
                                          <p:attrName>ppt_y</p:attrName>
                                        </p:attrNameLst>
                                      </p:cBhvr>
                                      <p:rCtr x="-45920" y="30760"/>
                                    </p:animMotion>
                                  </p:childTnLst>
                                </p:cTn>
                              </p:par>
                              <p:par>
                                <p:cTn id="35" presetID="0" presetClass="path" presetSubtype="0" accel="50000" decel="50000" fill="hold" nodeType="withEffect">
                                  <p:stCondLst>
                                    <p:cond delay="0"/>
                                  </p:stCondLst>
                                  <p:childTnLst>
                                    <p:animMotion origin="layout" path="M 0.1066 -0.07003 C 0.1415 -0.05039 0.25105 0.02172 0.3158 0.04737 C 0.38056 0.07349 0.46702 0.11971 0.49497 0.08458 C 0.52292 0.04945 0.43646 -0.11833 0.48334 -0.16294 C 0.53021 -0.20777 0.70695 -0.19298 0.77622 -0.18466 C 0.84549 -0.17634 0.85834 -0.19367 0.89948 -0.11348 C 0.94063 -0.03328 1.05139 0.16339 1.0231 0.29604 C 0.9948 0.4287 0.84428 0.62237 0.72952 0.68222 C 0.61511 0.74162 0.42188 0.68615 0.33681 0.65172 C 0.25157 0.61821 0.23507 0.5394 0.21823 0.47816 C 0.20139 0.41691 0.19688 0.29604 0.23577 0.28449 C 0.27466 0.27293 0.40573 0.39542 0.45191 0.40836 C 0.4981 0.4213 0.5106 0.39657 0.51251 0.36191 C 0.51441 0.32724 0.47379 0.23434 0.46355 0.20083 " pathEditMode="relative" rAng="0" ptsTypes="aaaaaaaaaaaaaa">
                                      <p:cBhvr>
                                        <p:cTn id="36" dur="5000" fill="hold"/>
                                        <p:tgtEl>
                                          <p:spTgt spid="25612"/>
                                        </p:tgtEl>
                                        <p:attrNameLst>
                                          <p:attrName>ppt_x</p:attrName>
                                          <p:attrName>ppt_y</p:attrName>
                                        </p:attrNameLst>
                                      </p:cBhvr>
                                      <p:rCtr x="47240" y="336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1042</Words>
  <Application>Microsoft Office PowerPoint</Application>
  <PresentationFormat>Widescreen</PresentationFormat>
  <Paragraphs>108</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微软雅黑</vt:lpstr>
      <vt:lpstr>Arial</vt:lpstr>
      <vt:lpstr>Calibri</vt:lpstr>
      <vt:lpstr>Cambria</vt:lpstr>
      <vt:lpstr>Cutewritten</vt:lpstr>
      <vt:lpstr>Tahoma</vt:lpstr>
      <vt:lpstr>Times New Roman</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35</cp:revision>
  <dcterms:created xsi:type="dcterms:W3CDTF">2023-11-30T08:45:11Z</dcterms:created>
  <dcterms:modified xsi:type="dcterms:W3CDTF">2026-01-27T07:02:49Z</dcterms:modified>
</cp:coreProperties>
</file>