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6" r:id="rId3"/>
  </p:sldMasterIdLst>
  <p:notesMasterIdLst>
    <p:notesMasterId r:id="rId28"/>
  </p:notesMasterIdLst>
  <p:sldIdLst>
    <p:sldId id="256" r:id="rId4"/>
    <p:sldId id="257" r:id="rId5"/>
    <p:sldId id="283" r:id="rId6"/>
    <p:sldId id="284" r:id="rId7"/>
    <p:sldId id="285" r:id="rId8"/>
    <p:sldId id="267" r:id="rId9"/>
    <p:sldId id="3813" r:id="rId10"/>
    <p:sldId id="3814" r:id="rId11"/>
    <p:sldId id="3815" r:id="rId12"/>
    <p:sldId id="268" r:id="rId13"/>
    <p:sldId id="269" r:id="rId14"/>
    <p:sldId id="3816" r:id="rId15"/>
    <p:sldId id="3818" r:id="rId16"/>
    <p:sldId id="3817" r:id="rId17"/>
    <p:sldId id="3819" r:id="rId18"/>
    <p:sldId id="3820" r:id="rId19"/>
    <p:sldId id="3821" r:id="rId20"/>
    <p:sldId id="274" r:id="rId21"/>
    <p:sldId id="275" r:id="rId22"/>
    <p:sldId id="276" r:id="rId23"/>
    <p:sldId id="277" r:id="rId24"/>
    <p:sldId id="278" r:id="rId25"/>
    <p:sldId id="279" r:id="rId26"/>
    <p:sldId id="28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5" d="100"/>
          <a:sy n="75" d="100"/>
        </p:scale>
        <p:origin x="73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967448-CFDF-4E62-A722-A72A84BE075D}" type="datetimeFigureOut">
              <a:rPr lang="en-US" smtClean="0"/>
              <a:t>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0278A2-3100-4648-BF2E-D8DFCF44CB75}" type="slidenum">
              <a:rPr lang="en-US" smtClean="0"/>
              <a:t>‹#›</a:t>
            </a:fld>
            <a:endParaRPr lang="en-US"/>
          </a:p>
        </p:txBody>
      </p:sp>
    </p:spTree>
    <p:extLst>
      <p:ext uri="{BB962C8B-B14F-4D97-AF65-F5344CB8AC3E}">
        <p14:creationId xmlns:p14="http://schemas.microsoft.com/office/powerpoint/2010/main" val="3087429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Garamond" pitchFamily="18" charset="0"/>
                <a:cs typeface="Arial" charset="0"/>
              </a:defRPr>
            </a:lvl1pPr>
            <a:lvl2pPr marL="742950" indent="-285750" eaLnBrk="0" hangingPunct="0">
              <a:defRPr sz="2800">
                <a:solidFill>
                  <a:schemeClr val="tx1"/>
                </a:solidFill>
                <a:latin typeface="Garamond" pitchFamily="18" charset="0"/>
                <a:cs typeface="Arial" charset="0"/>
              </a:defRPr>
            </a:lvl2pPr>
            <a:lvl3pPr marL="1143000" indent="-228600" eaLnBrk="0" hangingPunct="0">
              <a:defRPr sz="2800">
                <a:solidFill>
                  <a:schemeClr val="tx1"/>
                </a:solidFill>
                <a:latin typeface="Garamond" pitchFamily="18" charset="0"/>
                <a:cs typeface="Arial" charset="0"/>
              </a:defRPr>
            </a:lvl3pPr>
            <a:lvl4pPr marL="1600200" indent="-228600" eaLnBrk="0" hangingPunct="0">
              <a:defRPr sz="2800">
                <a:solidFill>
                  <a:schemeClr val="tx1"/>
                </a:solidFill>
                <a:latin typeface="Garamond" pitchFamily="18" charset="0"/>
                <a:cs typeface="Arial" charset="0"/>
              </a:defRPr>
            </a:lvl4pPr>
            <a:lvl5pPr marL="2057400" indent="-228600" eaLnBrk="0" hangingPunct="0">
              <a:defRPr sz="2800">
                <a:solidFill>
                  <a:schemeClr val="tx1"/>
                </a:solidFill>
                <a:latin typeface="Garamond" pitchFamily="18" charset="0"/>
                <a:cs typeface="Arial" charset="0"/>
              </a:defRPr>
            </a:lvl5pPr>
            <a:lvl6pPr marL="2514600" indent="-228600" defTabSz="1446213" eaLnBrk="0" fontAlgn="base" hangingPunct="0">
              <a:spcBef>
                <a:spcPct val="0"/>
              </a:spcBef>
              <a:spcAft>
                <a:spcPct val="0"/>
              </a:spcAft>
              <a:defRPr sz="2800">
                <a:solidFill>
                  <a:schemeClr val="tx1"/>
                </a:solidFill>
                <a:latin typeface="Garamond" pitchFamily="18" charset="0"/>
                <a:cs typeface="Arial" charset="0"/>
              </a:defRPr>
            </a:lvl6pPr>
            <a:lvl7pPr marL="2971800" indent="-228600" defTabSz="1446213" eaLnBrk="0" fontAlgn="base" hangingPunct="0">
              <a:spcBef>
                <a:spcPct val="0"/>
              </a:spcBef>
              <a:spcAft>
                <a:spcPct val="0"/>
              </a:spcAft>
              <a:defRPr sz="2800">
                <a:solidFill>
                  <a:schemeClr val="tx1"/>
                </a:solidFill>
                <a:latin typeface="Garamond" pitchFamily="18" charset="0"/>
                <a:cs typeface="Arial" charset="0"/>
              </a:defRPr>
            </a:lvl7pPr>
            <a:lvl8pPr marL="3429000" indent="-228600" defTabSz="1446213" eaLnBrk="0" fontAlgn="base" hangingPunct="0">
              <a:spcBef>
                <a:spcPct val="0"/>
              </a:spcBef>
              <a:spcAft>
                <a:spcPct val="0"/>
              </a:spcAft>
              <a:defRPr sz="2800">
                <a:solidFill>
                  <a:schemeClr val="tx1"/>
                </a:solidFill>
                <a:latin typeface="Garamond" pitchFamily="18" charset="0"/>
                <a:cs typeface="Arial" charset="0"/>
              </a:defRPr>
            </a:lvl8pPr>
            <a:lvl9pPr marL="3886200" indent="-228600" defTabSz="1446213" eaLnBrk="0" fontAlgn="base" hangingPunct="0">
              <a:spcBef>
                <a:spcPct val="0"/>
              </a:spcBef>
              <a:spcAft>
                <a:spcPct val="0"/>
              </a:spcAft>
              <a:defRPr sz="2800">
                <a:solidFill>
                  <a:schemeClr val="tx1"/>
                </a:solidFill>
                <a:latin typeface="Garamond" pitchFamily="18" charset="0"/>
                <a:cs typeface="Arial" charset="0"/>
              </a:defRPr>
            </a:lvl9pPr>
          </a:lstStyle>
          <a:p>
            <a:pPr eaLnBrk="1" hangingPunct="1"/>
            <a:fld id="{A8E8AAB3-6B98-4E43-AC69-6BE017A510E2}" type="slidenum">
              <a:rPr lang="en-US" sz="1200" smtClean="0"/>
              <a:pPr eaLnBrk="1" hangingPunct="1"/>
              <a:t>1</a:t>
            </a:fld>
            <a:endParaRPr lang="en-US" sz="1200"/>
          </a:p>
        </p:txBody>
      </p:sp>
    </p:spTree>
    <p:extLst>
      <p:ext uri="{BB962C8B-B14F-4D97-AF65-F5344CB8AC3E}">
        <p14:creationId xmlns:p14="http://schemas.microsoft.com/office/powerpoint/2010/main" val="3118671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121519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409072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211665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695257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877725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1791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2209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6745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352662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993618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678967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079780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891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730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137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575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516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736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2026/1/6</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281540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2026/1/6</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071524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2026/1/6</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194038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2026/1/6</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546599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2026/1/6</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525762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7547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2026/1/6</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1313138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2026/1/6</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13027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2026/1/6</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4435852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2026/1/6</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173178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2026/1/6</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711601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2026/1/6</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3678232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682233" y="426854"/>
            <a:ext cx="16889665" cy="6443981"/>
            <a:chOff x="-3511675" y="320140"/>
            <a:chExt cx="12667249" cy="4832986"/>
          </a:xfrm>
        </p:grpSpPr>
        <p:sp>
          <p:nvSpPr>
            <p:cNvPr id="10" name="Google Shape;10;p2"/>
            <p:cNvSpPr/>
            <p:nvPr/>
          </p:nvSpPr>
          <p:spPr>
            <a:xfrm>
              <a:off x="-47625" y="2587375"/>
              <a:ext cx="9203199"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926075" y="2580588"/>
              <a:ext cx="8524947" cy="840689"/>
            </a:xfrm>
            <a:custGeom>
              <a:avLst/>
              <a:gdLst/>
              <a:ahLst/>
              <a:cxnLst/>
              <a:rect l="l" t="t" r="r" b="b"/>
              <a:pathLst>
                <a:path w="135780" h="17043" extrusionOk="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802324" y="550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txBox="1">
            <a:spLocks noGrp="1"/>
          </p:cNvSpPr>
          <p:nvPr>
            <p:ph type="ctrTitle"/>
          </p:nvPr>
        </p:nvSpPr>
        <p:spPr>
          <a:xfrm rot="-248774">
            <a:off x="595263" y="1734953"/>
            <a:ext cx="5792360" cy="1560483"/>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11453">
                <a:latin typeface="Satisfy"/>
                <a:ea typeface="Satisfy"/>
                <a:cs typeface="Satisfy"/>
                <a:sym typeface="Satisfy"/>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6" name="Google Shape;16;p2"/>
          <p:cNvSpPr txBox="1">
            <a:spLocks noGrp="1"/>
          </p:cNvSpPr>
          <p:nvPr>
            <p:ph type="subTitle" idx="1"/>
          </p:nvPr>
        </p:nvSpPr>
        <p:spPr>
          <a:xfrm>
            <a:off x="1255767" y="4562805"/>
            <a:ext cx="3875200" cy="767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2133">
                <a:solidFill>
                  <a:srgbClr val="FFFFFF"/>
                </a:solidFill>
                <a:latin typeface="Public Sans"/>
                <a:ea typeface="Public Sans"/>
                <a:cs typeface="Public Sans"/>
                <a:sym typeface="Public Sans"/>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7" name="Google Shape;17;p2"/>
          <p:cNvSpPr txBox="1">
            <a:spLocks noGrp="1"/>
          </p:cNvSpPr>
          <p:nvPr>
            <p:ph type="ctrTitle" idx="2"/>
          </p:nvPr>
        </p:nvSpPr>
        <p:spPr>
          <a:xfrm>
            <a:off x="1255767" y="3699468"/>
            <a:ext cx="5526000" cy="767600"/>
          </a:xfrm>
          <a:prstGeom prst="rect">
            <a:avLst/>
          </a:prstGeom>
        </p:spPr>
        <p:txBody>
          <a:bodyPr spcFirstLastPara="1" wrap="square" lIns="91425" tIns="91425" rIns="91425" bIns="91425" anchor="b" anchorCtr="0">
            <a:normAutofit/>
          </a:bodyPr>
          <a:lstStyle>
            <a:lvl1pPr lvl="0" rtl="0">
              <a:spcBef>
                <a:spcPts val="0"/>
              </a:spcBef>
              <a:spcAft>
                <a:spcPts val="0"/>
              </a:spcAft>
              <a:buSzPts val="5200"/>
              <a:buNone/>
              <a:defRPr sz="4000" b="1">
                <a:solidFill>
                  <a:schemeClr val="lt1"/>
                </a:solidFill>
                <a:latin typeface="Public Sans"/>
                <a:ea typeface="Public Sans"/>
                <a:cs typeface="Public Sans"/>
                <a:sym typeface="Public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20892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87"/>
        <p:cNvGrpSpPr/>
        <p:nvPr/>
      </p:nvGrpSpPr>
      <p:grpSpPr>
        <a:xfrm>
          <a:off x="0" y="0"/>
          <a:ext cx="0" cy="0"/>
          <a:chOff x="0" y="0"/>
          <a:chExt cx="0" cy="0"/>
        </a:xfrm>
      </p:grpSpPr>
      <p:grpSp>
        <p:nvGrpSpPr>
          <p:cNvPr id="88" name="Google Shape;88;p8"/>
          <p:cNvGrpSpPr/>
          <p:nvPr/>
        </p:nvGrpSpPr>
        <p:grpSpPr>
          <a:xfrm>
            <a:off x="522883" y="109952"/>
            <a:ext cx="11579843" cy="2797693"/>
            <a:chOff x="335036" y="320140"/>
            <a:chExt cx="9419612" cy="2275781"/>
          </a:xfrm>
        </p:grpSpPr>
        <p:sp>
          <p:nvSpPr>
            <p:cNvPr id="89" name="Google Shape;89;p8"/>
            <p:cNvSpPr/>
            <p:nvPr/>
          </p:nvSpPr>
          <p:spPr>
            <a:xfrm>
              <a:off x="6945841" y="1955107"/>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8"/>
          <p:cNvSpPr txBox="1">
            <a:spLocks noGrp="1"/>
          </p:cNvSpPr>
          <p:nvPr>
            <p:ph type="title"/>
          </p:nvPr>
        </p:nvSpPr>
        <p:spPr>
          <a:xfrm rot="-470071">
            <a:off x="2784503" y="2222560"/>
            <a:ext cx="6623020" cy="3425609"/>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92" name="Google Shape;92;p8"/>
          <p:cNvGrpSpPr/>
          <p:nvPr/>
        </p:nvGrpSpPr>
        <p:grpSpPr>
          <a:xfrm flipH="1">
            <a:off x="8369927" y="99015"/>
            <a:ext cx="4062439" cy="7247623"/>
            <a:chOff x="3734270" y="74249"/>
            <a:chExt cx="3046829" cy="5435717"/>
          </a:xfrm>
        </p:grpSpPr>
        <p:grpSp>
          <p:nvGrpSpPr>
            <p:cNvPr id="93" name="Google Shape;93;p8"/>
            <p:cNvGrpSpPr/>
            <p:nvPr/>
          </p:nvGrpSpPr>
          <p:grpSpPr>
            <a:xfrm rot="312499">
              <a:off x="4269747" y="179454"/>
              <a:ext cx="2417210" cy="2184088"/>
              <a:chOff x="3949525" y="-38550"/>
              <a:chExt cx="2695666" cy="2435690"/>
            </a:xfrm>
          </p:grpSpPr>
          <p:sp>
            <p:nvSpPr>
              <p:cNvPr id="94" name="Google Shape;94;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8"/>
          <p:cNvGrpSpPr/>
          <p:nvPr/>
        </p:nvGrpSpPr>
        <p:grpSpPr>
          <a:xfrm>
            <a:off x="-227973" y="109982"/>
            <a:ext cx="4062439" cy="7247623"/>
            <a:chOff x="3734270" y="74249"/>
            <a:chExt cx="3046829" cy="5435717"/>
          </a:xfrm>
        </p:grpSpPr>
        <p:grpSp>
          <p:nvGrpSpPr>
            <p:cNvPr id="104" name="Google Shape;104;p8"/>
            <p:cNvGrpSpPr/>
            <p:nvPr/>
          </p:nvGrpSpPr>
          <p:grpSpPr>
            <a:xfrm rot="312499">
              <a:off x="4269747" y="179454"/>
              <a:ext cx="2417210" cy="2184088"/>
              <a:chOff x="3949525" y="-38550"/>
              <a:chExt cx="2695666" cy="2435690"/>
            </a:xfrm>
          </p:grpSpPr>
          <p:sp>
            <p:nvSpPr>
              <p:cNvPr id="105" name="Google Shape;105;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 name="Google Shape;113;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8"/>
          <p:cNvSpPr/>
          <p:nvPr/>
        </p:nvSpPr>
        <p:spPr>
          <a:xfrm flipH="1">
            <a:off x="-123" y="6451867"/>
            <a:ext cx="12192240" cy="258048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5308600" y="250467"/>
            <a:ext cx="1574800" cy="15748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8"/>
          <p:cNvSpPr/>
          <p:nvPr/>
        </p:nvSpPr>
        <p:spPr>
          <a:xfrm flipH="1">
            <a:off x="-2623379" y="5625967"/>
            <a:ext cx="6694579" cy="1574956"/>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7117517" y="5481133"/>
            <a:ext cx="6694579" cy="1719804"/>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1725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18"/>
        <p:cNvGrpSpPr/>
        <p:nvPr/>
      </p:nvGrpSpPr>
      <p:grpSpPr>
        <a:xfrm>
          <a:off x="0" y="0"/>
          <a:ext cx="0" cy="0"/>
          <a:chOff x="0" y="0"/>
          <a:chExt cx="0" cy="0"/>
        </a:xfrm>
      </p:grpSpPr>
      <p:sp>
        <p:nvSpPr>
          <p:cNvPr id="119" name="Google Shape;119;p9"/>
          <p:cNvSpPr/>
          <p:nvPr/>
        </p:nvSpPr>
        <p:spPr>
          <a:xfrm flipH="1">
            <a:off x="8344860" y="850900"/>
            <a:ext cx="2070000" cy="20700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9"/>
          <p:cNvSpPr txBox="1">
            <a:spLocks noGrp="1"/>
          </p:cNvSpPr>
          <p:nvPr>
            <p:ph type="subTitle" idx="1"/>
          </p:nvPr>
        </p:nvSpPr>
        <p:spPr>
          <a:xfrm flipH="1">
            <a:off x="6604827" y="4561733"/>
            <a:ext cx="3708800" cy="743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2133">
                <a:solidFill>
                  <a:srgbClr val="754C24"/>
                </a:solidFill>
              </a:defRPr>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121" name="Google Shape;121;p9"/>
          <p:cNvSpPr txBox="1">
            <a:spLocks noGrp="1"/>
          </p:cNvSpPr>
          <p:nvPr>
            <p:ph type="title"/>
          </p:nvPr>
        </p:nvSpPr>
        <p:spPr>
          <a:xfrm flipH="1">
            <a:off x="4636427" y="3618033"/>
            <a:ext cx="5677200" cy="1042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6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22" name="Google Shape;122;p9"/>
          <p:cNvSpPr txBox="1">
            <a:spLocks noGrp="1"/>
          </p:cNvSpPr>
          <p:nvPr>
            <p:ph type="title" idx="2" hasCustomPrompt="1"/>
          </p:nvPr>
        </p:nvSpPr>
        <p:spPr>
          <a:xfrm flipH="1">
            <a:off x="8395460" y="1273500"/>
            <a:ext cx="1968800" cy="122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128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3" name="Google Shape;123;p9"/>
          <p:cNvSpPr/>
          <p:nvPr/>
        </p:nvSpPr>
        <p:spPr>
          <a:xfrm flipH="1">
            <a:off x="-89045" y="5830300"/>
            <a:ext cx="12382645" cy="1403128"/>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9"/>
          <p:cNvSpPr/>
          <p:nvPr/>
        </p:nvSpPr>
        <p:spPr>
          <a:xfrm>
            <a:off x="4508467" y="6342168"/>
            <a:ext cx="9871436" cy="743605"/>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9"/>
          <p:cNvSpPr/>
          <p:nvPr/>
        </p:nvSpPr>
        <p:spPr>
          <a:xfrm>
            <a:off x="268849" y="5121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 name="Google Shape;126;p9"/>
          <p:cNvGrpSpPr/>
          <p:nvPr/>
        </p:nvGrpSpPr>
        <p:grpSpPr>
          <a:xfrm flipH="1">
            <a:off x="3081354" y="1041421"/>
            <a:ext cx="9833292" cy="1324321"/>
            <a:chOff x="1068461" y="718690"/>
            <a:chExt cx="7374969" cy="993241"/>
          </a:xfrm>
        </p:grpSpPr>
        <p:sp>
          <p:nvSpPr>
            <p:cNvPr id="127" name="Google Shape;127;p9"/>
            <p:cNvSpPr/>
            <p:nvPr/>
          </p:nvSpPr>
          <p:spPr>
            <a:xfrm>
              <a:off x="5634624" y="1071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9"/>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9"/>
          <p:cNvGrpSpPr/>
          <p:nvPr/>
        </p:nvGrpSpPr>
        <p:grpSpPr>
          <a:xfrm rot="-1325081" flipH="1">
            <a:off x="1192518" y="1611927"/>
            <a:ext cx="972537" cy="515408"/>
            <a:chOff x="2468025" y="734125"/>
            <a:chExt cx="980825" cy="519800"/>
          </a:xfrm>
        </p:grpSpPr>
        <p:sp>
          <p:nvSpPr>
            <p:cNvPr id="130" name="Google Shape;130;p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57653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70"/>
        <p:cNvGrpSpPr/>
        <p:nvPr/>
      </p:nvGrpSpPr>
      <p:grpSpPr>
        <a:xfrm>
          <a:off x="0" y="0"/>
          <a:ext cx="0" cy="0"/>
          <a:chOff x="0" y="0"/>
          <a:chExt cx="0" cy="0"/>
        </a:xfrm>
      </p:grpSpPr>
    </p:spTree>
    <p:extLst>
      <p:ext uri="{BB962C8B-B14F-4D97-AF65-F5344CB8AC3E}">
        <p14:creationId xmlns:p14="http://schemas.microsoft.com/office/powerpoint/2010/main" val="978530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55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716"/>
        <p:cNvGrpSpPr/>
        <p:nvPr/>
      </p:nvGrpSpPr>
      <p:grpSpPr>
        <a:xfrm>
          <a:off x="0" y="0"/>
          <a:ext cx="0" cy="0"/>
          <a:chOff x="0" y="0"/>
          <a:chExt cx="0" cy="0"/>
        </a:xfrm>
      </p:grpSpPr>
      <p:sp>
        <p:nvSpPr>
          <p:cNvPr id="717" name="Google Shape;717;p27"/>
          <p:cNvSpPr/>
          <p:nvPr/>
        </p:nvSpPr>
        <p:spPr>
          <a:xfrm>
            <a:off x="216915" y="914753"/>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8" name="Google Shape;718;p27"/>
          <p:cNvGrpSpPr/>
          <p:nvPr/>
        </p:nvGrpSpPr>
        <p:grpSpPr>
          <a:xfrm flipH="1">
            <a:off x="-240" y="3109368"/>
            <a:ext cx="12192240" cy="3840761"/>
            <a:chOff x="-2381112" y="2531375"/>
            <a:chExt cx="9144180" cy="2880571"/>
          </a:xfrm>
        </p:grpSpPr>
        <p:sp>
          <p:nvSpPr>
            <p:cNvPr id="719" name="Google Shape;719;p27"/>
            <p:cNvSpPr/>
            <p:nvPr/>
          </p:nvSpPr>
          <p:spPr>
            <a:xfrm>
              <a:off x="3173475" y="2531375"/>
              <a:ext cx="1196850" cy="1196325"/>
            </a:xfrm>
            <a:custGeom>
              <a:avLst/>
              <a:gdLst/>
              <a:ahLst/>
              <a:cxnLst/>
              <a:rect l="l" t="t" r="r" b="b"/>
              <a:pathLst>
                <a:path w="47874" h="47853" extrusionOk="0">
                  <a:moveTo>
                    <a:pt x="23937" y="0"/>
                  </a:moveTo>
                  <a:cubicBezTo>
                    <a:pt x="10713" y="0"/>
                    <a:pt x="0" y="10713"/>
                    <a:pt x="0" y="23937"/>
                  </a:cubicBezTo>
                  <a:cubicBezTo>
                    <a:pt x="0" y="37140"/>
                    <a:pt x="10713" y="47853"/>
                    <a:pt x="23937" y="47853"/>
                  </a:cubicBezTo>
                  <a:cubicBezTo>
                    <a:pt x="37161" y="47853"/>
                    <a:pt x="47873" y="37140"/>
                    <a:pt x="47873" y="23937"/>
                  </a:cubicBezTo>
                  <a:cubicBezTo>
                    <a:pt x="47873" y="10713"/>
                    <a:pt x="37161" y="0"/>
                    <a:pt x="23937" y="0"/>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1733687" y="3146975"/>
              <a:ext cx="5020934" cy="422875"/>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2381112" y="3407550"/>
              <a:ext cx="9144180"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2267088" y="3391181"/>
              <a:ext cx="3188459" cy="2020765"/>
            </a:xfrm>
            <a:custGeom>
              <a:avLst/>
              <a:gdLst/>
              <a:ahLst/>
              <a:cxnLst/>
              <a:rect l="l" t="t" r="r" b="b"/>
              <a:pathLst>
                <a:path w="97798" h="67982" extrusionOk="0">
                  <a:moveTo>
                    <a:pt x="27326" y="0"/>
                  </a:moveTo>
                  <a:cubicBezTo>
                    <a:pt x="27138" y="565"/>
                    <a:pt x="26699" y="984"/>
                    <a:pt x="26134" y="1151"/>
                  </a:cubicBezTo>
                  <a:lnTo>
                    <a:pt x="26092" y="1151"/>
                  </a:lnTo>
                  <a:cubicBezTo>
                    <a:pt x="25548" y="1067"/>
                    <a:pt x="25046" y="816"/>
                    <a:pt x="24648" y="419"/>
                  </a:cubicBezTo>
                  <a:cubicBezTo>
                    <a:pt x="24397" y="523"/>
                    <a:pt x="24251" y="628"/>
                    <a:pt x="24251" y="754"/>
                  </a:cubicBezTo>
                  <a:cubicBezTo>
                    <a:pt x="23979" y="2637"/>
                    <a:pt x="43165" y="1528"/>
                    <a:pt x="43207" y="3348"/>
                  </a:cubicBezTo>
                  <a:cubicBezTo>
                    <a:pt x="43228" y="5148"/>
                    <a:pt x="23916" y="5210"/>
                    <a:pt x="24146" y="7365"/>
                  </a:cubicBezTo>
                  <a:cubicBezTo>
                    <a:pt x="24231" y="8129"/>
                    <a:pt x="26580" y="8335"/>
                    <a:pt x="29751" y="8335"/>
                  </a:cubicBezTo>
                  <a:cubicBezTo>
                    <a:pt x="33491" y="8335"/>
                    <a:pt x="38374" y="8048"/>
                    <a:pt x="42041" y="8048"/>
                  </a:cubicBezTo>
                  <a:cubicBezTo>
                    <a:pt x="45152" y="8048"/>
                    <a:pt x="47387" y="8255"/>
                    <a:pt x="47308" y="9018"/>
                  </a:cubicBezTo>
                  <a:cubicBezTo>
                    <a:pt x="47036" y="11446"/>
                    <a:pt x="20401" y="9521"/>
                    <a:pt x="20401" y="12471"/>
                  </a:cubicBezTo>
                  <a:cubicBezTo>
                    <a:pt x="20401" y="13416"/>
                    <a:pt x="22547" y="13672"/>
                    <a:pt x="25456" y="13672"/>
                  </a:cubicBezTo>
                  <a:cubicBezTo>
                    <a:pt x="28894" y="13672"/>
                    <a:pt x="33395" y="13314"/>
                    <a:pt x="36679" y="13314"/>
                  </a:cubicBezTo>
                  <a:cubicBezTo>
                    <a:pt x="39293" y="13314"/>
                    <a:pt x="41134" y="13541"/>
                    <a:pt x="41052" y="14354"/>
                  </a:cubicBezTo>
                  <a:cubicBezTo>
                    <a:pt x="40801" y="17032"/>
                    <a:pt x="26301" y="14605"/>
                    <a:pt x="26301" y="17032"/>
                  </a:cubicBezTo>
                  <a:cubicBezTo>
                    <a:pt x="26301" y="17721"/>
                    <a:pt x="28000" y="17924"/>
                    <a:pt x="30434" y="17924"/>
                  </a:cubicBezTo>
                  <a:cubicBezTo>
                    <a:pt x="33957" y="17924"/>
                    <a:pt x="39019" y="17498"/>
                    <a:pt x="42699" y="17498"/>
                  </a:cubicBezTo>
                  <a:cubicBezTo>
                    <a:pt x="45439" y="17498"/>
                    <a:pt x="47413" y="17734"/>
                    <a:pt x="47413" y="18560"/>
                  </a:cubicBezTo>
                  <a:cubicBezTo>
                    <a:pt x="47413" y="19395"/>
                    <a:pt x="44543" y="19612"/>
                    <a:pt x="40604" y="19612"/>
                  </a:cubicBezTo>
                  <a:cubicBezTo>
                    <a:pt x="36377" y="19612"/>
                    <a:pt x="30920" y="19363"/>
                    <a:pt x="26452" y="19363"/>
                  </a:cubicBezTo>
                  <a:cubicBezTo>
                    <a:pt x="21740" y="19363"/>
                    <a:pt x="18128" y="19640"/>
                    <a:pt x="18225" y="20777"/>
                  </a:cubicBezTo>
                  <a:cubicBezTo>
                    <a:pt x="18346" y="22220"/>
                    <a:pt x="22772" y="22421"/>
                    <a:pt x="27622" y="22421"/>
                  </a:cubicBezTo>
                  <a:cubicBezTo>
                    <a:pt x="29498" y="22421"/>
                    <a:pt x="31437" y="22391"/>
                    <a:pt x="33216" y="22391"/>
                  </a:cubicBezTo>
                  <a:cubicBezTo>
                    <a:pt x="37111" y="22391"/>
                    <a:pt x="40236" y="22535"/>
                    <a:pt x="40236" y="23456"/>
                  </a:cubicBezTo>
                  <a:cubicBezTo>
                    <a:pt x="40236" y="25883"/>
                    <a:pt x="24146" y="25360"/>
                    <a:pt x="24146" y="27222"/>
                  </a:cubicBezTo>
                  <a:cubicBezTo>
                    <a:pt x="24146" y="27890"/>
                    <a:pt x="27209" y="27998"/>
                    <a:pt x="31112" y="27998"/>
                  </a:cubicBezTo>
                  <a:cubicBezTo>
                    <a:pt x="32980" y="27998"/>
                    <a:pt x="35040" y="27973"/>
                    <a:pt x="37049" y="27973"/>
                  </a:cubicBezTo>
                  <a:cubicBezTo>
                    <a:pt x="42549" y="27973"/>
                    <a:pt x="47669" y="28159"/>
                    <a:pt x="47413" y="29544"/>
                  </a:cubicBezTo>
                  <a:cubicBezTo>
                    <a:pt x="47242" y="30470"/>
                    <a:pt x="44144" y="30692"/>
                    <a:pt x="39957" y="30692"/>
                  </a:cubicBezTo>
                  <a:cubicBezTo>
                    <a:pt x="36133" y="30692"/>
                    <a:pt x="31401" y="30507"/>
                    <a:pt x="27160" y="30507"/>
                  </a:cubicBezTo>
                  <a:cubicBezTo>
                    <a:pt x="21252" y="30507"/>
                    <a:pt x="16299" y="30865"/>
                    <a:pt x="16090" y="32578"/>
                  </a:cubicBezTo>
                  <a:cubicBezTo>
                    <a:pt x="15894" y="34138"/>
                    <a:pt x="18895" y="34536"/>
                    <a:pt x="22793" y="34536"/>
                  </a:cubicBezTo>
                  <a:cubicBezTo>
                    <a:pt x="26865" y="34536"/>
                    <a:pt x="31915" y="34102"/>
                    <a:pt x="35322" y="34102"/>
                  </a:cubicBezTo>
                  <a:cubicBezTo>
                    <a:pt x="37671" y="34102"/>
                    <a:pt x="39240" y="34308"/>
                    <a:pt x="39169" y="35006"/>
                  </a:cubicBezTo>
                  <a:cubicBezTo>
                    <a:pt x="38897" y="37684"/>
                    <a:pt x="12052" y="35257"/>
                    <a:pt x="11801" y="39295"/>
                  </a:cubicBezTo>
                  <a:cubicBezTo>
                    <a:pt x="11749" y="40045"/>
                    <a:pt x="12885" y="40332"/>
                    <a:pt x="14751" y="40332"/>
                  </a:cubicBezTo>
                  <a:cubicBezTo>
                    <a:pt x="20813" y="40332"/>
                    <a:pt x="34577" y="37303"/>
                    <a:pt x="40283" y="37303"/>
                  </a:cubicBezTo>
                  <a:cubicBezTo>
                    <a:pt x="41931" y="37303"/>
                    <a:pt x="42906" y="37556"/>
                    <a:pt x="42831" y="38207"/>
                  </a:cubicBezTo>
                  <a:cubicBezTo>
                    <a:pt x="42433" y="41806"/>
                    <a:pt x="6947" y="41806"/>
                    <a:pt x="6424" y="45739"/>
                  </a:cubicBezTo>
                  <a:cubicBezTo>
                    <a:pt x="6292" y="46715"/>
                    <a:pt x="8727" y="47059"/>
                    <a:pt x="12480" y="47059"/>
                  </a:cubicBezTo>
                  <a:cubicBezTo>
                    <a:pt x="21440" y="47059"/>
                    <a:pt x="37908" y="45099"/>
                    <a:pt x="44851" y="45099"/>
                  </a:cubicBezTo>
                  <a:cubicBezTo>
                    <a:pt x="46974" y="45099"/>
                    <a:pt x="48206" y="45282"/>
                    <a:pt x="48062" y="45760"/>
                  </a:cubicBezTo>
                  <a:cubicBezTo>
                    <a:pt x="47267" y="48438"/>
                    <a:pt x="13412" y="48690"/>
                    <a:pt x="13412" y="51368"/>
                  </a:cubicBezTo>
                  <a:cubicBezTo>
                    <a:pt x="13412" y="51832"/>
                    <a:pt x="14275" y="52015"/>
                    <a:pt x="15699" y="52015"/>
                  </a:cubicBezTo>
                  <a:cubicBezTo>
                    <a:pt x="20951" y="52015"/>
                    <a:pt x="33843" y="49533"/>
                    <a:pt x="39321" y="49533"/>
                  </a:cubicBezTo>
                  <a:cubicBezTo>
                    <a:pt x="40929" y="49533"/>
                    <a:pt x="41898" y="49747"/>
                    <a:pt x="41847" y="50301"/>
                  </a:cubicBezTo>
                  <a:cubicBezTo>
                    <a:pt x="41596" y="53251"/>
                    <a:pt x="0" y="52435"/>
                    <a:pt x="0" y="56201"/>
                  </a:cubicBezTo>
                  <a:cubicBezTo>
                    <a:pt x="0" y="57055"/>
                    <a:pt x="2093" y="57366"/>
                    <a:pt x="5318" y="57366"/>
                  </a:cubicBezTo>
                  <a:cubicBezTo>
                    <a:pt x="13981" y="57366"/>
                    <a:pt x="30813" y="55121"/>
                    <a:pt x="37189" y="55121"/>
                  </a:cubicBezTo>
                  <a:cubicBezTo>
                    <a:pt x="38849" y="55121"/>
                    <a:pt x="39800" y="55273"/>
                    <a:pt x="39713" y="55657"/>
                  </a:cubicBezTo>
                  <a:cubicBezTo>
                    <a:pt x="39190" y="58084"/>
                    <a:pt x="5921" y="58084"/>
                    <a:pt x="6173" y="59946"/>
                  </a:cubicBezTo>
                  <a:cubicBezTo>
                    <a:pt x="6277" y="60672"/>
                    <a:pt x="12403" y="60758"/>
                    <a:pt x="19897" y="60758"/>
                  </a:cubicBezTo>
                  <a:cubicBezTo>
                    <a:pt x="22223" y="60758"/>
                    <a:pt x="24681" y="60749"/>
                    <a:pt x="27132" y="60749"/>
                  </a:cubicBezTo>
                  <a:cubicBezTo>
                    <a:pt x="37284" y="60749"/>
                    <a:pt x="47308" y="60891"/>
                    <a:pt x="47308" y="62353"/>
                  </a:cubicBezTo>
                  <a:cubicBezTo>
                    <a:pt x="47308" y="65324"/>
                    <a:pt x="251" y="64257"/>
                    <a:pt x="251" y="67458"/>
                  </a:cubicBezTo>
                  <a:cubicBezTo>
                    <a:pt x="251" y="67667"/>
                    <a:pt x="419" y="67856"/>
                    <a:pt x="732" y="67981"/>
                  </a:cubicBezTo>
                  <a:lnTo>
                    <a:pt x="70262" y="67981"/>
                  </a:lnTo>
                  <a:cubicBezTo>
                    <a:pt x="63064" y="67500"/>
                    <a:pt x="57289" y="66872"/>
                    <a:pt x="57289" y="65763"/>
                  </a:cubicBezTo>
                  <a:cubicBezTo>
                    <a:pt x="57289" y="64623"/>
                    <a:pt x="62311" y="64358"/>
                    <a:pt x="68514" y="64358"/>
                  </a:cubicBezTo>
                  <a:cubicBezTo>
                    <a:pt x="73896" y="64358"/>
                    <a:pt x="80168" y="64557"/>
                    <a:pt x="84818" y="64557"/>
                  </a:cubicBezTo>
                  <a:cubicBezTo>
                    <a:pt x="88771" y="64557"/>
                    <a:pt x="91554" y="64413"/>
                    <a:pt x="91625" y="63880"/>
                  </a:cubicBezTo>
                  <a:cubicBezTo>
                    <a:pt x="91897" y="61997"/>
                    <a:pt x="58628" y="61997"/>
                    <a:pt x="58084" y="59591"/>
                  </a:cubicBezTo>
                  <a:cubicBezTo>
                    <a:pt x="58000" y="59202"/>
                    <a:pt x="58964" y="59048"/>
                    <a:pt x="60641" y="59048"/>
                  </a:cubicBezTo>
                  <a:cubicBezTo>
                    <a:pt x="67036" y="59048"/>
                    <a:pt x="83805" y="61288"/>
                    <a:pt x="92460" y="61288"/>
                  </a:cubicBezTo>
                  <a:cubicBezTo>
                    <a:pt x="95696" y="61288"/>
                    <a:pt x="97797" y="60975"/>
                    <a:pt x="97797" y="60114"/>
                  </a:cubicBezTo>
                  <a:cubicBezTo>
                    <a:pt x="97797" y="56369"/>
                    <a:pt x="48334" y="56682"/>
                    <a:pt x="48062" y="53732"/>
                  </a:cubicBezTo>
                  <a:cubicBezTo>
                    <a:pt x="48014" y="53213"/>
                    <a:pt x="49106" y="53008"/>
                    <a:pt x="50940" y="53008"/>
                  </a:cubicBezTo>
                  <a:cubicBezTo>
                    <a:pt x="57839" y="53008"/>
                    <a:pt x="75226" y="55911"/>
                    <a:pt x="81807" y="55911"/>
                  </a:cubicBezTo>
                  <a:cubicBezTo>
                    <a:pt x="83421" y="55911"/>
                    <a:pt x="84385" y="55736"/>
                    <a:pt x="84385" y="55301"/>
                  </a:cubicBezTo>
                  <a:cubicBezTo>
                    <a:pt x="84385" y="52623"/>
                    <a:pt x="56473" y="51807"/>
                    <a:pt x="55678" y="49129"/>
                  </a:cubicBezTo>
                  <a:cubicBezTo>
                    <a:pt x="55544" y="48691"/>
                    <a:pt x="56424" y="48518"/>
                    <a:pt x="57987" y="48518"/>
                  </a:cubicBezTo>
                  <a:cubicBezTo>
                    <a:pt x="63800" y="48518"/>
                    <a:pt x="79060" y="50907"/>
                    <a:pt x="86766" y="50907"/>
                  </a:cubicBezTo>
                  <a:cubicBezTo>
                    <a:pt x="89650" y="50907"/>
                    <a:pt x="91477" y="50572"/>
                    <a:pt x="91353" y="49652"/>
                  </a:cubicBezTo>
                  <a:cubicBezTo>
                    <a:pt x="90829" y="45677"/>
                    <a:pt x="55929" y="45635"/>
                    <a:pt x="54883" y="42517"/>
                  </a:cubicBezTo>
                  <a:lnTo>
                    <a:pt x="54883" y="42224"/>
                  </a:lnTo>
                  <a:cubicBezTo>
                    <a:pt x="55043" y="41802"/>
                    <a:pt x="55922" y="41632"/>
                    <a:pt x="57290" y="41632"/>
                  </a:cubicBezTo>
                  <a:cubicBezTo>
                    <a:pt x="62791" y="41632"/>
                    <a:pt x="76193" y="44369"/>
                    <a:pt x="82547" y="44369"/>
                  </a:cubicBezTo>
                  <a:cubicBezTo>
                    <a:pt x="84705" y="44369"/>
                    <a:pt x="86050" y="44053"/>
                    <a:pt x="85996" y="43208"/>
                  </a:cubicBezTo>
                  <a:cubicBezTo>
                    <a:pt x="85724" y="39190"/>
                    <a:pt x="49233" y="41115"/>
                    <a:pt x="48961" y="38437"/>
                  </a:cubicBezTo>
                  <a:cubicBezTo>
                    <a:pt x="48902" y="37804"/>
                    <a:pt x="50700" y="37598"/>
                    <a:pt x="53479" y="37598"/>
                  </a:cubicBezTo>
                  <a:cubicBezTo>
                    <a:pt x="58674" y="37598"/>
                    <a:pt x="67300" y="38318"/>
                    <a:pt x="73649" y="38318"/>
                  </a:cubicBezTo>
                  <a:cubicBezTo>
                    <a:pt x="78392" y="38318"/>
                    <a:pt x="81864" y="37916"/>
                    <a:pt x="81686" y="36512"/>
                  </a:cubicBezTo>
                  <a:cubicBezTo>
                    <a:pt x="81465" y="34704"/>
                    <a:pt x="76852" y="34372"/>
                    <a:pt x="71550" y="34372"/>
                  </a:cubicBezTo>
                  <a:cubicBezTo>
                    <a:pt x="68477" y="34372"/>
                    <a:pt x="65172" y="34483"/>
                    <a:pt x="62357" y="34483"/>
                  </a:cubicBezTo>
                  <a:cubicBezTo>
                    <a:pt x="58511" y="34483"/>
                    <a:pt x="55580" y="34275"/>
                    <a:pt x="55406" y="33290"/>
                  </a:cubicBezTo>
                  <a:cubicBezTo>
                    <a:pt x="55175" y="32036"/>
                    <a:pt x="58436" y="31802"/>
                    <a:pt x="62263" y="31802"/>
                  </a:cubicBezTo>
                  <a:cubicBezTo>
                    <a:pt x="64532" y="31802"/>
                    <a:pt x="66999" y="31884"/>
                    <a:pt x="69055" y="31884"/>
                  </a:cubicBezTo>
                  <a:cubicBezTo>
                    <a:pt x="71691" y="31884"/>
                    <a:pt x="73651" y="31750"/>
                    <a:pt x="73651" y="31135"/>
                  </a:cubicBezTo>
                  <a:cubicBezTo>
                    <a:pt x="73651" y="29252"/>
                    <a:pt x="57540" y="29796"/>
                    <a:pt x="57540" y="27389"/>
                  </a:cubicBezTo>
                  <a:cubicBezTo>
                    <a:pt x="57540" y="26461"/>
                    <a:pt x="60722" y="26319"/>
                    <a:pt x="64667" y="26319"/>
                  </a:cubicBezTo>
                  <a:cubicBezTo>
                    <a:pt x="66396" y="26319"/>
                    <a:pt x="68270" y="26346"/>
                    <a:pt x="70088" y="26346"/>
                  </a:cubicBezTo>
                  <a:cubicBezTo>
                    <a:pt x="74964" y="26346"/>
                    <a:pt x="79429" y="26151"/>
                    <a:pt x="79552" y="24711"/>
                  </a:cubicBezTo>
                  <a:cubicBezTo>
                    <a:pt x="79639" y="23681"/>
                    <a:pt x="76653" y="23395"/>
                    <a:pt x="72549" y="23395"/>
                  </a:cubicBezTo>
                  <a:cubicBezTo>
                    <a:pt x="67417" y="23395"/>
                    <a:pt x="60537" y="23843"/>
                    <a:pt x="55733" y="23843"/>
                  </a:cubicBezTo>
                  <a:cubicBezTo>
                    <a:pt x="52358" y="23843"/>
                    <a:pt x="50008" y="23622"/>
                    <a:pt x="50008" y="22870"/>
                  </a:cubicBezTo>
                  <a:cubicBezTo>
                    <a:pt x="50008" y="21945"/>
                    <a:pt x="52567" y="21719"/>
                    <a:pt x="55920" y="21719"/>
                  </a:cubicBezTo>
                  <a:cubicBezTo>
                    <a:pt x="59141" y="21719"/>
                    <a:pt x="63094" y="21928"/>
                    <a:pt x="66212" y="21928"/>
                  </a:cubicBezTo>
                  <a:cubicBezTo>
                    <a:pt x="69251" y="21928"/>
                    <a:pt x="71496" y="21729"/>
                    <a:pt x="71496" y="20945"/>
                  </a:cubicBezTo>
                  <a:cubicBezTo>
                    <a:pt x="71496" y="18539"/>
                    <a:pt x="57017" y="20945"/>
                    <a:pt x="56745" y="18267"/>
                  </a:cubicBezTo>
                  <a:cubicBezTo>
                    <a:pt x="56663" y="17461"/>
                    <a:pt x="58501" y="17236"/>
                    <a:pt x="61111" y="17236"/>
                  </a:cubicBezTo>
                  <a:cubicBezTo>
                    <a:pt x="64383" y="17236"/>
                    <a:pt x="68868" y="17589"/>
                    <a:pt x="72302" y="17589"/>
                  </a:cubicBezTo>
                  <a:cubicBezTo>
                    <a:pt x="75231" y="17589"/>
                    <a:pt x="77397" y="17333"/>
                    <a:pt x="77397" y="16384"/>
                  </a:cubicBezTo>
                  <a:cubicBezTo>
                    <a:pt x="77397" y="13433"/>
                    <a:pt x="50824" y="15337"/>
                    <a:pt x="50552" y="12931"/>
                  </a:cubicBezTo>
                  <a:cubicBezTo>
                    <a:pt x="50473" y="12168"/>
                    <a:pt x="52702" y="11961"/>
                    <a:pt x="55804" y="11961"/>
                  </a:cubicBezTo>
                  <a:cubicBezTo>
                    <a:pt x="59461" y="11961"/>
                    <a:pt x="64331" y="12248"/>
                    <a:pt x="68060" y="12248"/>
                  </a:cubicBezTo>
                  <a:cubicBezTo>
                    <a:pt x="71223" y="12248"/>
                    <a:pt x="73566" y="12042"/>
                    <a:pt x="73651" y="11278"/>
                  </a:cubicBezTo>
                  <a:cubicBezTo>
                    <a:pt x="73902" y="9102"/>
                    <a:pt x="58189" y="9102"/>
                    <a:pt x="55113" y="7763"/>
                  </a:cubicBezTo>
                  <a:lnTo>
                    <a:pt x="55113" y="6780"/>
                  </a:lnTo>
                  <a:cubicBezTo>
                    <a:pt x="58189" y="5587"/>
                    <a:pt x="73798" y="6361"/>
                    <a:pt x="73568" y="4666"/>
                  </a:cubicBezTo>
                  <a:cubicBezTo>
                    <a:pt x="73528" y="4419"/>
                    <a:pt x="72467" y="4343"/>
                    <a:pt x="70873" y="4343"/>
                  </a:cubicBezTo>
                  <a:cubicBezTo>
                    <a:pt x="68407" y="4343"/>
                    <a:pt x="64665" y="4523"/>
                    <a:pt x="61451" y="4523"/>
                  </a:cubicBezTo>
                  <a:cubicBezTo>
                    <a:pt x="57968" y="4523"/>
                    <a:pt x="55105" y="4312"/>
                    <a:pt x="55155" y="3432"/>
                  </a:cubicBezTo>
                  <a:cubicBezTo>
                    <a:pt x="55259" y="1193"/>
                    <a:pt x="68504" y="2951"/>
                    <a:pt x="68860" y="1298"/>
                  </a:cubicBezTo>
                  <a:cubicBezTo>
                    <a:pt x="68922" y="1026"/>
                    <a:pt x="68609" y="795"/>
                    <a:pt x="68023" y="607"/>
                  </a:cubicBezTo>
                  <a:cubicBezTo>
                    <a:pt x="67793" y="858"/>
                    <a:pt x="67500" y="1047"/>
                    <a:pt x="67186" y="1151"/>
                  </a:cubicBezTo>
                  <a:lnTo>
                    <a:pt x="67144" y="1151"/>
                  </a:lnTo>
                  <a:cubicBezTo>
                    <a:pt x="66621" y="1047"/>
                    <a:pt x="65805" y="775"/>
                    <a:pt x="65491" y="126"/>
                  </a:cubicBezTo>
                  <a:lnTo>
                    <a:pt x="65386" y="126"/>
                  </a:lnTo>
                  <a:cubicBezTo>
                    <a:pt x="65177" y="628"/>
                    <a:pt x="64759" y="1005"/>
                    <a:pt x="64256" y="1151"/>
                  </a:cubicBezTo>
                  <a:lnTo>
                    <a:pt x="64215" y="1151"/>
                  </a:lnTo>
                  <a:cubicBezTo>
                    <a:pt x="63650" y="1047"/>
                    <a:pt x="62771" y="733"/>
                    <a:pt x="62499" y="0"/>
                  </a:cubicBezTo>
                  <a:cubicBezTo>
                    <a:pt x="62311" y="565"/>
                    <a:pt x="61871" y="984"/>
                    <a:pt x="61327" y="1151"/>
                  </a:cubicBezTo>
                  <a:lnTo>
                    <a:pt x="61285" y="1151"/>
                  </a:lnTo>
                  <a:cubicBezTo>
                    <a:pt x="60720" y="1047"/>
                    <a:pt x="59821" y="733"/>
                    <a:pt x="59570" y="0"/>
                  </a:cubicBezTo>
                  <a:cubicBezTo>
                    <a:pt x="59381" y="565"/>
                    <a:pt x="58942" y="984"/>
                    <a:pt x="58398" y="1151"/>
                  </a:cubicBezTo>
                  <a:lnTo>
                    <a:pt x="58335" y="1151"/>
                  </a:lnTo>
                  <a:cubicBezTo>
                    <a:pt x="57791" y="1047"/>
                    <a:pt x="56891" y="733"/>
                    <a:pt x="56640" y="0"/>
                  </a:cubicBezTo>
                  <a:cubicBezTo>
                    <a:pt x="56452" y="565"/>
                    <a:pt x="56013" y="984"/>
                    <a:pt x="55448" y="1151"/>
                  </a:cubicBezTo>
                  <a:lnTo>
                    <a:pt x="55406" y="1151"/>
                  </a:lnTo>
                  <a:cubicBezTo>
                    <a:pt x="54862" y="1047"/>
                    <a:pt x="53962" y="733"/>
                    <a:pt x="53711" y="0"/>
                  </a:cubicBezTo>
                  <a:cubicBezTo>
                    <a:pt x="53523" y="565"/>
                    <a:pt x="53083" y="984"/>
                    <a:pt x="52518" y="1151"/>
                  </a:cubicBezTo>
                  <a:lnTo>
                    <a:pt x="52476" y="1151"/>
                  </a:lnTo>
                  <a:cubicBezTo>
                    <a:pt x="51932" y="1047"/>
                    <a:pt x="51033" y="733"/>
                    <a:pt x="50782" y="0"/>
                  </a:cubicBezTo>
                  <a:cubicBezTo>
                    <a:pt x="50593" y="565"/>
                    <a:pt x="50154" y="984"/>
                    <a:pt x="49589" y="1151"/>
                  </a:cubicBezTo>
                  <a:lnTo>
                    <a:pt x="49547" y="1151"/>
                  </a:lnTo>
                  <a:cubicBezTo>
                    <a:pt x="48982" y="1047"/>
                    <a:pt x="48103" y="733"/>
                    <a:pt x="47852" y="0"/>
                  </a:cubicBezTo>
                  <a:cubicBezTo>
                    <a:pt x="47664" y="565"/>
                    <a:pt x="47225" y="984"/>
                    <a:pt x="46660" y="1151"/>
                  </a:cubicBezTo>
                  <a:lnTo>
                    <a:pt x="46618" y="1151"/>
                  </a:lnTo>
                  <a:cubicBezTo>
                    <a:pt x="46053" y="1047"/>
                    <a:pt x="45174" y="733"/>
                    <a:pt x="44923" y="0"/>
                  </a:cubicBezTo>
                  <a:cubicBezTo>
                    <a:pt x="44735" y="565"/>
                    <a:pt x="44295" y="984"/>
                    <a:pt x="43730" y="1151"/>
                  </a:cubicBezTo>
                  <a:lnTo>
                    <a:pt x="43689" y="1151"/>
                  </a:lnTo>
                  <a:cubicBezTo>
                    <a:pt x="43124" y="1047"/>
                    <a:pt x="42245" y="733"/>
                    <a:pt x="41973" y="0"/>
                  </a:cubicBezTo>
                  <a:cubicBezTo>
                    <a:pt x="41785" y="565"/>
                    <a:pt x="41345" y="984"/>
                    <a:pt x="40801" y="1151"/>
                  </a:cubicBezTo>
                  <a:lnTo>
                    <a:pt x="40759" y="1151"/>
                  </a:lnTo>
                  <a:cubicBezTo>
                    <a:pt x="40194" y="1047"/>
                    <a:pt x="39295" y="733"/>
                    <a:pt x="39044" y="0"/>
                  </a:cubicBezTo>
                  <a:cubicBezTo>
                    <a:pt x="38855" y="565"/>
                    <a:pt x="38416" y="984"/>
                    <a:pt x="37872" y="1151"/>
                  </a:cubicBezTo>
                  <a:lnTo>
                    <a:pt x="37809" y="1151"/>
                  </a:lnTo>
                  <a:cubicBezTo>
                    <a:pt x="37265" y="1047"/>
                    <a:pt x="36365" y="733"/>
                    <a:pt x="36114" y="0"/>
                  </a:cubicBezTo>
                  <a:cubicBezTo>
                    <a:pt x="35926" y="565"/>
                    <a:pt x="35487" y="984"/>
                    <a:pt x="34922" y="1151"/>
                  </a:cubicBezTo>
                  <a:lnTo>
                    <a:pt x="34880" y="1151"/>
                  </a:lnTo>
                  <a:cubicBezTo>
                    <a:pt x="34336" y="1047"/>
                    <a:pt x="33436" y="733"/>
                    <a:pt x="33185" y="0"/>
                  </a:cubicBezTo>
                  <a:cubicBezTo>
                    <a:pt x="32997" y="565"/>
                    <a:pt x="32557" y="984"/>
                    <a:pt x="31992" y="1151"/>
                  </a:cubicBezTo>
                  <a:lnTo>
                    <a:pt x="31950" y="1151"/>
                  </a:lnTo>
                  <a:cubicBezTo>
                    <a:pt x="31406" y="1047"/>
                    <a:pt x="30507" y="733"/>
                    <a:pt x="30256" y="0"/>
                  </a:cubicBezTo>
                  <a:cubicBezTo>
                    <a:pt x="30067" y="565"/>
                    <a:pt x="29628" y="984"/>
                    <a:pt x="29063" y="1151"/>
                  </a:cubicBezTo>
                  <a:lnTo>
                    <a:pt x="29021" y="1151"/>
                  </a:lnTo>
                  <a:cubicBezTo>
                    <a:pt x="28456" y="1047"/>
                    <a:pt x="27577" y="733"/>
                    <a:pt x="27326"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7"/>
          <p:cNvGrpSpPr/>
          <p:nvPr/>
        </p:nvGrpSpPr>
        <p:grpSpPr>
          <a:xfrm flipH="1">
            <a:off x="13" y="1041446"/>
            <a:ext cx="4304383" cy="6265549"/>
            <a:chOff x="5925256" y="467618"/>
            <a:chExt cx="1701157" cy="2476241"/>
          </a:xfrm>
        </p:grpSpPr>
        <p:sp>
          <p:nvSpPr>
            <p:cNvPr id="724" name="Google Shape;724;p27"/>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7"/>
          <p:cNvSpPr txBox="1">
            <a:spLocks noGrp="1"/>
          </p:cNvSpPr>
          <p:nvPr>
            <p:ph type="ctrTitle"/>
          </p:nvPr>
        </p:nvSpPr>
        <p:spPr>
          <a:xfrm rot="-248774">
            <a:off x="5357763" y="785881"/>
            <a:ext cx="5792360" cy="1560483"/>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11453">
                <a:solidFill>
                  <a:srgbClr val="005870"/>
                </a:solidFill>
                <a:latin typeface="Satisfy"/>
                <a:ea typeface="Satisfy"/>
                <a:cs typeface="Satisfy"/>
                <a:sym typeface="Satisfy"/>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734" name="Google Shape;734;p27"/>
          <p:cNvSpPr txBox="1">
            <a:spLocks noGrp="1"/>
          </p:cNvSpPr>
          <p:nvPr>
            <p:ph type="subTitle" idx="1"/>
          </p:nvPr>
        </p:nvSpPr>
        <p:spPr>
          <a:xfrm>
            <a:off x="6310367" y="2534233"/>
            <a:ext cx="4434000" cy="1975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133">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35" name="Google Shape;735;p27"/>
          <p:cNvSpPr txBox="1"/>
          <p:nvPr/>
        </p:nvSpPr>
        <p:spPr>
          <a:xfrm>
            <a:off x="6310367" y="4575200"/>
            <a:ext cx="4304400" cy="1330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467" b="1">
                <a:solidFill>
                  <a:schemeClr val="lt1"/>
                </a:solidFill>
                <a:latin typeface="Public Sans"/>
                <a:ea typeface="Public Sans"/>
                <a:cs typeface="Public Sans"/>
                <a:sym typeface="Public Sans"/>
              </a:rPr>
              <a:t>CREDITS: </a:t>
            </a:r>
            <a:r>
              <a:rPr lang="en" sz="1467">
                <a:solidFill>
                  <a:schemeClr val="lt1"/>
                </a:solidFill>
                <a:latin typeface="Public Sans"/>
                <a:ea typeface="Public Sans"/>
                <a:cs typeface="Public Sans"/>
                <a:sym typeface="Public Sans"/>
              </a:rPr>
              <a:t>This presentation template was created by </a:t>
            </a:r>
            <a:r>
              <a:rPr lang="en" sz="1467" b="1" u="sng">
                <a:solidFill>
                  <a:schemeClr val="lt1"/>
                </a:solidFill>
                <a:latin typeface="Public Sans"/>
                <a:ea typeface="Public Sans"/>
                <a:cs typeface="Public Sans"/>
                <a:sym typeface="Public Sans"/>
                <a:hlinkClick r:id="rId2">
                  <a:extLst>
                    <a:ext uri="{A12FA001-AC4F-418D-AE19-62706E023703}">
                      <ahyp:hlinkClr xmlns:ahyp="http://schemas.microsoft.com/office/drawing/2018/hyperlinkcolor" val="tx"/>
                    </a:ext>
                  </a:extLst>
                </a:hlinkClick>
              </a:rPr>
              <a:t>Slidesgo</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including icons from </a:t>
            </a:r>
            <a:r>
              <a:rPr lang="en" sz="1467" b="1" u="sng">
                <a:solidFill>
                  <a:schemeClr val="lt1"/>
                </a:solidFill>
                <a:latin typeface="Public Sans"/>
                <a:ea typeface="Public Sans"/>
                <a:cs typeface="Public Sans"/>
                <a:sym typeface="Public Sans"/>
                <a:hlinkClick r:id="rId3">
                  <a:extLst>
                    <a:ext uri="{A12FA001-AC4F-418D-AE19-62706E023703}">
                      <ahyp:hlinkClr xmlns:ahyp="http://schemas.microsoft.com/office/drawing/2018/hyperlinkcolor" val="tx"/>
                    </a:ext>
                  </a:extLst>
                </a:hlinkClick>
              </a:rPr>
              <a:t>Flaticon</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infographics &amp; images by </a:t>
            </a:r>
            <a:r>
              <a:rPr lang="en" sz="1467" b="1" u="sng">
                <a:solidFill>
                  <a:schemeClr val="lt1"/>
                </a:solidFill>
                <a:latin typeface="Public Sans"/>
                <a:ea typeface="Public Sans"/>
                <a:cs typeface="Public Sans"/>
                <a:sym typeface="Public Sans"/>
                <a:hlinkClick r:id="rId4">
                  <a:extLst>
                    <a:ext uri="{A12FA001-AC4F-418D-AE19-62706E023703}">
                      <ahyp:hlinkClr xmlns:ahyp="http://schemas.microsoft.com/office/drawing/2018/hyperlinkcolor" val="tx"/>
                    </a:ext>
                  </a:extLst>
                </a:hlinkClick>
              </a:rPr>
              <a:t>Freepik</a:t>
            </a:r>
            <a:r>
              <a:rPr lang="en" sz="1467" b="1" u="sng">
                <a:solidFill>
                  <a:schemeClr val="lt1"/>
                </a:solidFill>
                <a:latin typeface="Public Sans"/>
                <a:ea typeface="Public Sans"/>
                <a:cs typeface="Public Sans"/>
                <a:sym typeface="Public Sans"/>
                <a:hlinkClick r:id="rId5">
                  <a:extLst>
                    <a:ext uri="{A12FA001-AC4F-418D-AE19-62706E023703}">
                      <ahyp:hlinkClr xmlns:ahyp="http://schemas.microsoft.com/office/drawing/2018/hyperlinkcolor" val="tx"/>
                    </a:ext>
                  </a:extLst>
                </a:hlinkClick>
              </a:rPr>
              <a:t>.</a:t>
            </a:r>
            <a:endParaRPr sz="1467" b="1" u="sng">
              <a:solidFill>
                <a:schemeClr val="lt1"/>
              </a:solidFill>
              <a:latin typeface="Public Sans"/>
              <a:ea typeface="Public Sans"/>
              <a:cs typeface="Public Sans"/>
              <a:sym typeface="Public Sans"/>
            </a:endParaRPr>
          </a:p>
        </p:txBody>
      </p:sp>
    </p:spTree>
    <p:extLst>
      <p:ext uri="{BB962C8B-B14F-4D97-AF65-F5344CB8AC3E}">
        <p14:creationId xmlns:p14="http://schemas.microsoft.com/office/powerpoint/2010/main" val="13257118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36"/>
        <p:cNvGrpSpPr/>
        <p:nvPr/>
      </p:nvGrpSpPr>
      <p:grpSpPr>
        <a:xfrm>
          <a:off x="0" y="0"/>
          <a:ext cx="0" cy="0"/>
          <a:chOff x="0" y="0"/>
          <a:chExt cx="0" cy="0"/>
        </a:xfrm>
      </p:grpSpPr>
      <p:sp>
        <p:nvSpPr>
          <p:cNvPr id="737" name="Google Shape;737;p28"/>
          <p:cNvSpPr/>
          <p:nvPr/>
        </p:nvSpPr>
        <p:spPr>
          <a:xfrm flipH="1">
            <a:off x="468688" y="718367"/>
            <a:ext cx="1478400" cy="14784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8" name="Google Shape;738;p28"/>
          <p:cNvGrpSpPr/>
          <p:nvPr/>
        </p:nvGrpSpPr>
        <p:grpSpPr>
          <a:xfrm flipH="1">
            <a:off x="662973" y="245266"/>
            <a:ext cx="4062439" cy="7247623"/>
            <a:chOff x="3734270" y="74249"/>
            <a:chExt cx="3046829" cy="5435717"/>
          </a:xfrm>
        </p:grpSpPr>
        <p:grpSp>
          <p:nvGrpSpPr>
            <p:cNvPr id="739" name="Google Shape;739;p28"/>
            <p:cNvGrpSpPr/>
            <p:nvPr/>
          </p:nvGrpSpPr>
          <p:grpSpPr>
            <a:xfrm rot="312499">
              <a:off x="4269747" y="179454"/>
              <a:ext cx="2417210" cy="2184088"/>
              <a:chOff x="3949525" y="-38550"/>
              <a:chExt cx="2695666" cy="2435690"/>
            </a:xfrm>
          </p:grpSpPr>
          <p:sp>
            <p:nvSpPr>
              <p:cNvPr id="740" name="Google Shape;740;p2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8" name="Google Shape;748;p2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9" name="Google Shape;749;p28"/>
          <p:cNvGrpSpPr/>
          <p:nvPr/>
        </p:nvGrpSpPr>
        <p:grpSpPr>
          <a:xfrm rot="1325081">
            <a:off x="8196901" y="409193"/>
            <a:ext cx="972537" cy="515408"/>
            <a:chOff x="2468025" y="734125"/>
            <a:chExt cx="980825" cy="519800"/>
          </a:xfrm>
        </p:grpSpPr>
        <p:sp>
          <p:nvSpPr>
            <p:cNvPr id="750" name="Google Shape;750;p2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3" name="Google Shape;753;p28"/>
          <p:cNvSpPr/>
          <p:nvPr/>
        </p:nvSpPr>
        <p:spPr>
          <a:xfrm>
            <a:off x="-1206490" y="27765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1517307" y="5521300"/>
            <a:ext cx="13599387" cy="1675133"/>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755" name="Google Shape;755;p28"/>
          <p:cNvSpPr/>
          <p:nvPr/>
        </p:nvSpPr>
        <p:spPr>
          <a:xfrm>
            <a:off x="9563110" y="4524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852547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756"/>
        <p:cNvGrpSpPr/>
        <p:nvPr/>
      </p:nvGrpSpPr>
      <p:grpSpPr>
        <a:xfrm>
          <a:off x="0" y="0"/>
          <a:ext cx="0" cy="0"/>
          <a:chOff x="0" y="0"/>
          <a:chExt cx="0" cy="0"/>
        </a:xfrm>
      </p:grpSpPr>
      <p:sp>
        <p:nvSpPr>
          <p:cNvPr id="757" name="Google Shape;757;p29"/>
          <p:cNvSpPr/>
          <p:nvPr/>
        </p:nvSpPr>
        <p:spPr>
          <a:xfrm rot="10800000">
            <a:off x="9531200" y="5132667"/>
            <a:ext cx="2203600" cy="1968400"/>
          </a:xfrm>
          <a:prstGeom prst="pie">
            <a:avLst>
              <a:gd name="adj1" fmla="val 0"/>
              <a:gd name="adj2" fmla="val 10721538"/>
            </a:avLst>
          </a:pr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29"/>
          <p:cNvSpPr/>
          <p:nvPr/>
        </p:nvSpPr>
        <p:spPr>
          <a:xfrm flipH="1">
            <a:off x="-152107" y="5600701"/>
            <a:ext cx="12420308" cy="3187753"/>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29"/>
          <p:cNvSpPr/>
          <p:nvPr/>
        </p:nvSpPr>
        <p:spPr>
          <a:xfrm>
            <a:off x="-73996" y="2083821"/>
            <a:ext cx="1785159" cy="456225"/>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0" name="Google Shape;760;p29"/>
          <p:cNvGrpSpPr/>
          <p:nvPr/>
        </p:nvGrpSpPr>
        <p:grpSpPr>
          <a:xfrm>
            <a:off x="10307799" y="4025907"/>
            <a:ext cx="907807" cy="1321423"/>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0" name="Google Shape;770;p29"/>
          <p:cNvSpPr/>
          <p:nvPr/>
        </p:nvSpPr>
        <p:spPr>
          <a:xfrm>
            <a:off x="10471644" y="5264893"/>
            <a:ext cx="268333" cy="1328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8934283" y="571524"/>
            <a:ext cx="4090357" cy="16452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2947965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77"/>
        <p:cNvGrpSpPr/>
        <p:nvPr/>
      </p:nvGrpSpPr>
      <p:grpSpPr>
        <a:xfrm>
          <a:off x="0" y="0"/>
          <a:ext cx="0" cy="0"/>
          <a:chOff x="0" y="0"/>
          <a:chExt cx="0" cy="0"/>
        </a:xfrm>
      </p:grpSpPr>
      <p:grpSp>
        <p:nvGrpSpPr>
          <p:cNvPr id="778" name="Google Shape;778;p30"/>
          <p:cNvGrpSpPr/>
          <p:nvPr/>
        </p:nvGrpSpPr>
        <p:grpSpPr>
          <a:xfrm>
            <a:off x="-44515" y="3873767"/>
            <a:ext cx="12281033" cy="2984168"/>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1" name="Google Shape;781;p30"/>
          <p:cNvGrpSpPr/>
          <p:nvPr/>
        </p:nvGrpSpPr>
        <p:grpSpPr>
          <a:xfrm>
            <a:off x="522883" y="109952"/>
            <a:ext cx="11579843" cy="2289693"/>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30"/>
          <p:cNvGrpSpPr/>
          <p:nvPr/>
        </p:nvGrpSpPr>
        <p:grpSpPr>
          <a:xfrm>
            <a:off x="-227973" y="109982"/>
            <a:ext cx="4062439" cy="7247623"/>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48197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09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187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289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841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083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510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4.png"/><Relationship Id="rId5" Type="http://schemas.openxmlformats.org/officeDocument/2006/relationships/slideLayout" Target="../slideLayouts/slideLayout30.xml"/><Relationship Id="rId10" Type="http://schemas.openxmlformats.org/officeDocument/2006/relationships/image" Target="../media/image3.jpg"/><Relationship Id="rId4" Type="http://schemas.openxmlformats.org/officeDocument/2006/relationships/slideLayout" Target="../slideLayouts/slideLayout29.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F7CFF06-8DDC-6051-6FB8-64020334D208}"/>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descr="A white circle with leaves and blue text&#10;&#10;Description automatically generated">
            <a:extLst>
              <a:ext uri="{FF2B5EF4-FFF2-40B4-BE49-F238E27FC236}">
                <a16:creationId xmlns:a16="http://schemas.microsoft.com/office/drawing/2014/main" id="{C5622A88-7B16-1867-019C-FEE97F7EC5E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66851" y="276225"/>
            <a:ext cx="1247775" cy="1247775"/>
          </a:xfrm>
          <a:prstGeom prst="rect">
            <a:avLst/>
          </a:prstGeom>
        </p:spPr>
      </p:pic>
    </p:spTree>
    <p:extLst>
      <p:ext uri="{BB962C8B-B14F-4D97-AF65-F5344CB8AC3E}">
        <p14:creationId xmlns:p14="http://schemas.microsoft.com/office/powerpoint/2010/main" val="3752593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C31FB5E-95F9-86F9-57E3-1422EEDF9DE9}"/>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7"/>
          <p:cNvGrpSpPr/>
          <p:nvPr userDrawn="1"/>
        </p:nvGrpSpPr>
        <p:grpSpPr>
          <a:xfrm>
            <a:off x="326600" y="459350"/>
            <a:ext cx="11459000" cy="5955964"/>
            <a:chOff x="885536" y="1424739"/>
            <a:chExt cx="10624293" cy="4978857"/>
          </a:xfrm>
        </p:grpSpPr>
        <p:sp>
          <p:nvSpPr>
            <p:cNvPr id="9" name="圆角矩形 8"/>
            <p:cNvSpPr/>
            <p:nvPr/>
          </p:nvSpPr>
          <p:spPr>
            <a:xfrm>
              <a:off x="885536" y="1424739"/>
              <a:ext cx="10624293" cy="4978857"/>
            </a:xfrm>
            <a:prstGeom prst="roundRect">
              <a:avLst>
                <a:gd name="adj" fmla="val 128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sp>
          <p:nvSpPr>
            <p:cNvPr id="10" name="圆角矩形 9"/>
            <p:cNvSpPr/>
            <p:nvPr/>
          </p:nvSpPr>
          <p:spPr>
            <a:xfrm>
              <a:off x="1011953" y="1569882"/>
              <a:ext cx="10352733" cy="4700289"/>
            </a:xfrm>
            <a:prstGeom prst="roundRect">
              <a:avLst>
                <a:gd name="adj" fmla="val 12877"/>
              </a:avLst>
            </a:prstGeom>
            <a:solidFill>
              <a:schemeClr val="bg1"/>
            </a:solidFill>
            <a:ln w="28575">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grpSp>
    </p:spTree>
    <p:extLst>
      <p:ext uri="{BB962C8B-B14F-4D97-AF65-F5344CB8AC3E}">
        <p14:creationId xmlns:p14="http://schemas.microsoft.com/office/powerpoint/2010/main" val="77985826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pitchFamily="34" charset="-122"/>
          <a:ea typeface="思源黑体 CN Light" panose="020B03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pitchFamily="34" charset="-122"/>
          <a:ea typeface="思源黑体 CN Light" panose="020B03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pitchFamily="34" charset="-122"/>
          <a:ea typeface="思源黑体 CN Light" panose="020B03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6DB3AE82-6CA3-D444-E46C-290DAF901263}"/>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5870"/>
              </a:buClr>
              <a:buSzPts val="3500"/>
              <a:buFont typeface="Satisfy"/>
              <a:buNone/>
              <a:defRPr sz="3500">
                <a:solidFill>
                  <a:srgbClr val="005870"/>
                </a:solidFill>
                <a:latin typeface="Satisfy"/>
                <a:ea typeface="Satisfy"/>
                <a:cs typeface="Satisfy"/>
                <a:sym typeface="Satisf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754C24"/>
              </a:buClr>
              <a:buSzPts val="1800"/>
              <a:buFont typeface="Public Sans"/>
              <a:buChar char="●"/>
              <a:defRPr sz="1800">
                <a:solidFill>
                  <a:srgbClr val="754C24"/>
                </a:solidFill>
                <a:latin typeface="Public Sans"/>
                <a:ea typeface="Public Sans"/>
                <a:cs typeface="Public Sans"/>
                <a:sym typeface="Public Sans"/>
              </a:defRPr>
            </a:lvl1pPr>
            <a:lvl2pPr marL="914400" lvl="1"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2pPr>
            <a:lvl3pPr marL="1371600" lvl="2"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3pPr>
            <a:lvl4pPr marL="1828800" lvl="3"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4pPr>
            <a:lvl5pPr marL="2286000" lvl="4"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5pPr>
            <a:lvl6pPr marL="2743200" lvl="5"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6pPr>
            <a:lvl7pPr marL="3200400" lvl="6"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7pPr>
            <a:lvl8pPr marL="3657600" lvl="7"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8pPr>
            <a:lvl9pPr marL="4114800" lvl="8"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9pPr>
          </a:lstStyle>
          <a:p>
            <a:endParaRPr/>
          </a:p>
        </p:txBody>
      </p:sp>
      <p:pic>
        <p:nvPicPr>
          <p:cNvPr id="4" name="Hình ảnh 3">
            <a:extLst>
              <a:ext uri="{FF2B5EF4-FFF2-40B4-BE49-F238E27FC236}">
                <a16:creationId xmlns:a16="http://schemas.microsoft.com/office/drawing/2014/main" id="{4B4C7697-855F-F9E3-A4A8-ABF174CA1E61}"/>
              </a:ext>
            </a:extLst>
          </p:cNvPr>
          <p:cNvPicPr>
            <a:picLocks noChangeAspect="1"/>
          </p:cNvPicPr>
          <p:nvPr userDrawn="1"/>
        </p:nvPicPr>
        <p:blipFill>
          <a:blip r:embed="rId11"/>
          <a:stretch>
            <a:fillRect/>
          </a:stretch>
        </p:blipFill>
        <p:spPr>
          <a:xfrm>
            <a:off x="-3153697" y="-219882"/>
            <a:ext cx="3153697" cy="3153697"/>
          </a:xfrm>
          <a:prstGeom prst="rect">
            <a:avLst/>
          </a:prstGeom>
        </p:spPr>
      </p:pic>
    </p:spTree>
    <p:extLst>
      <p:ext uri="{BB962C8B-B14F-4D97-AF65-F5344CB8AC3E}">
        <p14:creationId xmlns:p14="http://schemas.microsoft.com/office/powerpoint/2010/main" val="3363079767"/>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21.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9.png"/><Relationship Id="rId7" Type="http://schemas.openxmlformats.org/officeDocument/2006/relationships/image" Target="../media/image32.jpe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36.jpe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gif"/><Relationship Id="rId9" Type="http://schemas.openxmlformats.org/officeDocument/2006/relationships/image" Target="../media/image34.jpe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10.png"/><Relationship Id="rId12" Type="http://schemas.microsoft.com/office/2007/relationships/hdphoto" Target="../media/hdphoto3.wdp"/><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3.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8.png"/><Relationship Id="rId9" Type="http://schemas.openxmlformats.org/officeDocument/2006/relationships/image" Target="../media/image12.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7.gif"/><Relationship Id="rId7" Type="http://schemas.openxmlformats.org/officeDocument/2006/relationships/image" Target="../media/image33.jpeg"/><Relationship Id="rId12"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slide" Target="slide21.xml"/><Relationship Id="rId5" Type="http://schemas.microsoft.com/office/2007/relationships/hdphoto" Target="../media/hdphoto4.wdp"/><Relationship Id="rId10" Type="http://schemas.openxmlformats.org/officeDocument/2006/relationships/image" Target="../media/image36.jpeg"/><Relationship Id="rId4" Type="http://schemas.openxmlformats.org/officeDocument/2006/relationships/image" Target="../media/image31.png"/><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6.jpeg"/><Relationship Id="rId3" Type="http://schemas.openxmlformats.org/officeDocument/2006/relationships/audio" Target="../media/audio1.wav"/><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9.gif"/><Relationship Id="rId11" Type="http://schemas.openxmlformats.org/officeDocument/2006/relationships/image" Target="../media/image34.jpeg"/><Relationship Id="rId5" Type="http://schemas.openxmlformats.org/officeDocument/2006/relationships/image" Target="../media/image37.gif"/><Relationship Id="rId15" Type="http://schemas.openxmlformats.org/officeDocument/2006/relationships/image" Target="../media/image41.jpeg"/><Relationship Id="rId10" Type="http://schemas.openxmlformats.org/officeDocument/2006/relationships/image" Target="../media/image33.jpeg"/><Relationship Id="rId4" Type="http://schemas.openxmlformats.org/officeDocument/2006/relationships/image" Target="../media/image29.png"/><Relationship Id="rId9" Type="http://schemas.openxmlformats.org/officeDocument/2006/relationships/image" Target="../media/image32.jpeg"/><Relationship Id="rId14" Type="http://schemas.openxmlformats.org/officeDocument/2006/relationships/image" Target="../media/image40.jpe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32.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3.gif"/><Relationship Id="rId11" Type="http://schemas.openxmlformats.org/officeDocument/2006/relationships/image" Target="../media/image41.jpeg"/><Relationship Id="rId5" Type="http://schemas.openxmlformats.org/officeDocument/2006/relationships/image" Target="../media/image42.gif"/><Relationship Id="rId10" Type="http://schemas.openxmlformats.org/officeDocument/2006/relationships/image" Target="../media/image40.jpeg"/><Relationship Id="rId4" Type="http://schemas.openxmlformats.org/officeDocument/2006/relationships/image" Target="../media/image29.png"/><Relationship Id="rId9" Type="http://schemas.openxmlformats.org/officeDocument/2006/relationships/image" Target="../media/image36.jpeg"/></Relationships>
</file>

<file path=ppt/slides/_rels/slide23.xml.rels><?xml version="1.0" encoding="UTF-8" standalone="yes"?>
<Relationships xmlns="http://schemas.openxmlformats.org/package/2006/relationships"><Relationship Id="rId8" Type="http://schemas.openxmlformats.org/officeDocument/2006/relationships/image" Target="../media/image45.gif"/><Relationship Id="rId13" Type="http://schemas.openxmlformats.org/officeDocument/2006/relationships/image" Target="../media/image41.jpeg"/><Relationship Id="rId3" Type="http://schemas.openxmlformats.org/officeDocument/2006/relationships/audio" Target="../media/audio1.wav"/><Relationship Id="rId7" Type="http://schemas.openxmlformats.org/officeDocument/2006/relationships/image" Target="../media/image44.gif"/><Relationship Id="rId12" Type="http://schemas.openxmlformats.org/officeDocument/2006/relationships/image" Target="../media/image40.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3.gif"/><Relationship Id="rId11" Type="http://schemas.openxmlformats.org/officeDocument/2006/relationships/image" Target="../media/image30.gif"/><Relationship Id="rId5" Type="http://schemas.openxmlformats.org/officeDocument/2006/relationships/image" Target="../media/image29.png"/><Relationship Id="rId10" Type="http://schemas.openxmlformats.org/officeDocument/2006/relationships/image" Target="../media/image36.jpeg"/><Relationship Id="rId4" Type="http://schemas.openxmlformats.org/officeDocument/2006/relationships/audio" Target="../media/audio4.wav"/><Relationship Id="rId9" Type="http://schemas.openxmlformats.org/officeDocument/2006/relationships/image" Target="../media/image32.jpe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21.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48.png"/><Relationship Id="rId4" Type="http://schemas.openxmlformats.org/officeDocument/2006/relationships/image" Target="../media/image9.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21.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21.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101+ Mẫu PowerPoint 8/3 - Background, hình nền mới nhất 2024">
            <a:extLst>
              <a:ext uri="{FF2B5EF4-FFF2-40B4-BE49-F238E27FC236}">
                <a16:creationId xmlns:a16="http://schemas.microsoft.com/office/drawing/2014/main" id="{342A1023-005E-0ADB-9104-64016830C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1098"/>
            <a:ext cx="12254753" cy="68369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08214" y="862852"/>
            <a:ext cx="10286999" cy="3200876"/>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7200" b="1" spc="38">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endParaRPr lang="en-US" sz="72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a:p>
            <a:pPr algn="ctr"/>
            <a:r>
              <a:rPr lang="en-US" sz="4500" b="1">
                <a:solidFill>
                  <a:srgbClr val="FF0000"/>
                </a:solidFill>
                <a:latin typeface="Times New Roman" panose="02020603050405020304" pitchFamily="18" charset="0"/>
                <a:cs typeface="Times New Roman" panose="02020603050405020304" pitchFamily="18" charset="0"/>
              </a:rPr>
              <a:t>CHÀO MỪNG QUÝ THẦY CÔ</a:t>
            </a:r>
          </a:p>
          <a:p>
            <a:pPr algn="ctr"/>
            <a:r>
              <a:rPr lang="en-US" sz="4500" b="1">
                <a:solidFill>
                  <a:srgbClr val="FF0000"/>
                </a:solidFill>
                <a:latin typeface="Times New Roman" panose="02020603050405020304" pitchFamily="18" charset="0"/>
                <a:cs typeface="Times New Roman" panose="02020603050405020304" pitchFamily="18" charset="0"/>
              </a:rPr>
              <a:t>VỀ DỰ GIỜ</a:t>
            </a:r>
          </a:p>
          <a:p>
            <a:pPr algn="ctr"/>
            <a:r>
              <a:rPr lang="en-US" sz="4000" b="1" i="1">
                <a:solidFill>
                  <a:schemeClr val="accent1">
                    <a:lumMod val="75000"/>
                  </a:schemeClr>
                </a:solidFill>
                <a:latin typeface="Times New Roman" panose="02020603050405020304" pitchFamily="18" charset="0"/>
                <a:cs typeface="Times New Roman" panose="02020603050405020304" pitchFamily="18" charset="0"/>
              </a:rPr>
              <a:t>Môn: TOÁN</a:t>
            </a:r>
          </a:p>
        </p:txBody>
      </p:sp>
      <p:pic>
        <p:nvPicPr>
          <p:cNvPr id="2056"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35314" y="1377833"/>
            <a:ext cx="9858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20FE1D7-DC0B-7E39-3F3A-868146A83C46}"/>
              </a:ext>
            </a:extLst>
          </p:cNvPr>
          <p:cNvSpPr txBox="1"/>
          <p:nvPr/>
        </p:nvSpPr>
        <p:spPr>
          <a:xfrm>
            <a:off x="3881714" y="430304"/>
            <a:ext cx="4155305" cy="707886"/>
          </a:xfrm>
          <a:prstGeom prst="rect">
            <a:avLst/>
          </a:prstGeom>
          <a:noFill/>
        </p:spPr>
        <p:txBody>
          <a:bodyPr wrap="none" rtlCol="0">
            <a:spAutoFit/>
          </a:bodyPr>
          <a:lstStyle/>
          <a:p>
            <a:pPr algn="ctr"/>
            <a:r>
              <a:rPr lang="en-US" sz="2000" b="1">
                <a:solidFill>
                  <a:schemeClr val="accent5">
                    <a:lumMod val="75000"/>
                  </a:schemeClr>
                </a:solidFill>
                <a:latin typeface="Times New Roman" panose="02020603050405020304" pitchFamily="18" charset="0"/>
                <a:cs typeface="Times New Roman" panose="02020603050405020304" pitchFamily="18" charset="0"/>
              </a:rPr>
              <a:t>UBND PHƯỜNG HƯNG ĐẠO</a:t>
            </a:r>
          </a:p>
          <a:p>
            <a:pPr algn="ctr"/>
            <a:r>
              <a:rPr lang="en-US" sz="2000" b="1">
                <a:solidFill>
                  <a:schemeClr val="accent5">
                    <a:lumMod val="75000"/>
                  </a:schemeClr>
                </a:solidFill>
                <a:latin typeface="Times New Roman" panose="02020603050405020304" pitchFamily="18" charset="0"/>
                <a:cs typeface="Times New Roman" panose="02020603050405020304" pitchFamily="18" charset="0"/>
              </a:rPr>
              <a:t>TRƯỜNG TIỂU HỌC HƯNG ĐẠO</a:t>
            </a:r>
          </a:p>
        </p:txBody>
      </p:sp>
      <p:cxnSp>
        <p:nvCxnSpPr>
          <p:cNvPr id="4" name="Straight Connector 3">
            <a:extLst>
              <a:ext uri="{FF2B5EF4-FFF2-40B4-BE49-F238E27FC236}">
                <a16:creationId xmlns:a16="http://schemas.microsoft.com/office/drawing/2014/main" id="{123AAF9C-A93D-DA0B-C83B-54644D6FD94A}"/>
              </a:ext>
            </a:extLst>
          </p:cNvPr>
          <p:cNvCxnSpPr>
            <a:cxnSpLocks/>
          </p:cNvCxnSpPr>
          <p:nvPr/>
        </p:nvCxnSpPr>
        <p:spPr>
          <a:xfrm>
            <a:off x="4401671" y="1138190"/>
            <a:ext cx="33348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068F63A-0B78-7FAC-3469-2760FB9346F4}"/>
              </a:ext>
            </a:extLst>
          </p:cNvPr>
          <p:cNvSpPr txBox="1"/>
          <p:nvPr/>
        </p:nvSpPr>
        <p:spPr>
          <a:xfrm>
            <a:off x="1219198" y="5387790"/>
            <a:ext cx="5141151" cy="954107"/>
          </a:xfrm>
          <a:prstGeom prst="rect">
            <a:avLst/>
          </a:prstGeom>
          <a:noFill/>
        </p:spPr>
        <p:txBody>
          <a:bodyPr wrap="none" rtlCol="0">
            <a:spAutoFit/>
          </a:bodyPr>
          <a:lstStyle/>
          <a:p>
            <a:r>
              <a:rPr lang="en-US" sz="2800" b="1" i="1">
                <a:solidFill>
                  <a:schemeClr val="accent1">
                    <a:lumMod val="75000"/>
                  </a:schemeClr>
                </a:solidFill>
                <a:latin typeface="Times New Roman" panose="02020603050405020304" pitchFamily="18" charset="0"/>
                <a:cs typeface="Times New Roman" panose="02020603050405020304" pitchFamily="18" charset="0"/>
              </a:rPr>
              <a:t>Giáo viên: Nguyễn Hương Trang</a:t>
            </a:r>
          </a:p>
          <a:p>
            <a:r>
              <a:rPr lang="en-US" sz="2800" b="1" i="1">
                <a:solidFill>
                  <a:schemeClr val="accent1">
                    <a:lumMod val="75000"/>
                  </a:schemeClr>
                </a:solidFill>
                <a:latin typeface="Times New Roman" panose="02020603050405020304" pitchFamily="18" charset="0"/>
                <a:cs typeface="Times New Roman" panose="02020603050405020304" pitchFamily="18" charset="0"/>
              </a:rPr>
              <a:t>Lớp : 4A4</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702143" y="903539"/>
            <a:ext cx="10617166" cy="646331"/>
          </a:xfrm>
          <a:prstGeom prst="rect">
            <a:avLst/>
          </a:prstGeom>
          <a:noFill/>
        </p:spPr>
        <p:txBody>
          <a:bodyPr wrap="square" lIns="91440" tIns="45720" rIns="91440" bIns="45720">
            <a:spAutoFit/>
          </a:bodyPr>
          <a:lstStyle/>
          <a:p>
            <a:pPr lvl="0" algn="just">
              <a:defRPr/>
            </a:pPr>
            <a:r>
              <a:rPr lang="en-US" sz="36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2. </a:t>
            </a:r>
            <a:r>
              <a:rPr lang="vi-VN" sz="36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Chọn câu trả lời đúng.</a:t>
            </a:r>
            <a:endParaRPr kumimoji="0" lang="en-US" sz="36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6F53C47F-B34D-D620-CCC6-2F19795F4446}"/>
              </a:ext>
            </a:extLst>
          </p:cNvPr>
          <p:cNvSpPr txBox="1"/>
          <p:nvPr/>
        </p:nvSpPr>
        <p:spPr>
          <a:xfrm>
            <a:off x="809625" y="1714500"/>
            <a:ext cx="10067925" cy="954107"/>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Số đo diện tích mỗi hình được ghi như hình vẽ sau. Hỏi hình nào có diện tích lớn nhất?</a:t>
            </a:r>
            <a:endParaRPr lang="en-US" sz="2800" dirty="0">
              <a:latin typeface="Cambria" panose="02040503050406030204" pitchFamily="18" charset="0"/>
              <a:ea typeface="Cambria" panose="02040503050406030204" pitchFamily="18" charset="0"/>
            </a:endParaRPr>
          </a:p>
        </p:txBody>
      </p:sp>
      <p:sp>
        <p:nvSpPr>
          <p:cNvPr id="6" name="Isosceles Triangle 5">
            <a:extLst>
              <a:ext uri="{FF2B5EF4-FFF2-40B4-BE49-F238E27FC236}">
                <a16:creationId xmlns:a16="http://schemas.microsoft.com/office/drawing/2014/main" id="{E14A6448-99C0-D923-B435-793AFF577C47}"/>
              </a:ext>
            </a:extLst>
          </p:cNvPr>
          <p:cNvSpPr/>
          <p:nvPr/>
        </p:nvSpPr>
        <p:spPr>
          <a:xfrm>
            <a:off x="8372475" y="3076576"/>
            <a:ext cx="2705100" cy="1771650"/>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1DEF14E-64F5-F0B8-5E21-5353100A9610}"/>
              </a:ext>
            </a:extLst>
          </p:cNvPr>
          <p:cNvSpPr/>
          <p:nvPr/>
        </p:nvSpPr>
        <p:spPr>
          <a:xfrm>
            <a:off x="1171575" y="3648075"/>
            <a:ext cx="3200400" cy="12192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A666216-8529-97EB-B3C3-3806CE54ABB0}"/>
              </a:ext>
            </a:extLst>
          </p:cNvPr>
          <p:cNvSpPr/>
          <p:nvPr/>
        </p:nvSpPr>
        <p:spPr>
          <a:xfrm>
            <a:off x="5086350" y="3067050"/>
            <a:ext cx="2628900" cy="1790700"/>
          </a:xfrm>
          <a:prstGeom prst="rect">
            <a:avLst/>
          </a:prstGeom>
          <a:solidFill>
            <a:srgbClr val="F88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EECE977-1822-4BF8-0AD7-777B279C2357}"/>
              </a:ext>
            </a:extLst>
          </p:cNvPr>
          <p:cNvSpPr txBox="1"/>
          <p:nvPr/>
        </p:nvSpPr>
        <p:spPr>
          <a:xfrm>
            <a:off x="1933575" y="3971925"/>
            <a:ext cx="235267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1 m² 2 cm² </a:t>
            </a:r>
            <a:endParaRPr lang="en-US" sz="2800" dirty="0"/>
          </a:p>
        </p:txBody>
      </p:sp>
      <p:sp>
        <p:nvSpPr>
          <p:cNvPr id="11" name="TextBox 10">
            <a:extLst>
              <a:ext uri="{FF2B5EF4-FFF2-40B4-BE49-F238E27FC236}">
                <a16:creationId xmlns:a16="http://schemas.microsoft.com/office/drawing/2014/main" id="{0A5AF0C4-AC31-2C10-F834-6DEE0E4E788D}"/>
              </a:ext>
            </a:extLst>
          </p:cNvPr>
          <p:cNvSpPr txBox="1"/>
          <p:nvPr/>
        </p:nvSpPr>
        <p:spPr>
          <a:xfrm>
            <a:off x="5076825" y="3600450"/>
            <a:ext cx="280035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100 dm² 400 m² </a:t>
            </a:r>
            <a:endParaRPr lang="en-US" sz="2800" dirty="0"/>
          </a:p>
        </p:txBody>
      </p:sp>
      <p:sp>
        <p:nvSpPr>
          <p:cNvPr id="12" name="TextBox 11">
            <a:extLst>
              <a:ext uri="{FF2B5EF4-FFF2-40B4-BE49-F238E27FC236}">
                <a16:creationId xmlns:a16="http://schemas.microsoft.com/office/drawing/2014/main" id="{E06E6BA4-4753-43C0-96AC-6A2FB9B737FD}"/>
              </a:ext>
            </a:extLst>
          </p:cNvPr>
          <p:cNvSpPr txBox="1"/>
          <p:nvPr/>
        </p:nvSpPr>
        <p:spPr>
          <a:xfrm>
            <a:off x="8705850" y="4286250"/>
            <a:ext cx="2800350"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1 m² 300 mm² </a:t>
            </a:r>
            <a:endParaRPr lang="en-US" sz="2400" dirty="0"/>
          </a:p>
        </p:txBody>
      </p:sp>
      <p:sp>
        <p:nvSpPr>
          <p:cNvPr id="13" name="TextBox 12">
            <a:extLst>
              <a:ext uri="{FF2B5EF4-FFF2-40B4-BE49-F238E27FC236}">
                <a16:creationId xmlns:a16="http://schemas.microsoft.com/office/drawing/2014/main" id="{A4C1BEFB-2039-191C-1C58-E409453B53EB}"/>
              </a:ext>
            </a:extLst>
          </p:cNvPr>
          <p:cNvSpPr txBox="1"/>
          <p:nvPr/>
        </p:nvSpPr>
        <p:spPr>
          <a:xfrm>
            <a:off x="571501" y="4381500"/>
            <a:ext cx="533400"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A.</a:t>
            </a:r>
          </a:p>
        </p:txBody>
      </p:sp>
      <p:sp>
        <p:nvSpPr>
          <p:cNvPr id="14" name="TextBox 13">
            <a:extLst>
              <a:ext uri="{FF2B5EF4-FFF2-40B4-BE49-F238E27FC236}">
                <a16:creationId xmlns:a16="http://schemas.microsoft.com/office/drawing/2014/main" id="{8A403F25-368B-19EF-3FFD-676D81E0BB2B}"/>
              </a:ext>
            </a:extLst>
          </p:cNvPr>
          <p:cNvSpPr txBox="1"/>
          <p:nvPr/>
        </p:nvSpPr>
        <p:spPr>
          <a:xfrm>
            <a:off x="4591051" y="4410075"/>
            <a:ext cx="533400"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B.</a:t>
            </a:r>
          </a:p>
        </p:txBody>
      </p:sp>
      <p:sp>
        <p:nvSpPr>
          <p:cNvPr id="15" name="TextBox 14">
            <a:extLst>
              <a:ext uri="{FF2B5EF4-FFF2-40B4-BE49-F238E27FC236}">
                <a16:creationId xmlns:a16="http://schemas.microsoft.com/office/drawing/2014/main" id="{DF14711A-0553-741E-40C0-66D3D84F161F}"/>
              </a:ext>
            </a:extLst>
          </p:cNvPr>
          <p:cNvSpPr txBox="1"/>
          <p:nvPr/>
        </p:nvSpPr>
        <p:spPr>
          <a:xfrm>
            <a:off x="7896226" y="4410075"/>
            <a:ext cx="533400"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C.</a:t>
            </a:r>
          </a:p>
        </p:txBody>
      </p:sp>
      <p:sp>
        <p:nvSpPr>
          <p:cNvPr id="17" name="TextBox 16">
            <a:extLst>
              <a:ext uri="{FF2B5EF4-FFF2-40B4-BE49-F238E27FC236}">
                <a16:creationId xmlns:a16="http://schemas.microsoft.com/office/drawing/2014/main" id="{FEAA2630-528F-293C-4D85-4E065DE083D2}"/>
              </a:ext>
            </a:extLst>
          </p:cNvPr>
          <p:cNvSpPr txBox="1"/>
          <p:nvPr/>
        </p:nvSpPr>
        <p:spPr>
          <a:xfrm>
            <a:off x="5124450" y="4210050"/>
            <a:ext cx="280035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 1 m² 4 cm² </a:t>
            </a:r>
            <a:endParaRPr lang="en-US" sz="2800" dirty="0"/>
          </a:p>
        </p:txBody>
      </p:sp>
      <p:sp>
        <p:nvSpPr>
          <p:cNvPr id="18" name="TextBox 17">
            <a:extLst>
              <a:ext uri="{FF2B5EF4-FFF2-40B4-BE49-F238E27FC236}">
                <a16:creationId xmlns:a16="http://schemas.microsoft.com/office/drawing/2014/main" id="{26D35C47-03CD-42D3-3F60-9F432ECDA659}"/>
              </a:ext>
            </a:extLst>
          </p:cNvPr>
          <p:cNvSpPr txBox="1"/>
          <p:nvPr/>
        </p:nvSpPr>
        <p:spPr>
          <a:xfrm>
            <a:off x="8896350" y="4752975"/>
            <a:ext cx="280035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 1 m² 3 cm² </a:t>
            </a:r>
            <a:endParaRPr lang="en-US" sz="2800" dirty="0"/>
          </a:p>
        </p:txBody>
      </p:sp>
      <p:sp>
        <p:nvSpPr>
          <p:cNvPr id="19" name="TextBox 18">
            <a:extLst>
              <a:ext uri="{FF2B5EF4-FFF2-40B4-BE49-F238E27FC236}">
                <a16:creationId xmlns:a16="http://schemas.microsoft.com/office/drawing/2014/main" id="{B8880F71-E8CB-B415-0C0F-AA7279A23A9D}"/>
              </a:ext>
            </a:extLst>
          </p:cNvPr>
          <p:cNvSpPr txBox="1"/>
          <p:nvPr/>
        </p:nvSpPr>
        <p:spPr>
          <a:xfrm>
            <a:off x="2714625" y="5391150"/>
            <a:ext cx="6924675" cy="584775"/>
          </a:xfrm>
          <a:prstGeom prst="rect">
            <a:avLst/>
          </a:prstGeom>
          <a:noFill/>
        </p:spPr>
        <p:txBody>
          <a:bodyPr wrap="square" rtlCol="0">
            <a:spAutoFit/>
          </a:bodyPr>
          <a:lstStyle/>
          <a:p>
            <a:r>
              <a:rPr lang="en-US" sz="3200" b="1" i="0" dirty="0">
                <a:solidFill>
                  <a:srgbClr val="FF0000"/>
                </a:solidFill>
                <a:effectLst/>
                <a:latin typeface="Cambria" panose="02040503050406030204" pitchFamily="18" charset="0"/>
                <a:ea typeface="Cambria" panose="02040503050406030204" pitchFamily="18" charset="0"/>
              </a:rPr>
              <a:t>=&gt; </a:t>
            </a:r>
            <a:r>
              <a:rPr lang="en-US" sz="3200" b="1" i="0" dirty="0" err="1">
                <a:solidFill>
                  <a:srgbClr val="FF0000"/>
                </a:solidFill>
                <a:effectLst/>
                <a:latin typeface="Cambria" panose="02040503050406030204" pitchFamily="18" charset="0"/>
                <a:ea typeface="Cambria" panose="02040503050406030204" pitchFamily="18" charset="0"/>
              </a:rPr>
              <a:t>Vậy</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hình</a:t>
            </a:r>
            <a:r>
              <a:rPr lang="en-US" sz="3200" b="1" i="0" dirty="0">
                <a:solidFill>
                  <a:srgbClr val="FF0000"/>
                </a:solidFill>
                <a:effectLst/>
                <a:latin typeface="Cambria" panose="02040503050406030204" pitchFamily="18" charset="0"/>
                <a:ea typeface="Cambria" panose="02040503050406030204" pitchFamily="18" charset="0"/>
              </a:rPr>
              <a:t> B </a:t>
            </a:r>
            <a:r>
              <a:rPr lang="en-US" sz="3200" b="1" i="0" dirty="0" err="1">
                <a:solidFill>
                  <a:srgbClr val="FF0000"/>
                </a:solidFill>
                <a:effectLst/>
                <a:latin typeface="Cambria" panose="02040503050406030204" pitchFamily="18" charset="0"/>
                <a:ea typeface="Cambria" panose="02040503050406030204" pitchFamily="18" charset="0"/>
              </a:rPr>
              <a:t>có</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diện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tích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lớn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nhất</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785203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1000"/>
                                        <p:tgtEl>
                                          <p:spTgt spid="2"/>
                                        </p:tgtEl>
                                      </p:cBhvr>
                                    </p:animEffect>
                                    <p:anim calcmode="lin" valueType="num">
                                      <p:cBhvr>
                                        <p:cTn id="59" dur="1000" fill="hold"/>
                                        <p:tgtEl>
                                          <p:spTgt spid="2"/>
                                        </p:tgtEl>
                                        <p:attrNameLst>
                                          <p:attrName>ppt_x</p:attrName>
                                        </p:attrNameLst>
                                      </p:cBhvr>
                                      <p:tavLst>
                                        <p:tav tm="0">
                                          <p:val>
                                            <p:strVal val="#ppt_x"/>
                                          </p:val>
                                        </p:tav>
                                        <p:tav tm="100000">
                                          <p:val>
                                            <p:strVal val="#ppt_x"/>
                                          </p:val>
                                        </p:tav>
                                      </p:tavLst>
                                    </p:anim>
                                    <p:anim calcmode="lin" valueType="num">
                                      <p:cBhvr>
                                        <p:cTn id="6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barn(inVertical)">
                                      <p:cBhvr>
                                        <p:cTn id="65" dur="5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barn(inVertical)">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barn(inVertical)">
                                      <p:cBhvr>
                                        <p:cTn id="7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6" grpId="0" animBg="1"/>
      <p:bldP spid="7" grpId="0" animBg="1"/>
      <p:bldP spid="8" grpId="0" animBg="1"/>
      <p:bldP spid="10" grpId="0"/>
      <p:bldP spid="11" grpId="0"/>
      <p:bldP spid="12" grpId="0"/>
      <p:bldP spid="13" grpId="0"/>
      <p:bldP spid="14" grpId="0"/>
      <p:bldP spid="15" grpId="0"/>
      <p:bldP spid="17"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702143" y="903539"/>
            <a:ext cx="10617166" cy="1077218"/>
          </a:xfrm>
          <a:prstGeom prst="rect">
            <a:avLst/>
          </a:prstGeom>
          <a:noFill/>
        </p:spPr>
        <p:txBody>
          <a:bodyPr wrap="square" lIns="91440" tIns="45720" rIns="91440" bIns="45720">
            <a:spAutoFit/>
          </a:bodyPr>
          <a:lstStyle/>
          <a:p>
            <a:pPr lvl="0" algn="just">
              <a:defRPr/>
            </a:pPr>
            <a:r>
              <a:rPr lang="vi-VN"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Mỗi ô tô chở số cân nặng hàng hoá được ghi như hình vẽ sau. Hỏi ô tô nào chở nhẹ nhất?</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F6CCDD1E-61F7-6BA8-EEA0-E9E068E5F1FA}"/>
              </a:ext>
            </a:extLst>
          </p:cNvPr>
          <p:cNvPicPr>
            <a:picLocks noChangeAspect="1"/>
          </p:cNvPicPr>
          <p:nvPr/>
        </p:nvPicPr>
        <p:blipFill>
          <a:blip r:embed="rId4"/>
          <a:stretch>
            <a:fillRect/>
          </a:stretch>
        </p:blipFill>
        <p:spPr>
          <a:xfrm>
            <a:off x="2447925" y="2486025"/>
            <a:ext cx="7048500" cy="3143250"/>
          </a:xfrm>
          <a:prstGeom prst="rect">
            <a:avLst/>
          </a:prstGeom>
        </p:spPr>
      </p:pic>
      <p:sp>
        <p:nvSpPr>
          <p:cNvPr id="4" name="TextBox 3">
            <a:extLst>
              <a:ext uri="{FF2B5EF4-FFF2-40B4-BE49-F238E27FC236}">
                <a16:creationId xmlns:a16="http://schemas.microsoft.com/office/drawing/2014/main" id="{E9D0EC47-F92D-B44E-E237-728DB2328869}"/>
              </a:ext>
            </a:extLst>
          </p:cNvPr>
          <p:cNvSpPr txBox="1"/>
          <p:nvPr/>
        </p:nvSpPr>
        <p:spPr>
          <a:xfrm>
            <a:off x="6886575" y="2019300"/>
            <a:ext cx="2800350"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250 </a:t>
            </a:r>
            <a:r>
              <a:rPr lang="en-US" sz="3200" dirty="0" err="1">
                <a:solidFill>
                  <a:srgbClr val="FF0000"/>
                </a:solidFill>
                <a:latin typeface="Cambria" panose="02040503050406030204" pitchFamily="18" charset="0"/>
                <a:ea typeface="Cambria" panose="02040503050406030204" pitchFamily="18" charset="0"/>
              </a:rPr>
              <a:t>yến</a:t>
            </a:r>
            <a:endParaRPr lang="en-US" sz="3200" dirty="0">
              <a:solidFill>
                <a:srgbClr val="FF0000"/>
              </a:solidFill>
            </a:endParaRPr>
          </a:p>
        </p:txBody>
      </p:sp>
      <p:sp>
        <p:nvSpPr>
          <p:cNvPr id="5" name="TextBox 4">
            <a:extLst>
              <a:ext uri="{FF2B5EF4-FFF2-40B4-BE49-F238E27FC236}">
                <a16:creationId xmlns:a16="http://schemas.microsoft.com/office/drawing/2014/main" id="{65DC0FBF-40C3-6F77-717D-BA4349558456}"/>
              </a:ext>
            </a:extLst>
          </p:cNvPr>
          <p:cNvSpPr txBox="1"/>
          <p:nvPr/>
        </p:nvSpPr>
        <p:spPr>
          <a:xfrm>
            <a:off x="2933700" y="4848225"/>
            <a:ext cx="2800350"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257 </a:t>
            </a:r>
            <a:r>
              <a:rPr lang="en-US" sz="3200" dirty="0" err="1">
                <a:solidFill>
                  <a:srgbClr val="FF0000"/>
                </a:solidFill>
                <a:latin typeface="Cambria" panose="02040503050406030204" pitchFamily="18" charset="0"/>
                <a:ea typeface="Cambria" panose="02040503050406030204" pitchFamily="18" charset="0"/>
              </a:rPr>
              <a:t>yến</a:t>
            </a:r>
            <a:endParaRPr lang="en-US" sz="3200" dirty="0">
              <a:solidFill>
                <a:srgbClr val="FF0000"/>
              </a:solidFill>
            </a:endParaRPr>
          </a:p>
        </p:txBody>
      </p:sp>
      <p:sp>
        <p:nvSpPr>
          <p:cNvPr id="7" name="Oval 6">
            <a:extLst>
              <a:ext uri="{FF2B5EF4-FFF2-40B4-BE49-F238E27FC236}">
                <a16:creationId xmlns:a16="http://schemas.microsoft.com/office/drawing/2014/main" id="{D5A492A1-274D-480B-5E71-EAFAB4A2CB68}"/>
              </a:ext>
            </a:extLst>
          </p:cNvPr>
          <p:cNvSpPr/>
          <p:nvPr/>
        </p:nvSpPr>
        <p:spPr>
          <a:xfrm>
            <a:off x="6153150" y="1866900"/>
            <a:ext cx="3752850" cy="21240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5E573DD-B1F7-FB18-D0BA-E5C9F43D1BFC}"/>
              </a:ext>
            </a:extLst>
          </p:cNvPr>
          <p:cNvSpPr/>
          <p:nvPr/>
        </p:nvSpPr>
        <p:spPr>
          <a:xfrm>
            <a:off x="10020300" y="3009900"/>
            <a:ext cx="1533525" cy="619125"/>
          </a:xfrm>
          <a:prstGeom prst="rect">
            <a:avLst/>
          </a:prstGeom>
          <a:solidFill>
            <a:srgbClr val="F88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Cambria" panose="02040503050406030204" pitchFamily="18" charset="0"/>
                <a:ea typeface="Cambria" panose="02040503050406030204" pitchFamily="18" charset="0"/>
              </a:rPr>
              <a:t>Nhẹ</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nhất</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44820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subTnLst>
                                    <p:audio>
                                      <p:cMediaNode>
                                        <p:cTn display="0" masterRel="sameClick">
                                          <p:stCondLst>
                                            <p:cond evt="begin" delay="0">
                                              <p:tn val="3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5" grpId="0"/>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711668" y="798764"/>
            <a:ext cx="10617166" cy="1815882"/>
          </a:xfrm>
          <a:prstGeom prst="rect">
            <a:avLst/>
          </a:prstGeom>
          <a:noFill/>
        </p:spPr>
        <p:txBody>
          <a:bodyPr wrap="square" lIns="91440" tIns="45720" rIns="91440" bIns="45720">
            <a:spAutoFit/>
          </a:bodyPr>
          <a:lstStyle/>
          <a:p>
            <a:pPr lvl="0" algn="just">
              <a:defRPr/>
            </a:pPr>
            <a:r>
              <a:rPr lang="en-US"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3. </a:t>
            </a:r>
            <a:r>
              <a:rPr lang="vi-VN"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Trong kì nghỉ hè, trường của Mai có 120 học sinh tham gia học bơi và 60 học sinh tham gia học bóng đá. Cô giáo chia đều số học sinh của mỗi môn vào 5 lớp. Hỏi một lớp học bơi như vậy nhiều hơn một lớp học bóng đá bao nhiêu học sinh?</a:t>
            </a:r>
            <a:endParaRPr kumimoji="0" lang="en-US" sz="28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0DC4E81B-97F6-8459-FF41-05BACE7CCDC6}"/>
              </a:ext>
            </a:extLst>
          </p:cNvPr>
          <p:cNvCxnSpPr/>
          <p:nvPr/>
        </p:nvCxnSpPr>
        <p:spPr>
          <a:xfrm>
            <a:off x="7648575" y="1238250"/>
            <a:ext cx="35528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6E7E0-7768-0B12-BD70-07B47EB3F7AA}"/>
              </a:ext>
            </a:extLst>
          </p:cNvPr>
          <p:cNvCxnSpPr>
            <a:cxnSpLocks/>
          </p:cNvCxnSpPr>
          <p:nvPr/>
        </p:nvCxnSpPr>
        <p:spPr>
          <a:xfrm>
            <a:off x="819150" y="1676400"/>
            <a:ext cx="1143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A302ED9-0FC0-528D-4954-EBC7181109D5}"/>
              </a:ext>
            </a:extLst>
          </p:cNvPr>
          <p:cNvCxnSpPr>
            <a:cxnSpLocks/>
          </p:cNvCxnSpPr>
          <p:nvPr/>
        </p:nvCxnSpPr>
        <p:spPr>
          <a:xfrm>
            <a:off x="2628900" y="1666875"/>
            <a:ext cx="5295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C8ACB36-BE7E-A68A-C33E-770842ABFB7A}"/>
              </a:ext>
            </a:extLst>
          </p:cNvPr>
          <p:cNvCxnSpPr>
            <a:cxnSpLocks/>
          </p:cNvCxnSpPr>
          <p:nvPr/>
        </p:nvCxnSpPr>
        <p:spPr>
          <a:xfrm>
            <a:off x="9448800" y="1676400"/>
            <a:ext cx="1381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14EA5E-ECFA-163C-5CF5-0DFDD1EE362F}"/>
              </a:ext>
            </a:extLst>
          </p:cNvPr>
          <p:cNvCxnSpPr>
            <a:cxnSpLocks/>
          </p:cNvCxnSpPr>
          <p:nvPr/>
        </p:nvCxnSpPr>
        <p:spPr>
          <a:xfrm>
            <a:off x="4638675" y="2095500"/>
            <a:ext cx="1381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2423B98-A502-A07C-D979-C7E21C856053}"/>
              </a:ext>
            </a:extLst>
          </p:cNvPr>
          <p:cNvSpPr txBox="1"/>
          <p:nvPr/>
        </p:nvSpPr>
        <p:spPr>
          <a:xfrm>
            <a:off x="1333500" y="2771775"/>
            <a:ext cx="9572625" cy="3310843"/>
          </a:xfrm>
          <a:prstGeom prst="rect">
            <a:avLst/>
          </a:prstGeom>
          <a:noFill/>
        </p:spPr>
        <p:txBody>
          <a:bodyPr wrap="square" rtlCol="0">
            <a:spAutoFit/>
          </a:bodyPr>
          <a:lstStyle/>
          <a:p>
            <a:pPr marL="0" marR="0" algn="ctr">
              <a:lnSpc>
                <a:spcPct val="110000"/>
              </a:lnSpc>
              <a:spcBef>
                <a:spcPts val="0"/>
              </a:spcBef>
              <a:spcAft>
                <a:spcPts val="0"/>
              </a:spcAft>
            </a:pPr>
            <a:r>
              <a:rPr lang="en-US" sz="2400" b="1" dirty="0" err="1">
                <a:solidFill>
                  <a:srgbClr val="FF0000"/>
                </a:solidFill>
                <a:effectLst/>
                <a:latin typeface="Cambria" panose="02040503050406030204" pitchFamily="18" charset="0"/>
                <a:ea typeface="Cambria" panose="02040503050406030204" pitchFamily="18" charset="0"/>
              </a:rPr>
              <a:t>Bài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giải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của</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một</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lớp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bơi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120 : 5 = 24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của</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một</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lớp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bóng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đá</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60 : 5 = 12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vi-VN" sz="2400" b="0" i="0" dirty="0">
                <a:solidFill>
                  <a:srgbClr val="FF0000"/>
                </a:solidFill>
                <a:effectLst/>
                <a:latin typeface="Cambria" panose="02040503050406030204" pitchFamily="18" charset="0"/>
                <a:ea typeface="Cambria" panose="02040503050406030204" pitchFamily="18" charset="0"/>
              </a:rPr>
              <a:t>Số học sinh của 1 lớp học bơi nhiều hơn số học sinh của 1 lớp học bóng đá là:</a:t>
            </a:r>
            <a:r>
              <a:rPr lang="en-US" sz="2400" b="0" i="0" dirty="0">
                <a:solidFill>
                  <a:srgbClr val="FF0000"/>
                </a:solidFill>
                <a:effectLst/>
                <a:latin typeface="Cambria" panose="02040503050406030204" pitchFamily="18" charset="0"/>
                <a:ea typeface="Cambria" panose="02040503050406030204" pitchFamily="18" charset="0"/>
              </a:rPr>
              <a:t> </a:t>
            </a:r>
            <a:r>
              <a:rPr lang="en-US" sz="2400" dirty="0">
                <a:solidFill>
                  <a:srgbClr val="FF0000"/>
                </a:solidFill>
                <a:effectLst/>
                <a:latin typeface="Cambria" panose="02040503050406030204" pitchFamily="18" charset="0"/>
                <a:ea typeface="Cambria" panose="02040503050406030204" pitchFamily="18" charset="0"/>
              </a:rPr>
              <a:t>24 – 12 = 12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a:t>
            </a:r>
          </a:p>
          <a:p>
            <a:pPr marL="0" marR="0" algn="r">
              <a:lnSpc>
                <a:spcPct val="110000"/>
              </a:lnSpc>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Đáp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12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endParaRPr lang="en-US" sz="24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89724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par>
                                <p:cTn id="23" presetID="2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5">
                                            <p:txEl>
                                              <p:pRg st="0" end="0"/>
                                            </p:txEl>
                                          </p:spTgt>
                                        </p:tgtEl>
                                        <p:attrNameLst>
                                          <p:attrName>style.visibility</p:attrName>
                                        </p:attrNameLst>
                                      </p:cBhvr>
                                      <p:to>
                                        <p:strVal val="visible"/>
                                      </p:to>
                                    </p:set>
                                    <p:animEffect transition="in" filter="fade">
                                      <p:cBhvr>
                                        <p:cTn id="30" dur="1000"/>
                                        <p:tgtEl>
                                          <p:spTgt spid="25">
                                            <p:txEl>
                                              <p:pRg st="0" end="0"/>
                                            </p:txEl>
                                          </p:spTgt>
                                        </p:tgtEl>
                                      </p:cBhvr>
                                    </p:animEffect>
                                    <p:anim calcmode="lin" valueType="num">
                                      <p:cBhvr>
                                        <p:cTn id="31"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25">
                                            <p:txEl>
                                              <p:pRg st="0" end="0"/>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5">
                                            <p:txEl>
                                              <p:pRg st="1" end="1"/>
                                            </p:txEl>
                                          </p:spTgt>
                                        </p:tgtEl>
                                        <p:attrNameLst>
                                          <p:attrName>style.visibility</p:attrName>
                                        </p:attrNameLst>
                                      </p:cBhvr>
                                      <p:to>
                                        <p:strVal val="visible"/>
                                      </p:to>
                                    </p:set>
                                    <p:animEffect transition="in" filter="fade">
                                      <p:cBhvr>
                                        <p:cTn id="35" dur="1000"/>
                                        <p:tgtEl>
                                          <p:spTgt spid="25">
                                            <p:txEl>
                                              <p:pRg st="1" end="1"/>
                                            </p:txEl>
                                          </p:spTgt>
                                        </p:tgtEl>
                                      </p:cBhvr>
                                    </p:animEffect>
                                    <p:anim calcmode="lin" valueType="num">
                                      <p:cBhvr>
                                        <p:cTn id="36" dur="10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25">
                                            <p:txEl>
                                              <p:pRg st="1" end="1"/>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5">
                                            <p:txEl>
                                              <p:pRg st="2" end="2"/>
                                            </p:txEl>
                                          </p:spTgt>
                                        </p:tgtEl>
                                        <p:attrNameLst>
                                          <p:attrName>style.visibility</p:attrName>
                                        </p:attrNameLst>
                                      </p:cBhvr>
                                      <p:to>
                                        <p:strVal val="visible"/>
                                      </p:to>
                                    </p:set>
                                    <p:animEffect transition="in" filter="fade">
                                      <p:cBhvr>
                                        <p:cTn id="40" dur="1000"/>
                                        <p:tgtEl>
                                          <p:spTgt spid="25">
                                            <p:txEl>
                                              <p:pRg st="2" end="2"/>
                                            </p:txEl>
                                          </p:spTgt>
                                        </p:tgtEl>
                                      </p:cBhvr>
                                    </p:animEffect>
                                    <p:anim calcmode="lin" valueType="num">
                                      <p:cBhvr>
                                        <p:cTn id="41" dur="1000" fill="hold"/>
                                        <p:tgtEl>
                                          <p:spTgt spid="25">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25">
                                            <p:txEl>
                                              <p:pRg st="2" end="2"/>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5">
                                            <p:txEl>
                                              <p:pRg st="3" end="3"/>
                                            </p:txEl>
                                          </p:spTgt>
                                        </p:tgtEl>
                                        <p:attrNameLst>
                                          <p:attrName>style.visibility</p:attrName>
                                        </p:attrNameLst>
                                      </p:cBhvr>
                                      <p:to>
                                        <p:strVal val="visible"/>
                                      </p:to>
                                    </p:set>
                                    <p:animEffect transition="in" filter="fade">
                                      <p:cBhvr>
                                        <p:cTn id="45" dur="1000"/>
                                        <p:tgtEl>
                                          <p:spTgt spid="25">
                                            <p:txEl>
                                              <p:pRg st="3" end="3"/>
                                            </p:txEl>
                                          </p:spTgt>
                                        </p:tgtEl>
                                      </p:cBhvr>
                                    </p:animEffect>
                                    <p:anim calcmode="lin" valueType="num">
                                      <p:cBhvr>
                                        <p:cTn id="46" dur="1000" fill="hold"/>
                                        <p:tgtEl>
                                          <p:spTgt spid="25">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25">
                                            <p:txEl>
                                              <p:pRg st="3" end="3"/>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5">
                                            <p:txEl>
                                              <p:pRg st="4" end="4"/>
                                            </p:txEl>
                                          </p:spTgt>
                                        </p:tgtEl>
                                        <p:attrNameLst>
                                          <p:attrName>style.visibility</p:attrName>
                                        </p:attrNameLst>
                                      </p:cBhvr>
                                      <p:to>
                                        <p:strVal val="visible"/>
                                      </p:to>
                                    </p:set>
                                    <p:animEffect transition="in" filter="fade">
                                      <p:cBhvr>
                                        <p:cTn id="50" dur="1000"/>
                                        <p:tgtEl>
                                          <p:spTgt spid="25">
                                            <p:txEl>
                                              <p:pRg st="4" end="4"/>
                                            </p:txEl>
                                          </p:spTgt>
                                        </p:tgtEl>
                                      </p:cBhvr>
                                    </p:animEffect>
                                    <p:anim calcmode="lin" valueType="num">
                                      <p:cBhvr>
                                        <p:cTn id="51" dur="1000" fill="hold"/>
                                        <p:tgtEl>
                                          <p:spTgt spid="25">
                                            <p:txEl>
                                              <p:pRg st="4" end="4"/>
                                            </p:txEl>
                                          </p:spTgt>
                                        </p:tgtEl>
                                        <p:attrNameLst>
                                          <p:attrName>ppt_x</p:attrName>
                                        </p:attrNameLst>
                                      </p:cBhvr>
                                      <p:tavLst>
                                        <p:tav tm="0">
                                          <p:val>
                                            <p:strVal val="#ppt_x"/>
                                          </p:val>
                                        </p:tav>
                                        <p:tav tm="100000">
                                          <p:val>
                                            <p:strVal val="#ppt_x"/>
                                          </p:val>
                                        </p:tav>
                                      </p:tavLst>
                                    </p:anim>
                                    <p:anim calcmode="lin" valueType="num">
                                      <p:cBhvr>
                                        <p:cTn id="52" dur="1000" fill="hold"/>
                                        <p:tgtEl>
                                          <p:spTgt spid="25">
                                            <p:txEl>
                                              <p:pRg st="4" end="4"/>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5">
                                            <p:txEl>
                                              <p:pRg st="5" end="5"/>
                                            </p:txEl>
                                          </p:spTgt>
                                        </p:tgtEl>
                                        <p:attrNameLst>
                                          <p:attrName>style.visibility</p:attrName>
                                        </p:attrNameLst>
                                      </p:cBhvr>
                                      <p:to>
                                        <p:strVal val="visible"/>
                                      </p:to>
                                    </p:set>
                                    <p:animEffect transition="in" filter="fade">
                                      <p:cBhvr>
                                        <p:cTn id="55" dur="1000"/>
                                        <p:tgtEl>
                                          <p:spTgt spid="25">
                                            <p:txEl>
                                              <p:pRg st="5" end="5"/>
                                            </p:txEl>
                                          </p:spTgt>
                                        </p:tgtEl>
                                      </p:cBhvr>
                                    </p:animEffect>
                                    <p:anim calcmode="lin" valueType="num">
                                      <p:cBhvr>
                                        <p:cTn id="56" dur="1000" fill="hold"/>
                                        <p:tgtEl>
                                          <p:spTgt spid="25">
                                            <p:txEl>
                                              <p:pRg st="5" end="5"/>
                                            </p:txEl>
                                          </p:spTgt>
                                        </p:tgtEl>
                                        <p:attrNameLst>
                                          <p:attrName>ppt_x</p:attrName>
                                        </p:attrNameLst>
                                      </p:cBhvr>
                                      <p:tavLst>
                                        <p:tav tm="0">
                                          <p:val>
                                            <p:strVal val="#ppt_x"/>
                                          </p:val>
                                        </p:tav>
                                        <p:tav tm="100000">
                                          <p:val>
                                            <p:strVal val="#ppt_x"/>
                                          </p:val>
                                        </p:tav>
                                      </p:tavLst>
                                    </p:anim>
                                    <p:anim calcmode="lin" valueType="num">
                                      <p:cBhvr>
                                        <p:cTn id="57" dur="1000" fill="hold"/>
                                        <p:tgtEl>
                                          <p:spTgt spid="25">
                                            <p:txEl>
                                              <p:pRg st="5" end="5"/>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5">
                                            <p:txEl>
                                              <p:pRg st="6" end="6"/>
                                            </p:txEl>
                                          </p:spTgt>
                                        </p:tgtEl>
                                        <p:attrNameLst>
                                          <p:attrName>style.visibility</p:attrName>
                                        </p:attrNameLst>
                                      </p:cBhvr>
                                      <p:to>
                                        <p:strVal val="visible"/>
                                      </p:to>
                                    </p:set>
                                    <p:animEffect transition="in" filter="fade">
                                      <p:cBhvr>
                                        <p:cTn id="60" dur="1000"/>
                                        <p:tgtEl>
                                          <p:spTgt spid="25">
                                            <p:txEl>
                                              <p:pRg st="6" end="6"/>
                                            </p:txEl>
                                          </p:spTgt>
                                        </p:tgtEl>
                                      </p:cBhvr>
                                    </p:animEffect>
                                    <p:anim calcmode="lin" valueType="num">
                                      <p:cBhvr>
                                        <p:cTn id="61" dur="1000" fill="hold"/>
                                        <p:tgtEl>
                                          <p:spTgt spid="25">
                                            <p:txEl>
                                              <p:pRg st="6" end="6"/>
                                            </p:txEl>
                                          </p:spTgt>
                                        </p:tgtEl>
                                        <p:attrNameLst>
                                          <p:attrName>ppt_x</p:attrName>
                                        </p:attrNameLst>
                                      </p:cBhvr>
                                      <p:tavLst>
                                        <p:tav tm="0">
                                          <p:val>
                                            <p:strVal val="#ppt_x"/>
                                          </p:val>
                                        </p:tav>
                                        <p:tav tm="100000">
                                          <p:val>
                                            <p:strVal val="#ppt_x"/>
                                          </p:val>
                                        </p:tav>
                                      </p:tavLst>
                                    </p:anim>
                                    <p:anim calcmode="lin" valueType="num">
                                      <p:cBhvr>
                                        <p:cTn id="62" dur="1000" fill="hold"/>
                                        <p:tgtEl>
                                          <p:spTgt spid="2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692618" y="722564"/>
            <a:ext cx="10617166" cy="1569660"/>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3. </a:t>
            </a:r>
            <a:r>
              <a:rPr kumimoji="0" lang="vi-VN" sz="2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Bảng sau thống kê số huy chương vàng (HCV), huy chương bạc (HCB), huy chương đồng (HCĐ) mà đoàn thể thao người khuyết tật Việt Nam giành được tại ASEAN Para Games 11 (theo báo Quân đội nhân dân, ngày 06/08/2022).</a:t>
            </a:r>
            <a:endParaRPr kumimoji="0" lang="en-US" sz="2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graphicFrame>
        <p:nvGraphicFramePr>
          <p:cNvPr id="3" name="Table 2">
            <a:extLst>
              <a:ext uri="{FF2B5EF4-FFF2-40B4-BE49-F238E27FC236}">
                <a16:creationId xmlns:a16="http://schemas.microsoft.com/office/drawing/2014/main" id="{9103B174-ADCF-4A7A-0097-D8466214C48C}"/>
              </a:ext>
            </a:extLst>
          </p:cNvPr>
          <p:cNvGraphicFramePr>
            <a:graphicFrameLocks noGrp="1"/>
          </p:cNvGraphicFramePr>
          <p:nvPr>
            <p:extLst>
              <p:ext uri="{D42A27DB-BD31-4B8C-83A1-F6EECF244321}">
                <p14:modId xmlns:p14="http://schemas.microsoft.com/office/powerpoint/2010/main" val="4186472414"/>
              </p:ext>
            </p:extLst>
          </p:nvPr>
        </p:nvGraphicFramePr>
        <p:xfrm>
          <a:off x="895350" y="2315369"/>
          <a:ext cx="10515600" cy="3962400"/>
        </p:xfrm>
        <a:graphic>
          <a:graphicData uri="http://schemas.openxmlformats.org/drawingml/2006/table">
            <a:tbl>
              <a:tblPr/>
              <a:tblGrid>
                <a:gridCol w="2103120">
                  <a:extLst>
                    <a:ext uri="{9D8B030D-6E8A-4147-A177-3AD203B41FA5}">
                      <a16:colId xmlns:a16="http://schemas.microsoft.com/office/drawing/2014/main" val="164435218"/>
                    </a:ext>
                  </a:extLst>
                </a:gridCol>
                <a:gridCol w="2103120">
                  <a:extLst>
                    <a:ext uri="{9D8B030D-6E8A-4147-A177-3AD203B41FA5}">
                      <a16:colId xmlns:a16="http://schemas.microsoft.com/office/drawing/2014/main" val="3048728968"/>
                    </a:ext>
                  </a:extLst>
                </a:gridCol>
                <a:gridCol w="2103120">
                  <a:extLst>
                    <a:ext uri="{9D8B030D-6E8A-4147-A177-3AD203B41FA5}">
                      <a16:colId xmlns:a16="http://schemas.microsoft.com/office/drawing/2014/main" val="2245754891"/>
                    </a:ext>
                  </a:extLst>
                </a:gridCol>
                <a:gridCol w="2103120">
                  <a:extLst>
                    <a:ext uri="{9D8B030D-6E8A-4147-A177-3AD203B41FA5}">
                      <a16:colId xmlns:a16="http://schemas.microsoft.com/office/drawing/2014/main" val="284971598"/>
                    </a:ext>
                  </a:extLst>
                </a:gridCol>
                <a:gridCol w="2103120">
                  <a:extLst>
                    <a:ext uri="{9D8B030D-6E8A-4147-A177-3AD203B41FA5}">
                      <a16:colId xmlns:a16="http://schemas.microsoft.com/office/drawing/2014/main" val="3367627951"/>
                    </a:ext>
                  </a:extLst>
                </a:gridCol>
              </a:tblGrid>
              <a:tr h="0">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STT</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b="1" dirty="0" err="1">
                          <a:solidFill>
                            <a:srgbClr val="000000"/>
                          </a:solidFill>
                          <a:effectLst/>
                          <a:latin typeface="Cambria" panose="02040503050406030204" pitchFamily="18" charset="0"/>
                          <a:ea typeface="Cambria" panose="02040503050406030204" pitchFamily="18" charset="0"/>
                        </a:rPr>
                        <a:t>Môn</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HCV</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HCB</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HCĐ</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600754924"/>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000" b="1" dirty="0">
                          <a:solidFill>
                            <a:srgbClr val="000000"/>
                          </a:solidFill>
                          <a:effectLst/>
                          <a:latin typeface="Cambria" panose="02040503050406030204" pitchFamily="18" charset="0"/>
                          <a:ea typeface="Cambria" panose="02040503050406030204" pitchFamily="18" charset="0"/>
                        </a:rPr>
                        <a:t>Bơi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6607334"/>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Điền kinh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919010"/>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Cử tạ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9930635"/>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Cầu lông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4927710"/>
                  </a:ext>
                </a:extLst>
              </a:tr>
              <a:tr h="0">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Bóng bàn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7852996"/>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Cờ vua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7505622"/>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Judo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9115567"/>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Bắn cung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1464979"/>
                  </a:ext>
                </a:extLst>
              </a:tr>
              <a:tr h="0">
                <a:tc gridSpan="2">
                  <a:txBody>
                    <a:bodyPr/>
                    <a:lstStyle/>
                    <a:p>
                      <a:pPr algn="ctr"/>
                      <a:r>
                        <a:rPr lang="en-US" sz="2000" b="1" dirty="0" err="1">
                          <a:solidFill>
                            <a:srgbClr val="000000"/>
                          </a:solidFill>
                          <a:effectLst/>
                          <a:latin typeface="Cambria" panose="02040503050406030204" pitchFamily="18" charset="0"/>
                          <a:ea typeface="Cambria" panose="02040503050406030204" pitchFamily="18" charset="0"/>
                        </a:rPr>
                        <a:t>Tổng</a:t>
                      </a:r>
                      <a:endParaRPr lang="en-US" sz="2000" b="1"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3034304"/>
                  </a:ext>
                </a:extLst>
              </a:tr>
            </a:tbl>
          </a:graphicData>
        </a:graphic>
      </p:graphicFrame>
    </p:spTree>
    <p:extLst>
      <p:ext uri="{BB962C8B-B14F-4D97-AF65-F5344CB8AC3E}">
        <p14:creationId xmlns:p14="http://schemas.microsoft.com/office/powerpoint/2010/main" val="15219820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051CA0-560A-5A4B-B1C1-3B784E042596}"/>
              </a:ext>
            </a:extLst>
          </p:cNvPr>
          <p:cNvPicPr>
            <a:picLocks noChangeAspect="1"/>
          </p:cNvPicPr>
          <p:nvPr/>
        </p:nvPicPr>
        <p:blipFill>
          <a:blip r:embed="rId3"/>
          <a:stretch>
            <a:fillRect/>
          </a:stretch>
        </p:blipFill>
        <p:spPr>
          <a:xfrm>
            <a:off x="2705100" y="807548"/>
            <a:ext cx="7127823" cy="2778573"/>
          </a:xfrm>
          <a:prstGeom prst="rect">
            <a:avLst/>
          </a:prstGeom>
        </p:spPr>
      </p:pic>
      <p:sp>
        <p:nvSpPr>
          <p:cNvPr id="5" name="TextBox 4">
            <a:extLst>
              <a:ext uri="{FF2B5EF4-FFF2-40B4-BE49-F238E27FC236}">
                <a16:creationId xmlns:a16="http://schemas.microsoft.com/office/drawing/2014/main" id="{ACD74968-5A0E-7FF8-23CB-E8D707C2EA8F}"/>
              </a:ext>
            </a:extLst>
          </p:cNvPr>
          <p:cNvSpPr txBox="1"/>
          <p:nvPr/>
        </p:nvSpPr>
        <p:spPr>
          <a:xfrm>
            <a:off x="942975" y="3590925"/>
            <a:ext cx="10458450" cy="954107"/>
          </a:xfrm>
          <a:prstGeom prst="rect">
            <a:avLst/>
          </a:prstGeom>
          <a:noFill/>
        </p:spPr>
        <p:txBody>
          <a:bodyPr wrap="square" rtlCol="0">
            <a:spAutoFit/>
          </a:bodyPr>
          <a:lstStyle/>
          <a:p>
            <a:pPr algn="just"/>
            <a:r>
              <a:rPr lang="vi-VN" sz="2800" b="1" i="0" dirty="0">
                <a:solidFill>
                  <a:srgbClr val="002060"/>
                </a:solidFill>
                <a:effectLst/>
                <a:latin typeface="Cambria" panose="02040503050406030204" pitchFamily="18" charset="0"/>
                <a:ea typeface="Cambria" panose="02040503050406030204" pitchFamily="18" charset="0"/>
              </a:rPr>
              <a:t>Dựa vào bảng thống kê, hãy cho biết:</a:t>
            </a:r>
          </a:p>
          <a:p>
            <a:pPr algn="just"/>
            <a:r>
              <a:rPr lang="vi-VN" sz="2800" b="0" i="0" dirty="0">
                <a:solidFill>
                  <a:srgbClr val="002060"/>
                </a:solidFill>
                <a:effectLst/>
                <a:latin typeface="Cambria" panose="02040503050406030204" pitchFamily="18" charset="0"/>
                <a:ea typeface="Cambria" panose="02040503050406030204" pitchFamily="18" charset="0"/>
              </a:rPr>
              <a:t>- Tổng số mỗi loại huy chương vàng, bạc, đồng là bao nhiêu chiếc.</a:t>
            </a:r>
          </a:p>
        </p:txBody>
      </p:sp>
      <p:sp>
        <p:nvSpPr>
          <p:cNvPr id="16" name="Rectangle 15">
            <a:extLst>
              <a:ext uri="{FF2B5EF4-FFF2-40B4-BE49-F238E27FC236}">
                <a16:creationId xmlns:a16="http://schemas.microsoft.com/office/drawing/2014/main" id="{628AE556-CFE3-E920-C0DB-CE368BAB1B28}"/>
              </a:ext>
            </a:extLst>
          </p:cNvPr>
          <p:cNvSpPr/>
          <p:nvPr/>
        </p:nvSpPr>
        <p:spPr>
          <a:xfrm>
            <a:off x="5772150" y="3248025"/>
            <a:ext cx="3705225"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43486A6-D2CC-22F4-7A7A-E8BF477D633E}"/>
              </a:ext>
            </a:extLst>
          </p:cNvPr>
          <p:cNvSpPr txBox="1"/>
          <p:nvPr/>
        </p:nvSpPr>
        <p:spPr>
          <a:xfrm>
            <a:off x="1019175" y="4724400"/>
            <a:ext cx="10458450" cy="1384995"/>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Tổng số huy chương vàng là 65 huy chương</a:t>
            </a:r>
          </a:p>
          <a:p>
            <a:pPr marL="45720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Tổng số huy chương bạc là 62 huy chương</a:t>
            </a:r>
          </a:p>
          <a:p>
            <a:pPr marL="45720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Tổng số huy chương đồng là 56 huy chương</a:t>
            </a:r>
            <a:endParaRPr lang="vi-VN" sz="28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90903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051CA0-560A-5A4B-B1C1-3B784E042596}"/>
              </a:ext>
            </a:extLst>
          </p:cNvPr>
          <p:cNvPicPr>
            <a:picLocks noChangeAspect="1"/>
          </p:cNvPicPr>
          <p:nvPr/>
        </p:nvPicPr>
        <p:blipFill>
          <a:blip r:embed="rId3"/>
          <a:stretch>
            <a:fillRect/>
          </a:stretch>
        </p:blipFill>
        <p:spPr>
          <a:xfrm>
            <a:off x="2705100" y="807548"/>
            <a:ext cx="7127823" cy="2778573"/>
          </a:xfrm>
          <a:prstGeom prst="rect">
            <a:avLst/>
          </a:prstGeom>
        </p:spPr>
      </p:pic>
      <p:sp>
        <p:nvSpPr>
          <p:cNvPr id="5" name="TextBox 4">
            <a:extLst>
              <a:ext uri="{FF2B5EF4-FFF2-40B4-BE49-F238E27FC236}">
                <a16:creationId xmlns:a16="http://schemas.microsoft.com/office/drawing/2014/main" id="{ACD74968-5A0E-7FF8-23CB-E8D707C2EA8F}"/>
              </a:ext>
            </a:extLst>
          </p:cNvPr>
          <p:cNvSpPr txBox="1"/>
          <p:nvPr/>
        </p:nvSpPr>
        <p:spPr>
          <a:xfrm>
            <a:off x="952500" y="3600450"/>
            <a:ext cx="10287000" cy="954107"/>
          </a:xfrm>
          <a:prstGeom prst="rect">
            <a:avLst/>
          </a:prstGeom>
          <a:noFill/>
        </p:spPr>
        <p:txBody>
          <a:bodyPr wrap="square" rtlCol="0">
            <a:spAutoFit/>
          </a:bodyPr>
          <a:lstStyle/>
          <a:p>
            <a:pPr lvl="0" algn="just"/>
            <a:r>
              <a:rPr lang="vi-VN" sz="2800" b="1" dirty="0">
                <a:solidFill>
                  <a:srgbClr val="002060"/>
                </a:solidFill>
                <a:latin typeface="Cambria" panose="02040503050406030204" pitchFamily="18" charset="0"/>
                <a:ea typeface="Cambria" panose="02040503050406030204" pitchFamily="18" charset="0"/>
              </a:rPr>
              <a:t>- Trong các môn thi đấu, môn nào có số huy chương vàng nhiều nhất.</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6" name="Rectangle 15">
            <a:extLst>
              <a:ext uri="{FF2B5EF4-FFF2-40B4-BE49-F238E27FC236}">
                <a16:creationId xmlns:a16="http://schemas.microsoft.com/office/drawing/2014/main" id="{628AE556-CFE3-E920-C0DB-CE368BAB1B28}"/>
              </a:ext>
            </a:extLst>
          </p:cNvPr>
          <p:cNvSpPr/>
          <p:nvPr/>
        </p:nvSpPr>
        <p:spPr>
          <a:xfrm>
            <a:off x="6019799" y="1133475"/>
            <a:ext cx="552451"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sp>
        <p:nvSpPr>
          <p:cNvPr id="20" name="TextBox 19">
            <a:extLst>
              <a:ext uri="{FF2B5EF4-FFF2-40B4-BE49-F238E27FC236}">
                <a16:creationId xmlns:a16="http://schemas.microsoft.com/office/drawing/2014/main" id="{343486A6-D2CC-22F4-7A7A-E8BF477D633E}"/>
              </a:ext>
            </a:extLst>
          </p:cNvPr>
          <p:cNvSpPr txBox="1"/>
          <p:nvPr/>
        </p:nvSpPr>
        <p:spPr>
          <a:xfrm>
            <a:off x="1019175" y="4724400"/>
            <a:ext cx="10458450" cy="954107"/>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Trong các môn thi đấu, môn bơi có số huy chương vàng nhiều nhất.</a:t>
            </a:r>
            <a:endPar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117546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692618" y="722564"/>
            <a:ext cx="10617166" cy="1200329"/>
          </a:xfrm>
          <a:prstGeom prst="rect">
            <a:avLst/>
          </a:prstGeom>
          <a:noFill/>
        </p:spPr>
        <p:txBody>
          <a:bodyPr wrap="square" lIns="91440" tIns="45720" rIns="91440" bIns="45720">
            <a:spAutoFit/>
          </a:bodyPr>
          <a:lstStyle/>
          <a:p>
            <a:pPr lvl="0" algn="just">
              <a:defRPr/>
            </a:pPr>
            <a:r>
              <a:rPr lang="en-US" sz="24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4. </a:t>
            </a:r>
            <a:r>
              <a:rPr lang="vi-VN" sz="24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Một cánh đồng muối thu hoạch được 5 tấn muối. Người ta dùng hai ô tô để chở hết số muối đó về kho. Biết ô tô thứ nhất chở nhiều hơn ô tô thứ hai 4 tạ muối. Hỏi mỗi ô tô chở bao nhiêu tạ muối?</a:t>
            </a:r>
            <a:endParaRPr kumimoji="0" lang="en-US" sz="2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A0EEC567-CF17-7EA3-81BB-17921FC3E06E}"/>
              </a:ext>
            </a:extLst>
          </p:cNvPr>
          <p:cNvSpPr txBox="1"/>
          <p:nvPr/>
        </p:nvSpPr>
        <p:spPr>
          <a:xfrm>
            <a:off x="409575" y="3675270"/>
            <a:ext cx="2221063" cy="707886"/>
          </a:xfrm>
          <a:prstGeom prst="rect">
            <a:avLst/>
          </a:prstGeom>
          <a:noFill/>
        </p:spPr>
        <p:txBody>
          <a:bodyPr wrap="square" rtlCol="0">
            <a:spAutoFit/>
          </a:bodyPr>
          <a:lstStyle/>
          <a:p>
            <a:pPr algn="ctr">
              <a:defRPr/>
            </a:pPr>
            <a:r>
              <a:rPr lang="en-US" sz="4000" b="1" dirty="0">
                <a:solidFill>
                  <a:srgbClr val="016D16"/>
                </a:solidFill>
                <a:latin typeface="Cambria" panose="02040503050406030204" pitchFamily="18" charset="0"/>
                <a:ea typeface="Cambria" panose="02040503050406030204" pitchFamily="18" charset="0"/>
                <a:cs typeface="Calibri" panose="020F0502020204030204" pitchFamily="34" charset="0"/>
              </a:rPr>
              <a:t>Xe </a:t>
            </a:r>
            <a:r>
              <a:rPr lang="en-US" sz="4000" b="1" dirty="0" err="1">
                <a:solidFill>
                  <a:srgbClr val="016D16"/>
                </a:solidFill>
                <a:latin typeface="Cambria" panose="02040503050406030204" pitchFamily="18" charset="0"/>
                <a:ea typeface="Cambria" panose="02040503050406030204" pitchFamily="18" charset="0"/>
                <a:cs typeface="Calibri" panose="020F0502020204030204" pitchFamily="34" charset="0"/>
              </a:rPr>
              <a:t>thứ</a:t>
            </a:r>
            <a:r>
              <a:rPr lang="en-US" sz="4000" b="1" dirty="0">
                <a:solidFill>
                  <a:srgbClr val="016D16"/>
                </a:solidFill>
                <a:latin typeface="Cambria" panose="02040503050406030204" pitchFamily="18" charset="0"/>
                <a:ea typeface="Cambria" panose="02040503050406030204" pitchFamily="18" charset="0"/>
                <a:cs typeface="Calibri" panose="020F0502020204030204" pitchFamily="34" charset="0"/>
              </a:rPr>
              <a:t> 2</a:t>
            </a:r>
          </a:p>
        </p:txBody>
      </p:sp>
      <p:grpSp>
        <p:nvGrpSpPr>
          <p:cNvPr id="4" name="Group 3">
            <a:extLst>
              <a:ext uri="{FF2B5EF4-FFF2-40B4-BE49-F238E27FC236}">
                <a16:creationId xmlns:a16="http://schemas.microsoft.com/office/drawing/2014/main" id="{E1E77888-5776-2BAC-5C88-988FBF675556}"/>
              </a:ext>
            </a:extLst>
          </p:cNvPr>
          <p:cNvGrpSpPr/>
          <p:nvPr/>
        </p:nvGrpSpPr>
        <p:grpSpPr>
          <a:xfrm>
            <a:off x="2521526" y="3915888"/>
            <a:ext cx="1895175" cy="399872"/>
            <a:chOff x="3276600" y="3124200"/>
            <a:chExt cx="3505200" cy="399872"/>
          </a:xfrm>
        </p:grpSpPr>
        <p:cxnSp>
          <p:nvCxnSpPr>
            <p:cNvPr id="5" name="Straight Connector 4">
              <a:extLst>
                <a:ext uri="{FF2B5EF4-FFF2-40B4-BE49-F238E27FC236}">
                  <a16:creationId xmlns:a16="http://schemas.microsoft.com/office/drawing/2014/main" id="{32F7EE30-4569-5303-DD0A-6CEEF00E555E}"/>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6" name="Straight Connector 5">
              <a:extLst>
                <a:ext uri="{FF2B5EF4-FFF2-40B4-BE49-F238E27FC236}">
                  <a16:creationId xmlns:a16="http://schemas.microsoft.com/office/drawing/2014/main" id="{AA38FB59-4017-7A42-9DB9-B9942AB7ED3C}"/>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7" name="Straight Connector 6">
              <a:extLst>
                <a:ext uri="{FF2B5EF4-FFF2-40B4-BE49-F238E27FC236}">
                  <a16:creationId xmlns:a16="http://schemas.microsoft.com/office/drawing/2014/main" id="{0326F7D9-368F-ED49-E56C-1A1EC75151AE}"/>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8" name="Right Brace 7">
            <a:extLst>
              <a:ext uri="{FF2B5EF4-FFF2-40B4-BE49-F238E27FC236}">
                <a16:creationId xmlns:a16="http://schemas.microsoft.com/office/drawing/2014/main" id="{60BB7102-A054-EE50-BBA3-148B4F3C0057}"/>
              </a:ext>
            </a:extLst>
          </p:cNvPr>
          <p:cNvSpPr/>
          <p:nvPr/>
        </p:nvSpPr>
        <p:spPr>
          <a:xfrm>
            <a:off x="8512713" y="3565158"/>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2F689C15-A4AD-06B1-AB08-C8C948D3BF02}"/>
              </a:ext>
            </a:extLst>
          </p:cNvPr>
          <p:cNvSpPr txBox="1"/>
          <p:nvPr/>
        </p:nvSpPr>
        <p:spPr>
          <a:xfrm>
            <a:off x="381000" y="4819581"/>
            <a:ext cx="2169429" cy="707886"/>
          </a:xfrm>
          <a:prstGeom prst="rect">
            <a:avLst/>
          </a:prstGeom>
          <a:noFill/>
        </p:spPr>
        <p:txBody>
          <a:bodyPr wrap="square" rtlCol="0">
            <a:spAutoFit/>
          </a:bodyPr>
          <a:lstStyle/>
          <a:p>
            <a:pPr algn="ctr">
              <a:defRPr/>
            </a:pPr>
            <a:r>
              <a:rPr lang="en-US" sz="4000" b="1" dirty="0">
                <a:solidFill>
                  <a:srgbClr val="016D16"/>
                </a:solidFill>
                <a:latin typeface="Cambria" panose="02040503050406030204" pitchFamily="18" charset="0"/>
                <a:ea typeface="Cambria" panose="02040503050406030204" pitchFamily="18" charset="0"/>
                <a:cs typeface="Calibri" panose="020F0502020204030204" pitchFamily="34" charset="0"/>
              </a:rPr>
              <a:t>Xe </a:t>
            </a:r>
            <a:r>
              <a:rPr lang="en-US" sz="4000" b="1" dirty="0" err="1">
                <a:solidFill>
                  <a:srgbClr val="016D16"/>
                </a:solidFill>
                <a:latin typeface="Cambria" panose="02040503050406030204" pitchFamily="18" charset="0"/>
                <a:ea typeface="Cambria" panose="02040503050406030204" pitchFamily="18" charset="0"/>
                <a:cs typeface="Calibri" panose="020F0502020204030204" pitchFamily="34" charset="0"/>
              </a:rPr>
              <a:t>thứ</a:t>
            </a:r>
            <a:r>
              <a:rPr lang="en-US" sz="4000" b="1" dirty="0">
                <a:solidFill>
                  <a:srgbClr val="016D16"/>
                </a:solidFill>
                <a:latin typeface="Cambria" panose="02040503050406030204" pitchFamily="18" charset="0"/>
                <a:ea typeface="Cambria" panose="02040503050406030204" pitchFamily="18" charset="0"/>
                <a:cs typeface="Calibri" panose="020F0502020204030204" pitchFamily="34" charset="0"/>
              </a:rPr>
              <a:t> 1</a:t>
            </a:r>
          </a:p>
        </p:txBody>
      </p:sp>
      <p:grpSp>
        <p:nvGrpSpPr>
          <p:cNvPr id="11" name="Group 10">
            <a:extLst>
              <a:ext uri="{FF2B5EF4-FFF2-40B4-BE49-F238E27FC236}">
                <a16:creationId xmlns:a16="http://schemas.microsoft.com/office/drawing/2014/main" id="{DCC5EEDA-D854-E4E9-964E-DFEB47D1B50F}"/>
              </a:ext>
            </a:extLst>
          </p:cNvPr>
          <p:cNvGrpSpPr/>
          <p:nvPr/>
        </p:nvGrpSpPr>
        <p:grpSpPr>
          <a:xfrm>
            <a:off x="2521525" y="5054237"/>
            <a:ext cx="5890021" cy="399871"/>
            <a:chOff x="3276600" y="3124200"/>
            <a:chExt cx="3505200" cy="399872"/>
          </a:xfrm>
        </p:grpSpPr>
        <p:cxnSp>
          <p:nvCxnSpPr>
            <p:cNvPr id="12" name="Straight Connector 11">
              <a:extLst>
                <a:ext uri="{FF2B5EF4-FFF2-40B4-BE49-F238E27FC236}">
                  <a16:creationId xmlns:a16="http://schemas.microsoft.com/office/drawing/2014/main" id="{4C4E672C-02C5-FEFF-0CF4-7F9892575402}"/>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13" name="Straight Connector 12">
              <a:extLst>
                <a:ext uri="{FF2B5EF4-FFF2-40B4-BE49-F238E27FC236}">
                  <a16:creationId xmlns:a16="http://schemas.microsoft.com/office/drawing/2014/main" id="{E43FDFE1-770F-3A92-08A2-994208A71EB6}"/>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14" name="Straight Connector 13">
              <a:extLst>
                <a:ext uri="{FF2B5EF4-FFF2-40B4-BE49-F238E27FC236}">
                  <a16:creationId xmlns:a16="http://schemas.microsoft.com/office/drawing/2014/main" id="{C25F2C24-DC2F-8A71-9C88-A54E679BA45C}"/>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15" name="Straight Connector 14">
            <a:extLst>
              <a:ext uri="{FF2B5EF4-FFF2-40B4-BE49-F238E27FC236}">
                <a16:creationId xmlns:a16="http://schemas.microsoft.com/office/drawing/2014/main" id="{4BA331B2-E5FD-9604-6DF9-8496A796C4DA}"/>
              </a:ext>
            </a:extLst>
          </p:cNvPr>
          <p:cNvCxnSpPr>
            <a:cxnSpLocks/>
          </p:cNvCxnSpPr>
          <p:nvPr/>
        </p:nvCxnSpPr>
        <p:spPr>
          <a:xfrm flipV="1">
            <a:off x="4407476" y="4222098"/>
            <a:ext cx="0" cy="1019478"/>
          </a:xfrm>
          <a:prstGeom prst="line">
            <a:avLst/>
          </a:prstGeom>
          <a:noFill/>
          <a:ln w="57150" cap="flat" cmpd="sng" algn="ctr">
            <a:solidFill>
              <a:srgbClr val="FC6E51">
                <a:lumMod val="75000"/>
              </a:srgbClr>
            </a:solidFill>
            <a:prstDash val="sysDot"/>
            <a:miter lim="800000"/>
          </a:ln>
          <a:effectLst/>
        </p:spPr>
      </p:cxnSp>
      <p:sp>
        <p:nvSpPr>
          <p:cNvPr id="16" name="Right Brace 15">
            <a:extLst>
              <a:ext uri="{FF2B5EF4-FFF2-40B4-BE49-F238E27FC236}">
                <a16:creationId xmlns:a16="http://schemas.microsoft.com/office/drawing/2014/main" id="{AA2E527B-6030-BEFB-725E-2613DB2C1447}"/>
              </a:ext>
            </a:extLst>
          </p:cNvPr>
          <p:cNvSpPr/>
          <p:nvPr/>
        </p:nvSpPr>
        <p:spPr>
          <a:xfrm rot="16200000">
            <a:off x="6237049" y="3037331"/>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01D0A63B-B48C-BC55-FF81-9EAEF4FF9331}"/>
              </a:ext>
            </a:extLst>
          </p:cNvPr>
          <p:cNvSpPr txBox="1"/>
          <p:nvPr/>
        </p:nvSpPr>
        <p:spPr>
          <a:xfrm>
            <a:off x="6382740" y="3929525"/>
            <a:ext cx="2095628" cy="707886"/>
          </a:xfrm>
          <a:prstGeom prst="rect">
            <a:avLst/>
          </a:prstGeom>
          <a:noFill/>
        </p:spPr>
        <p:txBody>
          <a:bodyPr wrap="square" rtlCol="0">
            <a:spAutoFit/>
          </a:bodyPr>
          <a:lstStyle/>
          <a:p>
            <a:pPr algn="ctr">
              <a:defRPr/>
            </a:pPr>
            <a:r>
              <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4 </a:t>
            </a:r>
            <a:r>
              <a:rPr lang="en-US" sz="4000" b="1" dirty="0" err="1">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tạ</a:t>
            </a:r>
            <a:endPar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76FA6494-B408-CB1B-5608-7EFF4891AD63}"/>
              </a:ext>
            </a:extLst>
          </p:cNvPr>
          <p:cNvSpPr txBox="1"/>
          <p:nvPr/>
        </p:nvSpPr>
        <p:spPr>
          <a:xfrm>
            <a:off x="9069574" y="4063678"/>
            <a:ext cx="2137346" cy="707886"/>
          </a:xfrm>
          <a:prstGeom prst="rect">
            <a:avLst/>
          </a:prstGeom>
          <a:noFill/>
        </p:spPr>
        <p:txBody>
          <a:bodyPr wrap="square" rtlCol="0">
            <a:spAutoFit/>
          </a:bodyPr>
          <a:lstStyle/>
          <a:p>
            <a:pPr algn="ctr">
              <a:defRPr/>
            </a:pPr>
            <a:r>
              <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50 </a:t>
            </a:r>
            <a:r>
              <a:rPr lang="en-US" sz="4000" b="1" dirty="0" err="1">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tạ</a:t>
            </a:r>
            <a:endPar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1B8A07A5-A2A5-13CE-F5D2-67002D84E181}"/>
              </a:ext>
            </a:extLst>
          </p:cNvPr>
          <p:cNvSpPr txBox="1"/>
          <p:nvPr/>
        </p:nvSpPr>
        <p:spPr>
          <a:xfrm>
            <a:off x="1969361" y="2308442"/>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Tóm</a:t>
            </a:r>
            <a:r>
              <a:rPr lang="en-US" sz="4200" b="1" dirty="0">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 </a:t>
            </a:r>
            <a:r>
              <a:rPr lang="en-US" sz="4200" b="1" dirty="0" err="1">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tắt</a:t>
            </a:r>
            <a:endParaRPr lang="en-US" sz="4200" b="1" dirty="0">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endParaRPr>
          </a:p>
        </p:txBody>
      </p:sp>
      <p:pic>
        <p:nvPicPr>
          <p:cNvPr id="20" name="Picture 19">
            <a:extLst>
              <a:ext uri="{FF2B5EF4-FFF2-40B4-BE49-F238E27FC236}">
                <a16:creationId xmlns:a16="http://schemas.microsoft.com/office/drawing/2014/main" id="{D8D4A41F-3AD0-F49B-56EC-508AD235E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05357" flipV="1">
            <a:off x="4559578" y="3985257"/>
            <a:ext cx="2637507" cy="974187"/>
          </a:xfrm>
          <a:prstGeom prst="rect">
            <a:avLst/>
          </a:prstGeom>
          <a:ln>
            <a:noFill/>
          </a:ln>
        </p:spPr>
      </p:pic>
      <p:pic>
        <p:nvPicPr>
          <p:cNvPr id="21" name="Picture 20">
            <a:extLst>
              <a:ext uri="{FF2B5EF4-FFF2-40B4-BE49-F238E27FC236}">
                <a16:creationId xmlns:a16="http://schemas.microsoft.com/office/drawing/2014/main" id="{CC5FEE3E-E621-F5C4-3465-5FE467457BD3}"/>
              </a:ext>
            </a:extLst>
          </p:cNvPr>
          <p:cNvPicPr>
            <a:picLocks noChangeAspect="1"/>
          </p:cNvPicPr>
          <p:nvPr/>
        </p:nvPicPr>
        <p:blipFill rotWithShape="1">
          <a:blip r:embed="rId4">
            <a:extLst>
              <a:ext uri="{28A0092B-C50C-407E-A947-70E740481C1C}">
                <a14:useLocalDpi xmlns:a14="http://schemas.microsoft.com/office/drawing/2010/main" val="0"/>
              </a:ext>
            </a:extLst>
          </a:blip>
          <a:srcRect l="16514" t="19081" r="54495" b="25940"/>
          <a:stretch/>
        </p:blipFill>
        <p:spPr>
          <a:xfrm>
            <a:off x="5925396" y="3264965"/>
            <a:ext cx="794971" cy="848033"/>
          </a:xfrm>
          <a:prstGeom prst="rect">
            <a:avLst/>
          </a:prstGeom>
        </p:spPr>
      </p:pic>
      <p:sp>
        <p:nvSpPr>
          <p:cNvPr id="22" name="TextBox 21">
            <a:extLst>
              <a:ext uri="{FF2B5EF4-FFF2-40B4-BE49-F238E27FC236}">
                <a16:creationId xmlns:a16="http://schemas.microsoft.com/office/drawing/2014/main" id="{39686E2F-B632-F611-7C34-AB1811DE3D21}"/>
              </a:ext>
            </a:extLst>
          </p:cNvPr>
          <p:cNvSpPr txBox="1"/>
          <p:nvPr/>
        </p:nvSpPr>
        <p:spPr>
          <a:xfrm>
            <a:off x="752475" y="2124075"/>
            <a:ext cx="3848100" cy="1077218"/>
          </a:xfrm>
          <a:prstGeom prst="rect">
            <a:avLst/>
          </a:prstGeom>
          <a:noFill/>
        </p:spPr>
        <p:txBody>
          <a:bodyPr wrap="square" rtlCol="0">
            <a:spAutoFit/>
          </a:bodyPr>
          <a:lstStyle/>
          <a:p>
            <a:r>
              <a:rPr lang="en-US" sz="3200" b="1" dirty="0" err="1">
                <a:solidFill>
                  <a:srgbClr val="FF0000"/>
                </a:solidFill>
                <a:effectLst/>
                <a:latin typeface="Cambria" panose="02040503050406030204" pitchFamily="18" charset="0"/>
                <a:ea typeface="Cambria" panose="02040503050406030204" pitchFamily="18" charset="0"/>
              </a:rPr>
              <a:t>Đổi</a:t>
            </a:r>
            <a:r>
              <a:rPr lang="en-US" sz="3200" b="1" dirty="0">
                <a:solidFill>
                  <a:srgbClr val="FF0000"/>
                </a:solidFill>
                <a:effectLst/>
                <a:latin typeface="Cambria" panose="02040503050406030204" pitchFamily="18" charset="0"/>
                <a:ea typeface="Cambria" panose="02040503050406030204" pitchFamily="18" charset="0"/>
              </a:rPr>
              <a:t> 5 </a:t>
            </a:r>
            <a:r>
              <a:rPr lang="en-US" sz="3200" b="1" dirty="0" err="1">
                <a:solidFill>
                  <a:srgbClr val="FF0000"/>
                </a:solidFill>
                <a:effectLst/>
                <a:latin typeface="Cambria" panose="02040503050406030204" pitchFamily="18" charset="0"/>
                <a:ea typeface="Cambria" panose="02040503050406030204" pitchFamily="18" charset="0"/>
              </a:rPr>
              <a:t>tấn</a:t>
            </a:r>
            <a:r>
              <a:rPr lang="en-US" sz="3200" b="1" dirty="0">
                <a:solidFill>
                  <a:srgbClr val="FF0000"/>
                </a:solidFill>
                <a:effectLst/>
                <a:latin typeface="Cambria" panose="02040503050406030204" pitchFamily="18" charset="0"/>
                <a:ea typeface="Cambria" panose="02040503050406030204" pitchFamily="18" charset="0"/>
              </a:rPr>
              <a:t> = 50 (</a:t>
            </a:r>
            <a:r>
              <a:rPr lang="en-US" sz="3200" b="1" dirty="0" err="1">
                <a:solidFill>
                  <a:srgbClr val="FF0000"/>
                </a:solidFill>
                <a:effectLst/>
                <a:latin typeface="Cambria" panose="02040503050406030204" pitchFamily="18" charset="0"/>
                <a:ea typeface="Cambria" panose="02040503050406030204" pitchFamily="18" charset="0"/>
              </a:rPr>
              <a:t>tạ</a:t>
            </a:r>
            <a:r>
              <a:rPr lang="en-US" sz="3200" b="1" dirty="0">
                <a:solidFill>
                  <a:srgbClr val="FF0000"/>
                </a:solidFill>
                <a:effectLst/>
                <a:latin typeface="Cambria" panose="02040503050406030204" pitchFamily="18" charset="0"/>
                <a:ea typeface="Cambria" panose="02040503050406030204" pitchFamily="18" charset="0"/>
              </a:rPr>
              <a:t>)</a:t>
            </a:r>
          </a:p>
          <a:p>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308348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animEffect transition="in" filter="fade">
                                      <p:cBhvr>
                                        <p:cTn id="13" dur="500"/>
                                        <p:tgtEl>
                                          <p:spTgt spid="2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down)">
                                      <p:cBhvr>
                                        <p:cTn id="62" dur="500"/>
                                        <p:tgtEl>
                                          <p:spTgt spid="16"/>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wipe(down)">
                                      <p:cBhvr>
                                        <p:cTn id="65" dur="500"/>
                                        <p:tgtEl>
                                          <p:spTgt spid="17"/>
                                        </p:tgtEl>
                                      </p:cBhvr>
                                    </p:animEffect>
                                  </p:childTnLst>
                                </p:cTn>
                              </p:par>
                              <p:par>
                                <p:cTn id="66" presetID="22" presetClass="entr" presetSubtype="4"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down)">
                                      <p:cBhvr>
                                        <p:cTn id="68" dur="500"/>
                                        <p:tgtEl>
                                          <p:spTgt spid="20"/>
                                        </p:tgtEl>
                                      </p:cBhvr>
                                    </p:animEffect>
                                  </p:childTnLst>
                                </p:cTn>
                              </p:par>
                              <p:par>
                                <p:cTn id="69" presetID="22" presetClass="entr" presetSubtype="4"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down)">
                                      <p:cBhvr>
                                        <p:cTn id="7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8" grpId="0" animBg="1"/>
      <p:bldP spid="10" grpId="0"/>
      <p:bldP spid="16" grpId="0" animBg="1"/>
      <p:bldP spid="17"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33794D81-1F33-6764-FCC1-EF5B8A43F6AB}"/>
              </a:ext>
            </a:extLst>
          </p:cNvPr>
          <p:cNvSpPr>
            <a:spLocks noChangeArrowheads="1"/>
          </p:cNvSpPr>
          <p:nvPr/>
        </p:nvSpPr>
        <p:spPr bwMode="auto">
          <a:xfrm>
            <a:off x="400050" y="1312849"/>
            <a:ext cx="56769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Xe thứ nhất chở được số tạ muối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(50 + 4) : 2 = 27 (tạ)</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Xe thứ hai chở được số tạ muối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50 – 27 = 23 (tạ)</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Đáp số: </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e </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thứ</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1: 27 tạ muối</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X</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e </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thứ</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2: 23 tạ muối</a:t>
            </a:r>
            <a:endParaRPr lang="nl-NL"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22" name="TextBox 21">
            <a:extLst>
              <a:ext uri="{FF2B5EF4-FFF2-40B4-BE49-F238E27FC236}">
                <a16:creationId xmlns:a16="http://schemas.microsoft.com/office/drawing/2014/main" id="{F6B5FA19-67DF-CB7D-624B-6645795BA8DC}"/>
              </a:ext>
            </a:extLst>
          </p:cNvPr>
          <p:cNvSpPr txBox="1"/>
          <p:nvPr/>
        </p:nvSpPr>
        <p:spPr>
          <a:xfrm>
            <a:off x="2552700" y="495300"/>
            <a:ext cx="2419350"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1:</a:t>
            </a:r>
          </a:p>
        </p:txBody>
      </p:sp>
      <p:sp>
        <p:nvSpPr>
          <p:cNvPr id="23" name="TextBox 22">
            <a:extLst>
              <a:ext uri="{FF2B5EF4-FFF2-40B4-BE49-F238E27FC236}">
                <a16:creationId xmlns:a16="http://schemas.microsoft.com/office/drawing/2014/main" id="{196BF9A4-BF5D-9CE7-B969-77A7652D2B50}"/>
              </a:ext>
            </a:extLst>
          </p:cNvPr>
          <p:cNvSpPr txBox="1"/>
          <p:nvPr/>
        </p:nvSpPr>
        <p:spPr>
          <a:xfrm>
            <a:off x="8105775" y="561975"/>
            <a:ext cx="2419350"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2:</a:t>
            </a:r>
          </a:p>
        </p:txBody>
      </p:sp>
      <p:cxnSp>
        <p:nvCxnSpPr>
          <p:cNvPr id="24" name="Straight Connector 23">
            <a:extLst>
              <a:ext uri="{FF2B5EF4-FFF2-40B4-BE49-F238E27FC236}">
                <a16:creationId xmlns:a16="http://schemas.microsoft.com/office/drawing/2014/main" id="{89C76D2F-BB40-2ACA-0DEC-1DBFA8D16D0D}"/>
              </a:ext>
            </a:extLst>
          </p:cNvPr>
          <p:cNvCxnSpPr/>
          <p:nvPr/>
        </p:nvCxnSpPr>
        <p:spPr>
          <a:xfrm>
            <a:off x="6200775" y="1133475"/>
            <a:ext cx="0" cy="47434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5" name="Rectangle 1">
            <a:extLst>
              <a:ext uri="{FF2B5EF4-FFF2-40B4-BE49-F238E27FC236}">
                <a16:creationId xmlns:a16="http://schemas.microsoft.com/office/drawing/2014/main" id="{21DDC9C8-96D2-F7B5-DC18-6B4FB98C4735}"/>
              </a:ext>
            </a:extLst>
          </p:cNvPr>
          <p:cNvSpPr>
            <a:spLocks noChangeArrowheads="1"/>
          </p:cNvSpPr>
          <p:nvPr/>
        </p:nvSpPr>
        <p:spPr bwMode="auto">
          <a:xfrm>
            <a:off x="6086475" y="1360474"/>
            <a:ext cx="5629275"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Xe thứ hai chở được số tạ muố</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i</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(50 – 4) : 2 = 23 (tạ)</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Xe thứ nhất chở được số tạ muối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23 + 4 = 27 (tạ)</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Đáp số: </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e </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thứ</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2: 23 tạ muối</a:t>
            </a:r>
            <a:endPar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lvl="0" algn="ctr">
              <a:spcBef>
                <a:spcPct val="0"/>
              </a:spcBef>
              <a:buNone/>
            </a:pP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X</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e </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thứ</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1: 27 tạ muối</a:t>
            </a:r>
            <a:endParaRPr lang="nl-NL"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382916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3"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id="{58FCB6E2-2ED6-7CE2-1858-D43EAEE6774B}"/>
              </a:ext>
            </a:extLst>
          </p:cNvPr>
          <p:cNvPicPr>
            <a:picLocks noChangeAspect="1"/>
          </p:cNvPicPr>
          <p:nvPr/>
        </p:nvPicPr>
        <p:blipFill>
          <a:blip r:embed="rId9"/>
          <a:stretch>
            <a:fillRect/>
          </a:stretch>
        </p:blipFill>
        <p:spPr>
          <a:xfrm>
            <a:off x="1924572" y="2725972"/>
            <a:ext cx="5523455" cy="1920406"/>
          </a:xfrm>
          <a:prstGeom prst="rect">
            <a:avLst/>
          </a:prstGeom>
        </p:spPr>
      </p:pic>
    </p:spTree>
    <p:extLst>
      <p:ext uri="{BB962C8B-B14F-4D97-AF65-F5344CB8AC3E}">
        <p14:creationId xmlns:p14="http://schemas.microsoft.com/office/powerpoint/2010/main" val="35626600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64" t="14186" r="164" b="3656"/>
          <a:stretch/>
        </p:blipFill>
        <p:spPr>
          <a:xfrm>
            <a:off x="-12198" y="0"/>
            <a:ext cx="12192000" cy="6858000"/>
          </a:xfrm>
          <a:prstGeom prst="rect">
            <a:avLst/>
          </a:prstGeom>
        </p:spPr>
      </p:pic>
      <p:grpSp>
        <p:nvGrpSpPr>
          <p:cNvPr id="13" name="Group 12"/>
          <p:cNvGrpSpPr/>
          <p:nvPr/>
        </p:nvGrpSpPr>
        <p:grpSpPr>
          <a:xfrm>
            <a:off x="5736799" y="2464645"/>
            <a:ext cx="3429000" cy="342900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pic>
        <p:nvPicPr>
          <p:cNvPr id="26" name="Picture 10" descr="Download Free png Cartoon Hamburger Images, Stock Photos &amp; Vecto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3155571" y="4169057"/>
            <a:ext cx="1030367" cy="10377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biscuit eating pastry breakfast cookies Vector Image"/>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788220" y="4179145"/>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8" name="Picture 6" descr="Boba Tea Cartoon Png - Bubble Tea Cute Png Transparent PNG ..."/>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282746" y="4027123"/>
            <a:ext cx="619527" cy="10676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9" name="Picture 8" descr="Beef Steak Clipart"/>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515622" y="4390020"/>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10"/>
          <a:srcRect t="17199" b="17907"/>
          <a:stretch/>
        </p:blipFill>
        <p:spPr>
          <a:xfrm>
            <a:off x="4037231" y="4445651"/>
            <a:ext cx="888647" cy="719065"/>
          </a:xfrm>
          <a:prstGeom prst="rect">
            <a:avLst/>
          </a:prstGeom>
        </p:spPr>
      </p:pic>
      <p:pic>
        <p:nvPicPr>
          <p:cNvPr id="31"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3100725" y="3158566"/>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173964" y="1034924"/>
            <a:ext cx="983741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0" i="0" u="none" strike="noStrike" kern="1200" cap="none" spc="0" normalizeH="0" baseline="0" noProof="0" dirty="0">
              <a:ln>
                <a:noFill/>
              </a:ln>
              <a:solidFill>
                <a:prstClr val="white"/>
              </a:solidFill>
              <a:effectLst/>
              <a:uLnTx/>
              <a:uFillTx/>
              <a:latin typeface="Bungee Inline"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GẤU CON HAM ĂN</a:t>
            </a:r>
          </a:p>
        </p:txBody>
      </p:sp>
    </p:spTree>
    <p:extLst>
      <p:ext uri="{BB962C8B-B14F-4D97-AF65-F5344CB8AC3E}">
        <p14:creationId xmlns:p14="http://schemas.microsoft.com/office/powerpoint/2010/main" val="15474155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circle(in)">
                                      <p:cBhvr>
                                        <p:cTn id="10" dur="2000"/>
                                        <p:tgtEl>
                                          <p:spTgt spid="3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87202" y="-2821439"/>
            <a:ext cx="6183357" cy="11826242"/>
          </a:xfrm>
          <a:prstGeom prst="rect">
            <a:avLst/>
          </a:prstGeom>
        </p:spPr>
      </p:pic>
      <p:pic>
        <p:nvPicPr>
          <p:cNvPr id="19" name="图片 1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5042" y1="28589" x2="45042" y2="28589"/>
                        <a14:foregroundMark x1="52550" y1="29723" x2="52550" y2="29723"/>
                        <a14:foregroundMark x1="45751" y1="40680" x2="52266" y2="39547"/>
                        <a14:foregroundMark x1="45751" y1="32116" x2="43626" y2="26700"/>
                        <a14:foregroundMark x1="53683" y1="29723" x2="53116" y2="35013"/>
                      </a14:backgroundRemoval>
                    </a14:imgEffect>
                  </a14:imgLayer>
                </a14:imgProps>
              </a:ext>
              <a:ext uri="{28A0092B-C50C-407E-A947-70E740481C1C}">
                <a14:useLocalDpi xmlns:a14="http://schemas.microsoft.com/office/drawing/2010/main" val="0"/>
              </a:ext>
            </a:extLst>
          </a:blip>
          <a:stretch>
            <a:fillRect/>
          </a:stretch>
        </p:blipFill>
        <p:spPr>
          <a:xfrm rot="800920">
            <a:off x="9286107" y="3777437"/>
            <a:ext cx="2932676" cy="2932676"/>
          </a:xfrm>
          <a:prstGeom prst="rect">
            <a:avLst/>
          </a:prstGeom>
        </p:spPr>
      </p:pic>
      <p:pic>
        <p:nvPicPr>
          <p:cNvPr id="20" name="图片 19"/>
          <p:cNvPicPr>
            <a:picLocks noChangeAspect="1"/>
          </p:cNvPicPr>
          <p:nvPr/>
        </p:nvPicPr>
        <p:blipFill rotWithShape="1">
          <a:blip r:embed="rId6"/>
          <a:srcRect r="37374"/>
          <a:stretch/>
        </p:blipFill>
        <p:spPr>
          <a:xfrm>
            <a:off x="-302118" y="2508462"/>
            <a:ext cx="2931919" cy="4681627"/>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19878"/>
            <a:ext cx="12192000" cy="3276138"/>
            <a:chOff x="0" y="0"/>
            <a:chExt cx="9347284" cy="3276138"/>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37403" y="20176"/>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5" name="Picture 4"/>
          <p:cNvPicPr>
            <a:picLocks noChangeAspect="1"/>
          </p:cNvPicPr>
          <p:nvPr/>
        </p:nvPicPr>
        <p:blipFill>
          <a:blip r:embed="rId9" cstate="print">
            <a:extLst>
              <a:ext uri="{BEBA8EAE-BF5A-486C-A8C5-ECC9F3942E4B}">
                <a14:imgProps xmlns:a14="http://schemas.microsoft.com/office/drawing/2010/main">
                  <a14:imgLayer r:embed="rId10">
                    <a14:imgEffect>
                      <a14:backgroundRemoval t="2544" b="97517" l="1700" r="89939">
                        <a14:foregroundMark x1="5982" y1="79225" x2="4079" y2="85463"/>
                        <a14:foregroundMark x1="6118" y1="87886" x2="8498" y2="78740"/>
                        <a14:foregroundMark x1="7818" y1="77468" x2="5099" y2="84676"/>
                        <a14:foregroundMark x1="6662" y1="78740" x2="4827" y2="87462"/>
                        <a14:foregroundMark x1="6526" y1="87220" x2="5710" y2="81042"/>
                      </a14:backgroundRemoval>
                    </a14:imgEffect>
                  </a14:imgLayer>
                </a14:imgProps>
              </a:ext>
              <a:ext uri="{28A0092B-C50C-407E-A947-70E740481C1C}">
                <a14:useLocalDpi xmlns:a14="http://schemas.microsoft.com/office/drawing/2010/main" val="0"/>
              </a:ext>
            </a:extLst>
          </a:blip>
          <a:stretch>
            <a:fillRect/>
          </a:stretch>
        </p:blipFill>
        <p:spPr>
          <a:xfrm>
            <a:off x="8410332" y="-1495845"/>
            <a:ext cx="3170930" cy="3558742"/>
          </a:xfrm>
          <a:prstGeom prst="rect">
            <a:avLst/>
          </a:prstGeom>
        </p:spPr>
      </p:pic>
      <p:pic>
        <p:nvPicPr>
          <p:cNvPr id="7" name="Picture 6"/>
          <p:cNvPicPr>
            <a:picLocks noChangeAspect="1"/>
          </p:cNvPicPr>
          <p:nvPr/>
        </p:nvPicPr>
        <p:blipFill>
          <a:blip r:embed="rId11" cstate="print">
            <a:extLst>
              <a:ext uri="{BEBA8EAE-BF5A-486C-A8C5-ECC9F3942E4B}">
                <a14:imgProps xmlns:a14="http://schemas.microsoft.com/office/drawing/2010/main">
                  <a14:imgLayer r:embed="rId12">
                    <a14:imgEffect>
                      <a14:backgroundRemoval t="9994" b="96548" l="10000" r="97782"/>
                    </a14:imgEffect>
                  </a14:imgLayer>
                </a14:imgProps>
              </a:ext>
              <a:ext uri="{28A0092B-C50C-407E-A947-70E740481C1C}">
                <a14:useLocalDpi xmlns:a14="http://schemas.microsoft.com/office/drawing/2010/main" val="0"/>
              </a:ext>
            </a:extLst>
          </a:blip>
          <a:stretch>
            <a:fillRect/>
          </a:stretch>
        </p:blipFill>
        <p:spPr>
          <a:xfrm>
            <a:off x="231360" y="4045477"/>
            <a:ext cx="4600343" cy="2761126"/>
          </a:xfrm>
          <a:prstGeom prst="rect">
            <a:avLst/>
          </a:prstGeom>
        </p:spPr>
      </p:pic>
      <p:pic>
        <p:nvPicPr>
          <p:cNvPr id="3" name="Picture 2">
            <a:extLst>
              <a:ext uri="{FF2B5EF4-FFF2-40B4-BE49-F238E27FC236}">
                <a16:creationId xmlns:a16="http://schemas.microsoft.com/office/drawing/2014/main" id="{898CF04A-EA13-018F-7100-F40CCD3CB67E}"/>
              </a:ext>
            </a:extLst>
          </p:cNvPr>
          <p:cNvPicPr>
            <a:picLocks noChangeAspect="1"/>
          </p:cNvPicPr>
          <p:nvPr/>
        </p:nvPicPr>
        <p:blipFill>
          <a:blip r:embed="rId13"/>
          <a:stretch>
            <a:fillRect/>
          </a:stretch>
        </p:blipFill>
        <p:spPr>
          <a:xfrm>
            <a:off x="190242" y="114935"/>
            <a:ext cx="5944115" cy="2932430"/>
          </a:xfrm>
          <a:prstGeom prst="rect">
            <a:avLst/>
          </a:prstGeom>
        </p:spPr>
      </p:pic>
      <p:pic>
        <p:nvPicPr>
          <p:cNvPr id="8" name="Picture 7">
            <a:extLst>
              <a:ext uri="{FF2B5EF4-FFF2-40B4-BE49-F238E27FC236}">
                <a16:creationId xmlns:a16="http://schemas.microsoft.com/office/drawing/2014/main" id="{D0C0BB75-C48B-EE34-A5CF-A8DC07981068}"/>
              </a:ext>
            </a:extLst>
          </p:cNvPr>
          <p:cNvPicPr>
            <a:picLocks noChangeAspect="1"/>
          </p:cNvPicPr>
          <p:nvPr/>
        </p:nvPicPr>
        <p:blipFill>
          <a:blip r:embed="rId14"/>
          <a:stretch>
            <a:fillRect/>
          </a:stretch>
        </p:blipFill>
        <p:spPr>
          <a:xfrm>
            <a:off x="2241787" y="1998250"/>
            <a:ext cx="9175275" cy="2194750"/>
          </a:xfrm>
          <a:prstGeom prst="rect">
            <a:avLst/>
          </a:prstGeom>
        </p:spPr>
      </p:pic>
      <p:sp>
        <p:nvSpPr>
          <p:cNvPr id="10" name="TextBox 9">
            <a:extLst>
              <a:ext uri="{FF2B5EF4-FFF2-40B4-BE49-F238E27FC236}">
                <a16:creationId xmlns:a16="http://schemas.microsoft.com/office/drawing/2014/main" id="{EE58D049-B390-0376-F8AC-30A5D7F7C3A3}"/>
              </a:ext>
            </a:extLst>
          </p:cNvPr>
          <p:cNvSpPr txBox="1"/>
          <p:nvPr/>
        </p:nvSpPr>
        <p:spPr>
          <a:xfrm>
            <a:off x="5676900" y="3600450"/>
            <a:ext cx="21717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8574755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 t="14186" r="164" b="3656"/>
          <a:stretch/>
        </p:blipFill>
        <p:spPr>
          <a:xfrm>
            <a:off x="-12198" y="0"/>
            <a:ext cx="12192000" cy="6858000"/>
          </a:xfrm>
          <a:prstGeom prst="rect">
            <a:avLst/>
          </a:prstGeom>
        </p:spPr>
      </p:pic>
      <p:grpSp>
        <p:nvGrpSpPr>
          <p:cNvPr id="65" name="Group 64"/>
          <p:cNvGrpSpPr/>
          <p:nvPr/>
        </p:nvGrpSpPr>
        <p:grpSpPr>
          <a:xfrm>
            <a:off x="5986351" y="2708345"/>
            <a:ext cx="3429000" cy="342900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 name="Picture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pic>
        <p:nvPicPr>
          <p:cNvPr id="75" name="Picture 10" descr="Download Free png Cartoon Hamburger Images, Stock Photos &amp; Vectors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879799" y="4183571"/>
            <a:ext cx="1030367" cy="10377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1936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Picture 6" descr="Boba Tea Cartoon Png - Bubble Tea Cute Png Transparent PNG ..."/>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006974" y="4041637"/>
            <a:ext cx="619527" cy="10676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39850" y="4404534"/>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9"/>
          <a:srcRect t="17199" b="17907"/>
          <a:stretch/>
        </p:blipFill>
        <p:spPr>
          <a:xfrm>
            <a:off x="3761459" y="4460165"/>
            <a:ext cx="888647" cy="719065"/>
          </a:xfrm>
          <a:prstGeom prst="rect">
            <a:avLst/>
          </a:prstGeom>
        </p:spPr>
      </p:pic>
      <p:pic>
        <p:nvPicPr>
          <p:cNvPr id="80"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4953" y="3173080"/>
            <a:ext cx="2003425" cy="267391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Download Software Development Services - Covent Garden PNG Image ...">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16089" y="2263647"/>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7521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7"/>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7"/>
                                        </p:tgtEl>
                                      </p:cBhvr>
                                    </p:animEffect>
                                    <p:set>
                                      <p:cBhvr>
                                        <p:cTn id="16"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64" t="14186" r="164" b="3656"/>
          <a:stretch/>
        </p:blipFill>
        <p:spPr>
          <a:xfrm>
            <a:off x="-12198" y="0"/>
            <a:ext cx="12192000" cy="6858000"/>
          </a:xfrm>
          <a:prstGeom prst="rect">
            <a:avLst/>
          </a:prstGeom>
        </p:spPr>
      </p:pic>
      <p:grpSp>
        <p:nvGrpSpPr>
          <p:cNvPr id="65" name="Group 64"/>
          <p:cNvGrpSpPr/>
          <p:nvPr/>
        </p:nvGrpSpPr>
        <p:grpSpPr>
          <a:xfrm>
            <a:off x="5986351" y="2708345"/>
            <a:ext cx="3429000" cy="342900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4" name="Picture 6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grpSp>
        <p:nvGrpSpPr>
          <p:cNvPr id="67" name="Group 66"/>
          <p:cNvGrpSpPr/>
          <p:nvPr/>
        </p:nvGrpSpPr>
        <p:grpSpPr>
          <a:xfrm>
            <a:off x="6519787" y="2959798"/>
            <a:ext cx="3000733" cy="3000733"/>
            <a:chOff x="-3756025" y="-1901825"/>
            <a:chExt cx="4743450" cy="4743450"/>
          </a:xfrm>
        </p:grpSpPr>
        <p:sp>
          <p:nvSpPr>
            <p:cNvPr id="68" name="Oval 67"/>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9" name="Oval 68"/>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0" name="Oval 69"/>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1" name="Oval 70"/>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2" name="Oval 71"/>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3" name="Oval 72"/>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4" name="Picture 16" descr="Bubble Tea Drink GIF - BubbleTea Drink Cute GIFs"/>
            <p:cNvPicPr>
              <a:picLocks noChangeAspect="1" noChangeArrowheads="1" noCrop="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75" name="Picture 10" descr="Download Free png Cartoon Hamburger Images, Stock Photos &amp; Vectors ..."/>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879799" y="4183571"/>
            <a:ext cx="1030367" cy="10377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1936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Picture 6" descr="Boba Tea Cartoon Png - Bubble Tea Cute Png Transparent PNG ..."/>
          <p:cNvPicPr>
            <a:picLocks noChangeAspect="1" noChangeArrowheads="1"/>
          </p:cNvPicPr>
          <p:nvPr/>
        </p:nvPicPr>
        <p:blipFill>
          <a:blip r:embed="rId10"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006974" y="4041637"/>
            <a:ext cx="619527" cy="10676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39850" y="4404534"/>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12"/>
          <a:srcRect t="17199" b="17907"/>
          <a:stretch/>
        </p:blipFill>
        <p:spPr>
          <a:xfrm>
            <a:off x="3761459" y="4460165"/>
            <a:ext cx="888647" cy="719065"/>
          </a:xfrm>
          <a:prstGeom prst="rect">
            <a:avLst/>
          </a:prstGeom>
        </p:spPr>
      </p:pic>
      <p:pic>
        <p:nvPicPr>
          <p:cNvPr id="80" name="Picture 2" descr="Flat cartoon empty straw wicker basket Royalty Free Vecto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4953" y="3173080"/>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107" name="Rectangle 106"/>
          <p:cNvSpPr/>
          <p:nvPr/>
        </p:nvSpPr>
        <p:spPr>
          <a:xfrm>
            <a:off x="600204" y="718481"/>
            <a:ext cx="10500851" cy="274134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400 mm</a:t>
            </a:r>
            <a:r>
              <a:rPr kumimoji="0" lang="en-US" sz="6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 dm</a:t>
            </a:r>
            <a:endParaRPr kumimoji="0" lang="en-US" sz="6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8" name="Rectangle 107"/>
          <p:cNvSpPr/>
          <p:nvPr/>
        </p:nvSpPr>
        <p:spPr>
          <a:xfrm>
            <a:off x="6417252" y="4590602"/>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p>
        </p:txBody>
      </p:sp>
      <p:sp>
        <p:nvSpPr>
          <p:cNvPr id="109" name="Rectangle 108"/>
          <p:cNvSpPr/>
          <p:nvPr/>
        </p:nvSpPr>
        <p:spPr>
          <a:xfrm>
            <a:off x="622425" y="5673514"/>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400</a:t>
            </a:r>
          </a:p>
        </p:txBody>
      </p:sp>
      <p:sp>
        <p:nvSpPr>
          <p:cNvPr id="110" name="Rectangle 109"/>
          <p:cNvSpPr/>
          <p:nvPr/>
        </p:nvSpPr>
        <p:spPr>
          <a:xfrm>
            <a:off x="6417252" y="5673515"/>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4 000</a:t>
            </a:r>
          </a:p>
        </p:txBody>
      </p:sp>
      <p:sp>
        <p:nvSpPr>
          <p:cNvPr id="111" name="Rectangle 110"/>
          <p:cNvSpPr/>
          <p:nvPr/>
        </p:nvSpPr>
        <p:spPr>
          <a:xfrm>
            <a:off x="600204" y="4638684"/>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a:t>
            </a:r>
          </a:p>
        </p:txBody>
      </p:sp>
      <p:pic>
        <p:nvPicPr>
          <p:cNvPr id="112"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89960" y="43381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12553" y="543856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7475" y="533228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43846" y="4281729"/>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p:cNvSpPr txBox="1"/>
          <p:nvPr/>
        </p:nvSpPr>
        <p:spPr>
          <a:xfrm>
            <a:off x="5076856" y="991555"/>
            <a:ext cx="252591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 </a:t>
            </a:r>
            <a:r>
              <a:rPr kumimoji="0" lang="vi-VN" sz="5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1:</a:t>
            </a:r>
            <a:endParaRPr kumimoji="0" lang="en-US" sz="5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730756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500"/>
                                        <p:tgtEl>
                                          <p:spTgt spid="10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500"/>
                                        <p:tgtEl>
                                          <p:spTgt spid="10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10"/>
                                        </p:tgtEl>
                                        <p:attrNameLst>
                                          <p:attrName>style.visibility</p:attrName>
                                        </p:attrNameLst>
                                      </p:cBhvr>
                                      <p:to>
                                        <p:strVal val="visible"/>
                                      </p:to>
                                    </p:set>
                                    <p:animEffect transition="in" filter="fade">
                                      <p:cBhvr>
                                        <p:cTn id="16" dur="500"/>
                                        <p:tgtEl>
                                          <p:spTgt spid="11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9"/>
                  </p:tgtEl>
                </p:cond>
              </p:nextCondLst>
            </p:seq>
            <p:seq concurrent="1" nextAc="seek">
              <p:cTn id="28" restart="whenNotActive" fill="hold" evtFilter="cancelBubble" nodeType="interactiveSeq">
                <p:stCondLst>
                  <p:cond evt="onClick" delay="0">
                    <p:tgtEl>
                      <p:spTgt spid="111"/>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1"/>
                  </p:tgtEl>
                </p:cond>
              </p:nextCondLst>
            </p:seq>
            <p:seq concurrent="1" nextAc="seek">
              <p:cTn id="33" restart="whenNotActive" fill="hold" evtFilter="cancelBubble" nodeType="interactiveSeq">
                <p:stCondLst>
                  <p:cond evt="onClick" delay="0">
                    <p:tgtEl>
                      <p:spTgt spid="110"/>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0"/>
                  </p:tgtEl>
                </p:cond>
              </p:nextCondLst>
            </p:seq>
            <p:seq concurrent="1" nextAc="seek">
              <p:cTn id="38" restart="whenNotActive" fill="hold" evtFilter="cancelBubble" nodeType="interactiveSeq">
                <p:stCondLst>
                  <p:cond evt="onClick" delay="0">
                    <p:tgtEl>
                      <p:spTgt spid="10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114"/>
                                        </p:tgtEl>
                                      </p:cBhvr>
                                    </p:animEffect>
                                    <p:set>
                                      <p:cBhvr>
                                        <p:cTn id="46" dur="1" fill="hold">
                                          <p:stCondLst>
                                            <p:cond delay="499"/>
                                          </p:stCondLst>
                                        </p:cTn>
                                        <p:tgtEl>
                                          <p:spTgt spid="114"/>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500"/>
                                        <p:tgtEl>
                                          <p:spTgt spid="112"/>
                                        </p:tgtEl>
                                      </p:cBhvr>
                                    </p:animEffect>
                                    <p:set>
                                      <p:cBhvr>
                                        <p:cTn id="49" dur="1" fill="hold">
                                          <p:stCondLst>
                                            <p:cond delay="499"/>
                                          </p:stCondLst>
                                        </p:cTn>
                                        <p:tgtEl>
                                          <p:spTgt spid="112"/>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500"/>
                                        <p:tgtEl>
                                          <p:spTgt spid="113"/>
                                        </p:tgtEl>
                                      </p:cBhvr>
                                    </p:animEffect>
                                    <p:set>
                                      <p:cBhvr>
                                        <p:cTn id="52" dur="1" fill="hold">
                                          <p:stCondLst>
                                            <p:cond delay="499"/>
                                          </p:stCondLst>
                                        </p:cTn>
                                        <p:tgtEl>
                                          <p:spTgt spid="113"/>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500"/>
                                        <p:tgtEl>
                                          <p:spTgt spid="115"/>
                                        </p:tgtEl>
                                      </p:cBhvr>
                                    </p:animEffect>
                                    <p:set>
                                      <p:cBhvr>
                                        <p:cTn id="55" dur="1" fill="hold">
                                          <p:stCondLst>
                                            <p:cond delay="499"/>
                                          </p:stCondLst>
                                        </p:cTn>
                                        <p:tgtEl>
                                          <p:spTgt spid="115"/>
                                        </p:tgtEl>
                                        <p:attrNameLst>
                                          <p:attrName>style.visibility</p:attrName>
                                        </p:attrNameLst>
                                      </p:cBhvr>
                                      <p:to>
                                        <p:strVal val="hidden"/>
                                      </p:to>
                                    </p:set>
                                  </p:childTnLst>
                                </p:cTn>
                              </p:par>
                              <p:par>
                                <p:cTn id="56" presetID="10" presetClass="exit" presetSubtype="0" fill="hold" grpId="0" nodeType="withEffect">
                                  <p:stCondLst>
                                    <p:cond delay="500"/>
                                  </p:stCondLst>
                                  <p:childTnLst>
                                    <p:animEffect transition="out" filter="fade">
                                      <p:cBhvr>
                                        <p:cTn id="57" dur="500"/>
                                        <p:tgtEl>
                                          <p:spTgt spid="107"/>
                                        </p:tgtEl>
                                      </p:cBhvr>
                                    </p:animEffect>
                                    <p:set>
                                      <p:cBhvr>
                                        <p:cTn id="58" dur="1" fill="hold">
                                          <p:stCondLst>
                                            <p:cond delay="499"/>
                                          </p:stCondLst>
                                        </p:cTn>
                                        <p:tgtEl>
                                          <p:spTgt spid="107"/>
                                        </p:tgtEl>
                                        <p:attrNameLst>
                                          <p:attrName>style.visibility</p:attrName>
                                        </p:attrNameLst>
                                      </p:cBhvr>
                                      <p:to>
                                        <p:strVal val="hidden"/>
                                      </p:to>
                                    </p:set>
                                  </p:childTnLst>
                                </p:cTn>
                              </p:par>
                              <p:par>
                                <p:cTn id="59" presetID="10" presetClass="exit" presetSubtype="0" fill="hold" grpId="0" nodeType="withEffect">
                                  <p:stCondLst>
                                    <p:cond delay="500"/>
                                  </p:stCondLst>
                                  <p:childTnLst>
                                    <p:animEffect transition="out" filter="fade">
                                      <p:cBhvr>
                                        <p:cTn id="60" dur="500"/>
                                        <p:tgtEl>
                                          <p:spTgt spid="108"/>
                                        </p:tgtEl>
                                      </p:cBhvr>
                                    </p:animEffect>
                                    <p:set>
                                      <p:cBhvr>
                                        <p:cTn id="61" dur="1" fill="hold">
                                          <p:stCondLst>
                                            <p:cond delay="499"/>
                                          </p:stCondLst>
                                        </p:cTn>
                                        <p:tgtEl>
                                          <p:spTgt spid="108"/>
                                        </p:tgtEl>
                                        <p:attrNameLst>
                                          <p:attrName>style.visibility</p:attrName>
                                        </p:attrNameLst>
                                      </p:cBhvr>
                                      <p:to>
                                        <p:strVal val="hidden"/>
                                      </p:to>
                                    </p:set>
                                  </p:childTnLst>
                                </p:cTn>
                              </p:par>
                              <p:par>
                                <p:cTn id="62" presetID="10" presetClass="exit" presetSubtype="0" fill="hold" grpId="0" nodeType="withEffect">
                                  <p:stCondLst>
                                    <p:cond delay="500"/>
                                  </p:stCondLst>
                                  <p:childTnLst>
                                    <p:animEffect transition="out" filter="fade">
                                      <p:cBhvr>
                                        <p:cTn id="63" dur="500"/>
                                        <p:tgtEl>
                                          <p:spTgt spid="109"/>
                                        </p:tgtEl>
                                      </p:cBhvr>
                                    </p:animEffect>
                                    <p:set>
                                      <p:cBhvr>
                                        <p:cTn id="64" dur="1" fill="hold">
                                          <p:stCondLst>
                                            <p:cond delay="499"/>
                                          </p:stCondLst>
                                        </p:cTn>
                                        <p:tgtEl>
                                          <p:spTgt spid="109"/>
                                        </p:tgtEl>
                                        <p:attrNameLst>
                                          <p:attrName>style.visibility</p:attrName>
                                        </p:attrNameLst>
                                      </p:cBhvr>
                                      <p:to>
                                        <p:strVal val="hidden"/>
                                      </p:to>
                                    </p:set>
                                  </p:childTnLst>
                                </p:cTn>
                              </p:par>
                              <p:par>
                                <p:cTn id="65" presetID="10" presetClass="exit" presetSubtype="0" fill="hold" grpId="0" nodeType="withEffect">
                                  <p:stCondLst>
                                    <p:cond delay="500"/>
                                  </p:stCondLst>
                                  <p:childTnLst>
                                    <p:animEffect transition="out" filter="fade">
                                      <p:cBhvr>
                                        <p:cTn id="66" dur="500"/>
                                        <p:tgtEl>
                                          <p:spTgt spid="110"/>
                                        </p:tgtEl>
                                      </p:cBhvr>
                                    </p:animEffect>
                                    <p:set>
                                      <p:cBhvr>
                                        <p:cTn id="67" dur="1" fill="hold">
                                          <p:stCondLst>
                                            <p:cond delay="499"/>
                                          </p:stCondLst>
                                        </p:cTn>
                                        <p:tgtEl>
                                          <p:spTgt spid="110"/>
                                        </p:tgtEl>
                                        <p:attrNameLst>
                                          <p:attrName>style.visibility</p:attrName>
                                        </p:attrNameLst>
                                      </p:cBhvr>
                                      <p:to>
                                        <p:strVal val="hidden"/>
                                      </p:to>
                                    </p:set>
                                  </p:childTnLst>
                                </p:cTn>
                              </p:par>
                              <p:par>
                                <p:cTn id="68" presetID="10" presetClass="exit" presetSubtype="0" fill="hold" grpId="0" nodeType="withEffect">
                                  <p:stCondLst>
                                    <p:cond delay="500"/>
                                  </p:stCondLst>
                                  <p:childTnLst>
                                    <p:animEffect transition="out" filter="fade">
                                      <p:cBhvr>
                                        <p:cTn id="69" dur="500"/>
                                        <p:tgtEl>
                                          <p:spTgt spid="111"/>
                                        </p:tgtEl>
                                      </p:cBhvr>
                                    </p:animEffect>
                                    <p:set>
                                      <p:cBhvr>
                                        <p:cTn id="70" dur="1" fill="hold">
                                          <p:stCondLst>
                                            <p:cond delay="499"/>
                                          </p:stCondLst>
                                        </p:cTn>
                                        <p:tgtEl>
                                          <p:spTgt spid="111"/>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500"/>
                                        <p:tgtEl>
                                          <p:spTgt spid="117"/>
                                        </p:tgtEl>
                                      </p:cBhvr>
                                    </p:animEffect>
                                    <p:set>
                                      <p:cBhvr>
                                        <p:cTn id="73" dur="1" fill="hold">
                                          <p:stCondLst>
                                            <p:cond delay="499"/>
                                          </p:stCondLst>
                                        </p:cTn>
                                        <p:tgtEl>
                                          <p:spTgt spid="117"/>
                                        </p:tgtEl>
                                        <p:attrNameLst>
                                          <p:attrName>style.visibility</p:attrName>
                                        </p:attrNameLst>
                                      </p:cBhvr>
                                      <p:to>
                                        <p:strVal val="hidden"/>
                                      </p:to>
                                    </p:set>
                                  </p:childTnLst>
                                </p:cTn>
                              </p:par>
                            </p:childTnLst>
                          </p:cTn>
                        </p:par>
                        <p:par>
                          <p:cTn id="74" fill="hold">
                            <p:stCondLst>
                              <p:cond delay="1000"/>
                            </p:stCondLst>
                            <p:childTnLst>
                              <p:par>
                                <p:cTn id="75" presetID="0" presetClass="path" presetSubtype="0" accel="50000" decel="50000" fill="hold" nodeType="afterEffect">
                                  <p:stCondLst>
                                    <p:cond delay="0"/>
                                  </p:stCondLst>
                                  <p:childTnLst>
                                    <p:animMotion origin="layout" path="M 1.45833E-6 4.07407E-6 L 1.45833E-6 4.07407E-6 C 0.00312 -0.00325 0.00611 -0.00672 0.00937 -0.00926 C 0.0164 -0.01528 0.01406 -0.01135 0.02083 -0.01482 C 0.02369 -0.01644 0.02929 -0.02176 0.03229 -0.02223 L 0.0427 -0.02408 C 0.05273 -0.03125 0.04375 -0.02616 0.06041 -0.02963 C 0.06458 -0.03079 0.06875 -0.03195 0.07291 -0.03334 C 0.0763 -0.03473 0.07968 -0.03704 0.08333 -0.03704 L 0.19895 -0.03889 L 0.26145 -0.03704 C 0.2625 -0.03704 0.26341 -0.03588 0.26458 -0.03519 C 0.26601 -0.0345 0.27018 -0.03311 0.27187 -0.03149 C 0.27291 -0.03056 0.27382 -0.02871 0.275 -0.02778 C 0.27695 -0.02639 0.27916 -0.02547 0.28125 -0.02408 L 0.28437 -0.02223 " pathEditMode="relative" ptsTypes="AAAAAAAAAAAAAAAA">
                                      <p:cBhvr>
                                        <p:cTn id="76" dur="2000" fill="hold"/>
                                        <p:tgtEl>
                                          <p:spTgt spid="77"/>
                                        </p:tgtEl>
                                        <p:attrNameLst>
                                          <p:attrName>ppt_x</p:attrName>
                                          <p:attrName>ppt_y</p:attrName>
                                        </p:attrNameLst>
                                      </p:cBhvr>
                                    </p:animMotion>
                                  </p:childTnLst>
                                </p:cTn>
                              </p:par>
                            </p:childTnLst>
                          </p:cTn>
                        </p:par>
                        <p:par>
                          <p:cTn id="77" fill="hold">
                            <p:stCondLst>
                              <p:cond delay="3000"/>
                            </p:stCondLst>
                            <p:childTnLst>
                              <p:par>
                                <p:cTn id="78" presetID="10" presetClass="exit" presetSubtype="0" fill="hold" nodeType="afterEffect">
                                  <p:stCondLst>
                                    <p:cond delay="0"/>
                                  </p:stCondLst>
                                  <p:childTnLst>
                                    <p:animEffect transition="out" filter="fade">
                                      <p:cBhvr>
                                        <p:cTn id="79" dur="500"/>
                                        <p:tgtEl>
                                          <p:spTgt spid="77"/>
                                        </p:tgtEl>
                                      </p:cBhvr>
                                    </p:animEffect>
                                    <p:set>
                                      <p:cBhvr>
                                        <p:cTn id="80" dur="1" fill="hold">
                                          <p:stCondLst>
                                            <p:cond delay="499"/>
                                          </p:stCondLst>
                                        </p:cTn>
                                        <p:tgtEl>
                                          <p:spTgt spid="77"/>
                                        </p:tgtEl>
                                        <p:attrNameLst>
                                          <p:attrName>style.visibility</p:attrName>
                                        </p:attrNameLst>
                                      </p:cBhvr>
                                      <p:to>
                                        <p:strVal val="hidden"/>
                                      </p:to>
                                    </p:set>
                                  </p:childTnLst>
                                </p:cTn>
                              </p:par>
                            </p:childTnLst>
                          </p:cTn>
                        </p:par>
                        <p:par>
                          <p:cTn id="81" fill="hold">
                            <p:stCondLst>
                              <p:cond delay="3500"/>
                            </p:stCondLst>
                            <p:childTnLst>
                              <p:par>
                                <p:cTn id="82" presetID="10" presetClass="exit" presetSubtype="0" fill="hold" nodeType="afterEffect">
                                  <p:stCondLst>
                                    <p:cond delay="0"/>
                                  </p:stCondLst>
                                  <p:childTnLst>
                                    <p:animEffect transition="out" filter="fade">
                                      <p:cBhvr>
                                        <p:cTn id="83" dur="500"/>
                                        <p:tgtEl>
                                          <p:spTgt spid="65"/>
                                        </p:tgtEl>
                                      </p:cBhvr>
                                    </p:animEffect>
                                    <p:set>
                                      <p:cBhvr>
                                        <p:cTn id="84" dur="1" fill="hold">
                                          <p:stCondLst>
                                            <p:cond delay="499"/>
                                          </p:stCondLst>
                                        </p:cTn>
                                        <p:tgtEl>
                                          <p:spTgt spid="65"/>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67"/>
                                        </p:tgtEl>
                                        <p:attrNameLst>
                                          <p:attrName>style.visibility</p:attrName>
                                        </p:attrNameLst>
                                      </p:cBhvr>
                                      <p:to>
                                        <p:strVal val="visible"/>
                                      </p:to>
                                    </p:set>
                                    <p:animEffect transition="in" filter="fade">
                                      <p:cBhvr>
                                        <p:cTn id="87" dur="500"/>
                                        <p:tgtEl>
                                          <p:spTgt spid="67"/>
                                        </p:tgtEl>
                                      </p:cBhvr>
                                    </p:animEffect>
                                  </p:childTnLst>
                                </p:cTn>
                              </p:par>
                            </p:childTnLst>
                          </p:cTn>
                        </p:par>
                      </p:childTnLst>
                    </p:cTn>
                  </p:par>
                </p:childTnLst>
              </p:cTn>
              <p:nextCondLst>
                <p:cond evt="onClick" delay="0">
                  <p:tgtEl>
                    <p:spTgt spid="108"/>
                  </p:tgtEl>
                </p:cond>
              </p:nextCondLst>
            </p:seq>
          </p:childTnLst>
        </p:cTn>
      </p:par>
    </p:tnLst>
    <p:bldLst>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7" grpId="0"/>
      <p:bldP spid="11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64" t="14186" r="164" b="3656"/>
          <a:stretch/>
        </p:blipFill>
        <p:spPr>
          <a:xfrm>
            <a:off x="-12198" y="0"/>
            <a:ext cx="12192000" cy="6858000"/>
          </a:xfrm>
          <a:prstGeom prst="rect">
            <a:avLst/>
          </a:prstGeom>
        </p:spPr>
      </p:pic>
      <p:grpSp>
        <p:nvGrpSpPr>
          <p:cNvPr id="91" name="Group 90"/>
          <p:cNvGrpSpPr/>
          <p:nvPr/>
        </p:nvGrpSpPr>
        <p:grpSpPr>
          <a:xfrm>
            <a:off x="5203940" y="3059854"/>
            <a:ext cx="3509807" cy="3509807"/>
            <a:chOff x="-5929312" y="-3344783"/>
            <a:chExt cx="4743450" cy="4743450"/>
          </a:xfrm>
        </p:grpSpPr>
        <p:sp>
          <p:nvSpPr>
            <p:cNvPr id="92" name="Oval 91"/>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3" name="Oval 92"/>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4" name="Oval 93"/>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5" name="Picture 94"/>
            <p:cNvPicPr>
              <a:picLocks noChangeAspect="1"/>
            </p:cNvPicPr>
            <p:nvPr/>
          </p:nvPicPr>
          <p:blipFill>
            <a:blip r:embed="rId5">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78" name="Picture 7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7000" y="3541398"/>
            <a:ext cx="2950339" cy="2950339"/>
          </a:xfrm>
          <a:prstGeom prst="rect">
            <a:avLst/>
          </a:prstGeom>
        </p:spPr>
      </p:pic>
      <p:pic>
        <p:nvPicPr>
          <p:cNvPr id="80" name="Picture 2" descr="Cartoon biscuit eating pastry breakfast cookies Vector Image"/>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3841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3" name="Picture 82"/>
          <p:cNvPicPr>
            <a:picLocks noChangeAspect="1"/>
          </p:cNvPicPr>
          <p:nvPr/>
        </p:nvPicPr>
        <p:blipFill rotWithShape="1">
          <a:blip r:embed="rId8"/>
          <a:srcRect t="17199" b="17907"/>
          <a:stretch/>
        </p:blipFill>
        <p:spPr>
          <a:xfrm>
            <a:off x="3761459" y="4460165"/>
            <a:ext cx="888647" cy="719065"/>
          </a:xfrm>
          <a:prstGeom prst="rect">
            <a:avLst/>
          </a:prstGeom>
        </p:spPr>
      </p:pic>
      <p:pic>
        <p:nvPicPr>
          <p:cNvPr id="84" name="Picture 2" descr="Flat cartoon empty straw wicker basket Royalty Free Vecto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4953" y="3173080"/>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p:cNvSpPr/>
          <p:nvPr/>
        </p:nvSpPr>
        <p:spPr>
          <a:xfrm>
            <a:off x="600204" y="718481"/>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20 kg</a:t>
            </a:r>
            <a:r>
              <a:rPr kumimoji="0" lang="en-US" sz="4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 ..?... </a:t>
            </a:r>
            <a:r>
              <a:rPr kumimoji="0" lang="en-US" sz="4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Yến</a:t>
            </a:r>
            <a:endPar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8" name="Rectangle 97"/>
          <p:cNvSpPr/>
          <p:nvPr/>
        </p:nvSpPr>
        <p:spPr>
          <a:xfrm>
            <a:off x="6466000" y="5524501"/>
            <a:ext cx="4683803" cy="78757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p>
        </p:txBody>
      </p:sp>
      <p:sp>
        <p:nvSpPr>
          <p:cNvPr id="99" name="Rectangle 98"/>
          <p:cNvSpPr/>
          <p:nvPr/>
        </p:nvSpPr>
        <p:spPr>
          <a:xfrm>
            <a:off x="622425" y="5488618"/>
            <a:ext cx="4683803" cy="78757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200</a:t>
            </a:r>
          </a:p>
        </p:txBody>
      </p:sp>
      <p:pic>
        <p:nvPicPr>
          <p:cNvPr id="104"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7475" y="533228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28499" y="533228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p:cNvSpPr txBox="1"/>
          <p:nvPr/>
        </p:nvSpPr>
        <p:spPr>
          <a:xfrm>
            <a:off x="5041948" y="1016090"/>
            <a:ext cx="252591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 </a:t>
            </a:r>
            <a:r>
              <a:rPr kumimoji="0" lang="vi-VN" sz="4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2:</a:t>
            </a:r>
            <a:endParaRPr kumimoji="0" lang="en-US" sz="4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469096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500"/>
                                        <p:tgtEl>
                                          <p:spTgt spid="9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fade">
                                      <p:cBhvr>
                                        <p:cTn id="13" dur="500"/>
                                        <p:tgtEl>
                                          <p:spTgt spid="9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fade">
                                      <p:cBhvr>
                                        <p:cTn id="16"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9"/>
                  </p:tgtEl>
                </p:cond>
              </p:nextCondLst>
            </p:seq>
            <p:seq concurrent="1" nextAc="seek">
              <p:cTn id="22" restart="whenNotActive" fill="hold" evtFilter="cancelBubble" nodeType="interactiveSeq">
                <p:stCondLst>
                  <p:cond evt="onClick" delay="0">
                    <p:tgtEl>
                      <p:spTgt spid="98"/>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Am-thanh-tra-loi-dung-www_nhacchuongvui_com.wav"/>
                                        </p:tgtEl>
                                      </p:cMediaNode>
                                    </p:audio>
                                  </p:subTnLst>
                                </p:cTn>
                              </p:par>
                            </p:childTnLst>
                          </p:cTn>
                        </p:par>
                        <p:par>
                          <p:cTn id="27" fill="hold">
                            <p:stCondLst>
                              <p:cond delay="0"/>
                            </p:stCondLst>
                            <p:childTnLst>
                              <p:par>
                                <p:cTn id="28" presetID="10" presetClass="exit" presetSubtype="0" fill="hold" nodeType="afterEffect">
                                  <p:stCondLst>
                                    <p:cond delay="500"/>
                                  </p:stCondLst>
                                  <p:childTnLst>
                                    <p:animEffect transition="out" filter="fade">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10" presetClass="exit" presetSubtype="0" fill="hold" nodeType="withEffect">
                                  <p:stCondLst>
                                    <p:cond delay="500"/>
                                  </p:stCondLst>
                                  <p:childTnLst>
                                    <p:animEffect transition="out" filter="fade">
                                      <p:cBhvr>
                                        <p:cTn id="32" dur="500"/>
                                        <p:tgtEl>
                                          <p:spTgt spid="105"/>
                                        </p:tgtEl>
                                      </p:cBhvr>
                                    </p:animEffect>
                                    <p:set>
                                      <p:cBhvr>
                                        <p:cTn id="33" dur="1" fill="hold">
                                          <p:stCondLst>
                                            <p:cond delay="499"/>
                                          </p:stCondLst>
                                        </p:cTn>
                                        <p:tgtEl>
                                          <p:spTgt spid="105"/>
                                        </p:tgtEl>
                                        <p:attrNameLst>
                                          <p:attrName>style.visibility</p:attrName>
                                        </p:attrNameLst>
                                      </p:cBhvr>
                                      <p:to>
                                        <p:strVal val="hidden"/>
                                      </p:to>
                                    </p:set>
                                  </p:childTnLst>
                                </p:cTn>
                              </p:par>
                              <p:par>
                                <p:cTn id="34" presetID="10" presetClass="exit" presetSubtype="0" fill="hold" grpId="0" nodeType="withEffect">
                                  <p:stCondLst>
                                    <p:cond delay="500"/>
                                  </p:stCondLst>
                                  <p:childTnLst>
                                    <p:animEffect transition="out" filter="fade">
                                      <p:cBhvr>
                                        <p:cTn id="35" dur="500"/>
                                        <p:tgtEl>
                                          <p:spTgt spid="97"/>
                                        </p:tgtEl>
                                      </p:cBhvr>
                                    </p:animEffect>
                                    <p:set>
                                      <p:cBhvr>
                                        <p:cTn id="36" dur="1" fill="hold">
                                          <p:stCondLst>
                                            <p:cond delay="499"/>
                                          </p:stCondLst>
                                        </p:cTn>
                                        <p:tgtEl>
                                          <p:spTgt spid="97"/>
                                        </p:tgtEl>
                                        <p:attrNameLst>
                                          <p:attrName>style.visibility</p:attrName>
                                        </p:attrNameLst>
                                      </p:cBhvr>
                                      <p:to>
                                        <p:strVal val="hidden"/>
                                      </p:to>
                                    </p:set>
                                  </p:childTnLst>
                                </p:cTn>
                              </p:par>
                              <p:par>
                                <p:cTn id="37" presetID="10" presetClass="exit" presetSubtype="0" fill="hold" grpId="0" nodeType="withEffect">
                                  <p:stCondLst>
                                    <p:cond delay="500"/>
                                  </p:stCondLst>
                                  <p:childTnLst>
                                    <p:animEffect transition="out" filter="fade">
                                      <p:cBhvr>
                                        <p:cTn id="38" dur="500"/>
                                        <p:tgtEl>
                                          <p:spTgt spid="98"/>
                                        </p:tgtEl>
                                      </p:cBhvr>
                                    </p:animEffect>
                                    <p:set>
                                      <p:cBhvr>
                                        <p:cTn id="39" dur="1" fill="hold">
                                          <p:stCondLst>
                                            <p:cond delay="499"/>
                                          </p:stCondLst>
                                        </p:cTn>
                                        <p:tgtEl>
                                          <p:spTgt spid="98"/>
                                        </p:tgtEl>
                                        <p:attrNameLst>
                                          <p:attrName>style.visibility</p:attrName>
                                        </p:attrNameLst>
                                      </p:cBhvr>
                                      <p:to>
                                        <p:strVal val="hidden"/>
                                      </p:to>
                                    </p:set>
                                  </p:childTnLst>
                                </p:cTn>
                              </p:par>
                              <p:par>
                                <p:cTn id="40" presetID="10" presetClass="exit" presetSubtype="0" fill="hold" grpId="0" nodeType="withEffect">
                                  <p:stCondLst>
                                    <p:cond delay="500"/>
                                  </p:stCondLst>
                                  <p:childTnLst>
                                    <p:animEffect transition="out" filter="fade">
                                      <p:cBhvr>
                                        <p:cTn id="41" dur="500"/>
                                        <p:tgtEl>
                                          <p:spTgt spid="99"/>
                                        </p:tgtEl>
                                      </p:cBhvr>
                                    </p:animEffect>
                                    <p:set>
                                      <p:cBhvr>
                                        <p:cTn id="42" dur="1" fill="hold">
                                          <p:stCondLst>
                                            <p:cond delay="499"/>
                                          </p:stCondLst>
                                        </p:cTn>
                                        <p:tgtEl>
                                          <p:spTgt spid="99"/>
                                        </p:tgtEl>
                                        <p:attrNameLst>
                                          <p:attrName>style.visibility</p:attrName>
                                        </p:attrNameLst>
                                      </p:cBhvr>
                                      <p:to>
                                        <p:strVal val="hidden"/>
                                      </p:to>
                                    </p:set>
                                  </p:childTnLst>
                                </p:cTn>
                              </p:par>
                              <p:par>
                                <p:cTn id="43" presetID="10" presetClass="exit" presetSubtype="0" fill="hold" grpId="0" nodeType="withEffect">
                                  <p:stCondLst>
                                    <p:cond delay="500"/>
                                  </p:stCondLst>
                                  <p:childTnLst>
                                    <p:animEffect transition="out" filter="fade">
                                      <p:cBhvr>
                                        <p:cTn id="44" dur="500"/>
                                        <p:tgtEl>
                                          <p:spTgt spid="107"/>
                                        </p:tgtEl>
                                      </p:cBhvr>
                                    </p:animEffect>
                                    <p:set>
                                      <p:cBhvr>
                                        <p:cTn id="45" dur="1" fill="hold">
                                          <p:stCondLst>
                                            <p:cond delay="499"/>
                                          </p:stCondLst>
                                        </p:cTn>
                                        <p:tgtEl>
                                          <p:spTgt spid="107"/>
                                        </p:tgtEl>
                                        <p:attrNameLst>
                                          <p:attrName>style.visibility</p:attrName>
                                        </p:attrNameLst>
                                      </p:cBhvr>
                                      <p:to>
                                        <p:strVal val="hidden"/>
                                      </p:to>
                                    </p:set>
                                  </p:childTnLst>
                                </p:cTn>
                              </p:par>
                            </p:childTnLst>
                          </p:cTn>
                        </p:par>
                        <p:par>
                          <p:cTn id="46" fill="hold">
                            <p:stCondLst>
                              <p:cond delay="1000"/>
                            </p:stCondLst>
                            <p:childTnLst>
                              <p:par>
                                <p:cTn id="47" presetID="0" presetClass="path" presetSubtype="0" accel="50000" decel="50000" fill="hold" nodeType="afterEffect">
                                  <p:stCondLst>
                                    <p:cond delay="0"/>
                                  </p:stCondLst>
                                  <p:childTnLst>
                                    <p:animMotion origin="layout" path="M 3.33333E-6 -5.18519E-6 L 3.33333E-6 -5.18519E-6 C 0.00195 -0.00487 0.00351 -0.01042 0.00586 -0.01482 C 0.00781 -0.01806 0.01627 -0.02223 0.01784 -0.02316 C 0.0194 -0.02431 0.02083 -0.0264 0.02252 -0.02755 C 0.02526 -0.02894 0.03489 -0.03103 0.03685 -0.03172 C 0.03919 -0.03241 0.04167 -0.03288 0.04401 -0.0338 C 0.04961 -0.03589 0.04844 -0.03658 0.05469 -0.03797 C 0.05859 -0.0389 0.06263 -0.03913 0.06667 -0.04005 C 0.10052 -0.04978 0.06901 -0.04445 0.1 -0.04862 C 0.11172 -0.05371 0.09622 -0.04746 0.11901 -0.05278 C 0.12018 -0.05302 0.12135 -0.05441 0.12252 -0.05487 C 0.12448 -0.05579 0.12656 -0.05626 0.12851 -0.05695 C 0.15781 -0.05626 0.18724 -0.05695 0.21667 -0.05487 C 0.21914 -0.05487 0.22161 -0.05325 0.2237 -0.0507 L 0.22734 -0.04653 C 0.22969 -0.02964 0.22669 -0.0463 0.23203 -0.02964 C 0.23268 -0.02755 0.23268 -0.02524 0.23333 -0.02316 C 0.23463 -0.01876 0.23711 -0.01528 0.23802 -0.01042 C 0.24062 0.003 0.23867 -0.00093 0.24167 0.00439 " pathEditMode="relative" ptsTypes="AAAAAAAAAAAAAAAAAAAA">
                                      <p:cBhvr>
                                        <p:cTn id="48" dur="2000" fill="hold"/>
                                        <p:tgtEl>
                                          <p:spTgt spid="83"/>
                                        </p:tgtEl>
                                        <p:attrNameLst>
                                          <p:attrName>ppt_x</p:attrName>
                                          <p:attrName>ppt_y</p:attrName>
                                        </p:attrNameLst>
                                      </p:cBhvr>
                                    </p:animMotion>
                                  </p:childTnLst>
                                </p:cTn>
                              </p:par>
                            </p:childTnLst>
                          </p:cTn>
                        </p:par>
                        <p:par>
                          <p:cTn id="49" fill="hold">
                            <p:stCondLst>
                              <p:cond delay="3000"/>
                            </p:stCondLst>
                            <p:childTnLst>
                              <p:par>
                                <p:cTn id="50" presetID="10" presetClass="exit" presetSubtype="0" fill="hold" nodeType="afterEffect">
                                  <p:stCondLst>
                                    <p:cond delay="0"/>
                                  </p:stCondLst>
                                  <p:childTnLst>
                                    <p:animEffect transition="out" filter="fade">
                                      <p:cBhvr>
                                        <p:cTn id="51" dur="500"/>
                                        <p:tgtEl>
                                          <p:spTgt spid="83"/>
                                        </p:tgtEl>
                                      </p:cBhvr>
                                    </p:animEffect>
                                    <p:set>
                                      <p:cBhvr>
                                        <p:cTn id="52" dur="1" fill="hold">
                                          <p:stCondLst>
                                            <p:cond delay="499"/>
                                          </p:stCondLst>
                                        </p:cTn>
                                        <p:tgtEl>
                                          <p:spTgt spid="8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91"/>
                                        </p:tgtEl>
                                      </p:cBhvr>
                                    </p:animEffect>
                                    <p:set>
                                      <p:cBhvr>
                                        <p:cTn id="55" dur="1" fill="hold">
                                          <p:stCondLst>
                                            <p:cond delay="499"/>
                                          </p:stCondLst>
                                        </p:cTn>
                                        <p:tgtEl>
                                          <p:spTgt spid="91"/>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fade">
                                      <p:cBhvr>
                                        <p:cTn id="58" dur="500"/>
                                        <p:tgtEl>
                                          <p:spTgt spid="78"/>
                                        </p:tgtEl>
                                      </p:cBhvr>
                                    </p:animEffect>
                                  </p:childTnLst>
                                </p:cTn>
                              </p:par>
                            </p:childTnLst>
                          </p:cTn>
                        </p:par>
                      </p:childTnLst>
                    </p:cTn>
                  </p:par>
                </p:childTnLst>
              </p:cTn>
              <p:nextCondLst>
                <p:cond evt="onClick" delay="0">
                  <p:tgtEl>
                    <p:spTgt spid="98"/>
                  </p:tgtEl>
                </p:cond>
              </p:nextCondLst>
            </p:seq>
          </p:childTnLst>
        </p:cTn>
      </p:par>
    </p:tnLst>
    <p:bldLst>
      <p:bldP spid="97" grpId="0" animBg="1"/>
      <p:bldP spid="97" grpId="1" animBg="1"/>
      <p:bldP spid="98" grpId="0" animBg="1"/>
      <p:bldP spid="98" grpId="1" animBg="1"/>
      <p:bldP spid="99" grpId="0" animBg="1"/>
      <p:bldP spid="99" grpId="1" animBg="1"/>
      <p:bldP spid="107" grpId="0"/>
      <p:bldP spid="10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12198" y="0"/>
            <a:ext cx="12192000" cy="6858000"/>
          </a:xfrm>
          <a:prstGeom prst="rect">
            <a:avLst/>
          </a:prstGeom>
        </p:spPr>
      </p:pic>
      <p:grpSp>
        <p:nvGrpSpPr>
          <p:cNvPr id="10" name="Group 9"/>
          <p:cNvGrpSpPr/>
          <p:nvPr/>
        </p:nvGrpSpPr>
        <p:grpSpPr>
          <a:xfrm>
            <a:off x="5403282" y="3905938"/>
            <a:ext cx="2950339" cy="2950339"/>
            <a:chOff x="5403282" y="3905938"/>
            <a:chExt cx="2950339" cy="2950339"/>
          </a:xfrm>
        </p:grpSpPr>
        <p:sp>
          <p:nvSpPr>
            <p:cNvPr id="3" name="Oval 2"/>
            <p:cNvSpPr/>
            <p:nvPr/>
          </p:nvSpPr>
          <p:spPr>
            <a:xfrm>
              <a:off x="6083802" y="4580379"/>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2" name="Oval 61"/>
            <p:cNvSpPr/>
            <p:nvPr/>
          </p:nvSpPr>
          <p:spPr>
            <a:xfrm>
              <a:off x="7146800" y="4592633"/>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4" name="Oval 63"/>
            <p:cNvSpPr/>
            <p:nvPr/>
          </p:nvSpPr>
          <p:spPr>
            <a:xfrm rot="1355338">
              <a:off x="7835244" y="5063192"/>
              <a:ext cx="327869" cy="45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5" name="Picture 6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3282" y="3905938"/>
              <a:ext cx="2950339" cy="2950339"/>
            </a:xfrm>
            <a:prstGeom prst="rect">
              <a:avLst/>
            </a:prstGeom>
          </p:spPr>
        </p:pic>
      </p:grpSp>
      <p:pic>
        <p:nvPicPr>
          <p:cNvPr id="87" name="Picture 12" descr="Káº¿t quáº£ hÃ¬nh áº£nh cho win text 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026802" y="-40498"/>
            <a:ext cx="3835417" cy="3835417"/>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5403282" y="3111546"/>
            <a:ext cx="3212795" cy="3212795"/>
            <a:chOff x="4089117" y="3323779"/>
            <a:chExt cx="3165123" cy="3165123"/>
          </a:xfrm>
        </p:grpSpPr>
        <p:sp>
          <p:nvSpPr>
            <p:cNvPr id="38" name="Oval 37"/>
            <p:cNvSpPr/>
            <p:nvPr/>
          </p:nvSpPr>
          <p:spPr>
            <a:xfrm>
              <a:off x="4908854" y="4516361"/>
              <a:ext cx="1179272" cy="91503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Oval 38"/>
            <p:cNvSpPr/>
            <p:nvPr/>
          </p:nvSpPr>
          <p:spPr>
            <a:xfrm flipV="1">
              <a:off x="5381134" y="5488318"/>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Oval 39"/>
            <p:cNvSpPr/>
            <p:nvPr/>
          </p:nvSpPr>
          <p:spPr>
            <a:xfrm flipV="1">
              <a:off x="5381134" y="5817179"/>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1" name="Oval 40"/>
            <p:cNvSpPr/>
            <p:nvPr/>
          </p:nvSpPr>
          <p:spPr>
            <a:xfrm rot="21026099" flipV="1">
              <a:off x="6026690" y="5868139"/>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Oval 41"/>
            <p:cNvSpPr/>
            <p:nvPr/>
          </p:nvSpPr>
          <p:spPr>
            <a:xfrm rot="21026099" flipV="1">
              <a:off x="5683555" y="4323035"/>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Oval 42"/>
            <p:cNvSpPr/>
            <p:nvPr/>
          </p:nvSpPr>
          <p:spPr>
            <a:xfrm rot="21026099" flipV="1">
              <a:off x="4842955" y="4341371"/>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Oval 43"/>
            <p:cNvSpPr/>
            <p:nvPr/>
          </p:nvSpPr>
          <p:spPr>
            <a:xfrm flipV="1">
              <a:off x="4865838" y="3599773"/>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Oval 44"/>
            <p:cNvSpPr/>
            <p:nvPr/>
          </p:nvSpPr>
          <p:spPr>
            <a:xfrm flipV="1">
              <a:off x="6118645" y="3617364"/>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0" name="Picture 59"/>
            <p:cNvPicPr>
              <a:picLocks noChangeAspect="1"/>
            </p:cNvPicPr>
            <p:nvPr/>
          </p:nvPicPr>
          <p:blipFill>
            <a:blip r:embed="rId8">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089117" y="3323779"/>
              <a:ext cx="3165123" cy="3165123"/>
            </a:xfrm>
            <a:prstGeom prst="rect">
              <a:avLst/>
            </a:prstGeom>
          </p:spPr>
        </p:pic>
      </p:grpSp>
      <p:pic>
        <p:nvPicPr>
          <p:cNvPr id="50" name="Picture 2" descr="Cartoon biscuit eating pastry breakfast cookies Vector Image"/>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4349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1"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4953" y="3173080"/>
            <a:ext cx="2003425" cy="267391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5349568" y="2991190"/>
            <a:ext cx="3429000" cy="342900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sp>
        <p:nvSpPr>
          <p:cNvPr id="91" name="Rectangle 90"/>
          <p:cNvSpPr/>
          <p:nvPr/>
        </p:nvSpPr>
        <p:spPr>
          <a:xfrm>
            <a:off x="600204" y="718481"/>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40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tạ</a:t>
            </a:r>
            <a:r>
              <a:rPr kumimoji="0" lang="en-US" sz="54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 ..?.. </a:t>
            </a:r>
            <a:r>
              <a:rPr kumimoji="0" lang="en-US" sz="54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tấn</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2" name="Rectangle 91"/>
          <p:cNvSpPr/>
          <p:nvPr/>
        </p:nvSpPr>
        <p:spPr>
          <a:xfrm>
            <a:off x="6417252" y="4590602"/>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p>
        </p:txBody>
      </p:sp>
      <p:sp>
        <p:nvSpPr>
          <p:cNvPr id="93" name="Rectangle 92"/>
          <p:cNvSpPr/>
          <p:nvPr/>
        </p:nvSpPr>
        <p:spPr>
          <a:xfrm>
            <a:off x="622425" y="5673514"/>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400</a:t>
            </a:r>
          </a:p>
        </p:txBody>
      </p:sp>
      <p:sp>
        <p:nvSpPr>
          <p:cNvPr id="94" name="Rectangle 93"/>
          <p:cNvSpPr/>
          <p:nvPr/>
        </p:nvSpPr>
        <p:spPr>
          <a:xfrm>
            <a:off x="6417252" y="5673515"/>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4 000</a:t>
            </a:r>
          </a:p>
        </p:txBody>
      </p:sp>
      <p:sp>
        <p:nvSpPr>
          <p:cNvPr id="95" name="Rectangle 94"/>
          <p:cNvSpPr/>
          <p:nvPr/>
        </p:nvSpPr>
        <p:spPr>
          <a:xfrm>
            <a:off x="600204" y="4638684"/>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a:t>
            </a:r>
          </a:p>
        </p:txBody>
      </p:sp>
      <p:pic>
        <p:nvPicPr>
          <p:cNvPr id="96"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89960" y="43381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12553" y="543856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7475" y="533228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43846" y="4281729"/>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p:cNvSpPr txBox="1"/>
          <p:nvPr/>
        </p:nvSpPr>
        <p:spPr>
          <a:xfrm>
            <a:off x="5215860" y="1103403"/>
            <a:ext cx="25259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CÂU </a:t>
            </a:r>
            <a:r>
              <a:rPr kumimoji="0" lang="vi-VN"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56827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fade">
                                      <p:cBhvr>
                                        <p:cTn id="10" dur="500"/>
                                        <p:tgtEl>
                                          <p:spTgt spid="92"/>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3"/>
                                        </p:tgtEl>
                                        <p:attrNameLst>
                                          <p:attrName>style.visibility</p:attrName>
                                        </p:attrNameLst>
                                      </p:cBhvr>
                                      <p:to>
                                        <p:strVal val="visible"/>
                                      </p:to>
                                    </p:set>
                                    <p:animEffect transition="in" filter="fade">
                                      <p:cBhvr>
                                        <p:cTn id="13" dur="500"/>
                                        <p:tgtEl>
                                          <p:spTgt spid="9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500"/>
                                        <p:tgtEl>
                                          <p:spTgt spid="94"/>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fade">
                                      <p:cBhvr>
                                        <p:cTn id="19" dur="500"/>
                                        <p:tgtEl>
                                          <p:spTgt spid="95"/>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3"/>
                  </p:tgtEl>
                </p:cond>
              </p:nextCondLst>
            </p:seq>
            <p:seq concurrent="1" nextAc="seek">
              <p:cTn id="28" restart="whenNotActive" fill="hold" evtFilter="cancelBubble" nodeType="interactiveSeq">
                <p:stCondLst>
                  <p:cond evt="onClick" delay="0">
                    <p:tgtEl>
                      <p:spTgt spid="95"/>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5"/>
                  </p:tgtEl>
                </p:cond>
              </p:nextCondLst>
            </p:seq>
            <p:seq concurrent="1" nextAc="seek">
              <p:cTn id="33" restart="whenNotActive" fill="hold" evtFilter="cancelBubble" nodeType="interactiveSeq">
                <p:stCondLst>
                  <p:cond evt="onClick" delay="0">
                    <p:tgtEl>
                      <p:spTgt spid="94"/>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4"/>
                  </p:tgtEl>
                </p:cond>
              </p:nextCondLst>
            </p:seq>
            <p:seq concurrent="1" nextAc="seek">
              <p:cTn id="38" restart="whenNotActive" fill="hold" evtFilter="cancelBubble" nodeType="interactiveSeq">
                <p:stCondLst>
                  <p:cond evt="onClick" delay="0">
                    <p:tgtEl>
                      <p:spTgt spid="9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98"/>
                                        </p:tgtEl>
                                      </p:cBhvr>
                                    </p:animEffect>
                                    <p:set>
                                      <p:cBhvr>
                                        <p:cTn id="46" dur="1" fill="hold">
                                          <p:stCondLst>
                                            <p:cond delay="499"/>
                                          </p:stCondLst>
                                        </p:cTn>
                                        <p:tgtEl>
                                          <p:spTgt spid="98"/>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500"/>
                                        <p:tgtEl>
                                          <p:spTgt spid="96"/>
                                        </p:tgtEl>
                                      </p:cBhvr>
                                    </p:animEffect>
                                    <p:set>
                                      <p:cBhvr>
                                        <p:cTn id="49" dur="1" fill="hold">
                                          <p:stCondLst>
                                            <p:cond delay="499"/>
                                          </p:stCondLst>
                                        </p:cTn>
                                        <p:tgtEl>
                                          <p:spTgt spid="96"/>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500"/>
                                        <p:tgtEl>
                                          <p:spTgt spid="97"/>
                                        </p:tgtEl>
                                      </p:cBhvr>
                                    </p:animEffect>
                                    <p:set>
                                      <p:cBhvr>
                                        <p:cTn id="52" dur="1" fill="hold">
                                          <p:stCondLst>
                                            <p:cond delay="499"/>
                                          </p:stCondLst>
                                        </p:cTn>
                                        <p:tgtEl>
                                          <p:spTgt spid="97"/>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500"/>
                                        <p:tgtEl>
                                          <p:spTgt spid="99"/>
                                        </p:tgtEl>
                                      </p:cBhvr>
                                    </p:animEffect>
                                    <p:set>
                                      <p:cBhvr>
                                        <p:cTn id="55" dur="1" fill="hold">
                                          <p:stCondLst>
                                            <p:cond delay="499"/>
                                          </p:stCondLst>
                                        </p:cTn>
                                        <p:tgtEl>
                                          <p:spTgt spid="99"/>
                                        </p:tgtEl>
                                        <p:attrNameLst>
                                          <p:attrName>style.visibility</p:attrName>
                                        </p:attrNameLst>
                                      </p:cBhvr>
                                      <p:to>
                                        <p:strVal val="hidden"/>
                                      </p:to>
                                    </p:set>
                                  </p:childTnLst>
                                </p:cTn>
                              </p:par>
                              <p:par>
                                <p:cTn id="56" presetID="10" presetClass="exit" presetSubtype="0" fill="hold" grpId="0" nodeType="withEffect">
                                  <p:stCondLst>
                                    <p:cond delay="500"/>
                                  </p:stCondLst>
                                  <p:childTnLst>
                                    <p:animEffect transition="out" filter="fade">
                                      <p:cBhvr>
                                        <p:cTn id="57" dur="500"/>
                                        <p:tgtEl>
                                          <p:spTgt spid="91"/>
                                        </p:tgtEl>
                                      </p:cBhvr>
                                    </p:animEffect>
                                    <p:set>
                                      <p:cBhvr>
                                        <p:cTn id="58" dur="1" fill="hold">
                                          <p:stCondLst>
                                            <p:cond delay="499"/>
                                          </p:stCondLst>
                                        </p:cTn>
                                        <p:tgtEl>
                                          <p:spTgt spid="91"/>
                                        </p:tgtEl>
                                        <p:attrNameLst>
                                          <p:attrName>style.visibility</p:attrName>
                                        </p:attrNameLst>
                                      </p:cBhvr>
                                      <p:to>
                                        <p:strVal val="hidden"/>
                                      </p:to>
                                    </p:set>
                                  </p:childTnLst>
                                </p:cTn>
                              </p:par>
                              <p:par>
                                <p:cTn id="59" presetID="10" presetClass="exit" presetSubtype="0" fill="hold" grpId="0" nodeType="withEffect">
                                  <p:stCondLst>
                                    <p:cond delay="500"/>
                                  </p:stCondLst>
                                  <p:childTnLst>
                                    <p:animEffect transition="out" filter="fade">
                                      <p:cBhvr>
                                        <p:cTn id="60" dur="500"/>
                                        <p:tgtEl>
                                          <p:spTgt spid="92"/>
                                        </p:tgtEl>
                                      </p:cBhvr>
                                    </p:animEffect>
                                    <p:set>
                                      <p:cBhvr>
                                        <p:cTn id="61" dur="1" fill="hold">
                                          <p:stCondLst>
                                            <p:cond delay="499"/>
                                          </p:stCondLst>
                                        </p:cTn>
                                        <p:tgtEl>
                                          <p:spTgt spid="92"/>
                                        </p:tgtEl>
                                        <p:attrNameLst>
                                          <p:attrName>style.visibility</p:attrName>
                                        </p:attrNameLst>
                                      </p:cBhvr>
                                      <p:to>
                                        <p:strVal val="hidden"/>
                                      </p:to>
                                    </p:set>
                                  </p:childTnLst>
                                </p:cTn>
                              </p:par>
                              <p:par>
                                <p:cTn id="62" presetID="10" presetClass="exit" presetSubtype="0" fill="hold" grpId="0" nodeType="withEffect">
                                  <p:stCondLst>
                                    <p:cond delay="500"/>
                                  </p:stCondLst>
                                  <p:childTnLst>
                                    <p:animEffect transition="out" filter="fade">
                                      <p:cBhvr>
                                        <p:cTn id="63" dur="500"/>
                                        <p:tgtEl>
                                          <p:spTgt spid="93"/>
                                        </p:tgtEl>
                                      </p:cBhvr>
                                    </p:animEffect>
                                    <p:set>
                                      <p:cBhvr>
                                        <p:cTn id="64" dur="1" fill="hold">
                                          <p:stCondLst>
                                            <p:cond delay="499"/>
                                          </p:stCondLst>
                                        </p:cTn>
                                        <p:tgtEl>
                                          <p:spTgt spid="93"/>
                                        </p:tgtEl>
                                        <p:attrNameLst>
                                          <p:attrName>style.visibility</p:attrName>
                                        </p:attrNameLst>
                                      </p:cBhvr>
                                      <p:to>
                                        <p:strVal val="hidden"/>
                                      </p:to>
                                    </p:set>
                                  </p:childTnLst>
                                </p:cTn>
                              </p:par>
                              <p:par>
                                <p:cTn id="65" presetID="10" presetClass="exit" presetSubtype="0" fill="hold" grpId="0" nodeType="withEffect">
                                  <p:stCondLst>
                                    <p:cond delay="500"/>
                                  </p:stCondLst>
                                  <p:childTnLst>
                                    <p:animEffect transition="out" filter="fade">
                                      <p:cBhvr>
                                        <p:cTn id="66" dur="500"/>
                                        <p:tgtEl>
                                          <p:spTgt spid="94"/>
                                        </p:tgtEl>
                                      </p:cBhvr>
                                    </p:animEffect>
                                    <p:set>
                                      <p:cBhvr>
                                        <p:cTn id="67" dur="1" fill="hold">
                                          <p:stCondLst>
                                            <p:cond delay="499"/>
                                          </p:stCondLst>
                                        </p:cTn>
                                        <p:tgtEl>
                                          <p:spTgt spid="94"/>
                                        </p:tgtEl>
                                        <p:attrNameLst>
                                          <p:attrName>style.visibility</p:attrName>
                                        </p:attrNameLst>
                                      </p:cBhvr>
                                      <p:to>
                                        <p:strVal val="hidden"/>
                                      </p:to>
                                    </p:set>
                                  </p:childTnLst>
                                </p:cTn>
                              </p:par>
                              <p:par>
                                <p:cTn id="68" presetID="10" presetClass="exit" presetSubtype="0" fill="hold" grpId="0" nodeType="withEffect">
                                  <p:stCondLst>
                                    <p:cond delay="500"/>
                                  </p:stCondLst>
                                  <p:childTnLst>
                                    <p:animEffect transition="out" filter="fade">
                                      <p:cBhvr>
                                        <p:cTn id="69" dur="500"/>
                                        <p:tgtEl>
                                          <p:spTgt spid="95"/>
                                        </p:tgtEl>
                                      </p:cBhvr>
                                    </p:animEffect>
                                    <p:set>
                                      <p:cBhvr>
                                        <p:cTn id="70" dur="1" fill="hold">
                                          <p:stCondLst>
                                            <p:cond delay="499"/>
                                          </p:stCondLst>
                                        </p:cTn>
                                        <p:tgtEl>
                                          <p:spTgt spid="95"/>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500"/>
                                        <p:tgtEl>
                                          <p:spTgt spid="101"/>
                                        </p:tgtEl>
                                      </p:cBhvr>
                                    </p:animEffect>
                                    <p:set>
                                      <p:cBhvr>
                                        <p:cTn id="73" dur="1" fill="hold">
                                          <p:stCondLst>
                                            <p:cond delay="499"/>
                                          </p:stCondLst>
                                        </p:cTn>
                                        <p:tgtEl>
                                          <p:spTgt spid="101"/>
                                        </p:tgtEl>
                                        <p:attrNameLst>
                                          <p:attrName>style.visibility</p:attrName>
                                        </p:attrNameLst>
                                      </p:cBhvr>
                                      <p:to>
                                        <p:strVal val="hidden"/>
                                      </p:to>
                                    </p:set>
                                  </p:childTnLst>
                                </p:cTn>
                              </p:par>
                              <p:par>
                                <p:cTn id="74" presetID="0" presetClass="path" presetSubtype="0" accel="50000" decel="50000" fill="hold" nodeType="withEffect">
                                  <p:stCondLst>
                                    <p:cond delay="0"/>
                                  </p:stCondLst>
                                  <p:childTnLst>
                                    <p:animMotion origin="layout" path="M 5.20833E-6 -1.85185E-6 L 5.20833E-6 -1.85185E-6 C 0.00053 -0.00416 0.00183 -0.01852 0.00352 -0.02523 C 0.00417 -0.02824 0.00522 -0.03078 0.00587 -0.03379 C 0.00639 -0.03588 0.00652 -0.03819 0.00704 -0.04004 C 0.00769 -0.04236 0.00886 -0.04421 0.00951 -0.04652 C 0.01003 -0.04838 0.0099 -0.05092 0.01068 -0.05277 C 0.0116 -0.05532 0.01316 -0.05671 0.0142 -0.05926 C 0.0211 -0.07477 0.0155 -0.07037 0.0237 -0.07407 C 0.02982 -0.08102 0.02566 -0.07754 0.03568 -0.08032 C 0.03803 -0.08102 0.0405 -0.08171 0.04285 -0.0824 C 0.04441 -0.0831 0.04597 -0.08402 0.04753 -0.08449 C 0.0504 -0.08541 0.05313 -0.08588 0.05587 -0.08657 L 0.10001 -0.08449 C 0.10365 -0.08426 0.11225 -0.0824 0.11667 -0.08032 C 0.11902 -0.07916 0.12383 -0.07615 0.12383 -0.07615 C 0.12501 -0.07477 0.12605 -0.07291 0.12735 -0.07176 C 0.13178 -0.06828 0.13972 -0.06527 0.14402 -0.06342 C 0.14558 -0.06273 0.14727 -0.06227 0.14883 -0.06134 C 0.15274 -0.05902 0.15261 -0.05879 0.15717 -0.05694 C 0.15912 -0.05625 0.16107 -0.05578 0.16303 -0.05486 C 0.16433 -0.0544 0.1655 -0.05347 0.16667 -0.05277 C 0.1698 -0.05139 0.17618 -0.04861 0.17618 -0.04861 C 0.17735 -0.04652 0.17865 -0.04444 0.17969 -0.04213 C 0.18061 -0.04027 0.181 -0.0375 0.18217 -0.03588 C 0.18217 -0.03588 0.19102 -0.02523 0.19285 -0.02315 C 0.19402 -0.02176 0.19545 -0.02083 0.19636 -0.01898 C 0.19883 -0.01481 0.20079 -0.00949 0.20352 -0.00625 C 0.20469 -0.00486 0.206 -0.0037 0.20717 -0.00208 C 0.20847 -1.85185E-6 0.20938 0.00232 0.21068 0.0044 C 0.21186 0.00602 0.21316 0.00695 0.21433 0.00857 C 0.21563 0.01042 0.21654 0.0132 0.21785 0.01482 C 0.22006 0.01806 0.22266 0.0206 0.22501 0.02338 C 0.22904 0.02824 0.22761 0.02593 0.22982 0.02986 " pathEditMode="relative" ptsTypes="AAAAAAAAAAAAAAAAAAAAAAAAAAAAAAAAAA">
                                      <p:cBhvr>
                                        <p:cTn id="75" dur="2000" fill="hold"/>
                                        <p:tgtEl>
                                          <p:spTgt spid="50"/>
                                        </p:tgtEl>
                                        <p:attrNameLst>
                                          <p:attrName>ppt_x</p:attrName>
                                          <p:attrName>ppt_y</p:attrName>
                                        </p:attrNameLst>
                                      </p:cBhvr>
                                    </p:animMotion>
                                  </p:childTnLst>
                                </p:cTn>
                              </p:par>
                            </p:childTnLst>
                          </p:cTn>
                        </p:par>
                        <p:par>
                          <p:cTn id="76" fill="hold">
                            <p:stCondLst>
                              <p:cond delay="2000"/>
                            </p:stCondLst>
                            <p:childTnLst>
                              <p:par>
                                <p:cTn id="77" presetID="10" presetClass="exit" presetSubtype="0" fill="hold" nodeType="afterEffect">
                                  <p:stCondLst>
                                    <p:cond delay="0"/>
                                  </p:stCondLst>
                                  <p:childTnLst>
                                    <p:animEffect transition="out" filter="fade">
                                      <p:cBhvr>
                                        <p:cTn id="78" dur="500"/>
                                        <p:tgtEl>
                                          <p:spTgt spid="50"/>
                                        </p:tgtEl>
                                      </p:cBhvr>
                                    </p:animEffect>
                                    <p:set>
                                      <p:cBhvr>
                                        <p:cTn id="79" dur="1" fill="hold">
                                          <p:stCondLst>
                                            <p:cond delay="499"/>
                                          </p:stCondLst>
                                        </p:cTn>
                                        <p:tgtEl>
                                          <p:spTgt spid="50"/>
                                        </p:tgtEl>
                                        <p:attrNameLst>
                                          <p:attrName>style.visibility</p:attrName>
                                        </p:attrNameLst>
                                      </p:cBhvr>
                                      <p:to>
                                        <p:strVal val="hidden"/>
                                      </p:to>
                                    </p:set>
                                  </p:childTnLst>
                                </p:cTn>
                              </p:par>
                            </p:childTnLst>
                          </p:cTn>
                        </p:par>
                        <p:par>
                          <p:cTn id="80" fill="hold">
                            <p:stCondLst>
                              <p:cond delay="2500"/>
                            </p:stCondLst>
                            <p:childTnLst>
                              <p:par>
                                <p:cTn id="81" presetID="10" presetClass="exit" presetSubtype="0" fill="hold" nodeType="afterEffect">
                                  <p:stCondLst>
                                    <p:cond delay="0"/>
                                  </p:stCondLst>
                                  <p:childTnLst>
                                    <p:animEffect transition="out" filter="fade">
                                      <p:cBhvr>
                                        <p:cTn id="82" dur="500"/>
                                        <p:tgtEl>
                                          <p:spTgt spid="10"/>
                                        </p:tgtEl>
                                      </p:cBhvr>
                                    </p:animEffect>
                                    <p:set>
                                      <p:cBhvr>
                                        <p:cTn id="83" dur="1" fill="hold">
                                          <p:stCondLst>
                                            <p:cond delay="499"/>
                                          </p:stCondLst>
                                        </p:cTn>
                                        <p:tgtEl>
                                          <p:spTgt spid="10"/>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fade">
                                      <p:cBhvr>
                                        <p:cTn id="86" dur="500"/>
                                        <p:tgtEl>
                                          <p:spTgt spid="37"/>
                                        </p:tgtEl>
                                      </p:cBhvr>
                                    </p:animEffect>
                                  </p:childTnLst>
                                </p:cTn>
                              </p:par>
                            </p:childTnLst>
                          </p:cTn>
                        </p:par>
                        <p:par>
                          <p:cTn id="87" fill="hold">
                            <p:stCondLst>
                              <p:cond delay="3000"/>
                            </p:stCondLst>
                            <p:childTnLst>
                              <p:par>
                                <p:cTn id="88" presetID="10" presetClass="exit" presetSubtype="0" fill="hold" nodeType="afterEffect">
                                  <p:stCondLst>
                                    <p:cond delay="500"/>
                                  </p:stCondLst>
                                  <p:childTnLst>
                                    <p:animEffect transition="out" filter="fade">
                                      <p:cBhvr>
                                        <p:cTn id="89" dur="500"/>
                                        <p:tgtEl>
                                          <p:spTgt spid="37"/>
                                        </p:tgtEl>
                                      </p:cBhvr>
                                    </p:animEffect>
                                    <p:set>
                                      <p:cBhvr>
                                        <p:cTn id="90" dur="1" fill="hold">
                                          <p:stCondLst>
                                            <p:cond delay="499"/>
                                          </p:stCondLst>
                                        </p:cTn>
                                        <p:tgtEl>
                                          <p:spTgt spid="37"/>
                                        </p:tgtEl>
                                        <p:attrNameLst>
                                          <p:attrName>style.visibility</p:attrName>
                                        </p:attrNameLst>
                                      </p:cBhvr>
                                      <p:to>
                                        <p:strVal val="hidden"/>
                                      </p:to>
                                    </p:set>
                                  </p:childTnLst>
                                </p:cTn>
                              </p:par>
                              <p:par>
                                <p:cTn id="91" presetID="10" presetClass="entr" presetSubtype="0" fill="hold" nodeType="withEffect">
                                  <p:stCondLst>
                                    <p:cond delay="500"/>
                                  </p:stCondLst>
                                  <p:childTnLst>
                                    <p:set>
                                      <p:cBhvr>
                                        <p:cTn id="92" dur="1" fill="hold">
                                          <p:stCondLst>
                                            <p:cond delay="0"/>
                                          </p:stCondLst>
                                        </p:cTn>
                                        <p:tgtEl>
                                          <p:spTgt spid="13"/>
                                        </p:tgtEl>
                                        <p:attrNameLst>
                                          <p:attrName>style.visibility</p:attrName>
                                        </p:attrNameLst>
                                      </p:cBhvr>
                                      <p:to>
                                        <p:strVal val="visible"/>
                                      </p:to>
                                    </p:set>
                                    <p:animEffect transition="in" filter="fade">
                                      <p:cBhvr>
                                        <p:cTn id="93" dur="500"/>
                                        <p:tgtEl>
                                          <p:spTgt spid="13"/>
                                        </p:tgtEl>
                                      </p:cBhvr>
                                    </p:animEffect>
                                  </p:childTnLst>
                                </p:cTn>
                              </p:par>
                              <p:par>
                                <p:cTn id="94" presetID="10" presetClass="entr" presetSubtype="0" fill="hold" nodeType="withEffect">
                                  <p:stCondLst>
                                    <p:cond delay="500"/>
                                  </p:stCondLst>
                                  <p:childTnLst>
                                    <p:set>
                                      <p:cBhvr>
                                        <p:cTn id="95" dur="1" fill="hold">
                                          <p:stCondLst>
                                            <p:cond delay="0"/>
                                          </p:stCondLst>
                                        </p:cTn>
                                        <p:tgtEl>
                                          <p:spTgt spid="87"/>
                                        </p:tgtEl>
                                        <p:attrNameLst>
                                          <p:attrName>style.visibility</p:attrName>
                                        </p:attrNameLst>
                                      </p:cBhvr>
                                      <p:to>
                                        <p:strVal val="visible"/>
                                      </p:to>
                                    </p:set>
                                    <p:animEffect transition="in" filter="fade">
                                      <p:cBhvr>
                                        <p:cTn id="96" dur="500"/>
                                        <p:tgtEl>
                                          <p:spTgt spid="87"/>
                                        </p:tgtEl>
                                      </p:cBhvr>
                                    </p:animEffect>
                                  </p:childTnLst>
                                  <p:subTnLst>
                                    <p:audio>
                                      <p:cMediaNode>
                                        <p:cTn display="0" masterRel="sameClick">
                                          <p:stCondLst>
                                            <p:cond evt="begin" delay="0">
                                              <p:tn val="94"/>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92"/>
                  </p:tgtEl>
                </p:cond>
              </p:nextCondLst>
            </p:seq>
          </p:childTnLst>
        </p:cTn>
      </p:par>
    </p:tnLst>
    <p:bldLst>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101" grpId="0"/>
      <p:bldP spid="101"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91368" y="-1358862"/>
            <a:ext cx="5513763" cy="9570672"/>
          </a:xfrm>
          <a:prstGeom prst="rect">
            <a:avLst/>
          </a:prstGeom>
        </p:spPr>
      </p:pic>
      <p:pic>
        <p:nvPicPr>
          <p:cNvPr id="20" name="图片 19"/>
          <p:cNvPicPr>
            <a:picLocks noChangeAspect="1"/>
          </p:cNvPicPr>
          <p:nvPr/>
        </p:nvPicPr>
        <p:blipFill rotWithShape="1">
          <a:blip r:embed="rId4"/>
          <a:srcRect r="37374"/>
          <a:stretch/>
        </p:blipFill>
        <p:spPr>
          <a:xfrm>
            <a:off x="277762" y="2362773"/>
            <a:ext cx="2931919" cy="468162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067952" y="5245977"/>
            <a:ext cx="1533078" cy="1625591"/>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9182991" y="535404"/>
            <a:ext cx="1805207" cy="1785257"/>
          </a:xfrm>
          <a:prstGeom prst="rect">
            <a:avLst/>
          </a:prstGeom>
        </p:spPr>
      </p:pic>
      <p:pic>
        <p:nvPicPr>
          <p:cNvPr id="15" name="图片 1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338976" y="4764110"/>
            <a:ext cx="1325941" cy="1902876"/>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 name="Picture 1"/>
          <p:cNvPicPr>
            <a:picLocks noChangeAspect="1"/>
          </p:cNvPicPr>
          <p:nvPr/>
        </p:nvPicPr>
        <p:blipFill>
          <a:blip r:embed="rId10"/>
          <a:stretch>
            <a:fillRect/>
          </a:stretch>
        </p:blipFill>
        <p:spPr>
          <a:xfrm>
            <a:off x="3257165" y="1684060"/>
            <a:ext cx="5925826" cy="3627434"/>
          </a:xfrm>
          <a:prstGeom prst="rect">
            <a:avLst/>
          </a:prstGeom>
        </p:spPr>
      </p:pic>
    </p:spTree>
    <p:extLst>
      <p:ext uri="{BB962C8B-B14F-4D97-AF65-F5344CB8AC3E}">
        <p14:creationId xmlns:p14="http://schemas.microsoft.com/office/powerpoint/2010/main" val="35616690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3" name="Picture 2"/>
          <p:cNvPicPr>
            <a:picLocks noChangeAspect="1"/>
          </p:cNvPicPr>
          <p:nvPr/>
        </p:nvPicPr>
        <p:blipFill>
          <a:blip r:embed="rId9"/>
          <a:stretch>
            <a:fillRect/>
          </a:stretch>
        </p:blipFill>
        <p:spPr>
          <a:xfrm>
            <a:off x="1760320" y="2709920"/>
            <a:ext cx="5236918" cy="2859272"/>
          </a:xfrm>
          <a:prstGeom prst="rect">
            <a:avLst/>
          </a:prstGeom>
        </p:spPr>
      </p:pic>
    </p:spTree>
    <p:extLst>
      <p:ext uri="{BB962C8B-B14F-4D97-AF65-F5344CB8AC3E}">
        <p14:creationId xmlns:p14="http://schemas.microsoft.com/office/powerpoint/2010/main" val="7567029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icken Dan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2699" y="940869"/>
            <a:ext cx="10846602" cy="5171174"/>
          </a:xfrm>
          <a:prstGeom prst="roundRect">
            <a:avLst>
              <a:gd name="adj" fmla="val 5439"/>
            </a:avLst>
          </a:prstGeom>
          <a:ln>
            <a:noFill/>
          </a:ln>
          <a:effectLst>
            <a:innerShdw blurRad="114300" dist="50800">
              <a:srgbClr val="000000">
                <a:alpha val="0"/>
              </a:srgbClr>
            </a:innerShdw>
          </a:effectLst>
        </p:spPr>
      </p:pic>
      <p:sp>
        <p:nvSpPr>
          <p:cNvPr id="3" name="Rectangle 2"/>
          <p:cNvSpPr/>
          <p:nvPr/>
        </p:nvSpPr>
        <p:spPr>
          <a:xfrm>
            <a:off x="6300584" y="-369332"/>
            <a:ext cx="480772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思源黑体 CN Light"/>
                <a:ea typeface="+mn-ea"/>
                <a:cs typeface="+mn-cs"/>
              </a:rPr>
              <a:t>https://youtube.com/watch?v=WZJAIkmT3Rg</a:t>
            </a:r>
          </a:p>
        </p:txBody>
      </p:sp>
    </p:spTree>
    <p:extLst>
      <p:ext uri="{BB962C8B-B14F-4D97-AF65-F5344CB8AC3E}">
        <p14:creationId xmlns:p14="http://schemas.microsoft.com/office/powerpoint/2010/main" val="6153977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3" name="Picture 2"/>
          <p:cNvPicPr>
            <a:picLocks noChangeAspect="1"/>
          </p:cNvPicPr>
          <p:nvPr/>
        </p:nvPicPr>
        <p:blipFill>
          <a:blip r:embed="rId9"/>
          <a:stretch>
            <a:fillRect/>
          </a:stretch>
        </p:blipFill>
        <p:spPr>
          <a:xfrm>
            <a:off x="2045540" y="2599473"/>
            <a:ext cx="5194242" cy="2859272"/>
          </a:xfrm>
          <a:prstGeom prst="rect">
            <a:avLst/>
          </a:prstGeom>
        </p:spPr>
      </p:pic>
    </p:spTree>
    <p:extLst>
      <p:ext uri="{BB962C8B-B14F-4D97-AF65-F5344CB8AC3E}">
        <p14:creationId xmlns:p14="http://schemas.microsoft.com/office/powerpoint/2010/main" val="20056842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3405226" y="903538"/>
            <a:ext cx="5062348" cy="769441"/>
          </a:xfrm>
          <a:prstGeom prst="rect">
            <a:avLst/>
          </a:prstGeom>
          <a:noFill/>
        </p:spPr>
        <p:txBody>
          <a:bodyPr wrap="none" lIns="91440" tIns="45720" rIns="91440" bIns="45720">
            <a:spAutoFit/>
          </a:bodyPr>
          <a:lstStyle/>
          <a:p>
            <a:pPr lvl="0" algn="ctr">
              <a:defRPr/>
            </a:pPr>
            <a:r>
              <a:rPr lang="en-US" sz="44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1. </a:t>
            </a:r>
            <a:r>
              <a:rPr lang="vi-VN" sz="44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Đặt tính rồi tính.</a:t>
            </a:r>
            <a:endParaRPr kumimoji="0" lang="en-US" sz="4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79B7E517-25D9-218D-15DF-F5EB2EAD240E}"/>
              </a:ext>
            </a:extLst>
          </p:cNvPr>
          <p:cNvSpPr/>
          <p:nvPr/>
        </p:nvSpPr>
        <p:spPr>
          <a:xfrm>
            <a:off x="1171575" y="2114550"/>
            <a:ext cx="3095625" cy="1000125"/>
          </a:xfrm>
          <a:prstGeom prst="roundRect">
            <a:avLst>
              <a:gd name="adj" fmla="val 3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23 152 × 4</a:t>
            </a:r>
          </a:p>
        </p:txBody>
      </p:sp>
      <p:sp>
        <p:nvSpPr>
          <p:cNvPr id="5" name="Rectangle: Rounded Corners 4">
            <a:extLst>
              <a:ext uri="{FF2B5EF4-FFF2-40B4-BE49-F238E27FC236}">
                <a16:creationId xmlns:a16="http://schemas.microsoft.com/office/drawing/2014/main" id="{89E88D60-AA6A-EF1F-6CD4-893ECDE55AF6}"/>
              </a:ext>
            </a:extLst>
          </p:cNvPr>
          <p:cNvSpPr/>
          <p:nvPr/>
        </p:nvSpPr>
        <p:spPr>
          <a:xfrm>
            <a:off x="6638925" y="2028825"/>
            <a:ext cx="3095625" cy="1000125"/>
          </a:xfrm>
          <a:prstGeom prst="roundRect">
            <a:avLst>
              <a:gd name="adj" fmla="val 3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6 071 × 3</a:t>
            </a:r>
          </a:p>
        </p:txBody>
      </p:sp>
      <p:sp>
        <p:nvSpPr>
          <p:cNvPr id="6" name="Rectangle: Rounded Corners 5">
            <a:extLst>
              <a:ext uri="{FF2B5EF4-FFF2-40B4-BE49-F238E27FC236}">
                <a16:creationId xmlns:a16="http://schemas.microsoft.com/office/drawing/2014/main" id="{234E0427-A060-0474-72BA-975C15ABD065}"/>
              </a:ext>
            </a:extLst>
          </p:cNvPr>
          <p:cNvSpPr/>
          <p:nvPr/>
        </p:nvSpPr>
        <p:spPr>
          <a:xfrm>
            <a:off x="1190625" y="3505200"/>
            <a:ext cx="3095625" cy="1000125"/>
          </a:xfrm>
          <a:prstGeom prst="roundRect">
            <a:avLst>
              <a:gd name="adj" fmla="val 3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24 185 : 5</a:t>
            </a:r>
          </a:p>
        </p:txBody>
      </p:sp>
      <p:sp>
        <p:nvSpPr>
          <p:cNvPr id="7" name="Rectangle: Rounded Corners 6">
            <a:extLst>
              <a:ext uri="{FF2B5EF4-FFF2-40B4-BE49-F238E27FC236}">
                <a16:creationId xmlns:a16="http://schemas.microsoft.com/office/drawing/2014/main" id="{75D4541C-A117-A635-A53F-D2C13D0E8D1E}"/>
              </a:ext>
            </a:extLst>
          </p:cNvPr>
          <p:cNvSpPr/>
          <p:nvPr/>
        </p:nvSpPr>
        <p:spPr>
          <a:xfrm>
            <a:off x="6677025" y="3457575"/>
            <a:ext cx="3095625" cy="1000125"/>
          </a:xfrm>
          <a:prstGeom prst="roundRect">
            <a:avLst>
              <a:gd name="adj" fmla="val 3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5 208 : 4</a:t>
            </a:r>
          </a:p>
        </p:txBody>
      </p:sp>
    </p:spTree>
    <p:extLst>
      <p:ext uri="{BB962C8B-B14F-4D97-AF65-F5344CB8AC3E}">
        <p14:creationId xmlns:p14="http://schemas.microsoft.com/office/powerpoint/2010/main" val="25461448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152900" y="376081"/>
            <a:ext cx="5478117" cy="923330"/>
          </a:xfrm>
          <a:prstGeom prst="rect">
            <a:avLst/>
          </a:prstGeom>
          <a:noFill/>
        </p:spPr>
        <p:txBody>
          <a:bodyPr wrap="square" rtlCol="0">
            <a:spAutoFit/>
          </a:bodyPr>
          <a:lstStyle/>
          <a:p>
            <a:pPr lvl="0">
              <a:defRPr/>
            </a:pPr>
            <a:r>
              <a:rPr lang="en-US" sz="5400" b="1" dirty="0">
                <a:solidFill>
                  <a:srgbClr val="3B2938"/>
                </a:solidFill>
                <a:cs typeface="Times New Roman" panose="02020603050405020304" pitchFamily="18" charset="0"/>
              </a:rPr>
              <a:t>23 152 × 4 = ?</a:t>
            </a: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4667720" y="1621370"/>
            <a:ext cx="4495330" cy="1323439"/>
          </a:xfrm>
          <a:prstGeom prst="rect">
            <a:avLst/>
          </a:prstGeom>
          <a:noFill/>
        </p:spPr>
        <p:txBody>
          <a:bodyPr wrap="square" rtlCol="0">
            <a:spAutoFit/>
          </a:bodyPr>
          <a:lstStyle/>
          <a:p>
            <a:pPr lvl="0">
              <a:defRPr/>
            </a:pPr>
            <a:r>
              <a:rPr lang="en-US" sz="8000" spc="600" dirty="0">
                <a:solidFill>
                  <a:prstClr val="white"/>
                </a:solidFill>
              </a:rPr>
              <a:t>23 152 </a:t>
            </a:r>
            <a:endParaRPr kumimoji="0" lang="en-US" sz="8000" b="0" i="0" u="none" strike="noStrike" kern="1200" cap="none" spc="600" normalizeH="0" baseline="0" noProof="0" dirty="0">
              <a:ln>
                <a:noFill/>
              </a:ln>
              <a:solidFill>
                <a:prstClr val="white"/>
              </a:solidFill>
              <a:effectLst/>
              <a:uLnTx/>
              <a:uFillTx/>
              <a:latin typeface="Calibri"/>
              <a:ea typeface="+mn-ea"/>
              <a:cs typeface="+mn-cs"/>
            </a:endParaRPr>
          </a:p>
        </p:txBody>
      </p:sp>
      <p:sp>
        <p:nvSpPr>
          <p:cNvPr id="57" name="TextBox 56">
            <a:extLst>
              <a:ext uri="{FF2B5EF4-FFF2-40B4-BE49-F238E27FC236}">
                <a16:creationId xmlns:a16="http://schemas.microsoft.com/office/drawing/2014/main" id="{D1236541-C2AC-4111-B254-C1FD215C3678}"/>
              </a:ext>
            </a:extLst>
          </p:cNvPr>
          <p:cNvSpPr txBox="1"/>
          <p:nvPr/>
        </p:nvSpPr>
        <p:spPr>
          <a:xfrm>
            <a:off x="7266333" y="27975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4</a:t>
            </a:r>
          </a:p>
        </p:txBody>
      </p:sp>
      <p:sp>
        <p:nvSpPr>
          <p:cNvPr id="58" name="Rectangle 57">
            <a:extLst>
              <a:ext uri="{FF2B5EF4-FFF2-40B4-BE49-F238E27FC236}">
                <a16:creationId xmlns:a16="http://schemas.microsoft.com/office/drawing/2014/main" id="{EC964570-0846-48FD-AFF2-D9A4C6D7AA6B}"/>
              </a:ext>
            </a:extLst>
          </p:cNvPr>
          <p:cNvSpPr/>
          <p:nvPr/>
        </p:nvSpPr>
        <p:spPr>
          <a:xfrm>
            <a:off x="4667250" y="4076700"/>
            <a:ext cx="3467100" cy="67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7307180"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8</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695926" y="3906062"/>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0</a:t>
            </a:r>
          </a:p>
        </p:txBody>
      </p:sp>
      <p:sp>
        <p:nvSpPr>
          <p:cNvPr id="62" name="TextBox 61">
            <a:extLst>
              <a:ext uri="{FF2B5EF4-FFF2-40B4-BE49-F238E27FC236}">
                <a16:creationId xmlns:a16="http://schemas.microsoft.com/office/drawing/2014/main" id="{0F320226-1952-4CAE-8134-54CB38354F41}"/>
              </a:ext>
            </a:extLst>
          </p:cNvPr>
          <p:cNvSpPr txBox="1"/>
          <p:nvPr/>
        </p:nvSpPr>
        <p:spPr>
          <a:xfrm>
            <a:off x="4323700" y="257695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9" name="TextBox 88">
            <a:extLst>
              <a:ext uri="{FF2B5EF4-FFF2-40B4-BE49-F238E27FC236}">
                <a16:creationId xmlns:a16="http://schemas.microsoft.com/office/drawing/2014/main" id="{B112ED4E-DEB2-4480-B631-199AA37A02E7}"/>
              </a:ext>
            </a:extLst>
          </p:cNvPr>
          <p:cNvSpPr txBox="1"/>
          <p:nvPr/>
        </p:nvSpPr>
        <p:spPr>
          <a:xfrm>
            <a:off x="6127324" y="3896122"/>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6</a:t>
            </a:r>
          </a:p>
        </p:txBody>
      </p:sp>
      <p:sp>
        <p:nvSpPr>
          <p:cNvPr id="99" name="TextBox 98">
            <a:extLst>
              <a:ext uri="{FF2B5EF4-FFF2-40B4-BE49-F238E27FC236}">
                <a16:creationId xmlns:a16="http://schemas.microsoft.com/office/drawing/2014/main" id="{0F70C8B1-BA51-41CF-AD7A-532F8A3390E2}"/>
              </a:ext>
            </a:extLst>
          </p:cNvPr>
          <p:cNvSpPr txBox="1"/>
          <p:nvPr/>
        </p:nvSpPr>
        <p:spPr>
          <a:xfrm>
            <a:off x="5311901" y="388701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3" name="TextBox 2">
            <a:extLst>
              <a:ext uri="{FF2B5EF4-FFF2-40B4-BE49-F238E27FC236}">
                <a16:creationId xmlns:a16="http://schemas.microsoft.com/office/drawing/2014/main" id="{892DDE28-B9E9-9BA9-1B4A-F73F39A3C162}"/>
              </a:ext>
            </a:extLst>
          </p:cNvPr>
          <p:cNvSpPr txBox="1"/>
          <p:nvPr/>
        </p:nvSpPr>
        <p:spPr>
          <a:xfrm>
            <a:off x="4768976" y="390606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9</a:t>
            </a:r>
          </a:p>
        </p:txBody>
      </p:sp>
    </p:spTree>
    <p:extLst>
      <p:ext uri="{BB962C8B-B14F-4D97-AF65-F5344CB8AC3E}">
        <p14:creationId xmlns:p14="http://schemas.microsoft.com/office/powerpoint/2010/main" val="17159581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up)">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89"/>
                                        </p:tgtEl>
                                        <p:attrNameLst>
                                          <p:attrName>style.visibility</p:attrName>
                                        </p:attrNameLst>
                                      </p:cBhvr>
                                      <p:to>
                                        <p:strVal val="visible"/>
                                      </p:to>
                                    </p:set>
                                    <p:animEffect transition="in" filter="wipe(up)">
                                      <p:cBhvr>
                                        <p:cTn id="55" dur="500"/>
                                        <p:tgtEl>
                                          <p:spTgt spid="8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99"/>
                                        </p:tgtEl>
                                        <p:attrNameLst>
                                          <p:attrName>style.visibility</p:attrName>
                                        </p:attrNameLst>
                                      </p:cBhvr>
                                      <p:to>
                                        <p:strVal val="visible"/>
                                      </p:to>
                                    </p:set>
                                    <p:animEffect transition="in" filter="wipe(up)">
                                      <p:cBhvr>
                                        <p:cTn id="60" dur="500"/>
                                        <p:tgtEl>
                                          <p:spTgt spid="9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wipe(up)">
                                      <p:cBhvr>
                                        <p:cTn id="6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9" grpId="0"/>
      <p:bldP spid="99"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276725" y="404656"/>
            <a:ext cx="6457949" cy="923330"/>
          </a:xfrm>
          <a:prstGeom prst="rect">
            <a:avLst/>
          </a:prstGeom>
          <a:noFill/>
        </p:spPr>
        <p:txBody>
          <a:bodyPr wrap="square" rtlCol="0">
            <a:spAutoFit/>
          </a:bodyPr>
          <a:lstStyle/>
          <a:p>
            <a:pPr lvl="0">
              <a:defRPr/>
            </a:pPr>
            <a:r>
              <a:rPr lang="en-US" sz="5400" b="1" dirty="0">
                <a:solidFill>
                  <a:srgbClr val="3B2938"/>
                </a:solidFill>
                <a:cs typeface="Times New Roman" panose="02020603050405020304" pitchFamily="18" charset="0"/>
              </a:rPr>
              <a:t>6 071 × 3 </a:t>
            </a:r>
            <a:r>
              <a:rPr kumimoji="0" lang="en-US" sz="5400" b="1" i="0" u="none" strike="noStrike" kern="1200" cap="none" spc="0" normalizeH="0" baseline="0" noProof="0" dirty="0">
                <a:ln>
                  <a:noFill/>
                </a:ln>
                <a:solidFill>
                  <a:srgbClr val="3B2938"/>
                </a:solidFill>
                <a:effectLst/>
                <a:uLnTx/>
                <a:uFillTx/>
                <a:latin typeface="Calibri"/>
                <a:ea typeface="+mn-ea"/>
                <a:cs typeface="Times New Roman" panose="02020603050405020304" pitchFamily="18" charset="0"/>
              </a:rPr>
              <a:t>= ?</a:t>
            </a: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5276850" y="1621370"/>
            <a:ext cx="3886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6 071</a:t>
            </a:r>
          </a:p>
        </p:txBody>
      </p:sp>
      <p:sp>
        <p:nvSpPr>
          <p:cNvPr id="57" name="TextBox 56">
            <a:extLst>
              <a:ext uri="{FF2B5EF4-FFF2-40B4-BE49-F238E27FC236}">
                <a16:creationId xmlns:a16="http://schemas.microsoft.com/office/drawing/2014/main" id="{D1236541-C2AC-4111-B254-C1FD215C3678}"/>
              </a:ext>
            </a:extLst>
          </p:cNvPr>
          <p:cNvSpPr txBox="1"/>
          <p:nvPr/>
        </p:nvSpPr>
        <p:spPr>
          <a:xfrm>
            <a:off x="7266333" y="27975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3</a:t>
            </a:r>
          </a:p>
        </p:txBody>
      </p:sp>
      <p:sp>
        <p:nvSpPr>
          <p:cNvPr id="58" name="Rectangle 57">
            <a:extLst>
              <a:ext uri="{FF2B5EF4-FFF2-40B4-BE49-F238E27FC236}">
                <a16:creationId xmlns:a16="http://schemas.microsoft.com/office/drawing/2014/main" id="{EC964570-0846-48FD-AFF2-D9A4C6D7AA6B}"/>
              </a:ext>
            </a:extLst>
          </p:cNvPr>
          <p:cNvSpPr/>
          <p:nvPr/>
        </p:nvSpPr>
        <p:spPr>
          <a:xfrm>
            <a:off x="4667250" y="4076700"/>
            <a:ext cx="3467100" cy="67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7307180"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3</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695926" y="3906062"/>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a:t>
            </a:r>
          </a:p>
        </p:txBody>
      </p:sp>
      <p:sp>
        <p:nvSpPr>
          <p:cNvPr id="62" name="TextBox 61">
            <a:extLst>
              <a:ext uri="{FF2B5EF4-FFF2-40B4-BE49-F238E27FC236}">
                <a16:creationId xmlns:a16="http://schemas.microsoft.com/office/drawing/2014/main" id="{0F320226-1952-4CAE-8134-54CB38354F41}"/>
              </a:ext>
            </a:extLst>
          </p:cNvPr>
          <p:cNvSpPr txBox="1"/>
          <p:nvPr/>
        </p:nvSpPr>
        <p:spPr>
          <a:xfrm>
            <a:off x="4323700" y="257695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9" name="TextBox 88">
            <a:extLst>
              <a:ext uri="{FF2B5EF4-FFF2-40B4-BE49-F238E27FC236}">
                <a16:creationId xmlns:a16="http://schemas.microsoft.com/office/drawing/2014/main" id="{B112ED4E-DEB2-4480-B631-199AA37A02E7}"/>
              </a:ext>
            </a:extLst>
          </p:cNvPr>
          <p:cNvSpPr txBox="1"/>
          <p:nvPr/>
        </p:nvSpPr>
        <p:spPr>
          <a:xfrm>
            <a:off x="6127324" y="3896122"/>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99" name="TextBox 98">
            <a:extLst>
              <a:ext uri="{FF2B5EF4-FFF2-40B4-BE49-F238E27FC236}">
                <a16:creationId xmlns:a16="http://schemas.microsoft.com/office/drawing/2014/main" id="{0F70C8B1-BA51-41CF-AD7A-532F8A3390E2}"/>
              </a:ext>
            </a:extLst>
          </p:cNvPr>
          <p:cNvSpPr txBox="1"/>
          <p:nvPr/>
        </p:nvSpPr>
        <p:spPr>
          <a:xfrm>
            <a:off x="4791075" y="3887011"/>
            <a:ext cx="142022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18</a:t>
            </a:r>
          </a:p>
        </p:txBody>
      </p:sp>
    </p:spTree>
    <p:extLst>
      <p:ext uri="{BB962C8B-B14F-4D97-AF65-F5344CB8AC3E}">
        <p14:creationId xmlns:p14="http://schemas.microsoft.com/office/powerpoint/2010/main" val="17540738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up)">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89"/>
                                        </p:tgtEl>
                                        <p:attrNameLst>
                                          <p:attrName>style.visibility</p:attrName>
                                        </p:attrNameLst>
                                      </p:cBhvr>
                                      <p:to>
                                        <p:strVal val="visible"/>
                                      </p:to>
                                    </p:set>
                                    <p:animEffect transition="in" filter="wipe(up)">
                                      <p:cBhvr>
                                        <p:cTn id="55" dur="500"/>
                                        <p:tgtEl>
                                          <p:spTgt spid="8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99"/>
                                        </p:tgtEl>
                                        <p:attrNameLst>
                                          <p:attrName>style.visibility</p:attrName>
                                        </p:attrNameLst>
                                      </p:cBhvr>
                                      <p:to>
                                        <p:strVal val="visible"/>
                                      </p:to>
                                    </p:set>
                                    <p:animEffect transition="in" filter="wipe(up)">
                                      <p:cBhvr>
                                        <p:cTn id="6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9" grpId="0"/>
      <p:bldP spid="9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7" name="TextBox 6">
            <a:extLst>
              <a:ext uri="{FF2B5EF4-FFF2-40B4-BE49-F238E27FC236}">
                <a16:creationId xmlns:a16="http://schemas.microsoft.com/office/drawing/2014/main" id="{A525178C-F4EC-E025-99DF-F1DF10788EFE}"/>
              </a:ext>
            </a:extLst>
          </p:cNvPr>
          <p:cNvSpPr txBox="1"/>
          <p:nvPr/>
        </p:nvSpPr>
        <p:spPr>
          <a:xfrm>
            <a:off x="590550" y="1173516"/>
            <a:ext cx="2209708" cy="923330"/>
          </a:xfrm>
          <a:prstGeom prst="rect">
            <a:avLst/>
          </a:prstGeom>
          <a:noFill/>
        </p:spPr>
        <p:txBody>
          <a:bodyPr wrap="square" lIns="0" tIns="0" rIns="0" bIns="0" rtlCol="0">
            <a:spAutoFit/>
          </a:bodyPr>
          <a:lstStyle/>
          <a:p>
            <a:pPr lvl="0" algn="r">
              <a:defRPr/>
            </a:pPr>
            <a:r>
              <a:rPr lang="en-US" sz="6000" dirty="0">
                <a:solidFill>
                  <a:prstClr val="black"/>
                </a:solidFill>
                <a:latin typeface="Calibri" panose="020F0502020204030204" pitchFamily="34" charset="0"/>
                <a:cs typeface="Calibri" panose="020F0502020204030204" pitchFamily="34" charset="0"/>
              </a:rPr>
              <a:t>24 185</a:t>
            </a:r>
          </a:p>
        </p:txBody>
      </p:sp>
      <p:sp>
        <p:nvSpPr>
          <p:cNvPr id="8" name="TextBox 7">
            <a:extLst>
              <a:ext uri="{FF2B5EF4-FFF2-40B4-BE49-F238E27FC236}">
                <a16:creationId xmlns:a16="http://schemas.microsoft.com/office/drawing/2014/main" id="{91842369-C69F-5114-2CB9-4E03AF8F8F8D}"/>
              </a:ext>
            </a:extLst>
          </p:cNvPr>
          <p:cNvSpPr txBox="1"/>
          <p:nvPr/>
        </p:nvSpPr>
        <p:spPr>
          <a:xfrm>
            <a:off x="2413494" y="1135416"/>
            <a:ext cx="1085937"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p>
        </p:txBody>
      </p:sp>
      <p:cxnSp>
        <p:nvCxnSpPr>
          <p:cNvPr id="9" name="Straight Connector 8">
            <a:extLst>
              <a:ext uri="{FF2B5EF4-FFF2-40B4-BE49-F238E27FC236}">
                <a16:creationId xmlns:a16="http://schemas.microsoft.com/office/drawing/2014/main" id="{59FA85F5-B8F2-7CB0-826A-1580C90B9FDD}"/>
              </a:ext>
            </a:extLst>
          </p:cNvPr>
          <p:cNvCxnSpPr>
            <a:cxnSpLocks/>
          </p:cNvCxnSpPr>
          <p:nvPr/>
        </p:nvCxnSpPr>
        <p:spPr>
          <a:xfrm>
            <a:off x="2872460" y="1962925"/>
            <a:ext cx="18138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D4E7B08-91B5-DD0B-42C7-833D2F9CBBE3}"/>
              </a:ext>
            </a:extLst>
          </p:cNvPr>
          <p:cNvCxnSpPr>
            <a:cxnSpLocks/>
          </p:cNvCxnSpPr>
          <p:nvPr/>
        </p:nvCxnSpPr>
        <p:spPr>
          <a:xfrm flipV="1">
            <a:off x="2872460" y="1200150"/>
            <a:ext cx="0" cy="15621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CB3ADB4-35E5-A80A-8B77-ABC5175C5093}"/>
              </a:ext>
            </a:extLst>
          </p:cNvPr>
          <p:cNvSpPr txBox="1"/>
          <p:nvPr/>
        </p:nvSpPr>
        <p:spPr>
          <a:xfrm>
            <a:off x="2971800" y="194023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a:t>
            </a:r>
          </a:p>
        </p:txBody>
      </p:sp>
      <p:sp>
        <p:nvSpPr>
          <p:cNvPr id="18" name="TextBox 17">
            <a:extLst>
              <a:ext uri="{FF2B5EF4-FFF2-40B4-BE49-F238E27FC236}">
                <a16:creationId xmlns:a16="http://schemas.microsoft.com/office/drawing/2014/main" id="{B03EC5B1-7592-672C-7874-FC89ADBE98BD}"/>
              </a:ext>
            </a:extLst>
          </p:cNvPr>
          <p:cNvSpPr txBox="1"/>
          <p:nvPr/>
        </p:nvSpPr>
        <p:spPr>
          <a:xfrm>
            <a:off x="1085850" y="187355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a:t>
            </a:r>
          </a:p>
        </p:txBody>
      </p:sp>
      <p:sp>
        <p:nvSpPr>
          <p:cNvPr id="19" name="TextBox 18">
            <a:extLst>
              <a:ext uri="{FF2B5EF4-FFF2-40B4-BE49-F238E27FC236}">
                <a16:creationId xmlns:a16="http://schemas.microsoft.com/office/drawing/2014/main" id="{777E19D0-8A37-E059-B53C-B047E8E3EEF1}"/>
              </a:ext>
            </a:extLst>
          </p:cNvPr>
          <p:cNvSpPr txBox="1"/>
          <p:nvPr/>
        </p:nvSpPr>
        <p:spPr>
          <a:xfrm>
            <a:off x="1543050" y="187355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20" name="TextBox 19">
            <a:extLst>
              <a:ext uri="{FF2B5EF4-FFF2-40B4-BE49-F238E27FC236}">
                <a16:creationId xmlns:a16="http://schemas.microsoft.com/office/drawing/2014/main" id="{E4E1A5AD-A3BC-7162-E404-09EC528D83BC}"/>
              </a:ext>
            </a:extLst>
          </p:cNvPr>
          <p:cNvSpPr txBox="1"/>
          <p:nvPr/>
        </p:nvSpPr>
        <p:spPr>
          <a:xfrm>
            <a:off x="3429000" y="19211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p>
        </p:txBody>
      </p:sp>
      <p:sp>
        <p:nvSpPr>
          <p:cNvPr id="22" name="TextBox 21">
            <a:extLst>
              <a:ext uri="{FF2B5EF4-FFF2-40B4-BE49-F238E27FC236}">
                <a16:creationId xmlns:a16="http://schemas.microsoft.com/office/drawing/2014/main" id="{00E69B57-6636-382A-0E63-757E56D7171A}"/>
              </a:ext>
            </a:extLst>
          </p:cNvPr>
          <p:cNvSpPr txBox="1"/>
          <p:nvPr/>
        </p:nvSpPr>
        <p:spPr>
          <a:xfrm>
            <a:off x="1571625" y="25688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23" name="TextBox 22">
            <a:extLst>
              <a:ext uri="{FF2B5EF4-FFF2-40B4-BE49-F238E27FC236}">
                <a16:creationId xmlns:a16="http://schemas.microsoft.com/office/drawing/2014/main" id="{DC4F4A25-F2DC-D798-4111-B72947E9DD5E}"/>
              </a:ext>
            </a:extLst>
          </p:cNvPr>
          <p:cNvSpPr txBox="1"/>
          <p:nvPr/>
        </p:nvSpPr>
        <p:spPr>
          <a:xfrm>
            <a:off x="1971675" y="25784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p>
        </p:txBody>
      </p:sp>
      <p:sp>
        <p:nvSpPr>
          <p:cNvPr id="24" name="TextBox 23">
            <a:extLst>
              <a:ext uri="{FF2B5EF4-FFF2-40B4-BE49-F238E27FC236}">
                <a16:creationId xmlns:a16="http://schemas.microsoft.com/office/drawing/2014/main" id="{1AB9B6DF-CF43-43C5-6A88-02092D266F45}"/>
              </a:ext>
            </a:extLst>
          </p:cNvPr>
          <p:cNvSpPr txBox="1"/>
          <p:nvPr/>
        </p:nvSpPr>
        <p:spPr>
          <a:xfrm>
            <a:off x="3819525" y="19307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25" name="TextBox 24">
            <a:extLst>
              <a:ext uri="{FF2B5EF4-FFF2-40B4-BE49-F238E27FC236}">
                <a16:creationId xmlns:a16="http://schemas.microsoft.com/office/drawing/2014/main" id="{531AD484-87E9-761F-FF3F-ED04E2CA0292}"/>
              </a:ext>
            </a:extLst>
          </p:cNvPr>
          <p:cNvSpPr txBox="1"/>
          <p:nvPr/>
        </p:nvSpPr>
        <p:spPr>
          <a:xfrm>
            <a:off x="1990725" y="32261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26" name="TextBox 25">
            <a:extLst>
              <a:ext uri="{FF2B5EF4-FFF2-40B4-BE49-F238E27FC236}">
                <a16:creationId xmlns:a16="http://schemas.microsoft.com/office/drawing/2014/main" id="{D5441598-6E82-60DA-39FE-754CD1B7FE40}"/>
              </a:ext>
            </a:extLst>
          </p:cNvPr>
          <p:cNvSpPr txBox="1"/>
          <p:nvPr/>
        </p:nvSpPr>
        <p:spPr>
          <a:xfrm>
            <a:off x="2381250" y="32261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p>
        </p:txBody>
      </p:sp>
      <p:sp>
        <p:nvSpPr>
          <p:cNvPr id="28" name="TextBox 27">
            <a:extLst>
              <a:ext uri="{FF2B5EF4-FFF2-40B4-BE49-F238E27FC236}">
                <a16:creationId xmlns:a16="http://schemas.microsoft.com/office/drawing/2014/main" id="{B257E56A-D15A-B3FE-0D66-0E8FDFA23AE5}"/>
              </a:ext>
            </a:extLst>
          </p:cNvPr>
          <p:cNvSpPr txBox="1"/>
          <p:nvPr/>
        </p:nvSpPr>
        <p:spPr>
          <a:xfrm>
            <a:off x="4210050" y="19307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a:t>
            </a:r>
          </a:p>
        </p:txBody>
      </p:sp>
      <p:sp>
        <p:nvSpPr>
          <p:cNvPr id="29" name="TextBox 28">
            <a:extLst>
              <a:ext uri="{FF2B5EF4-FFF2-40B4-BE49-F238E27FC236}">
                <a16:creationId xmlns:a16="http://schemas.microsoft.com/office/drawing/2014/main" id="{13DF60C4-F06B-D403-B2E4-D45FF6938E78}"/>
              </a:ext>
            </a:extLst>
          </p:cNvPr>
          <p:cNvSpPr txBox="1"/>
          <p:nvPr/>
        </p:nvSpPr>
        <p:spPr>
          <a:xfrm>
            <a:off x="6172200" y="1087791"/>
            <a:ext cx="2209708" cy="923330"/>
          </a:xfrm>
          <a:prstGeom prst="rect">
            <a:avLst/>
          </a:prstGeom>
          <a:noFill/>
        </p:spPr>
        <p:txBody>
          <a:bodyPr wrap="square" lIns="0" tIns="0" rIns="0" bIns="0" rtlCol="0">
            <a:spAutoFit/>
          </a:bodyPr>
          <a:lstStyle/>
          <a:p>
            <a:pPr lvl="0" algn="r">
              <a:defRPr/>
            </a:pPr>
            <a:r>
              <a:rPr lang="en-US" sz="6000" dirty="0">
                <a:solidFill>
                  <a:prstClr val="black"/>
                </a:solidFill>
                <a:latin typeface="Calibri" panose="020F0502020204030204" pitchFamily="34" charset="0"/>
                <a:cs typeface="Calibri" panose="020F0502020204030204" pitchFamily="34" charset="0"/>
              </a:rPr>
              <a:t>5 208  </a:t>
            </a:r>
          </a:p>
        </p:txBody>
      </p:sp>
      <p:sp>
        <p:nvSpPr>
          <p:cNvPr id="30" name="TextBox 29">
            <a:extLst>
              <a:ext uri="{FF2B5EF4-FFF2-40B4-BE49-F238E27FC236}">
                <a16:creationId xmlns:a16="http://schemas.microsoft.com/office/drawing/2014/main" id="{8F82055D-2ADE-F055-4EA6-5E69FA57516B}"/>
              </a:ext>
            </a:extLst>
          </p:cNvPr>
          <p:cNvSpPr txBox="1"/>
          <p:nvPr/>
        </p:nvSpPr>
        <p:spPr>
          <a:xfrm>
            <a:off x="7995144" y="1049691"/>
            <a:ext cx="1085937"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a:t>
            </a:r>
          </a:p>
        </p:txBody>
      </p:sp>
      <p:cxnSp>
        <p:nvCxnSpPr>
          <p:cNvPr id="31" name="Straight Connector 30">
            <a:extLst>
              <a:ext uri="{FF2B5EF4-FFF2-40B4-BE49-F238E27FC236}">
                <a16:creationId xmlns:a16="http://schemas.microsoft.com/office/drawing/2014/main" id="{65F22FEE-AD98-9082-0844-E297A10A4600}"/>
              </a:ext>
            </a:extLst>
          </p:cNvPr>
          <p:cNvCxnSpPr>
            <a:cxnSpLocks/>
          </p:cNvCxnSpPr>
          <p:nvPr/>
        </p:nvCxnSpPr>
        <p:spPr>
          <a:xfrm>
            <a:off x="8454110" y="1877200"/>
            <a:ext cx="18138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6A45EBF-067A-6893-95EC-10A4C460B862}"/>
              </a:ext>
            </a:extLst>
          </p:cNvPr>
          <p:cNvCxnSpPr>
            <a:cxnSpLocks/>
          </p:cNvCxnSpPr>
          <p:nvPr/>
        </p:nvCxnSpPr>
        <p:spPr>
          <a:xfrm flipV="1">
            <a:off x="8454110" y="1114425"/>
            <a:ext cx="0" cy="15621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9B241D6-F6BC-05E6-CBCB-ECD09EDFFC70}"/>
              </a:ext>
            </a:extLst>
          </p:cNvPr>
          <p:cNvSpPr txBox="1"/>
          <p:nvPr/>
        </p:nvSpPr>
        <p:spPr>
          <a:xfrm>
            <a:off x="8553450" y="18545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34" name="TextBox 33">
            <a:extLst>
              <a:ext uri="{FF2B5EF4-FFF2-40B4-BE49-F238E27FC236}">
                <a16:creationId xmlns:a16="http://schemas.microsoft.com/office/drawing/2014/main" id="{319A450C-5016-887D-FAF5-3CE59CCA35C1}"/>
              </a:ext>
            </a:extLst>
          </p:cNvPr>
          <p:cNvSpPr txBox="1"/>
          <p:nvPr/>
        </p:nvSpPr>
        <p:spPr>
          <a:xfrm>
            <a:off x="6667500" y="178783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35" name="TextBox 34">
            <a:extLst>
              <a:ext uri="{FF2B5EF4-FFF2-40B4-BE49-F238E27FC236}">
                <a16:creationId xmlns:a16="http://schemas.microsoft.com/office/drawing/2014/main" id="{84FAB258-8EF4-87A9-9368-D2FEC2469A64}"/>
              </a:ext>
            </a:extLst>
          </p:cNvPr>
          <p:cNvSpPr txBox="1"/>
          <p:nvPr/>
        </p:nvSpPr>
        <p:spPr>
          <a:xfrm>
            <a:off x="7124700" y="178783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p>
        </p:txBody>
      </p:sp>
      <p:sp>
        <p:nvSpPr>
          <p:cNvPr id="36" name="TextBox 35">
            <a:extLst>
              <a:ext uri="{FF2B5EF4-FFF2-40B4-BE49-F238E27FC236}">
                <a16:creationId xmlns:a16="http://schemas.microsoft.com/office/drawing/2014/main" id="{A1C33912-8478-B419-6144-290CE9591845}"/>
              </a:ext>
            </a:extLst>
          </p:cNvPr>
          <p:cNvSpPr txBox="1"/>
          <p:nvPr/>
        </p:nvSpPr>
        <p:spPr>
          <a:xfrm>
            <a:off x="9010650" y="183545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37" name="TextBox 36">
            <a:extLst>
              <a:ext uri="{FF2B5EF4-FFF2-40B4-BE49-F238E27FC236}">
                <a16:creationId xmlns:a16="http://schemas.microsoft.com/office/drawing/2014/main" id="{078540C8-05DD-5C93-C1CF-4A7D5B443744}"/>
              </a:ext>
            </a:extLst>
          </p:cNvPr>
          <p:cNvSpPr txBox="1"/>
          <p:nvPr/>
        </p:nvSpPr>
        <p:spPr>
          <a:xfrm>
            <a:off x="7153275" y="248315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38" name="TextBox 37">
            <a:extLst>
              <a:ext uri="{FF2B5EF4-FFF2-40B4-BE49-F238E27FC236}">
                <a16:creationId xmlns:a16="http://schemas.microsoft.com/office/drawing/2014/main" id="{8A7B86C9-CC7D-B79D-1202-F3B43C70DDBD}"/>
              </a:ext>
            </a:extLst>
          </p:cNvPr>
          <p:cNvSpPr txBox="1"/>
          <p:nvPr/>
        </p:nvSpPr>
        <p:spPr>
          <a:xfrm>
            <a:off x="7553325" y="24926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0" dirty="0">
                <a:solidFill>
                  <a:prstClr val="black"/>
                </a:solidFill>
                <a:latin typeface="Calibri" panose="020F0502020204030204" pitchFamily="34" charset="0"/>
                <a:cs typeface="Calibri" panose="020F0502020204030204" pitchFamily="34" charset="0"/>
              </a:rPr>
              <a:t>0</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9" name="TextBox 38">
            <a:extLst>
              <a:ext uri="{FF2B5EF4-FFF2-40B4-BE49-F238E27FC236}">
                <a16:creationId xmlns:a16="http://schemas.microsoft.com/office/drawing/2014/main" id="{C9610F84-55F1-96DF-A005-5BE51CCC1225}"/>
              </a:ext>
            </a:extLst>
          </p:cNvPr>
          <p:cNvSpPr txBox="1"/>
          <p:nvPr/>
        </p:nvSpPr>
        <p:spPr>
          <a:xfrm>
            <a:off x="9401175" y="18449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40" name="TextBox 39">
            <a:extLst>
              <a:ext uri="{FF2B5EF4-FFF2-40B4-BE49-F238E27FC236}">
                <a16:creationId xmlns:a16="http://schemas.microsoft.com/office/drawing/2014/main" id="{9F4680F3-783F-C1A6-25FA-F2CF587AE952}"/>
              </a:ext>
            </a:extLst>
          </p:cNvPr>
          <p:cNvSpPr txBox="1"/>
          <p:nvPr/>
        </p:nvSpPr>
        <p:spPr>
          <a:xfrm>
            <a:off x="7572375" y="31403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41" name="TextBox 40">
            <a:extLst>
              <a:ext uri="{FF2B5EF4-FFF2-40B4-BE49-F238E27FC236}">
                <a16:creationId xmlns:a16="http://schemas.microsoft.com/office/drawing/2014/main" id="{70276EC5-8A2B-18D5-1778-6A5A66F88543}"/>
              </a:ext>
            </a:extLst>
          </p:cNvPr>
          <p:cNvSpPr txBox="1"/>
          <p:nvPr/>
        </p:nvSpPr>
        <p:spPr>
          <a:xfrm>
            <a:off x="7962900" y="31403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p>
        </p:txBody>
      </p:sp>
      <p:sp>
        <p:nvSpPr>
          <p:cNvPr id="42" name="TextBox 41">
            <a:extLst>
              <a:ext uri="{FF2B5EF4-FFF2-40B4-BE49-F238E27FC236}">
                <a16:creationId xmlns:a16="http://schemas.microsoft.com/office/drawing/2014/main" id="{6CC0FE97-C002-EDDC-AB9F-9A21C9A15CF4}"/>
              </a:ext>
            </a:extLst>
          </p:cNvPr>
          <p:cNvSpPr txBox="1"/>
          <p:nvPr/>
        </p:nvSpPr>
        <p:spPr>
          <a:xfrm>
            <a:off x="9791700" y="18449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p>
        </p:txBody>
      </p:sp>
    </p:spTree>
    <p:extLst>
      <p:ext uri="{BB962C8B-B14F-4D97-AF65-F5344CB8AC3E}">
        <p14:creationId xmlns:p14="http://schemas.microsoft.com/office/powerpoint/2010/main" val="10947098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randombar(horizont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randombar(horizontal)">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randombar(horizontal)">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randombar(horizontal)">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randombar(horizontal)">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randombar(horizontal)">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randombar(horizontal)">
                                      <p:cBhvr>
                                        <p:cTn id="68" dur="5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randombar(horizontal)">
                                      <p:cBhvr>
                                        <p:cTn id="76" dur="500"/>
                                        <p:tgtEl>
                                          <p:spTgt spid="30"/>
                                        </p:tgtEl>
                                      </p:cBhvr>
                                    </p:animEffect>
                                  </p:childTnLst>
                                </p:cTn>
                              </p:par>
                            </p:childTnLst>
                          </p:cTn>
                        </p:par>
                        <p:par>
                          <p:cTn id="77" fill="hold">
                            <p:stCondLst>
                              <p:cond delay="500"/>
                            </p:stCondLst>
                            <p:childTnLst>
                              <p:par>
                                <p:cTn id="78" presetID="22" presetClass="entr" presetSubtype="1" fill="hold" nodeType="after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wipe(up)">
                                      <p:cBhvr>
                                        <p:cTn id="80" dur="500"/>
                                        <p:tgtEl>
                                          <p:spTgt spid="32"/>
                                        </p:tgtEl>
                                      </p:cBhvr>
                                    </p:animEffect>
                                  </p:childTnLst>
                                </p:cTn>
                              </p:par>
                            </p:childTnLst>
                          </p:cTn>
                        </p:par>
                        <p:par>
                          <p:cTn id="81" fill="hold">
                            <p:stCondLst>
                              <p:cond delay="1000"/>
                            </p:stCondLst>
                            <p:childTnLst>
                              <p:par>
                                <p:cTn id="82" presetID="22" presetClass="entr" presetSubtype="8" fill="hold" nodeType="after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wipe(left)">
                                      <p:cBhvr>
                                        <p:cTn id="84" dur="500"/>
                                        <p:tgtEl>
                                          <p:spTgt spid="31"/>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randombar(horizontal)">
                                      <p:cBhvr>
                                        <p:cTn id="89" dur="500"/>
                                        <p:tgtEl>
                                          <p:spTgt spid="33"/>
                                        </p:tgtEl>
                                      </p:cBhvr>
                                    </p:animEffect>
                                  </p:childTnLst>
                                </p:cTn>
                              </p:par>
                            </p:childTnLst>
                          </p:cTn>
                        </p:par>
                      </p:childTnLst>
                    </p:cTn>
                  </p:par>
                  <p:par>
                    <p:cTn id="90" fill="hold">
                      <p:stCondLst>
                        <p:cond delay="indefinite"/>
                      </p:stCondLst>
                      <p:childTnLst>
                        <p:par>
                          <p:cTn id="91" fill="hold">
                            <p:stCondLst>
                              <p:cond delay="0"/>
                            </p:stCondLst>
                            <p:childTnLst>
                              <p:par>
                                <p:cTn id="92" presetID="14" presetClass="entr" presetSubtype="10" fill="hold" grpId="0" nodeType="click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randombar(horizontal)">
                                      <p:cBhvr>
                                        <p:cTn id="94" dur="500"/>
                                        <p:tgtEl>
                                          <p:spTgt spid="34"/>
                                        </p:tgtEl>
                                      </p:cBhvr>
                                    </p:animEffect>
                                  </p:childTnLst>
                                </p:cTn>
                              </p:par>
                            </p:childTnLst>
                          </p:cTn>
                        </p:par>
                      </p:childTnLst>
                    </p:cTn>
                  </p:par>
                  <p:par>
                    <p:cTn id="95" fill="hold">
                      <p:stCondLst>
                        <p:cond delay="indefinite"/>
                      </p:stCondLst>
                      <p:childTnLst>
                        <p:par>
                          <p:cTn id="96" fill="hold">
                            <p:stCondLst>
                              <p:cond delay="0"/>
                            </p:stCondLst>
                            <p:childTnLst>
                              <p:par>
                                <p:cTn id="97" presetID="14" presetClass="entr" presetSubtype="10" fill="hold" grpId="0" nodeType="clickEffect">
                                  <p:stCondLst>
                                    <p:cond delay="0"/>
                                  </p:stCondLst>
                                  <p:childTnLst>
                                    <p:set>
                                      <p:cBhvr>
                                        <p:cTn id="98" dur="1" fill="hold">
                                          <p:stCondLst>
                                            <p:cond delay="0"/>
                                          </p:stCondLst>
                                        </p:cTn>
                                        <p:tgtEl>
                                          <p:spTgt spid="35"/>
                                        </p:tgtEl>
                                        <p:attrNameLst>
                                          <p:attrName>style.visibility</p:attrName>
                                        </p:attrNameLst>
                                      </p:cBhvr>
                                      <p:to>
                                        <p:strVal val="visible"/>
                                      </p:to>
                                    </p:set>
                                    <p:animEffect transition="in" filter="randombar(horizontal)">
                                      <p:cBhvr>
                                        <p:cTn id="99" dur="500"/>
                                        <p:tgtEl>
                                          <p:spTgt spid="35"/>
                                        </p:tgtEl>
                                      </p:cBhvr>
                                    </p:animEffec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grpId="0" nodeType="click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randombar(horizontal)">
                                      <p:cBhvr>
                                        <p:cTn id="104" dur="500"/>
                                        <p:tgtEl>
                                          <p:spTgt spid="36"/>
                                        </p:tgtEl>
                                      </p:cBhvr>
                                    </p:animEffect>
                                  </p:childTnLst>
                                </p:cTn>
                              </p:par>
                            </p:childTnLst>
                          </p:cTn>
                        </p:par>
                      </p:childTnLst>
                    </p:cTn>
                  </p:par>
                  <p:par>
                    <p:cTn id="105" fill="hold">
                      <p:stCondLst>
                        <p:cond delay="indefinite"/>
                      </p:stCondLst>
                      <p:childTnLst>
                        <p:par>
                          <p:cTn id="106" fill="hold">
                            <p:stCondLst>
                              <p:cond delay="0"/>
                            </p:stCondLst>
                            <p:childTnLst>
                              <p:par>
                                <p:cTn id="107" presetID="14" presetClass="entr" presetSubtype="10" fill="hold" grpId="0" nodeType="clickEffect">
                                  <p:stCondLst>
                                    <p:cond delay="0"/>
                                  </p:stCondLst>
                                  <p:childTnLst>
                                    <p:set>
                                      <p:cBhvr>
                                        <p:cTn id="108" dur="1" fill="hold">
                                          <p:stCondLst>
                                            <p:cond delay="0"/>
                                          </p:stCondLst>
                                        </p:cTn>
                                        <p:tgtEl>
                                          <p:spTgt spid="37"/>
                                        </p:tgtEl>
                                        <p:attrNameLst>
                                          <p:attrName>style.visibility</p:attrName>
                                        </p:attrNameLst>
                                      </p:cBhvr>
                                      <p:to>
                                        <p:strVal val="visible"/>
                                      </p:to>
                                    </p:set>
                                    <p:animEffect transition="in" filter="randombar(horizontal)">
                                      <p:cBhvr>
                                        <p:cTn id="109" dur="500"/>
                                        <p:tgtEl>
                                          <p:spTgt spid="37"/>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38"/>
                                        </p:tgtEl>
                                        <p:attrNameLst>
                                          <p:attrName>style.visibility</p:attrName>
                                        </p:attrNameLst>
                                      </p:cBhvr>
                                      <p:to>
                                        <p:strVal val="visible"/>
                                      </p:to>
                                    </p:set>
                                    <p:animEffect transition="in" filter="randombar(horizontal)">
                                      <p:cBhvr>
                                        <p:cTn id="114" dur="500"/>
                                        <p:tgtEl>
                                          <p:spTgt spid="38"/>
                                        </p:tgtEl>
                                      </p:cBhvr>
                                    </p:animEffect>
                                  </p:childTnLst>
                                </p:cTn>
                              </p:par>
                            </p:childTnLst>
                          </p:cTn>
                        </p:par>
                      </p:childTnLst>
                    </p:cTn>
                  </p:par>
                  <p:par>
                    <p:cTn id="115" fill="hold">
                      <p:stCondLst>
                        <p:cond delay="indefinite"/>
                      </p:stCondLst>
                      <p:childTnLst>
                        <p:par>
                          <p:cTn id="116" fill="hold">
                            <p:stCondLst>
                              <p:cond delay="0"/>
                            </p:stCondLst>
                            <p:childTnLst>
                              <p:par>
                                <p:cTn id="117" presetID="14" presetClass="entr" presetSubtype="10" fill="hold" grpId="0" nodeType="click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randombar(horizontal)">
                                      <p:cBhvr>
                                        <p:cTn id="119" dur="500"/>
                                        <p:tgtEl>
                                          <p:spTgt spid="39"/>
                                        </p:tgtEl>
                                      </p:cBhvr>
                                    </p:animEffect>
                                  </p:childTnLst>
                                </p:cTn>
                              </p:par>
                            </p:childTnLst>
                          </p:cTn>
                        </p:par>
                      </p:childTnLst>
                    </p:cTn>
                  </p:par>
                  <p:par>
                    <p:cTn id="120" fill="hold">
                      <p:stCondLst>
                        <p:cond delay="indefinite"/>
                      </p:stCondLst>
                      <p:childTnLst>
                        <p:par>
                          <p:cTn id="121" fill="hold">
                            <p:stCondLst>
                              <p:cond delay="0"/>
                            </p:stCondLst>
                            <p:childTnLst>
                              <p:par>
                                <p:cTn id="122" presetID="14" presetClass="entr" presetSubtype="10" fill="hold" grpId="0" nodeType="clickEffect">
                                  <p:stCondLst>
                                    <p:cond delay="0"/>
                                  </p:stCondLst>
                                  <p:childTnLst>
                                    <p:set>
                                      <p:cBhvr>
                                        <p:cTn id="123" dur="1" fill="hold">
                                          <p:stCondLst>
                                            <p:cond delay="0"/>
                                          </p:stCondLst>
                                        </p:cTn>
                                        <p:tgtEl>
                                          <p:spTgt spid="40"/>
                                        </p:tgtEl>
                                        <p:attrNameLst>
                                          <p:attrName>style.visibility</p:attrName>
                                        </p:attrNameLst>
                                      </p:cBhvr>
                                      <p:to>
                                        <p:strVal val="visible"/>
                                      </p:to>
                                    </p:set>
                                    <p:animEffect transition="in" filter="randombar(horizontal)">
                                      <p:cBhvr>
                                        <p:cTn id="124" dur="500"/>
                                        <p:tgtEl>
                                          <p:spTgt spid="40"/>
                                        </p:tgtEl>
                                      </p:cBhvr>
                                    </p:animEffect>
                                  </p:childTnLst>
                                </p:cTn>
                              </p:par>
                            </p:childTnLst>
                          </p:cTn>
                        </p:par>
                      </p:childTnLst>
                    </p:cTn>
                  </p:par>
                  <p:par>
                    <p:cTn id="125" fill="hold">
                      <p:stCondLst>
                        <p:cond delay="indefinite"/>
                      </p:stCondLst>
                      <p:childTnLst>
                        <p:par>
                          <p:cTn id="126" fill="hold">
                            <p:stCondLst>
                              <p:cond delay="0"/>
                            </p:stCondLst>
                            <p:childTnLst>
                              <p:par>
                                <p:cTn id="127" presetID="14" presetClass="entr" presetSubtype="10" fill="hold" grpId="0" nodeType="clickEffect">
                                  <p:stCondLst>
                                    <p:cond delay="0"/>
                                  </p:stCondLst>
                                  <p:childTnLst>
                                    <p:set>
                                      <p:cBhvr>
                                        <p:cTn id="128" dur="1" fill="hold">
                                          <p:stCondLst>
                                            <p:cond delay="0"/>
                                          </p:stCondLst>
                                        </p:cTn>
                                        <p:tgtEl>
                                          <p:spTgt spid="41"/>
                                        </p:tgtEl>
                                        <p:attrNameLst>
                                          <p:attrName>style.visibility</p:attrName>
                                        </p:attrNameLst>
                                      </p:cBhvr>
                                      <p:to>
                                        <p:strVal val="visible"/>
                                      </p:to>
                                    </p:set>
                                    <p:animEffect transition="in" filter="randombar(horizontal)">
                                      <p:cBhvr>
                                        <p:cTn id="129" dur="500"/>
                                        <p:tgtEl>
                                          <p:spTgt spid="41"/>
                                        </p:tgtEl>
                                      </p:cBhvr>
                                    </p:animEffect>
                                  </p:childTnLst>
                                </p:cTn>
                              </p:par>
                            </p:childTnLst>
                          </p:cTn>
                        </p:par>
                      </p:childTnLst>
                    </p:cTn>
                  </p:par>
                  <p:par>
                    <p:cTn id="130" fill="hold">
                      <p:stCondLst>
                        <p:cond delay="indefinite"/>
                      </p:stCondLst>
                      <p:childTnLst>
                        <p:par>
                          <p:cTn id="131" fill="hold">
                            <p:stCondLst>
                              <p:cond delay="0"/>
                            </p:stCondLst>
                            <p:childTnLst>
                              <p:par>
                                <p:cTn id="132" presetID="14" presetClass="entr" presetSubtype="10" fill="hold" grpId="0" nodeType="clickEffect">
                                  <p:stCondLst>
                                    <p:cond delay="0"/>
                                  </p:stCondLst>
                                  <p:childTnLst>
                                    <p:set>
                                      <p:cBhvr>
                                        <p:cTn id="133" dur="1" fill="hold">
                                          <p:stCondLst>
                                            <p:cond delay="0"/>
                                          </p:stCondLst>
                                        </p:cTn>
                                        <p:tgtEl>
                                          <p:spTgt spid="42"/>
                                        </p:tgtEl>
                                        <p:attrNameLst>
                                          <p:attrName>style.visibility</p:attrName>
                                        </p:attrNameLst>
                                      </p:cBhvr>
                                      <p:to>
                                        <p:strVal val="visible"/>
                                      </p:to>
                                    </p:set>
                                    <p:animEffect transition="in" filter="randombar(horizontal)">
                                      <p:cBhvr>
                                        <p:cTn id="1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8" grpId="0"/>
      <p:bldP spid="19" grpId="0"/>
      <p:bldP spid="20" grpId="0"/>
      <p:bldP spid="22" grpId="0"/>
      <p:bldP spid="23" grpId="0"/>
      <p:bldP spid="24" grpId="0"/>
      <p:bldP spid="25" grpId="0"/>
      <p:bldP spid="26" grpId="0"/>
      <p:bldP spid="28" grpId="0"/>
      <p:bldP spid="29" grpId="0"/>
      <p:bldP spid="30" grpId="0"/>
      <p:bldP spid="33" grpId="0"/>
      <p:bldP spid="34" grpId="0"/>
      <p:bldP spid="35" grpId="0"/>
      <p:bldP spid="36" grpId="0"/>
      <p:bldP spid="37" grpId="0"/>
      <p:bldP spid="38" grpId="0"/>
      <p:bldP spid="39" grpId="0"/>
      <p:bldP spid="40" grpId="0"/>
      <p:bldP spid="41" grpId="0"/>
      <p:bldP spid="42"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思源黑体 CN Light"/>
        <a:ea typeface=""/>
        <a:cs typeface=""/>
        <a:font script="Jpan" typeface="游ゴシック Light"/>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游ゴシック"/>
        <a:font script="Hang" typeface="맑은 고딕"/>
        <a:font script="Hans" typeface="思源黑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33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80</TotalTime>
  <Words>801</Words>
  <Application>Microsoft Office PowerPoint</Application>
  <PresentationFormat>Widescreen</PresentationFormat>
  <Paragraphs>178</Paragraphs>
  <Slides>24</Slides>
  <Notes>13</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24</vt:i4>
      </vt:variant>
    </vt:vector>
  </HeadingPairs>
  <TitlesOfParts>
    <vt:vector size="36" baseType="lpstr">
      <vt:lpstr>等线</vt:lpstr>
      <vt:lpstr>Arial</vt:lpstr>
      <vt:lpstr>Bungee Inline</vt:lpstr>
      <vt:lpstr>Calibri</vt:lpstr>
      <vt:lpstr>Cambria</vt:lpstr>
      <vt:lpstr>Public Sans</vt:lpstr>
      <vt:lpstr>Satisfy</vt:lpstr>
      <vt:lpstr>Times New Roman</vt:lpstr>
      <vt:lpstr>思源黑体 CN Light</vt:lpstr>
      <vt:lpstr>2_Office Theme</vt:lpstr>
      <vt:lpstr>2_Office 主题​​</vt:lpstr>
      <vt:lpstr>Castaway in a Desert Island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trung</dc:creator>
  <dc:description>9Slide.vn</dc:description>
  <cp:lastModifiedBy>Thao Phuong</cp:lastModifiedBy>
  <cp:revision>35</cp:revision>
  <dcterms:created xsi:type="dcterms:W3CDTF">2023-10-18T02:02:43Z</dcterms:created>
  <dcterms:modified xsi:type="dcterms:W3CDTF">2026-01-06T06:24:18Z</dcterms:modified>
  <cp:category>9Slide.vn</cp:category>
</cp:coreProperties>
</file>