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14"/>
  </p:notesMasterIdLst>
  <p:sldIdLst>
    <p:sldId id="308" r:id="rId3"/>
    <p:sldId id="256" r:id="rId4"/>
    <p:sldId id="306" r:id="rId5"/>
    <p:sldId id="258" r:id="rId6"/>
    <p:sldId id="2660" r:id="rId7"/>
    <p:sldId id="2652" r:id="rId8"/>
    <p:sldId id="2661" r:id="rId9"/>
    <p:sldId id="2662" r:id="rId10"/>
    <p:sldId id="2663" r:id="rId11"/>
    <p:sldId id="2658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09668-41C9-4A90-AAF0-6E1DCA03BCC8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6C496-7AF6-4768-BF52-A27F40727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2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2BD8A42-EB1E-4922-B685-B28260837D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42986F7-09E1-4900-9BBA-151A7FD95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29363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141aa6e1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141aa6e1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251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g11837281d00_0_3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6" name="Google Shape;3796;g11837281d00_0_3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013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12190f870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12190f870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141aa6e1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141aa6e1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246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98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32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503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310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1070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16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3750400" y="3085400"/>
            <a:ext cx="469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5261400" y="1963000"/>
            <a:ext cx="166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3750400" y="4207800"/>
            <a:ext cx="4691200" cy="6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330510" y="463642"/>
            <a:ext cx="11207257" cy="5999825"/>
            <a:chOff x="247882" y="347731"/>
            <a:chExt cx="8405443" cy="4499869"/>
          </a:xfrm>
        </p:grpSpPr>
        <p:grpSp>
          <p:nvGrpSpPr>
            <p:cNvPr id="33" name="Google Shape;33;p3"/>
            <p:cNvGrpSpPr/>
            <p:nvPr/>
          </p:nvGrpSpPr>
          <p:grpSpPr>
            <a:xfrm rot="-1987557">
              <a:off x="470599" y="4124428"/>
              <a:ext cx="484992" cy="642897"/>
              <a:chOff x="477400" y="383100"/>
              <a:chExt cx="484975" cy="642875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 rot="-1203388">
              <a:off x="287340" y="387277"/>
              <a:ext cx="280073" cy="279635"/>
              <a:chOff x="1527250" y="3032100"/>
              <a:chExt cx="239825" cy="239450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3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-10187223">
              <a:off x="6381453" y="4347753"/>
              <a:ext cx="358997" cy="40867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45;p3"/>
            <p:cNvGrpSpPr/>
            <p:nvPr/>
          </p:nvGrpSpPr>
          <p:grpSpPr>
            <a:xfrm rot="-6152559">
              <a:off x="5472890" y="399583"/>
              <a:ext cx="280060" cy="279622"/>
              <a:chOff x="1527250" y="3032100"/>
              <a:chExt cx="239825" cy="23945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 rot="-3029405">
              <a:off x="3150000" y="446685"/>
              <a:ext cx="221821" cy="219771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73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1_One column 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7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254" name="Google Shape;254;p7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255" name="Google Shape;255;p7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8" name="Google Shape;268;p7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90574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1_One column 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7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254" name="Google Shape;254;p7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255" name="Google Shape;255;p7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8" name="Google Shape;268;p7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336542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8611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596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0563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6937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7985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9189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0936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536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6" name="Google Shape;96;p6"/>
          <p:cNvGrpSpPr/>
          <p:nvPr/>
        </p:nvGrpSpPr>
        <p:grpSpPr>
          <a:xfrm rot="-1203274">
            <a:off x="279502" y="545537"/>
            <a:ext cx="679044" cy="677963"/>
            <a:chOff x="1527250" y="3032100"/>
            <a:chExt cx="239825" cy="239450"/>
          </a:xfrm>
        </p:grpSpPr>
        <p:sp>
          <p:nvSpPr>
            <p:cNvPr id="97" name="Google Shape;97;p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6"/>
          <p:cNvSpPr/>
          <p:nvPr/>
        </p:nvSpPr>
        <p:spPr>
          <a:xfrm>
            <a:off x="11615567" y="1915801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 rot="973919">
            <a:off x="842077" y="6328402"/>
            <a:ext cx="217444" cy="411471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/>
          <p:nvPr/>
        </p:nvSpPr>
        <p:spPr>
          <a:xfrm rot="3560365">
            <a:off x="11029329" y="5790270"/>
            <a:ext cx="708663" cy="806735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3" name="Google Shape;103;p6"/>
          <p:cNvGrpSpPr/>
          <p:nvPr/>
        </p:nvGrpSpPr>
        <p:grpSpPr>
          <a:xfrm rot="4024561">
            <a:off x="10166460" y="6132726"/>
            <a:ext cx="255723" cy="405692"/>
            <a:chOff x="7707175" y="1074324"/>
            <a:chExt cx="191796" cy="304277"/>
          </a:xfrm>
        </p:grpSpPr>
        <p:sp>
          <p:nvSpPr>
            <p:cNvPr id="104" name="Google Shape;104;p6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 rot="-1215480">
            <a:off x="11087368" y="521470"/>
            <a:ext cx="592571" cy="726069"/>
            <a:chOff x="8331913" y="266838"/>
            <a:chExt cx="444875" cy="545100"/>
          </a:xfrm>
        </p:grpSpPr>
        <p:sp>
          <p:nvSpPr>
            <p:cNvPr id="107" name="Google Shape;107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 rot="-1131748">
            <a:off x="256690" y="5397670"/>
            <a:ext cx="570033" cy="755628"/>
            <a:chOff x="477400" y="383100"/>
            <a:chExt cx="484975" cy="642875"/>
          </a:xfrm>
        </p:grpSpPr>
        <p:sp>
          <p:nvSpPr>
            <p:cNvPr id="110" name="Google Shape;110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4095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1131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4462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0802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6622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1478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5225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6801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2619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118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523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7862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5052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137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p13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439" name="Google Shape;439;p13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440" name="Google Shape;440;p13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3" name="Google Shape;453;p13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3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13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13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13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13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3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3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3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3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13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0" name="Google Shape;480;p13"/>
          <p:cNvSpPr/>
          <p:nvPr/>
        </p:nvSpPr>
        <p:spPr>
          <a:xfrm>
            <a:off x="967933" y="486027"/>
            <a:ext cx="10232000" cy="7784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600000" algn="bl" rotWithShape="0">
              <a:schemeClr val="accent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3"/>
          </p:nvPr>
        </p:nvSpPr>
        <p:spPr>
          <a:xfrm>
            <a:off x="1705233" y="491767"/>
            <a:ext cx="87816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i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9709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3" name="Google Shape;1263;p29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1264" name="Google Shape;1264;p29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1265" name="Google Shape;1265;p29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6" name="Google Shape;1266;p29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7" name="Google Shape;1267;p29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8" name="Google Shape;1268;p29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9" name="Google Shape;1269;p29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0" name="Google Shape;1270;p29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1" name="Google Shape;1271;p29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2" name="Google Shape;1272;p29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3" name="Google Shape;1273;p29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4" name="Google Shape;1274;p29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5" name="Google Shape;1275;p29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6" name="Google Shape;1276;p29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7" name="Google Shape;1277;p29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78" name="Google Shape;1278;p29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p29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29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1" name="Google Shape;1281;p29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2" name="Google Shape;1282;p29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3" name="Google Shape;1283;p29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" name="Google Shape;1284;p29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p29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" name="Google Shape;1286;p29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7" name="Google Shape;1287;p29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29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29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29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29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29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29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p29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29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29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29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p29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29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0" name="Google Shape;1300;p29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1" name="Google Shape;1301;p29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754730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3" name="Google Shape;1303;p30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1304" name="Google Shape;1304;p30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1305" name="Google Shape;1305;p30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6" name="Google Shape;1306;p30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7" name="Google Shape;1307;p30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8" name="Google Shape;1308;p30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9" name="Google Shape;1309;p30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0" name="Google Shape;1310;p30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1" name="Google Shape;1311;p30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2" name="Google Shape;1312;p30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3" name="Google Shape;1313;p30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4" name="Google Shape;1314;p30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5" name="Google Shape;1315;p30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6" name="Google Shape;1316;p30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7" name="Google Shape;1317;p30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318" name="Google Shape;1318;p30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9" name="Google Shape;1319;p30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0" name="Google Shape;1320;p30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1" name="Google Shape;1321;p30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2" name="Google Shape;1322;p30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3" name="Google Shape;1323;p30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4" name="Google Shape;1324;p30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30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30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30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8" name="Google Shape;1328;p30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9" name="Google Shape;1329;p30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0" name="Google Shape;1330;p30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1" name="Google Shape;1331;p30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30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30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30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30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30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7" name="Google Shape;1337;p30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8" name="Google Shape;1338;p30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9" name="Google Shape;1339;p30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0" name="Google Shape;1340;p30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30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42" name="Google Shape;1342;p30"/>
          <p:cNvSpPr/>
          <p:nvPr/>
        </p:nvSpPr>
        <p:spPr>
          <a:xfrm>
            <a:off x="960000" y="908000"/>
            <a:ext cx="10272000" cy="50420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3660000" algn="bl" rotWithShape="0">
              <a:schemeClr val="accent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9091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2197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1_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2950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429434" y="345633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06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0917848" y="392153"/>
            <a:ext cx="646691" cy="857243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442899" y="610751"/>
            <a:ext cx="593167" cy="7268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1306501" y="5837985"/>
            <a:ext cx="462785" cy="462031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447227" y="3049365"/>
            <a:ext cx="217436" cy="41145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500145" y="5866341"/>
            <a:ext cx="478675" cy="54491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1605868" y="2559714"/>
            <a:ext cx="295761" cy="293028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85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445803" y="390287"/>
            <a:ext cx="11348701" cy="624203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050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4" name="Google Shape;24;p2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" name="Google Shape;48;p2"/>
          <p:cNvGrpSpPr/>
          <p:nvPr/>
        </p:nvGrpSpPr>
        <p:grpSpPr>
          <a:xfrm>
            <a:off x="1706600" y="1519013"/>
            <a:ext cx="8778800" cy="4651339"/>
            <a:chOff x="1279950" y="824632"/>
            <a:chExt cx="6584100" cy="3648300"/>
          </a:xfrm>
        </p:grpSpPr>
        <p:sp>
          <p:nvSpPr>
            <p:cNvPr id="49" name="Google Shape;49;p2"/>
            <p:cNvSpPr/>
            <p:nvPr/>
          </p:nvSpPr>
          <p:spPr>
            <a:xfrm>
              <a:off x="1279950" y="824632"/>
              <a:ext cx="6584100" cy="3648300"/>
            </a:xfrm>
            <a:prstGeom prst="rect">
              <a:avLst/>
            </a:prstGeom>
            <a:solidFill>
              <a:srgbClr val="19F5C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23825" dir="324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52200" y="1157094"/>
              <a:ext cx="6039600" cy="2497500"/>
            </a:xfrm>
            <a:prstGeom prst="rect">
              <a:avLst/>
            </a:prstGeom>
            <a:solidFill>
              <a:schemeClr val="accent4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" name="Google Shape;51;p2"/>
          <p:cNvSpPr txBox="1">
            <a:spLocks noGrp="1"/>
          </p:cNvSpPr>
          <p:nvPr>
            <p:ph type="ctrTitle"/>
          </p:nvPr>
        </p:nvSpPr>
        <p:spPr>
          <a:xfrm>
            <a:off x="2237000" y="2371980"/>
            <a:ext cx="7718000" cy="24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i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2"/>
          <p:cNvSpPr txBox="1">
            <a:spLocks noGrp="1"/>
          </p:cNvSpPr>
          <p:nvPr>
            <p:ph type="subTitle" idx="1"/>
          </p:nvPr>
        </p:nvSpPr>
        <p:spPr>
          <a:xfrm>
            <a:off x="2237000" y="5343480"/>
            <a:ext cx="7718000" cy="5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2"/>
          </p:nvPr>
        </p:nvSpPr>
        <p:spPr>
          <a:xfrm>
            <a:off x="7995000" y="554749"/>
            <a:ext cx="2490400" cy="679200"/>
          </a:xfrm>
          <a:prstGeom prst="rect">
            <a:avLst/>
          </a:prstGeom>
          <a:solidFill>
            <a:srgbClr val="19F5C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324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i="1">
                <a:solidFill>
                  <a:schemeClr val="accent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995633" y="1877036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029517" y="5026213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6019800" y="5026213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6019800" y="1877036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029517" y="1877036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2000275" y="5026213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5382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3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62" name="Google Shape;62;p3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63" name="Google Shape;63;p3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6" name="Google Shape;76;p3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0" name="Google Shape;100;p3"/>
          <p:cNvGrpSpPr/>
          <p:nvPr/>
        </p:nvGrpSpPr>
        <p:grpSpPr>
          <a:xfrm>
            <a:off x="1706600" y="1405667"/>
            <a:ext cx="8778800" cy="4336176"/>
            <a:chOff x="1279950" y="1071860"/>
            <a:chExt cx="6584100" cy="3401100"/>
          </a:xfrm>
        </p:grpSpPr>
        <p:sp>
          <p:nvSpPr>
            <p:cNvPr id="101" name="Google Shape;101;p3"/>
            <p:cNvSpPr/>
            <p:nvPr/>
          </p:nvSpPr>
          <p:spPr>
            <a:xfrm>
              <a:off x="1279950" y="1071860"/>
              <a:ext cx="6584100" cy="34011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23825" dir="324000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552200" y="1310539"/>
              <a:ext cx="6039600" cy="2343900"/>
            </a:xfrm>
            <a:prstGeom prst="rect">
              <a:avLst/>
            </a:prstGeom>
            <a:solidFill>
              <a:schemeClr val="accent4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2415306" y="2410335"/>
            <a:ext cx="1570059" cy="1570059"/>
            <a:chOff x="1915400" y="1893675"/>
            <a:chExt cx="1288200" cy="1288200"/>
          </a:xfrm>
        </p:grpSpPr>
        <p:sp>
          <p:nvSpPr>
            <p:cNvPr id="104" name="Google Shape;104;p3"/>
            <p:cNvSpPr/>
            <p:nvPr/>
          </p:nvSpPr>
          <p:spPr>
            <a:xfrm>
              <a:off x="1915400" y="1893675"/>
              <a:ext cx="1288200" cy="1288200"/>
            </a:xfrm>
            <a:prstGeom prst="snip1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24000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976921" y="1894487"/>
              <a:ext cx="222300" cy="222300"/>
            </a:xfrm>
            <a:prstGeom prst="rtTriangle">
              <a:avLst/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4209600" y="2352851"/>
            <a:ext cx="6021200" cy="112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33" i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title" idx="2" hasCustomPrompt="1"/>
          </p:nvPr>
        </p:nvSpPr>
        <p:spPr>
          <a:xfrm>
            <a:off x="2316167" y="2473183"/>
            <a:ext cx="1717600" cy="12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133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8" name="Google Shape;108;p3"/>
          <p:cNvSpPr txBox="1">
            <a:spLocks noGrp="1"/>
          </p:cNvSpPr>
          <p:nvPr>
            <p:ph type="subTitle" idx="1"/>
          </p:nvPr>
        </p:nvSpPr>
        <p:spPr>
          <a:xfrm>
            <a:off x="4318300" y="3296467"/>
            <a:ext cx="5340000" cy="7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685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7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254" name="Google Shape;254;p7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255" name="Google Shape;255;p7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8" name="Google Shape;268;p7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96905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4CD1A43-6DB5-E4D8-8A05-15E0E462C27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5" y="190501"/>
            <a:ext cx="1285874" cy="128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606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6" r:id="rId3"/>
    <p:sldLayoutId id="2147483667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735ED0D-6A65-895F-E9E2-50C0044C28CB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5" y="190501"/>
            <a:ext cx="1285874" cy="128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549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49D4686-C114-47BB-93A8-0AD93B157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961749"/>
            <a:ext cx="10145186" cy="4553151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wrap="none" lIns="108836" tIns="54418" rIns="108836" bIns="5441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vi-VN" altLang="en-US" sz="2912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E940B64-6FBC-45F7-B6CF-E11A43F16B19}"/>
              </a:ext>
            </a:extLst>
          </p:cNvPr>
          <p:cNvGrpSpPr>
            <a:grpSpLocks/>
          </p:cNvGrpSpPr>
          <p:nvPr/>
        </p:nvGrpSpPr>
        <p:grpSpPr bwMode="auto">
          <a:xfrm>
            <a:off x="4384085" y="1483410"/>
            <a:ext cx="3603939" cy="2056806"/>
            <a:chOff x="2256" y="1536"/>
            <a:chExt cx="1176" cy="744"/>
          </a:xfrm>
        </p:grpSpPr>
        <p:pic>
          <p:nvPicPr>
            <p:cNvPr id="5132" name="Picture 5" descr="pretty_flower_purple_hb">
              <a:extLst>
                <a:ext uri="{FF2B5EF4-FFF2-40B4-BE49-F238E27FC236}">
                  <a16:creationId xmlns:a16="http://schemas.microsoft.com/office/drawing/2014/main" id="{337F88A5-62FD-467E-9BC0-B92E6D72D38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33" name="Group 6">
              <a:extLst>
                <a:ext uri="{FF2B5EF4-FFF2-40B4-BE49-F238E27FC236}">
                  <a16:creationId xmlns:a16="http://schemas.microsoft.com/office/drawing/2014/main" id="{8DDC33A3-7259-48EA-BAD9-9C19830221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5134" name="Picture 7" descr="pretty_flower_red_hb">
                <a:extLst>
                  <a:ext uri="{FF2B5EF4-FFF2-40B4-BE49-F238E27FC236}">
                    <a16:creationId xmlns:a16="http://schemas.microsoft.com/office/drawing/2014/main" id="{C5E731D1-B45E-4B22-AFF2-36271E3109D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" name="Picture 8" descr="pretty_flower_yellow_hb">
                <a:extLst>
                  <a:ext uri="{FF2B5EF4-FFF2-40B4-BE49-F238E27FC236}">
                    <a16:creationId xmlns:a16="http://schemas.microsoft.com/office/drawing/2014/main" id="{450E618F-09F6-4764-B2AA-075E9329E50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" name="Picture 9" descr="pretty_flower_orange_hb">
                <a:extLst>
                  <a:ext uri="{FF2B5EF4-FFF2-40B4-BE49-F238E27FC236}">
                    <a16:creationId xmlns:a16="http://schemas.microsoft.com/office/drawing/2014/main" id="{EEE666EA-DA24-4DB8-B21D-5ABE68369B4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5611" name="Text Box 11">
            <a:extLst>
              <a:ext uri="{FF2B5EF4-FFF2-40B4-BE49-F238E27FC236}">
                <a16:creationId xmlns:a16="http://schemas.microsoft.com/office/drawing/2014/main" id="{043447FE-8F84-4A5C-B174-68CAFFFBD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185" y="4406185"/>
            <a:ext cx="9659630" cy="663897"/>
          </a:xfrm>
          <a:prstGeom prst="rect">
            <a:avLst/>
          </a:prstGeom>
          <a:noFill/>
          <a:ln>
            <a:noFill/>
          </a:ln>
        </p:spPr>
        <p:txBody>
          <a:bodyPr wrap="square" lIns="108836" tIns="54418" rIns="108836" bIns="5441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12" name="Picture 12" descr="3d butterfly">
            <a:extLst>
              <a:ext uri="{FF2B5EF4-FFF2-40B4-BE49-F238E27FC236}">
                <a16:creationId xmlns:a16="http://schemas.microsoft.com/office/drawing/2014/main" id="{4438B48B-7B93-43A6-B6A5-4C7490FFE3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7538" y="1143000"/>
            <a:ext cx="126206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 descr="3d butterfly">
            <a:extLst>
              <a:ext uri="{FF2B5EF4-FFF2-40B4-BE49-F238E27FC236}">
                <a16:creationId xmlns:a16="http://schemas.microsoft.com/office/drawing/2014/main" id="{4F7B724D-603F-470D-884C-B6AAFC1607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800" y="1066800"/>
            <a:ext cx="126206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WordArt 14">
            <a:extLst>
              <a:ext uri="{FF2B5EF4-FFF2-40B4-BE49-F238E27FC236}">
                <a16:creationId xmlns:a16="http://schemas.microsoft.com/office/drawing/2014/main" id="{276E9C36-1606-438F-8371-870B335A51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16304" y="1483410"/>
            <a:ext cx="8865950" cy="319210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2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32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 ĐẠO</a:t>
            </a:r>
          </a:p>
        </p:txBody>
      </p:sp>
      <p:sp>
        <p:nvSpPr>
          <p:cNvPr id="25615" name="WordArt 15">
            <a:extLst>
              <a:ext uri="{FF2B5EF4-FFF2-40B4-BE49-F238E27FC236}">
                <a16:creationId xmlns:a16="http://schemas.microsoft.com/office/drawing/2014/main" id="{B8E4EA94-EC0D-444A-9202-1B49DC27D5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57740" y="3453173"/>
            <a:ext cx="9183077" cy="608704"/>
          </a:xfrm>
          <a:prstGeom prst="rect">
            <a:avLst/>
          </a:prstGeom>
        </p:spPr>
        <p:txBody>
          <a:bodyPr wrap="none" lIns="121919" tIns="60959" rIns="121919" bIns="6095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200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ĐẾN THĂM LỚP  4A2</a:t>
            </a:r>
            <a:endParaRPr lang="en-US" sz="3200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09 0.0067 C -0.18437 0.02219 -0.41475 0.12364 -0.49114 0.09684 C -0.56753 0.07003 -0.52239 -0.1352 -0.58177 -0.15415 C -0.64201 -0.17287 -0.78229 -0.11509 -0.85156 -0.01756 C -0.92118 0.07973 -1.04618 0.2979 -0.99705 0.43079 C -0.94809 0.56344 -0.69201 0.7541 -0.55642 0.77791 C -0.42083 0.80171 -0.24757 0.64179 -0.18298 0.57315 C -0.1184 0.50451 -0.13941 0.38826 -0.16927 0.36561 C -0.19913 0.34296 -0.31979 0.46198 -0.36215 0.43679 C -0.40451 0.4116 -0.41041 0.26138 -0.42309 0.21516 " pathEditMode="relative" rAng="0" ptsTypes="aaaaaaaaaa">
                                      <p:cBhvr>
                                        <p:cTn id="34" dur="5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20" y="3076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6 -0.07003 C 0.1415 -0.05039 0.25105 0.02172 0.3158 0.04737 C 0.38056 0.07349 0.46702 0.11971 0.49497 0.08458 C 0.52292 0.04945 0.43646 -0.11833 0.48334 -0.16294 C 0.53021 -0.20777 0.70695 -0.19298 0.77622 -0.18466 C 0.84549 -0.17634 0.85834 -0.19367 0.89948 -0.11348 C 0.94063 -0.03328 1.05139 0.16339 1.0231 0.29604 C 0.9948 0.4287 0.84428 0.62237 0.72952 0.68222 C 0.61511 0.74162 0.42188 0.68615 0.33681 0.65172 C 0.25157 0.61821 0.23507 0.5394 0.21823 0.47816 C 0.20139 0.41691 0.19688 0.29604 0.23577 0.28449 C 0.27466 0.27293 0.40573 0.39542 0.45191 0.40836 C 0.4981 0.4213 0.5106 0.39657 0.51251 0.36191 C 0.51441 0.32724 0.47379 0.23434 0.46355 0.20083 " pathEditMode="relative" rAng="0" ptsTypes="aaaaaaaaaaaaaa">
                                      <p:cBhvr>
                                        <p:cTn id="36" dur="5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40" y="33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5"/>
          <p:cNvSpPr txBox="1">
            <a:spLocks noGrp="1"/>
          </p:cNvSpPr>
          <p:nvPr>
            <p:ph type="title"/>
          </p:nvPr>
        </p:nvSpPr>
        <p:spPr>
          <a:xfrm>
            <a:off x="3272214" y="3493868"/>
            <a:ext cx="4490661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13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endParaRPr lang="en-US" sz="138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10" name="Google Shape;810;p35"/>
          <p:cNvSpPr txBox="1">
            <a:spLocks noGrp="1"/>
          </p:cNvSpPr>
          <p:nvPr>
            <p:ph type="title" idx="2"/>
          </p:nvPr>
        </p:nvSpPr>
        <p:spPr>
          <a:xfrm>
            <a:off x="4735447" y="1036900"/>
            <a:ext cx="2056657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12" name="Google Shape;812;p35"/>
          <p:cNvGrpSpPr/>
          <p:nvPr/>
        </p:nvGrpSpPr>
        <p:grpSpPr>
          <a:xfrm>
            <a:off x="4327183" y="1135174"/>
            <a:ext cx="2738859" cy="816985"/>
            <a:chOff x="1330300" y="1449538"/>
            <a:chExt cx="894000" cy="266675"/>
          </a:xfrm>
        </p:grpSpPr>
        <p:grpSp>
          <p:nvGrpSpPr>
            <p:cNvPr id="813" name="Google Shape;813;p35"/>
            <p:cNvGrpSpPr/>
            <p:nvPr/>
          </p:nvGrpSpPr>
          <p:grpSpPr>
            <a:xfrm>
              <a:off x="1330300" y="1449538"/>
              <a:ext cx="148900" cy="266675"/>
              <a:chOff x="3936650" y="1187050"/>
              <a:chExt cx="148900" cy="266675"/>
            </a:xfrm>
          </p:grpSpPr>
          <p:sp>
            <p:nvSpPr>
              <p:cNvPr id="814" name="Google Shape;814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35"/>
            <p:cNvGrpSpPr/>
            <p:nvPr/>
          </p:nvGrpSpPr>
          <p:grpSpPr>
            <a:xfrm flipH="1">
              <a:off x="2075400" y="1449538"/>
              <a:ext cx="148900" cy="266675"/>
              <a:chOff x="3936650" y="1187050"/>
              <a:chExt cx="148900" cy="266675"/>
            </a:xfrm>
          </p:grpSpPr>
          <p:sp>
            <p:nvSpPr>
              <p:cNvPr id="818" name="Google Shape;818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21" name="Google Shape;821;p35"/>
          <p:cNvGrpSpPr/>
          <p:nvPr/>
        </p:nvGrpSpPr>
        <p:grpSpPr>
          <a:xfrm rot="423360">
            <a:off x="9498318" y="2492274"/>
            <a:ext cx="2056945" cy="3745457"/>
            <a:chOff x="6793950" y="864075"/>
            <a:chExt cx="1498068" cy="2727807"/>
          </a:xfrm>
        </p:grpSpPr>
        <p:sp>
          <p:nvSpPr>
            <p:cNvPr id="822" name="Google Shape;822;p35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823" name="Google Shape;823;p35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824" name="Google Shape;824;p35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35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35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35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35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35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35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35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5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35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35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35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35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35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888" name="Google Shape;888;p35"/>
          <p:cNvSpPr/>
          <p:nvPr/>
        </p:nvSpPr>
        <p:spPr>
          <a:xfrm>
            <a:off x="8797501" y="261711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889" name="Google Shape;889;p35"/>
          <p:cNvGrpSpPr/>
          <p:nvPr/>
        </p:nvGrpSpPr>
        <p:grpSpPr>
          <a:xfrm>
            <a:off x="10276233" y="1432433"/>
            <a:ext cx="255728" cy="405703"/>
            <a:chOff x="7707175" y="1074324"/>
            <a:chExt cx="191796" cy="304277"/>
          </a:xfrm>
        </p:grpSpPr>
        <p:sp>
          <p:nvSpPr>
            <p:cNvPr id="890" name="Google Shape;890;p35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892" name="Google Shape;892;p35"/>
          <p:cNvSpPr/>
          <p:nvPr/>
        </p:nvSpPr>
        <p:spPr>
          <a:xfrm rot="2945017">
            <a:off x="2697889" y="2584703"/>
            <a:ext cx="478672" cy="544916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893" name="Google Shape;893;p35"/>
          <p:cNvGrpSpPr/>
          <p:nvPr/>
        </p:nvGrpSpPr>
        <p:grpSpPr>
          <a:xfrm rot="616910">
            <a:off x="635240" y="714186"/>
            <a:ext cx="2284584" cy="3620028"/>
            <a:chOff x="815600" y="654975"/>
            <a:chExt cx="1570784" cy="2488981"/>
          </a:xfrm>
        </p:grpSpPr>
        <p:sp>
          <p:nvSpPr>
            <p:cNvPr id="894" name="Google Shape;894;p35"/>
            <p:cNvSpPr/>
            <p:nvPr/>
          </p:nvSpPr>
          <p:spPr>
            <a:xfrm>
              <a:off x="815600" y="654975"/>
              <a:ext cx="1570784" cy="2488981"/>
            </a:xfrm>
            <a:custGeom>
              <a:avLst/>
              <a:gdLst/>
              <a:ahLst/>
              <a:cxnLst/>
              <a:rect l="l" t="t" r="r" b="b"/>
              <a:pathLst>
                <a:path w="58524" h="92734" extrusionOk="0">
                  <a:moveTo>
                    <a:pt x="58440" y="5629"/>
                  </a:moveTo>
                  <a:cubicBezTo>
                    <a:pt x="58398" y="5126"/>
                    <a:pt x="58377" y="4582"/>
                    <a:pt x="58314" y="3996"/>
                  </a:cubicBezTo>
                  <a:cubicBezTo>
                    <a:pt x="57875" y="293"/>
                    <a:pt x="54883" y="0"/>
                    <a:pt x="53983" y="0"/>
                  </a:cubicBezTo>
                  <a:cubicBezTo>
                    <a:pt x="53858" y="0"/>
                    <a:pt x="53711" y="0"/>
                    <a:pt x="53544" y="0"/>
                  </a:cubicBezTo>
                  <a:cubicBezTo>
                    <a:pt x="53523" y="0"/>
                    <a:pt x="52979" y="42"/>
                    <a:pt x="52979" y="42"/>
                  </a:cubicBezTo>
                  <a:cubicBezTo>
                    <a:pt x="51472" y="147"/>
                    <a:pt x="49757" y="272"/>
                    <a:pt x="48020" y="774"/>
                  </a:cubicBezTo>
                  <a:cubicBezTo>
                    <a:pt x="47874" y="816"/>
                    <a:pt x="47664" y="858"/>
                    <a:pt x="47560" y="879"/>
                  </a:cubicBezTo>
                  <a:cubicBezTo>
                    <a:pt x="46513" y="879"/>
                    <a:pt x="44609" y="1235"/>
                    <a:pt x="43354" y="3432"/>
                  </a:cubicBezTo>
                  <a:cubicBezTo>
                    <a:pt x="43333" y="3473"/>
                    <a:pt x="43312" y="3494"/>
                    <a:pt x="43312" y="3536"/>
                  </a:cubicBezTo>
                  <a:cubicBezTo>
                    <a:pt x="41889" y="6298"/>
                    <a:pt x="40362" y="9165"/>
                    <a:pt x="38625" y="12345"/>
                  </a:cubicBezTo>
                  <a:cubicBezTo>
                    <a:pt x="37203" y="14940"/>
                    <a:pt x="35926" y="17346"/>
                    <a:pt x="34775" y="19668"/>
                  </a:cubicBezTo>
                  <a:cubicBezTo>
                    <a:pt x="34775" y="19668"/>
                    <a:pt x="34754" y="19689"/>
                    <a:pt x="34754" y="19689"/>
                  </a:cubicBezTo>
                  <a:cubicBezTo>
                    <a:pt x="34629" y="19940"/>
                    <a:pt x="34503" y="20191"/>
                    <a:pt x="34378" y="20422"/>
                  </a:cubicBezTo>
                  <a:cubicBezTo>
                    <a:pt x="34085" y="20966"/>
                    <a:pt x="33771" y="21530"/>
                    <a:pt x="33499" y="22200"/>
                  </a:cubicBezTo>
                  <a:cubicBezTo>
                    <a:pt x="33415" y="22367"/>
                    <a:pt x="33332" y="22514"/>
                    <a:pt x="33269" y="22681"/>
                  </a:cubicBezTo>
                  <a:cubicBezTo>
                    <a:pt x="33164" y="22828"/>
                    <a:pt x="33060" y="22995"/>
                    <a:pt x="32976" y="23142"/>
                  </a:cubicBezTo>
                  <a:cubicBezTo>
                    <a:pt x="32850" y="23351"/>
                    <a:pt x="32725" y="23602"/>
                    <a:pt x="32641" y="23874"/>
                  </a:cubicBezTo>
                  <a:cubicBezTo>
                    <a:pt x="32327" y="24355"/>
                    <a:pt x="32076" y="24836"/>
                    <a:pt x="31867" y="25276"/>
                  </a:cubicBezTo>
                  <a:cubicBezTo>
                    <a:pt x="31867" y="25276"/>
                    <a:pt x="31804" y="25276"/>
                    <a:pt x="31804" y="25276"/>
                  </a:cubicBezTo>
                  <a:cubicBezTo>
                    <a:pt x="31386" y="25276"/>
                    <a:pt x="30967" y="25255"/>
                    <a:pt x="30549" y="25234"/>
                  </a:cubicBezTo>
                  <a:cubicBezTo>
                    <a:pt x="29670" y="25192"/>
                    <a:pt x="28770" y="25150"/>
                    <a:pt x="27850" y="25150"/>
                  </a:cubicBezTo>
                  <a:lnTo>
                    <a:pt x="27850" y="25150"/>
                  </a:lnTo>
                  <a:cubicBezTo>
                    <a:pt x="26657" y="25129"/>
                    <a:pt x="25464" y="25129"/>
                    <a:pt x="24272" y="25129"/>
                  </a:cubicBezTo>
                  <a:cubicBezTo>
                    <a:pt x="22221" y="25129"/>
                    <a:pt x="20547" y="25150"/>
                    <a:pt x="19020" y="25213"/>
                  </a:cubicBezTo>
                  <a:lnTo>
                    <a:pt x="18099" y="25234"/>
                  </a:lnTo>
                  <a:cubicBezTo>
                    <a:pt x="15609" y="25318"/>
                    <a:pt x="13036" y="25401"/>
                    <a:pt x="10462" y="25631"/>
                  </a:cubicBezTo>
                  <a:cubicBezTo>
                    <a:pt x="9751" y="25694"/>
                    <a:pt x="9060" y="25757"/>
                    <a:pt x="8412" y="25820"/>
                  </a:cubicBezTo>
                  <a:cubicBezTo>
                    <a:pt x="7742" y="25883"/>
                    <a:pt x="7114" y="25966"/>
                    <a:pt x="6445" y="26008"/>
                  </a:cubicBezTo>
                  <a:cubicBezTo>
                    <a:pt x="5273" y="26092"/>
                    <a:pt x="4248" y="26343"/>
                    <a:pt x="3244" y="26615"/>
                  </a:cubicBezTo>
                  <a:cubicBezTo>
                    <a:pt x="3181" y="26636"/>
                    <a:pt x="3139" y="26636"/>
                    <a:pt x="3076" y="26657"/>
                  </a:cubicBezTo>
                  <a:cubicBezTo>
                    <a:pt x="1214" y="27243"/>
                    <a:pt x="63" y="28833"/>
                    <a:pt x="42" y="30821"/>
                  </a:cubicBezTo>
                  <a:cubicBezTo>
                    <a:pt x="0" y="32704"/>
                    <a:pt x="21" y="34608"/>
                    <a:pt x="42" y="36449"/>
                  </a:cubicBezTo>
                  <a:cubicBezTo>
                    <a:pt x="42" y="36470"/>
                    <a:pt x="42" y="36491"/>
                    <a:pt x="42" y="36491"/>
                  </a:cubicBezTo>
                  <a:cubicBezTo>
                    <a:pt x="63" y="38102"/>
                    <a:pt x="84" y="39734"/>
                    <a:pt x="84" y="41324"/>
                  </a:cubicBezTo>
                  <a:cubicBezTo>
                    <a:pt x="105" y="42182"/>
                    <a:pt x="105" y="43019"/>
                    <a:pt x="105" y="43877"/>
                  </a:cubicBezTo>
                  <a:cubicBezTo>
                    <a:pt x="126" y="45216"/>
                    <a:pt x="126" y="46555"/>
                    <a:pt x="147" y="47894"/>
                  </a:cubicBezTo>
                  <a:cubicBezTo>
                    <a:pt x="147" y="50552"/>
                    <a:pt x="168" y="53293"/>
                    <a:pt x="252" y="56034"/>
                  </a:cubicBezTo>
                  <a:cubicBezTo>
                    <a:pt x="252" y="56034"/>
                    <a:pt x="252" y="56054"/>
                    <a:pt x="252" y="56075"/>
                  </a:cubicBezTo>
                  <a:cubicBezTo>
                    <a:pt x="293" y="57101"/>
                    <a:pt x="293" y="58147"/>
                    <a:pt x="293" y="59235"/>
                  </a:cubicBezTo>
                  <a:cubicBezTo>
                    <a:pt x="314" y="59779"/>
                    <a:pt x="314" y="60323"/>
                    <a:pt x="314" y="60846"/>
                  </a:cubicBezTo>
                  <a:lnTo>
                    <a:pt x="314" y="60930"/>
                  </a:lnTo>
                  <a:cubicBezTo>
                    <a:pt x="293" y="61076"/>
                    <a:pt x="293" y="61243"/>
                    <a:pt x="293" y="61411"/>
                  </a:cubicBezTo>
                  <a:cubicBezTo>
                    <a:pt x="293" y="63712"/>
                    <a:pt x="314" y="66056"/>
                    <a:pt x="356" y="68337"/>
                  </a:cubicBezTo>
                  <a:lnTo>
                    <a:pt x="356" y="68441"/>
                  </a:lnTo>
                  <a:cubicBezTo>
                    <a:pt x="335" y="68734"/>
                    <a:pt x="293" y="69299"/>
                    <a:pt x="398" y="69948"/>
                  </a:cubicBezTo>
                  <a:cubicBezTo>
                    <a:pt x="314" y="70659"/>
                    <a:pt x="314" y="71371"/>
                    <a:pt x="398" y="72061"/>
                  </a:cubicBezTo>
                  <a:cubicBezTo>
                    <a:pt x="398" y="72228"/>
                    <a:pt x="377" y="72396"/>
                    <a:pt x="398" y="72542"/>
                  </a:cubicBezTo>
                  <a:cubicBezTo>
                    <a:pt x="398" y="72563"/>
                    <a:pt x="398" y="72584"/>
                    <a:pt x="398" y="72605"/>
                  </a:cubicBezTo>
                  <a:cubicBezTo>
                    <a:pt x="398" y="72751"/>
                    <a:pt x="377" y="72919"/>
                    <a:pt x="398" y="73065"/>
                  </a:cubicBezTo>
                  <a:cubicBezTo>
                    <a:pt x="398" y="73254"/>
                    <a:pt x="419" y="73442"/>
                    <a:pt x="461" y="73609"/>
                  </a:cubicBezTo>
                  <a:cubicBezTo>
                    <a:pt x="440" y="74195"/>
                    <a:pt x="440" y="74823"/>
                    <a:pt x="503" y="75492"/>
                  </a:cubicBezTo>
                  <a:cubicBezTo>
                    <a:pt x="461" y="75911"/>
                    <a:pt x="461" y="76308"/>
                    <a:pt x="503" y="76706"/>
                  </a:cubicBezTo>
                  <a:lnTo>
                    <a:pt x="503" y="76957"/>
                  </a:lnTo>
                  <a:cubicBezTo>
                    <a:pt x="461" y="77313"/>
                    <a:pt x="461" y="77689"/>
                    <a:pt x="482" y="78066"/>
                  </a:cubicBezTo>
                  <a:cubicBezTo>
                    <a:pt x="461" y="78359"/>
                    <a:pt x="461" y="78652"/>
                    <a:pt x="503" y="78966"/>
                  </a:cubicBezTo>
                  <a:cubicBezTo>
                    <a:pt x="503" y="78987"/>
                    <a:pt x="503" y="79217"/>
                    <a:pt x="503" y="79217"/>
                  </a:cubicBezTo>
                  <a:cubicBezTo>
                    <a:pt x="503" y="79949"/>
                    <a:pt x="503" y="80702"/>
                    <a:pt x="503" y="81435"/>
                  </a:cubicBezTo>
                  <a:cubicBezTo>
                    <a:pt x="524" y="82146"/>
                    <a:pt x="524" y="82879"/>
                    <a:pt x="524" y="83590"/>
                  </a:cubicBezTo>
                  <a:cubicBezTo>
                    <a:pt x="524" y="83695"/>
                    <a:pt x="524" y="83799"/>
                    <a:pt x="524" y="83883"/>
                  </a:cubicBezTo>
                  <a:cubicBezTo>
                    <a:pt x="503" y="84176"/>
                    <a:pt x="503" y="84531"/>
                    <a:pt x="524" y="84908"/>
                  </a:cubicBezTo>
                  <a:cubicBezTo>
                    <a:pt x="524" y="84929"/>
                    <a:pt x="524" y="84950"/>
                    <a:pt x="544" y="84971"/>
                  </a:cubicBezTo>
                  <a:cubicBezTo>
                    <a:pt x="649" y="86310"/>
                    <a:pt x="1507" y="87754"/>
                    <a:pt x="3160" y="88277"/>
                  </a:cubicBezTo>
                  <a:cubicBezTo>
                    <a:pt x="3181" y="88298"/>
                    <a:pt x="3202" y="88319"/>
                    <a:pt x="3223" y="88340"/>
                  </a:cubicBezTo>
                  <a:cubicBezTo>
                    <a:pt x="3578" y="88570"/>
                    <a:pt x="4060" y="88905"/>
                    <a:pt x="4729" y="89156"/>
                  </a:cubicBezTo>
                  <a:cubicBezTo>
                    <a:pt x="4792" y="89197"/>
                    <a:pt x="4876" y="89239"/>
                    <a:pt x="4938" y="89260"/>
                  </a:cubicBezTo>
                  <a:cubicBezTo>
                    <a:pt x="5085" y="89365"/>
                    <a:pt x="5252" y="89449"/>
                    <a:pt x="5420" y="89532"/>
                  </a:cubicBezTo>
                  <a:cubicBezTo>
                    <a:pt x="5587" y="89616"/>
                    <a:pt x="5775" y="89700"/>
                    <a:pt x="5964" y="89783"/>
                  </a:cubicBezTo>
                  <a:cubicBezTo>
                    <a:pt x="6487" y="90076"/>
                    <a:pt x="6968" y="90244"/>
                    <a:pt x="7282" y="90348"/>
                  </a:cubicBezTo>
                  <a:cubicBezTo>
                    <a:pt x="9207" y="91039"/>
                    <a:pt x="11236" y="91583"/>
                    <a:pt x="13475" y="92001"/>
                  </a:cubicBezTo>
                  <a:cubicBezTo>
                    <a:pt x="16049" y="92503"/>
                    <a:pt x="18727" y="92734"/>
                    <a:pt x="21949" y="92734"/>
                  </a:cubicBezTo>
                  <a:lnTo>
                    <a:pt x="21970" y="92734"/>
                  </a:lnTo>
                  <a:cubicBezTo>
                    <a:pt x="25548" y="92692"/>
                    <a:pt x="28687" y="92378"/>
                    <a:pt x="31532" y="91792"/>
                  </a:cubicBezTo>
                  <a:cubicBezTo>
                    <a:pt x="34022" y="91290"/>
                    <a:pt x="36261" y="90683"/>
                    <a:pt x="38374" y="89972"/>
                  </a:cubicBezTo>
                  <a:cubicBezTo>
                    <a:pt x="39232" y="89700"/>
                    <a:pt x="39985" y="89365"/>
                    <a:pt x="40718" y="89030"/>
                  </a:cubicBezTo>
                  <a:cubicBezTo>
                    <a:pt x="41073" y="88884"/>
                    <a:pt x="41429" y="88716"/>
                    <a:pt x="41785" y="88570"/>
                  </a:cubicBezTo>
                  <a:cubicBezTo>
                    <a:pt x="41806" y="88570"/>
                    <a:pt x="41994" y="88486"/>
                    <a:pt x="41994" y="88486"/>
                  </a:cubicBezTo>
                  <a:cubicBezTo>
                    <a:pt x="43124" y="88005"/>
                    <a:pt x="44651" y="87063"/>
                    <a:pt x="44651" y="84594"/>
                  </a:cubicBezTo>
                  <a:cubicBezTo>
                    <a:pt x="44651" y="84531"/>
                    <a:pt x="44651" y="84469"/>
                    <a:pt x="44651" y="84385"/>
                  </a:cubicBezTo>
                  <a:cubicBezTo>
                    <a:pt x="44651" y="84364"/>
                    <a:pt x="44672" y="81958"/>
                    <a:pt x="44693" y="80765"/>
                  </a:cubicBezTo>
                  <a:cubicBezTo>
                    <a:pt x="44714" y="77187"/>
                    <a:pt x="44756" y="73505"/>
                    <a:pt x="44819" y="69843"/>
                  </a:cubicBezTo>
                  <a:cubicBezTo>
                    <a:pt x="44840" y="67793"/>
                    <a:pt x="44861" y="65742"/>
                    <a:pt x="44861" y="63671"/>
                  </a:cubicBezTo>
                  <a:cubicBezTo>
                    <a:pt x="44902" y="60155"/>
                    <a:pt x="44923" y="56515"/>
                    <a:pt x="45007" y="52937"/>
                  </a:cubicBezTo>
                  <a:cubicBezTo>
                    <a:pt x="45049" y="50049"/>
                    <a:pt x="45070" y="47141"/>
                    <a:pt x="45070" y="44316"/>
                  </a:cubicBezTo>
                  <a:cubicBezTo>
                    <a:pt x="45070" y="41973"/>
                    <a:pt x="45091" y="39546"/>
                    <a:pt x="45112" y="37160"/>
                  </a:cubicBezTo>
                  <a:cubicBezTo>
                    <a:pt x="45133" y="36700"/>
                    <a:pt x="45133" y="36240"/>
                    <a:pt x="45133" y="35779"/>
                  </a:cubicBezTo>
                  <a:cubicBezTo>
                    <a:pt x="45174" y="34398"/>
                    <a:pt x="45195" y="32955"/>
                    <a:pt x="45133" y="31469"/>
                  </a:cubicBezTo>
                  <a:cubicBezTo>
                    <a:pt x="45091" y="29168"/>
                    <a:pt x="44212" y="27640"/>
                    <a:pt x="42412" y="26720"/>
                  </a:cubicBezTo>
                  <a:cubicBezTo>
                    <a:pt x="43061" y="25506"/>
                    <a:pt x="43710" y="24292"/>
                    <a:pt x="44337" y="23100"/>
                  </a:cubicBezTo>
                  <a:cubicBezTo>
                    <a:pt x="45405" y="21091"/>
                    <a:pt x="46493" y="19061"/>
                    <a:pt x="47539" y="17095"/>
                  </a:cubicBezTo>
                  <a:lnTo>
                    <a:pt x="48627" y="15044"/>
                  </a:lnTo>
                  <a:cubicBezTo>
                    <a:pt x="49359" y="13684"/>
                    <a:pt x="50112" y="12240"/>
                    <a:pt x="51033" y="10504"/>
                  </a:cubicBezTo>
                  <a:cubicBezTo>
                    <a:pt x="51138" y="10483"/>
                    <a:pt x="51263" y="10483"/>
                    <a:pt x="51368" y="10483"/>
                  </a:cubicBezTo>
                  <a:cubicBezTo>
                    <a:pt x="51786" y="10441"/>
                    <a:pt x="52163" y="10420"/>
                    <a:pt x="52519" y="10420"/>
                  </a:cubicBezTo>
                  <a:cubicBezTo>
                    <a:pt x="52560" y="10420"/>
                    <a:pt x="52623" y="10420"/>
                    <a:pt x="52665" y="10399"/>
                  </a:cubicBezTo>
                  <a:cubicBezTo>
                    <a:pt x="53230" y="10378"/>
                    <a:pt x="53816" y="10378"/>
                    <a:pt x="54464" y="10378"/>
                  </a:cubicBezTo>
                  <a:cubicBezTo>
                    <a:pt x="55971" y="10378"/>
                    <a:pt x="56913" y="9709"/>
                    <a:pt x="57436" y="9144"/>
                  </a:cubicBezTo>
                  <a:cubicBezTo>
                    <a:pt x="58168" y="8370"/>
                    <a:pt x="58524" y="7344"/>
                    <a:pt x="58461" y="6214"/>
                  </a:cubicBezTo>
                  <a:cubicBezTo>
                    <a:pt x="58440" y="6005"/>
                    <a:pt x="58440" y="5817"/>
                    <a:pt x="58440" y="56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895" name="Google Shape;895;p35"/>
            <p:cNvGrpSpPr/>
            <p:nvPr/>
          </p:nvGrpSpPr>
          <p:grpSpPr>
            <a:xfrm>
              <a:off x="897338" y="721975"/>
              <a:ext cx="1407300" cy="2342350"/>
              <a:chOff x="1990750" y="549300"/>
              <a:chExt cx="1407300" cy="2342350"/>
            </a:xfrm>
          </p:grpSpPr>
          <p:sp>
            <p:nvSpPr>
              <p:cNvPr id="896" name="Google Shape;896;p35"/>
              <p:cNvSpPr/>
              <p:nvPr/>
            </p:nvSpPr>
            <p:spPr>
              <a:xfrm>
                <a:off x="2004650" y="1300150"/>
                <a:ext cx="1019950" cy="222150"/>
              </a:xfrm>
              <a:custGeom>
                <a:avLst/>
                <a:gdLst/>
                <a:ahLst/>
                <a:cxnLst/>
                <a:rect l="l" t="t" r="r" b="b"/>
                <a:pathLst>
                  <a:path w="40798" h="8886" extrusionOk="0">
                    <a:moveTo>
                      <a:pt x="26086" y="1579"/>
                    </a:moveTo>
                    <a:cubicBezTo>
                      <a:pt x="25910" y="1604"/>
                      <a:pt x="25760" y="1604"/>
                      <a:pt x="25610" y="1604"/>
                    </a:cubicBezTo>
                    <a:cubicBezTo>
                      <a:pt x="25760" y="1579"/>
                      <a:pt x="25910" y="1579"/>
                      <a:pt x="26086" y="1579"/>
                    </a:cubicBezTo>
                    <a:close/>
                    <a:moveTo>
                      <a:pt x="40547" y="0"/>
                    </a:moveTo>
                    <a:cubicBezTo>
                      <a:pt x="38667" y="351"/>
                      <a:pt x="36813" y="702"/>
                      <a:pt x="34933" y="853"/>
                    </a:cubicBezTo>
                    <a:cubicBezTo>
                      <a:pt x="32602" y="1078"/>
                      <a:pt x="30271" y="1254"/>
                      <a:pt x="27966" y="1354"/>
                    </a:cubicBezTo>
                    <a:cubicBezTo>
                      <a:pt x="25058" y="1479"/>
                      <a:pt x="22151" y="1529"/>
                      <a:pt x="19269" y="1554"/>
                    </a:cubicBezTo>
                    <a:cubicBezTo>
                      <a:pt x="18593" y="1563"/>
                      <a:pt x="17918" y="1567"/>
                      <a:pt x="17243" y="1567"/>
                    </a:cubicBezTo>
                    <a:cubicBezTo>
                      <a:pt x="13815" y="1567"/>
                      <a:pt x="10402" y="1459"/>
                      <a:pt x="6988" y="1229"/>
                    </a:cubicBezTo>
                    <a:cubicBezTo>
                      <a:pt x="5860" y="1165"/>
                      <a:pt x="4732" y="956"/>
                      <a:pt x="3604" y="956"/>
                    </a:cubicBezTo>
                    <a:cubicBezTo>
                      <a:pt x="3404" y="956"/>
                      <a:pt x="3203" y="963"/>
                      <a:pt x="3003" y="978"/>
                    </a:cubicBezTo>
                    <a:cubicBezTo>
                      <a:pt x="2201" y="802"/>
                      <a:pt x="1399" y="602"/>
                      <a:pt x="572" y="452"/>
                    </a:cubicBezTo>
                    <a:cubicBezTo>
                      <a:pt x="485" y="432"/>
                      <a:pt x="410" y="422"/>
                      <a:pt x="346" y="422"/>
                    </a:cubicBezTo>
                    <a:cubicBezTo>
                      <a:pt x="78" y="422"/>
                      <a:pt x="0" y="598"/>
                      <a:pt x="21" y="1003"/>
                    </a:cubicBezTo>
                    <a:cubicBezTo>
                      <a:pt x="46" y="1379"/>
                      <a:pt x="121" y="1780"/>
                      <a:pt x="121" y="2181"/>
                    </a:cubicBezTo>
                    <a:cubicBezTo>
                      <a:pt x="121" y="3710"/>
                      <a:pt x="171" y="5239"/>
                      <a:pt x="196" y="6767"/>
                    </a:cubicBezTo>
                    <a:cubicBezTo>
                      <a:pt x="722" y="7043"/>
                      <a:pt x="1249" y="7369"/>
                      <a:pt x="1825" y="7444"/>
                    </a:cubicBezTo>
                    <a:cubicBezTo>
                      <a:pt x="4407" y="7795"/>
                      <a:pt x="6963" y="8246"/>
                      <a:pt x="9570" y="8497"/>
                    </a:cubicBezTo>
                    <a:cubicBezTo>
                      <a:pt x="11550" y="8547"/>
                      <a:pt x="13555" y="8722"/>
                      <a:pt x="15535" y="8772"/>
                    </a:cubicBezTo>
                    <a:cubicBezTo>
                      <a:pt x="15836" y="8802"/>
                      <a:pt x="16141" y="8808"/>
                      <a:pt x="16447" y="8808"/>
                    </a:cubicBezTo>
                    <a:cubicBezTo>
                      <a:pt x="16696" y="8808"/>
                      <a:pt x="16945" y="8804"/>
                      <a:pt x="17193" y="8804"/>
                    </a:cubicBezTo>
                    <a:cubicBezTo>
                      <a:pt x="17427" y="8804"/>
                      <a:pt x="17660" y="8808"/>
                      <a:pt x="17890" y="8823"/>
                    </a:cubicBezTo>
                    <a:cubicBezTo>
                      <a:pt x="17966" y="8797"/>
                      <a:pt x="18066" y="8772"/>
                      <a:pt x="18166" y="8747"/>
                    </a:cubicBezTo>
                    <a:cubicBezTo>
                      <a:pt x="18226" y="8675"/>
                      <a:pt x="18292" y="8638"/>
                      <a:pt x="18356" y="8638"/>
                    </a:cubicBezTo>
                    <a:cubicBezTo>
                      <a:pt x="18424" y="8638"/>
                      <a:pt x="18490" y="8681"/>
                      <a:pt x="18542" y="8772"/>
                    </a:cubicBezTo>
                    <a:cubicBezTo>
                      <a:pt x="18642" y="8797"/>
                      <a:pt x="18717" y="8823"/>
                      <a:pt x="18818" y="8848"/>
                    </a:cubicBezTo>
                    <a:cubicBezTo>
                      <a:pt x="19181" y="8873"/>
                      <a:pt x="19545" y="8885"/>
                      <a:pt x="19908" y="8885"/>
                    </a:cubicBezTo>
                    <a:cubicBezTo>
                      <a:pt x="20271" y="8885"/>
                      <a:pt x="20635" y="8873"/>
                      <a:pt x="20998" y="8848"/>
                    </a:cubicBezTo>
                    <a:cubicBezTo>
                      <a:pt x="21098" y="8823"/>
                      <a:pt x="21174" y="8797"/>
                      <a:pt x="21274" y="8772"/>
                    </a:cubicBezTo>
                    <a:cubicBezTo>
                      <a:pt x="21356" y="8731"/>
                      <a:pt x="21438" y="8691"/>
                      <a:pt x="21533" y="8691"/>
                    </a:cubicBezTo>
                    <a:cubicBezTo>
                      <a:pt x="21555" y="8691"/>
                      <a:pt x="21577" y="8693"/>
                      <a:pt x="21600" y="8697"/>
                    </a:cubicBezTo>
                    <a:cubicBezTo>
                      <a:pt x="21675" y="8722"/>
                      <a:pt x="21750" y="8722"/>
                      <a:pt x="21825" y="8722"/>
                    </a:cubicBezTo>
                    <a:cubicBezTo>
                      <a:pt x="21875" y="8710"/>
                      <a:pt x="21926" y="8703"/>
                      <a:pt x="21979" y="8703"/>
                    </a:cubicBezTo>
                    <a:cubicBezTo>
                      <a:pt x="22032" y="8703"/>
                      <a:pt x="22088" y="8710"/>
                      <a:pt x="22151" y="8722"/>
                    </a:cubicBezTo>
                    <a:cubicBezTo>
                      <a:pt x="22226" y="8722"/>
                      <a:pt x="22276" y="8747"/>
                      <a:pt x="22352" y="8747"/>
                    </a:cubicBezTo>
                    <a:lnTo>
                      <a:pt x="22577" y="8747"/>
                    </a:lnTo>
                    <a:cubicBezTo>
                      <a:pt x="22677" y="8722"/>
                      <a:pt x="22753" y="8722"/>
                      <a:pt x="22828" y="8697"/>
                    </a:cubicBezTo>
                    <a:cubicBezTo>
                      <a:pt x="22856" y="8694"/>
                      <a:pt x="22885" y="8692"/>
                      <a:pt x="22914" y="8692"/>
                    </a:cubicBezTo>
                    <a:cubicBezTo>
                      <a:pt x="23086" y="8692"/>
                      <a:pt x="23261" y="8747"/>
                      <a:pt x="23454" y="8747"/>
                    </a:cubicBezTo>
                    <a:cubicBezTo>
                      <a:pt x="23555" y="8747"/>
                      <a:pt x="23630" y="8722"/>
                      <a:pt x="23730" y="8697"/>
                    </a:cubicBezTo>
                    <a:cubicBezTo>
                      <a:pt x="23998" y="8682"/>
                      <a:pt x="24266" y="8678"/>
                      <a:pt x="24534" y="8678"/>
                    </a:cubicBezTo>
                    <a:cubicBezTo>
                      <a:pt x="24818" y="8678"/>
                      <a:pt x="25102" y="8683"/>
                      <a:pt x="25387" y="8683"/>
                    </a:cubicBezTo>
                    <a:cubicBezTo>
                      <a:pt x="25737" y="8683"/>
                      <a:pt x="26087" y="8676"/>
                      <a:pt x="26437" y="8647"/>
                    </a:cubicBezTo>
                    <a:cubicBezTo>
                      <a:pt x="27038" y="8497"/>
                      <a:pt x="27665" y="8522"/>
                      <a:pt x="28266" y="8396"/>
                    </a:cubicBezTo>
                    <a:cubicBezTo>
                      <a:pt x="30246" y="8171"/>
                      <a:pt x="32226" y="8096"/>
                      <a:pt x="34181" y="7670"/>
                    </a:cubicBezTo>
                    <a:cubicBezTo>
                      <a:pt x="35058" y="7444"/>
                      <a:pt x="35936" y="7244"/>
                      <a:pt x="36788" y="7018"/>
                    </a:cubicBezTo>
                    <a:cubicBezTo>
                      <a:pt x="37715" y="6818"/>
                      <a:pt x="38667" y="6592"/>
                      <a:pt x="39444" y="5990"/>
                    </a:cubicBezTo>
                    <a:lnTo>
                      <a:pt x="39870" y="5640"/>
                    </a:lnTo>
                    <a:cubicBezTo>
                      <a:pt x="40297" y="5589"/>
                      <a:pt x="40472" y="5339"/>
                      <a:pt x="40472" y="4888"/>
                    </a:cubicBezTo>
                    <a:cubicBezTo>
                      <a:pt x="40472" y="3985"/>
                      <a:pt x="40522" y="3083"/>
                      <a:pt x="40497" y="2206"/>
                    </a:cubicBezTo>
                    <a:cubicBezTo>
                      <a:pt x="40497" y="1479"/>
                      <a:pt x="40798" y="752"/>
                      <a:pt x="40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2011425" y="1901575"/>
                <a:ext cx="1001275" cy="785200"/>
              </a:xfrm>
              <a:custGeom>
                <a:avLst/>
                <a:gdLst/>
                <a:ahLst/>
                <a:cxnLst/>
                <a:rect l="l" t="t" r="r" b="b"/>
                <a:pathLst>
                  <a:path w="40051" h="31408" extrusionOk="0">
                    <a:moveTo>
                      <a:pt x="39914" y="1"/>
                    </a:moveTo>
                    <a:cubicBezTo>
                      <a:pt x="39439" y="1"/>
                      <a:pt x="39307" y="560"/>
                      <a:pt x="38898" y="680"/>
                    </a:cubicBezTo>
                    <a:cubicBezTo>
                      <a:pt x="38823" y="731"/>
                      <a:pt x="38747" y="781"/>
                      <a:pt x="38672" y="856"/>
                    </a:cubicBezTo>
                    <a:cubicBezTo>
                      <a:pt x="37385" y="1755"/>
                      <a:pt x="36131" y="2721"/>
                      <a:pt x="34543" y="2721"/>
                    </a:cubicBezTo>
                    <a:cubicBezTo>
                      <a:pt x="34184" y="2721"/>
                      <a:pt x="33807" y="2671"/>
                      <a:pt x="33409" y="2560"/>
                    </a:cubicBezTo>
                    <a:cubicBezTo>
                      <a:pt x="33296" y="2532"/>
                      <a:pt x="33176" y="2518"/>
                      <a:pt x="33053" y="2518"/>
                    </a:cubicBezTo>
                    <a:cubicBezTo>
                      <a:pt x="32849" y="2518"/>
                      <a:pt x="32635" y="2557"/>
                      <a:pt x="32432" y="2635"/>
                    </a:cubicBezTo>
                    <a:cubicBezTo>
                      <a:pt x="32231" y="2685"/>
                      <a:pt x="32056" y="2786"/>
                      <a:pt x="32206" y="3061"/>
                    </a:cubicBezTo>
                    <a:cubicBezTo>
                      <a:pt x="32782" y="3387"/>
                      <a:pt x="33509" y="3187"/>
                      <a:pt x="34111" y="3563"/>
                    </a:cubicBezTo>
                    <a:cubicBezTo>
                      <a:pt x="34487" y="3788"/>
                      <a:pt x="34863" y="3989"/>
                      <a:pt x="34863" y="4515"/>
                    </a:cubicBezTo>
                    <a:cubicBezTo>
                      <a:pt x="34838" y="5016"/>
                      <a:pt x="34537" y="5292"/>
                      <a:pt x="34136" y="5518"/>
                    </a:cubicBezTo>
                    <a:cubicBezTo>
                      <a:pt x="33513" y="5851"/>
                      <a:pt x="32850" y="5948"/>
                      <a:pt x="32166" y="5948"/>
                    </a:cubicBezTo>
                    <a:cubicBezTo>
                      <a:pt x="32079" y="5948"/>
                      <a:pt x="31993" y="5946"/>
                      <a:pt x="31905" y="5944"/>
                    </a:cubicBezTo>
                    <a:cubicBezTo>
                      <a:pt x="30777" y="5893"/>
                      <a:pt x="30477" y="5643"/>
                      <a:pt x="30326" y="4465"/>
                    </a:cubicBezTo>
                    <a:cubicBezTo>
                      <a:pt x="30276" y="4239"/>
                      <a:pt x="30301" y="3989"/>
                      <a:pt x="30076" y="3863"/>
                    </a:cubicBezTo>
                    <a:cubicBezTo>
                      <a:pt x="29744" y="3734"/>
                      <a:pt x="29404" y="3712"/>
                      <a:pt x="29061" y="3712"/>
                    </a:cubicBezTo>
                    <a:cubicBezTo>
                      <a:pt x="28885" y="3712"/>
                      <a:pt x="28709" y="3717"/>
                      <a:pt x="28532" y="3717"/>
                    </a:cubicBezTo>
                    <a:cubicBezTo>
                      <a:pt x="28453" y="3717"/>
                      <a:pt x="28375" y="3716"/>
                      <a:pt x="28296" y="3713"/>
                    </a:cubicBezTo>
                    <a:lnTo>
                      <a:pt x="27995" y="3713"/>
                    </a:lnTo>
                    <a:cubicBezTo>
                      <a:pt x="27505" y="3721"/>
                      <a:pt x="27015" y="3735"/>
                      <a:pt x="26527" y="3735"/>
                    </a:cubicBezTo>
                    <a:cubicBezTo>
                      <a:pt x="25393" y="3735"/>
                      <a:pt x="24270" y="3657"/>
                      <a:pt x="23183" y="3237"/>
                    </a:cubicBezTo>
                    <a:cubicBezTo>
                      <a:pt x="23208" y="3187"/>
                      <a:pt x="23233" y="3112"/>
                      <a:pt x="23208" y="3036"/>
                    </a:cubicBezTo>
                    <a:cubicBezTo>
                      <a:pt x="23183" y="2961"/>
                      <a:pt x="23108" y="2886"/>
                      <a:pt x="23033" y="2861"/>
                    </a:cubicBezTo>
                    <a:cubicBezTo>
                      <a:pt x="22281" y="2786"/>
                      <a:pt x="21554" y="2560"/>
                      <a:pt x="20903" y="2134"/>
                    </a:cubicBezTo>
                    <a:cubicBezTo>
                      <a:pt x="20887" y="2132"/>
                      <a:pt x="20871" y="2131"/>
                      <a:pt x="20856" y="2131"/>
                    </a:cubicBezTo>
                    <a:cubicBezTo>
                      <a:pt x="20714" y="2131"/>
                      <a:pt x="20583" y="2205"/>
                      <a:pt x="20433" y="2205"/>
                    </a:cubicBezTo>
                    <a:cubicBezTo>
                      <a:pt x="20391" y="2205"/>
                      <a:pt x="20347" y="2199"/>
                      <a:pt x="20301" y="2184"/>
                    </a:cubicBezTo>
                    <a:cubicBezTo>
                      <a:pt x="20226" y="2134"/>
                      <a:pt x="20151" y="2109"/>
                      <a:pt x="20076" y="2059"/>
                    </a:cubicBezTo>
                    <a:cubicBezTo>
                      <a:pt x="18923" y="1482"/>
                      <a:pt x="17644" y="1207"/>
                      <a:pt x="16517" y="555"/>
                    </a:cubicBezTo>
                    <a:cubicBezTo>
                      <a:pt x="15564" y="79"/>
                      <a:pt x="14537" y="154"/>
                      <a:pt x="13509" y="54"/>
                    </a:cubicBezTo>
                    <a:cubicBezTo>
                      <a:pt x="12883" y="104"/>
                      <a:pt x="13033" y="781"/>
                      <a:pt x="12682" y="1081"/>
                    </a:cubicBezTo>
                    <a:cubicBezTo>
                      <a:pt x="12363" y="1444"/>
                      <a:pt x="11994" y="1555"/>
                      <a:pt x="11604" y="1555"/>
                    </a:cubicBezTo>
                    <a:cubicBezTo>
                      <a:pt x="11319" y="1555"/>
                      <a:pt x="11023" y="1496"/>
                      <a:pt x="10727" y="1432"/>
                    </a:cubicBezTo>
                    <a:cubicBezTo>
                      <a:pt x="10235" y="1432"/>
                      <a:pt x="10043" y="774"/>
                      <a:pt x="9562" y="774"/>
                    </a:cubicBezTo>
                    <a:cubicBezTo>
                      <a:pt x="9504" y="774"/>
                      <a:pt x="9441" y="784"/>
                      <a:pt x="9374" y="806"/>
                    </a:cubicBezTo>
                    <a:cubicBezTo>
                      <a:pt x="8797" y="1182"/>
                      <a:pt x="8196" y="1432"/>
                      <a:pt x="7519" y="1533"/>
                    </a:cubicBezTo>
                    <a:cubicBezTo>
                      <a:pt x="6943" y="1621"/>
                      <a:pt x="6370" y="1660"/>
                      <a:pt x="5801" y="1660"/>
                    </a:cubicBezTo>
                    <a:cubicBezTo>
                      <a:pt x="4439" y="1660"/>
                      <a:pt x="3090" y="1439"/>
                      <a:pt x="1730" y="1157"/>
                    </a:cubicBezTo>
                    <a:cubicBezTo>
                      <a:pt x="1243" y="1041"/>
                      <a:pt x="778" y="775"/>
                      <a:pt x="255" y="775"/>
                    </a:cubicBezTo>
                    <a:cubicBezTo>
                      <a:pt x="212" y="775"/>
                      <a:pt x="169" y="777"/>
                      <a:pt x="126" y="781"/>
                    </a:cubicBezTo>
                    <a:cubicBezTo>
                      <a:pt x="126" y="5192"/>
                      <a:pt x="126" y="9603"/>
                      <a:pt x="151" y="14014"/>
                    </a:cubicBezTo>
                    <a:cubicBezTo>
                      <a:pt x="0" y="14139"/>
                      <a:pt x="0" y="14290"/>
                      <a:pt x="101" y="14415"/>
                    </a:cubicBezTo>
                    <a:cubicBezTo>
                      <a:pt x="101" y="14490"/>
                      <a:pt x="101" y="14565"/>
                      <a:pt x="101" y="14615"/>
                    </a:cubicBezTo>
                    <a:cubicBezTo>
                      <a:pt x="101" y="14615"/>
                      <a:pt x="75" y="14640"/>
                      <a:pt x="50" y="14691"/>
                    </a:cubicBezTo>
                    <a:cubicBezTo>
                      <a:pt x="50" y="14741"/>
                      <a:pt x="75" y="14766"/>
                      <a:pt x="101" y="14816"/>
                    </a:cubicBezTo>
                    <a:cubicBezTo>
                      <a:pt x="101" y="14966"/>
                      <a:pt x="126" y="15092"/>
                      <a:pt x="126" y="15217"/>
                    </a:cubicBezTo>
                    <a:cubicBezTo>
                      <a:pt x="0" y="15367"/>
                      <a:pt x="0" y="15493"/>
                      <a:pt x="126" y="15618"/>
                    </a:cubicBezTo>
                    <a:cubicBezTo>
                      <a:pt x="126" y="15743"/>
                      <a:pt x="126" y="15868"/>
                      <a:pt x="126" y="15994"/>
                    </a:cubicBezTo>
                    <a:cubicBezTo>
                      <a:pt x="251" y="16144"/>
                      <a:pt x="226" y="16320"/>
                      <a:pt x="126" y="16470"/>
                    </a:cubicBezTo>
                    <a:cubicBezTo>
                      <a:pt x="151" y="16520"/>
                      <a:pt x="151" y="16545"/>
                      <a:pt x="126" y="16595"/>
                    </a:cubicBezTo>
                    <a:cubicBezTo>
                      <a:pt x="201" y="16670"/>
                      <a:pt x="201" y="16771"/>
                      <a:pt x="126" y="16871"/>
                    </a:cubicBezTo>
                    <a:cubicBezTo>
                      <a:pt x="126" y="17247"/>
                      <a:pt x="126" y="17623"/>
                      <a:pt x="126" y="17999"/>
                    </a:cubicBezTo>
                    <a:cubicBezTo>
                      <a:pt x="276" y="18274"/>
                      <a:pt x="251" y="18575"/>
                      <a:pt x="126" y="18876"/>
                    </a:cubicBezTo>
                    <a:cubicBezTo>
                      <a:pt x="151" y="18926"/>
                      <a:pt x="151" y="18951"/>
                      <a:pt x="126" y="19001"/>
                    </a:cubicBezTo>
                    <a:cubicBezTo>
                      <a:pt x="301" y="19352"/>
                      <a:pt x="201" y="19728"/>
                      <a:pt x="226" y="20079"/>
                    </a:cubicBezTo>
                    <a:cubicBezTo>
                      <a:pt x="276" y="22134"/>
                      <a:pt x="126" y="24189"/>
                      <a:pt x="276" y="26244"/>
                    </a:cubicBezTo>
                    <a:lnTo>
                      <a:pt x="326" y="26244"/>
                    </a:lnTo>
                    <a:cubicBezTo>
                      <a:pt x="458" y="26357"/>
                      <a:pt x="603" y="26414"/>
                      <a:pt x="763" y="26414"/>
                    </a:cubicBezTo>
                    <a:cubicBezTo>
                      <a:pt x="816" y="26414"/>
                      <a:pt x="871" y="26407"/>
                      <a:pt x="928" y="26395"/>
                    </a:cubicBezTo>
                    <a:cubicBezTo>
                      <a:pt x="1203" y="26295"/>
                      <a:pt x="1454" y="26119"/>
                      <a:pt x="1730" y="26044"/>
                    </a:cubicBezTo>
                    <a:cubicBezTo>
                      <a:pt x="3166" y="25542"/>
                      <a:pt x="4602" y="25207"/>
                      <a:pt x="6114" y="25207"/>
                    </a:cubicBezTo>
                    <a:cubicBezTo>
                      <a:pt x="6264" y="25207"/>
                      <a:pt x="6415" y="25210"/>
                      <a:pt x="6567" y="25217"/>
                    </a:cubicBezTo>
                    <a:cubicBezTo>
                      <a:pt x="7446" y="25259"/>
                      <a:pt x="8325" y="25528"/>
                      <a:pt x="9219" y="25528"/>
                    </a:cubicBezTo>
                    <a:cubicBezTo>
                      <a:pt x="9395" y="25528"/>
                      <a:pt x="9572" y="25517"/>
                      <a:pt x="9750" y="25493"/>
                    </a:cubicBezTo>
                    <a:cubicBezTo>
                      <a:pt x="9900" y="25142"/>
                      <a:pt x="9700" y="24841"/>
                      <a:pt x="9624" y="24540"/>
                    </a:cubicBezTo>
                    <a:cubicBezTo>
                      <a:pt x="9248" y="23036"/>
                      <a:pt x="9850" y="22134"/>
                      <a:pt x="11429" y="21909"/>
                    </a:cubicBezTo>
                    <a:cubicBezTo>
                      <a:pt x="11855" y="21858"/>
                      <a:pt x="12281" y="21959"/>
                      <a:pt x="12682" y="21733"/>
                    </a:cubicBezTo>
                    <a:cubicBezTo>
                      <a:pt x="12883" y="21558"/>
                      <a:pt x="12707" y="21432"/>
                      <a:pt x="12607" y="21332"/>
                    </a:cubicBezTo>
                    <a:cubicBezTo>
                      <a:pt x="12737" y="21283"/>
                      <a:pt x="12856" y="21253"/>
                      <a:pt x="12958" y="21253"/>
                    </a:cubicBezTo>
                    <a:cubicBezTo>
                      <a:pt x="13171" y="21253"/>
                      <a:pt x="13309" y="21385"/>
                      <a:pt x="13309" y="21758"/>
                    </a:cubicBezTo>
                    <a:cubicBezTo>
                      <a:pt x="13309" y="21858"/>
                      <a:pt x="13334" y="21959"/>
                      <a:pt x="13359" y="22059"/>
                    </a:cubicBezTo>
                    <a:cubicBezTo>
                      <a:pt x="13409" y="22285"/>
                      <a:pt x="13484" y="22485"/>
                      <a:pt x="13584" y="22686"/>
                    </a:cubicBezTo>
                    <a:cubicBezTo>
                      <a:pt x="13860" y="23312"/>
                      <a:pt x="13985" y="23964"/>
                      <a:pt x="13835" y="24640"/>
                    </a:cubicBezTo>
                    <a:cubicBezTo>
                      <a:pt x="13810" y="24741"/>
                      <a:pt x="13785" y="24816"/>
                      <a:pt x="13785" y="24916"/>
                    </a:cubicBezTo>
                    <a:cubicBezTo>
                      <a:pt x="13735" y="25067"/>
                      <a:pt x="13685" y="25242"/>
                      <a:pt x="13634" y="25392"/>
                    </a:cubicBezTo>
                    <a:cubicBezTo>
                      <a:pt x="13584" y="25468"/>
                      <a:pt x="13559" y="25543"/>
                      <a:pt x="13534" y="25618"/>
                    </a:cubicBezTo>
                    <a:cubicBezTo>
                      <a:pt x="13434" y="25919"/>
                      <a:pt x="13233" y="26144"/>
                      <a:pt x="12983" y="26320"/>
                    </a:cubicBezTo>
                    <a:cubicBezTo>
                      <a:pt x="12707" y="26570"/>
                      <a:pt x="12281" y="26545"/>
                      <a:pt x="12081" y="26896"/>
                    </a:cubicBezTo>
                    <a:cubicBezTo>
                      <a:pt x="12106" y="27172"/>
                      <a:pt x="12331" y="27272"/>
                      <a:pt x="12532" y="27422"/>
                    </a:cubicBezTo>
                    <a:cubicBezTo>
                      <a:pt x="13760" y="28400"/>
                      <a:pt x="15188" y="29152"/>
                      <a:pt x="16492" y="30054"/>
                    </a:cubicBezTo>
                    <a:cubicBezTo>
                      <a:pt x="17795" y="30831"/>
                      <a:pt x="19198" y="31307"/>
                      <a:pt x="20727" y="31407"/>
                    </a:cubicBezTo>
                    <a:cubicBezTo>
                      <a:pt x="20827" y="31407"/>
                      <a:pt x="20928" y="31407"/>
                      <a:pt x="21028" y="31382"/>
                    </a:cubicBezTo>
                    <a:cubicBezTo>
                      <a:pt x="21103" y="31357"/>
                      <a:pt x="21203" y="31332"/>
                      <a:pt x="21304" y="31307"/>
                    </a:cubicBezTo>
                    <a:cubicBezTo>
                      <a:pt x="21980" y="31182"/>
                      <a:pt x="22682" y="31182"/>
                      <a:pt x="23359" y="31006"/>
                    </a:cubicBezTo>
                    <a:cubicBezTo>
                      <a:pt x="24512" y="30605"/>
                      <a:pt x="25464" y="29828"/>
                      <a:pt x="26467" y="29202"/>
                    </a:cubicBezTo>
                    <a:cubicBezTo>
                      <a:pt x="26993" y="28801"/>
                      <a:pt x="27569" y="28500"/>
                      <a:pt x="28221" y="28275"/>
                    </a:cubicBezTo>
                    <a:cubicBezTo>
                      <a:pt x="28797" y="28074"/>
                      <a:pt x="29449" y="27924"/>
                      <a:pt x="29825" y="27347"/>
                    </a:cubicBezTo>
                    <a:cubicBezTo>
                      <a:pt x="30076" y="26971"/>
                      <a:pt x="29900" y="26495"/>
                      <a:pt x="30176" y="26119"/>
                    </a:cubicBezTo>
                    <a:cubicBezTo>
                      <a:pt x="30201" y="26069"/>
                      <a:pt x="30226" y="26044"/>
                      <a:pt x="30226" y="26019"/>
                    </a:cubicBezTo>
                    <a:cubicBezTo>
                      <a:pt x="30276" y="25944"/>
                      <a:pt x="30351" y="25894"/>
                      <a:pt x="30401" y="25818"/>
                    </a:cubicBezTo>
                    <a:cubicBezTo>
                      <a:pt x="30452" y="25768"/>
                      <a:pt x="30502" y="25718"/>
                      <a:pt x="30577" y="25668"/>
                    </a:cubicBezTo>
                    <a:cubicBezTo>
                      <a:pt x="30727" y="25543"/>
                      <a:pt x="30903" y="25468"/>
                      <a:pt x="31103" y="25392"/>
                    </a:cubicBezTo>
                    <a:cubicBezTo>
                      <a:pt x="31329" y="25317"/>
                      <a:pt x="31579" y="25242"/>
                      <a:pt x="31830" y="25192"/>
                    </a:cubicBezTo>
                    <a:cubicBezTo>
                      <a:pt x="31962" y="25141"/>
                      <a:pt x="32087" y="25117"/>
                      <a:pt x="32207" y="25117"/>
                    </a:cubicBezTo>
                    <a:cubicBezTo>
                      <a:pt x="32499" y="25117"/>
                      <a:pt x="32760" y="25255"/>
                      <a:pt x="33008" y="25468"/>
                    </a:cubicBezTo>
                    <a:cubicBezTo>
                      <a:pt x="33133" y="25568"/>
                      <a:pt x="33284" y="25643"/>
                      <a:pt x="33409" y="25743"/>
                    </a:cubicBezTo>
                    <a:cubicBezTo>
                      <a:pt x="33534" y="25843"/>
                      <a:pt x="33609" y="25994"/>
                      <a:pt x="33710" y="26094"/>
                    </a:cubicBezTo>
                    <a:cubicBezTo>
                      <a:pt x="33785" y="26169"/>
                      <a:pt x="33835" y="26219"/>
                      <a:pt x="33910" y="26244"/>
                    </a:cubicBezTo>
                    <a:cubicBezTo>
                      <a:pt x="33960" y="26270"/>
                      <a:pt x="33985" y="26295"/>
                      <a:pt x="34036" y="26295"/>
                    </a:cubicBezTo>
                    <a:cubicBezTo>
                      <a:pt x="34205" y="26348"/>
                      <a:pt x="34374" y="26363"/>
                      <a:pt x="34543" y="26363"/>
                    </a:cubicBezTo>
                    <a:cubicBezTo>
                      <a:pt x="34776" y="26363"/>
                      <a:pt x="35009" y="26334"/>
                      <a:pt x="35243" y="26334"/>
                    </a:cubicBezTo>
                    <a:cubicBezTo>
                      <a:pt x="35316" y="26334"/>
                      <a:pt x="35390" y="26337"/>
                      <a:pt x="35464" y="26345"/>
                    </a:cubicBezTo>
                    <a:cubicBezTo>
                      <a:pt x="35840" y="26295"/>
                      <a:pt x="36216" y="26295"/>
                      <a:pt x="36567" y="26295"/>
                    </a:cubicBezTo>
                    <a:cubicBezTo>
                      <a:pt x="36667" y="26295"/>
                      <a:pt x="36767" y="26306"/>
                      <a:pt x="36868" y="26306"/>
                    </a:cubicBezTo>
                    <a:cubicBezTo>
                      <a:pt x="36918" y="26306"/>
                      <a:pt x="36968" y="26303"/>
                      <a:pt x="37018" y="26295"/>
                    </a:cubicBezTo>
                    <a:cubicBezTo>
                      <a:pt x="37569" y="26295"/>
                      <a:pt x="38121" y="26420"/>
                      <a:pt x="38647" y="26570"/>
                    </a:cubicBezTo>
                    <a:cubicBezTo>
                      <a:pt x="38829" y="26619"/>
                      <a:pt x="39018" y="26668"/>
                      <a:pt x="39200" y="26668"/>
                    </a:cubicBezTo>
                    <a:cubicBezTo>
                      <a:pt x="39394" y="26668"/>
                      <a:pt x="39582" y="26613"/>
                      <a:pt x="39750" y="26445"/>
                    </a:cubicBezTo>
                    <a:cubicBezTo>
                      <a:pt x="39775" y="25718"/>
                      <a:pt x="39775" y="24966"/>
                      <a:pt x="39800" y="24239"/>
                    </a:cubicBezTo>
                    <a:cubicBezTo>
                      <a:pt x="39875" y="22059"/>
                      <a:pt x="39750" y="19853"/>
                      <a:pt x="39925" y="17648"/>
                    </a:cubicBezTo>
                    <a:cubicBezTo>
                      <a:pt x="40026" y="16345"/>
                      <a:pt x="39950" y="15016"/>
                      <a:pt x="39950" y="13688"/>
                    </a:cubicBezTo>
                    <a:cubicBezTo>
                      <a:pt x="39950" y="10305"/>
                      <a:pt x="40051" y="6946"/>
                      <a:pt x="39925" y="3588"/>
                    </a:cubicBezTo>
                    <a:cubicBezTo>
                      <a:pt x="39850" y="2585"/>
                      <a:pt x="39800" y="1583"/>
                      <a:pt x="39975" y="605"/>
                    </a:cubicBezTo>
                    <a:cubicBezTo>
                      <a:pt x="39975" y="405"/>
                      <a:pt x="39975" y="204"/>
                      <a:pt x="39975" y="4"/>
                    </a:cubicBezTo>
                    <a:cubicBezTo>
                      <a:pt x="39954" y="2"/>
                      <a:pt x="39934" y="1"/>
                      <a:pt x="399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2015800" y="2522975"/>
                <a:ext cx="99000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39600" h="12392" extrusionOk="0">
                    <a:moveTo>
                      <a:pt x="29199" y="3794"/>
                    </a:moveTo>
                    <a:cubicBezTo>
                      <a:pt x="29199" y="3794"/>
                      <a:pt x="29174" y="3794"/>
                      <a:pt x="29174" y="3820"/>
                    </a:cubicBezTo>
                    <a:lnTo>
                      <a:pt x="29149" y="3820"/>
                    </a:lnTo>
                    <a:cubicBezTo>
                      <a:pt x="29149" y="3820"/>
                      <a:pt x="29174" y="3794"/>
                      <a:pt x="29199" y="3794"/>
                    </a:cubicBezTo>
                    <a:close/>
                    <a:moveTo>
                      <a:pt x="37394" y="2015"/>
                    </a:moveTo>
                    <a:cubicBezTo>
                      <a:pt x="37670" y="2015"/>
                      <a:pt x="37921" y="2065"/>
                      <a:pt x="38096" y="2266"/>
                    </a:cubicBezTo>
                    <a:cubicBezTo>
                      <a:pt x="38196" y="2341"/>
                      <a:pt x="38297" y="2416"/>
                      <a:pt x="38422" y="2441"/>
                    </a:cubicBezTo>
                    <a:cubicBezTo>
                      <a:pt x="38522" y="3068"/>
                      <a:pt x="38998" y="3694"/>
                      <a:pt x="38572" y="4371"/>
                    </a:cubicBezTo>
                    <a:cubicBezTo>
                      <a:pt x="38447" y="4596"/>
                      <a:pt x="38347" y="4822"/>
                      <a:pt x="38171" y="4998"/>
                    </a:cubicBezTo>
                    <a:cubicBezTo>
                      <a:pt x="38096" y="5073"/>
                      <a:pt x="38046" y="5123"/>
                      <a:pt x="37996" y="5173"/>
                    </a:cubicBezTo>
                    <a:cubicBezTo>
                      <a:pt x="37820" y="5298"/>
                      <a:pt x="37695" y="5424"/>
                      <a:pt x="37595" y="5599"/>
                    </a:cubicBezTo>
                    <a:lnTo>
                      <a:pt x="37419" y="5624"/>
                    </a:lnTo>
                    <a:lnTo>
                      <a:pt x="37419" y="5599"/>
                    </a:lnTo>
                    <a:cubicBezTo>
                      <a:pt x="37294" y="5699"/>
                      <a:pt x="37119" y="5649"/>
                      <a:pt x="37018" y="5774"/>
                    </a:cubicBezTo>
                    <a:cubicBezTo>
                      <a:pt x="37018" y="5774"/>
                      <a:pt x="37018" y="5749"/>
                      <a:pt x="37018" y="5749"/>
                    </a:cubicBezTo>
                    <a:cubicBezTo>
                      <a:pt x="36693" y="5499"/>
                      <a:pt x="36216" y="5599"/>
                      <a:pt x="35941" y="5273"/>
                    </a:cubicBezTo>
                    <a:cubicBezTo>
                      <a:pt x="35640" y="5023"/>
                      <a:pt x="35414" y="4722"/>
                      <a:pt x="35164" y="4396"/>
                    </a:cubicBezTo>
                    <a:cubicBezTo>
                      <a:pt x="35239" y="4271"/>
                      <a:pt x="35239" y="4120"/>
                      <a:pt x="35239" y="3970"/>
                    </a:cubicBezTo>
                    <a:cubicBezTo>
                      <a:pt x="35214" y="3293"/>
                      <a:pt x="35439" y="2767"/>
                      <a:pt x="36016" y="2416"/>
                    </a:cubicBezTo>
                    <a:cubicBezTo>
                      <a:pt x="36141" y="2341"/>
                      <a:pt x="36216" y="2241"/>
                      <a:pt x="36216" y="2090"/>
                    </a:cubicBezTo>
                    <a:cubicBezTo>
                      <a:pt x="36267" y="2115"/>
                      <a:pt x="36317" y="2115"/>
                      <a:pt x="36367" y="2115"/>
                    </a:cubicBezTo>
                    <a:cubicBezTo>
                      <a:pt x="36542" y="2090"/>
                      <a:pt x="36693" y="2040"/>
                      <a:pt x="36868" y="2040"/>
                    </a:cubicBezTo>
                    <a:cubicBezTo>
                      <a:pt x="37044" y="2015"/>
                      <a:pt x="37219" y="2015"/>
                      <a:pt x="37394" y="2015"/>
                    </a:cubicBezTo>
                    <a:close/>
                    <a:moveTo>
                      <a:pt x="5583" y="1586"/>
                    </a:moveTo>
                    <a:cubicBezTo>
                      <a:pt x="6111" y="1586"/>
                      <a:pt x="6647" y="1698"/>
                      <a:pt x="7194" y="1915"/>
                    </a:cubicBezTo>
                    <a:cubicBezTo>
                      <a:pt x="7695" y="2216"/>
                      <a:pt x="7921" y="2817"/>
                      <a:pt x="8497" y="3068"/>
                    </a:cubicBezTo>
                    <a:cubicBezTo>
                      <a:pt x="8497" y="3043"/>
                      <a:pt x="8522" y="3043"/>
                      <a:pt x="8547" y="3043"/>
                    </a:cubicBezTo>
                    <a:cubicBezTo>
                      <a:pt x="8547" y="3218"/>
                      <a:pt x="8622" y="3343"/>
                      <a:pt x="8697" y="3494"/>
                    </a:cubicBezTo>
                    <a:cubicBezTo>
                      <a:pt x="8672" y="3594"/>
                      <a:pt x="8597" y="3669"/>
                      <a:pt x="8572" y="3769"/>
                    </a:cubicBezTo>
                    <a:cubicBezTo>
                      <a:pt x="8447" y="4571"/>
                      <a:pt x="8522" y="5449"/>
                      <a:pt x="8146" y="6226"/>
                    </a:cubicBezTo>
                    <a:cubicBezTo>
                      <a:pt x="8121" y="6451"/>
                      <a:pt x="7996" y="6602"/>
                      <a:pt x="7870" y="6752"/>
                    </a:cubicBezTo>
                    <a:lnTo>
                      <a:pt x="7545" y="7003"/>
                    </a:lnTo>
                    <a:cubicBezTo>
                      <a:pt x="7520" y="7003"/>
                      <a:pt x="7494" y="7028"/>
                      <a:pt x="7469" y="7078"/>
                    </a:cubicBezTo>
                    <a:cubicBezTo>
                      <a:pt x="7469" y="7103"/>
                      <a:pt x="7494" y="7128"/>
                      <a:pt x="7520" y="7178"/>
                    </a:cubicBezTo>
                    <a:cubicBezTo>
                      <a:pt x="7494" y="7178"/>
                      <a:pt x="7469" y="7153"/>
                      <a:pt x="7444" y="7153"/>
                    </a:cubicBezTo>
                    <a:cubicBezTo>
                      <a:pt x="7269" y="7178"/>
                      <a:pt x="7093" y="7303"/>
                      <a:pt x="6918" y="7378"/>
                    </a:cubicBezTo>
                    <a:cubicBezTo>
                      <a:pt x="6527" y="7591"/>
                      <a:pt x="6142" y="7693"/>
                      <a:pt x="5759" y="7693"/>
                    </a:cubicBezTo>
                    <a:cubicBezTo>
                      <a:pt x="5282" y="7693"/>
                      <a:pt x="4809" y="7534"/>
                      <a:pt x="4337" y="7228"/>
                    </a:cubicBezTo>
                    <a:cubicBezTo>
                      <a:pt x="4036" y="7053"/>
                      <a:pt x="3710" y="6852"/>
                      <a:pt x="3384" y="6652"/>
                    </a:cubicBezTo>
                    <a:cubicBezTo>
                      <a:pt x="3409" y="6602"/>
                      <a:pt x="3434" y="6551"/>
                      <a:pt x="3409" y="6476"/>
                    </a:cubicBezTo>
                    <a:cubicBezTo>
                      <a:pt x="2733" y="5524"/>
                      <a:pt x="2632" y="4471"/>
                      <a:pt x="3058" y="3368"/>
                    </a:cubicBezTo>
                    <a:cubicBezTo>
                      <a:pt x="3108" y="3168"/>
                      <a:pt x="3134" y="2967"/>
                      <a:pt x="3209" y="2767"/>
                    </a:cubicBezTo>
                    <a:cubicBezTo>
                      <a:pt x="3259" y="2692"/>
                      <a:pt x="3284" y="2617"/>
                      <a:pt x="3309" y="2541"/>
                    </a:cubicBezTo>
                    <a:cubicBezTo>
                      <a:pt x="3384" y="2441"/>
                      <a:pt x="3459" y="2341"/>
                      <a:pt x="3535" y="2266"/>
                    </a:cubicBezTo>
                    <a:cubicBezTo>
                      <a:pt x="3585" y="2190"/>
                      <a:pt x="3660" y="2140"/>
                      <a:pt x="3710" y="2090"/>
                    </a:cubicBezTo>
                    <a:cubicBezTo>
                      <a:pt x="4325" y="1748"/>
                      <a:pt x="4948" y="1586"/>
                      <a:pt x="5583" y="1586"/>
                    </a:cubicBezTo>
                    <a:close/>
                    <a:moveTo>
                      <a:pt x="8647" y="7754"/>
                    </a:moveTo>
                    <a:cubicBezTo>
                      <a:pt x="8597" y="7779"/>
                      <a:pt x="8572" y="7779"/>
                      <a:pt x="8547" y="7805"/>
                    </a:cubicBezTo>
                    <a:cubicBezTo>
                      <a:pt x="8572" y="7779"/>
                      <a:pt x="8597" y="7779"/>
                      <a:pt x="8622" y="7754"/>
                    </a:cubicBezTo>
                    <a:close/>
                    <a:moveTo>
                      <a:pt x="12829" y="5849"/>
                    </a:moveTo>
                    <a:cubicBezTo>
                      <a:pt x="13705" y="5849"/>
                      <a:pt x="14512" y="6102"/>
                      <a:pt x="15164" y="6852"/>
                    </a:cubicBezTo>
                    <a:cubicBezTo>
                      <a:pt x="15414" y="7078"/>
                      <a:pt x="15515" y="7454"/>
                      <a:pt x="15815" y="7654"/>
                    </a:cubicBezTo>
                    <a:cubicBezTo>
                      <a:pt x="15865" y="7679"/>
                      <a:pt x="15916" y="7729"/>
                      <a:pt x="15966" y="7779"/>
                    </a:cubicBezTo>
                    <a:cubicBezTo>
                      <a:pt x="15966" y="7980"/>
                      <a:pt x="15966" y="8155"/>
                      <a:pt x="15966" y="8356"/>
                    </a:cubicBezTo>
                    <a:lnTo>
                      <a:pt x="15891" y="8356"/>
                    </a:lnTo>
                    <a:cubicBezTo>
                      <a:pt x="15364" y="8732"/>
                      <a:pt x="15264" y="9434"/>
                      <a:pt x="14788" y="9860"/>
                    </a:cubicBezTo>
                    <a:cubicBezTo>
                      <a:pt x="14637" y="10010"/>
                      <a:pt x="14512" y="10135"/>
                      <a:pt x="14412" y="10261"/>
                    </a:cubicBezTo>
                    <a:cubicBezTo>
                      <a:pt x="14286" y="10361"/>
                      <a:pt x="14161" y="10436"/>
                      <a:pt x="13986" y="10436"/>
                    </a:cubicBezTo>
                    <a:cubicBezTo>
                      <a:pt x="13672" y="10536"/>
                      <a:pt x="13347" y="10555"/>
                      <a:pt x="13018" y="10555"/>
                    </a:cubicBezTo>
                    <a:cubicBezTo>
                      <a:pt x="12820" y="10555"/>
                      <a:pt x="12622" y="10548"/>
                      <a:pt x="12424" y="10548"/>
                    </a:cubicBezTo>
                    <a:cubicBezTo>
                      <a:pt x="12292" y="10548"/>
                      <a:pt x="12161" y="10551"/>
                      <a:pt x="12031" y="10561"/>
                    </a:cubicBezTo>
                    <a:cubicBezTo>
                      <a:pt x="11855" y="10561"/>
                      <a:pt x="11655" y="10587"/>
                      <a:pt x="11479" y="10662"/>
                    </a:cubicBezTo>
                    <a:cubicBezTo>
                      <a:pt x="11454" y="10687"/>
                      <a:pt x="11454" y="10687"/>
                      <a:pt x="11429" y="10687"/>
                    </a:cubicBezTo>
                    <a:cubicBezTo>
                      <a:pt x="11429" y="10662"/>
                      <a:pt x="11404" y="10637"/>
                      <a:pt x="11379" y="10587"/>
                    </a:cubicBezTo>
                    <a:lnTo>
                      <a:pt x="11379" y="10612"/>
                    </a:lnTo>
                    <a:cubicBezTo>
                      <a:pt x="11279" y="10561"/>
                      <a:pt x="11229" y="10461"/>
                      <a:pt x="11179" y="10386"/>
                    </a:cubicBezTo>
                    <a:cubicBezTo>
                      <a:pt x="11104" y="10336"/>
                      <a:pt x="11053" y="10286"/>
                      <a:pt x="10978" y="10211"/>
                    </a:cubicBezTo>
                    <a:cubicBezTo>
                      <a:pt x="11053" y="9634"/>
                      <a:pt x="10803" y="9183"/>
                      <a:pt x="10377" y="8832"/>
                    </a:cubicBezTo>
                    <a:cubicBezTo>
                      <a:pt x="10402" y="8807"/>
                      <a:pt x="10452" y="8757"/>
                      <a:pt x="10502" y="8707"/>
                    </a:cubicBezTo>
                    <a:cubicBezTo>
                      <a:pt x="10703" y="8105"/>
                      <a:pt x="10527" y="7429"/>
                      <a:pt x="10903" y="6877"/>
                    </a:cubicBezTo>
                    <a:cubicBezTo>
                      <a:pt x="11053" y="6226"/>
                      <a:pt x="11505" y="5950"/>
                      <a:pt x="12106" y="5900"/>
                    </a:cubicBezTo>
                    <a:cubicBezTo>
                      <a:pt x="12351" y="5868"/>
                      <a:pt x="12592" y="5849"/>
                      <a:pt x="12829" y="5849"/>
                    </a:cubicBezTo>
                    <a:close/>
                    <a:moveTo>
                      <a:pt x="18823" y="10988"/>
                    </a:moveTo>
                    <a:cubicBezTo>
                      <a:pt x="18823" y="11013"/>
                      <a:pt x="18798" y="11013"/>
                      <a:pt x="18798" y="11013"/>
                    </a:cubicBezTo>
                    <a:cubicBezTo>
                      <a:pt x="18798" y="11013"/>
                      <a:pt x="18773" y="11038"/>
                      <a:pt x="18773" y="11038"/>
                    </a:cubicBezTo>
                    <a:cubicBezTo>
                      <a:pt x="18773" y="11038"/>
                      <a:pt x="18773" y="11013"/>
                      <a:pt x="18773" y="11013"/>
                    </a:cubicBezTo>
                    <a:cubicBezTo>
                      <a:pt x="18798" y="11013"/>
                      <a:pt x="18798" y="10988"/>
                      <a:pt x="18823" y="10988"/>
                    </a:cubicBezTo>
                    <a:close/>
                    <a:moveTo>
                      <a:pt x="16542" y="11489"/>
                    </a:moveTo>
                    <a:cubicBezTo>
                      <a:pt x="16542" y="11514"/>
                      <a:pt x="16542" y="11514"/>
                      <a:pt x="16542" y="11539"/>
                    </a:cubicBezTo>
                    <a:cubicBezTo>
                      <a:pt x="16517" y="11514"/>
                      <a:pt x="16467" y="11514"/>
                      <a:pt x="16467" y="11514"/>
                    </a:cubicBezTo>
                    <a:cubicBezTo>
                      <a:pt x="16467" y="11514"/>
                      <a:pt x="16517" y="11514"/>
                      <a:pt x="16542" y="11489"/>
                    </a:cubicBezTo>
                    <a:close/>
                    <a:moveTo>
                      <a:pt x="16567" y="11614"/>
                    </a:moveTo>
                    <a:lnTo>
                      <a:pt x="16617" y="11639"/>
                    </a:lnTo>
                    <a:lnTo>
                      <a:pt x="16567" y="11639"/>
                    </a:lnTo>
                    <a:cubicBezTo>
                      <a:pt x="16567" y="11639"/>
                      <a:pt x="16567" y="11614"/>
                      <a:pt x="16567" y="11614"/>
                    </a:cubicBezTo>
                    <a:close/>
                    <a:moveTo>
                      <a:pt x="5890" y="0"/>
                    </a:moveTo>
                    <a:cubicBezTo>
                      <a:pt x="5733" y="0"/>
                      <a:pt x="5571" y="36"/>
                      <a:pt x="5414" y="60"/>
                    </a:cubicBezTo>
                    <a:cubicBezTo>
                      <a:pt x="4612" y="211"/>
                      <a:pt x="3810" y="361"/>
                      <a:pt x="2983" y="486"/>
                    </a:cubicBezTo>
                    <a:cubicBezTo>
                      <a:pt x="2156" y="662"/>
                      <a:pt x="1404" y="887"/>
                      <a:pt x="728" y="1388"/>
                    </a:cubicBezTo>
                    <a:lnTo>
                      <a:pt x="151" y="1388"/>
                    </a:lnTo>
                    <a:cubicBezTo>
                      <a:pt x="151" y="1464"/>
                      <a:pt x="126" y="1539"/>
                      <a:pt x="101" y="1614"/>
                    </a:cubicBezTo>
                    <a:cubicBezTo>
                      <a:pt x="26" y="1789"/>
                      <a:pt x="1" y="1990"/>
                      <a:pt x="126" y="2190"/>
                    </a:cubicBezTo>
                    <a:cubicBezTo>
                      <a:pt x="126" y="2266"/>
                      <a:pt x="126" y="2316"/>
                      <a:pt x="126" y="2391"/>
                    </a:cubicBezTo>
                    <a:cubicBezTo>
                      <a:pt x="126" y="3118"/>
                      <a:pt x="151" y="3870"/>
                      <a:pt x="151" y="4596"/>
                    </a:cubicBezTo>
                    <a:cubicBezTo>
                      <a:pt x="327" y="4972"/>
                      <a:pt x="226" y="5373"/>
                      <a:pt x="226" y="5774"/>
                    </a:cubicBezTo>
                    <a:cubicBezTo>
                      <a:pt x="251" y="6426"/>
                      <a:pt x="327" y="7028"/>
                      <a:pt x="853" y="7454"/>
                    </a:cubicBezTo>
                    <a:cubicBezTo>
                      <a:pt x="1179" y="7905"/>
                      <a:pt x="1605" y="8206"/>
                      <a:pt x="2056" y="8506"/>
                    </a:cubicBezTo>
                    <a:cubicBezTo>
                      <a:pt x="2332" y="8657"/>
                      <a:pt x="2632" y="8807"/>
                      <a:pt x="2908" y="8957"/>
                    </a:cubicBezTo>
                    <a:cubicBezTo>
                      <a:pt x="3259" y="9108"/>
                      <a:pt x="3585" y="9308"/>
                      <a:pt x="3961" y="9383"/>
                    </a:cubicBezTo>
                    <a:cubicBezTo>
                      <a:pt x="4036" y="9383"/>
                      <a:pt x="4136" y="9358"/>
                      <a:pt x="4236" y="9333"/>
                    </a:cubicBezTo>
                    <a:cubicBezTo>
                      <a:pt x="4286" y="9308"/>
                      <a:pt x="4337" y="9283"/>
                      <a:pt x="4362" y="9233"/>
                    </a:cubicBezTo>
                    <a:cubicBezTo>
                      <a:pt x="4512" y="9459"/>
                      <a:pt x="4713" y="9559"/>
                      <a:pt x="4913" y="9684"/>
                    </a:cubicBezTo>
                    <a:lnTo>
                      <a:pt x="4963" y="9684"/>
                    </a:lnTo>
                    <a:cubicBezTo>
                      <a:pt x="4963" y="9684"/>
                      <a:pt x="4963" y="9709"/>
                      <a:pt x="4988" y="9734"/>
                    </a:cubicBezTo>
                    <a:cubicBezTo>
                      <a:pt x="5565" y="10436"/>
                      <a:pt x="6442" y="10461"/>
                      <a:pt x="7244" y="10637"/>
                    </a:cubicBezTo>
                    <a:cubicBezTo>
                      <a:pt x="7419" y="10637"/>
                      <a:pt x="7545" y="10637"/>
                      <a:pt x="7670" y="10587"/>
                    </a:cubicBezTo>
                    <a:cubicBezTo>
                      <a:pt x="8021" y="10687"/>
                      <a:pt x="8422" y="10637"/>
                      <a:pt x="8748" y="10812"/>
                    </a:cubicBezTo>
                    <a:cubicBezTo>
                      <a:pt x="9224" y="10962"/>
                      <a:pt x="9700" y="11088"/>
                      <a:pt x="10151" y="11238"/>
                    </a:cubicBezTo>
                    <a:cubicBezTo>
                      <a:pt x="10302" y="11238"/>
                      <a:pt x="10427" y="11213"/>
                      <a:pt x="10552" y="11213"/>
                    </a:cubicBezTo>
                    <a:cubicBezTo>
                      <a:pt x="10690" y="11282"/>
                      <a:pt x="10828" y="11321"/>
                      <a:pt x="10965" y="11321"/>
                    </a:cubicBezTo>
                    <a:cubicBezTo>
                      <a:pt x="11078" y="11321"/>
                      <a:pt x="11191" y="11295"/>
                      <a:pt x="11304" y="11238"/>
                    </a:cubicBezTo>
                    <a:lnTo>
                      <a:pt x="11304" y="11238"/>
                    </a:lnTo>
                    <a:cubicBezTo>
                      <a:pt x="11279" y="11313"/>
                      <a:pt x="11304" y="11389"/>
                      <a:pt x="11354" y="11464"/>
                    </a:cubicBezTo>
                    <a:cubicBezTo>
                      <a:pt x="11454" y="11539"/>
                      <a:pt x="11555" y="11589"/>
                      <a:pt x="11680" y="11614"/>
                    </a:cubicBezTo>
                    <a:cubicBezTo>
                      <a:pt x="11855" y="11639"/>
                      <a:pt x="12006" y="11689"/>
                      <a:pt x="12181" y="11739"/>
                    </a:cubicBezTo>
                    <a:cubicBezTo>
                      <a:pt x="12256" y="11790"/>
                      <a:pt x="12332" y="11790"/>
                      <a:pt x="12432" y="11815"/>
                    </a:cubicBezTo>
                    <a:cubicBezTo>
                      <a:pt x="12858" y="11865"/>
                      <a:pt x="13309" y="11815"/>
                      <a:pt x="13735" y="11965"/>
                    </a:cubicBezTo>
                    <a:cubicBezTo>
                      <a:pt x="13860" y="11990"/>
                      <a:pt x="13986" y="12015"/>
                      <a:pt x="14136" y="12040"/>
                    </a:cubicBezTo>
                    <a:cubicBezTo>
                      <a:pt x="14261" y="12065"/>
                      <a:pt x="14387" y="12065"/>
                      <a:pt x="14537" y="12090"/>
                    </a:cubicBezTo>
                    <a:cubicBezTo>
                      <a:pt x="14551" y="12089"/>
                      <a:pt x="14565" y="12088"/>
                      <a:pt x="14580" y="12088"/>
                    </a:cubicBezTo>
                    <a:cubicBezTo>
                      <a:pt x="14687" y="12088"/>
                      <a:pt x="14805" y="12125"/>
                      <a:pt x="14907" y="12125"/>
                    </a:cubicBezTo>
                    <a:cubicBezTo>
                      <a:pt x="15014" y="12125"/>
                      <a:pt x="15102" y="12084"/>
                      <a:pt x="15139" y="11915"/>
                    </a:cubicBezTo>
                    <a:cubicBezTo>
                      <a:pt x="15164" y="11915"/>
                      <a:pt x="15164" y="11915"/>
                      <a:pt x="15164" y="11940"/>
                    </a:cubicBezTo>
                    <a:cubicBezTo>
                      <a:pt x="15219" y="11949"/>
                      <a:pt x="15270" y="11955"/>
                      <a:pt x="15320" y="11955"/>
                    </a:cubicBezTo>
                    <a:cubicBezTo>
                      <a:pt x="15406" y="11955"/>
                      <a:pt x="15485" y="11937"/>
                      <a:pt x="15565" y="11890"/>
                    </a:cubicBezTo>
                    <a:cubicBezTo>
                      <a:pt x="15590" y="11890"/>
                      <a:pt x="15615" y="11865"/>
                      <a:pt x="15640" y="11840"/>
                    </a:cubicBezTo>
                    <a:cubicBezTo>
                      <a:pt x="15817" y="11938"/>
                      <a:pt x="15995" y="12006"/>
                      <a:pt x="16196" y="12006"/>
                    </a:cubicBezTo>
                    <a:cubicBezTo>
                      <a:pt x="16251" y="12006"/>
                      <a:pt x="16308" y="12001"/>
                      <a:pt x="16367" y="11990"/>
                    </a:cubicBezTo>
                    <a:lnTo>
                      <a:pt x="16517" y="11990"/>
                    </a:lnTo>
                    <a:cubicBezTo>
                      <a:pt x="16542" y="12040"/>
                      <a:pt x="16592" y="12090"/>
                      <a:pt x="16642" y="12140"/>
                    </a:cubicBezTo>
                    <a:cubicBezTo>
                      <a:pt x="17194" y="12391"/>
                      <a:pt x="17820" y="12191"/>
                      <a:pt x="18372" y="12391"/>
                    </a:cubicBezTo>
                    <a:cubicBezTo>
                      <a:pt x="18547" y="12391"/>
                      <a:pt x="18723" y="12391"/>
                      <a:pt x="18873" y="12366"/>
                    </a:cubicBezTo>
                    <a:cubicBezTo>
                      <a:pt x="19273" y="12301"/>
                      <a:pt x="19672" y="12288"/>
                      <a:pt x="20072" y="12288"/>
                    </a:cubicBezTo>
                    <a:cubicBezTo>
                      <a:pt x="20350" y="12288"/>
                      <a:pt x="20629" y="12294"/>
                      <a:pt x="20907" y="12294"/>
                    </a:cubicBezTo>
                    <a:cubicBezTo>
                      <a:pt x="21307" y="12294"/>
                      <a:pt x="21706" y="12281"/>
                      <a:pt x="22106" y="12216"/>
                    </a:cubicBezTo>
                    <a:cubicBezTo>
                      <a:pt x="22256" y="12216"/>
                      <a:pt x="22432" y="12241"/>
                      <a:pt x="22607" y="12241"/>
                    </a:cubicBezTo>
                    <a:cubicBezTo>
                      <a:pt x="23234" y="12090"/>
                      <a:pt x="23886" y="12115"/>
                      <a:pt x="24537" y="12015"/>
                    </a:cubicBezTo>
                    <a:cubicBezTo>
                      <a:pt x="24841" y="11950"/>
                      <a:pt x="25145" y="11885"/>
                      <a:pt x="25465" y="11885"/>
                    </a:cubicBezTo>
                    <a:cubicBezTo>
                      <a:pt x="25515" y="11885"/>
                      <a:pt x="25565" y="11886"/>
                      <a:pt x="25615" y="11890"/>
                    </a:cubicBezTo>
                    <a:cubicBezTo>
                      <a:pt x="25651" y="11891"/>
                      <a:pt x="25687" y="11892"/>
                      <a:pt x="25723" y="11892"/>
                    </a:cubicBezTo>
                    <a:cubicBezTo>
                      <a:pt x="26232" y="11892"/>
                      <a:pt x="26702" y="11733"/>
                      <a:pt x="27194" y="11639"/>
                    </a:cubicBezTo>
                    <a:cubicBezTo>
                      <a:pt x="27319" y="11614"/>
                      <a:pt x="27419" y="11564"/>
                      <a:pt x="27520" y="11489"/>
                    </a:cubicBezTo>
                    <a:lnTo>
                      <a:pt x="28046" y="11489"/>
                    </a:lnTo>
                    <a:cubicBezTo>
                      <a:pt x="28093" y="11490"/>
                      <a:pt x="28139" y="11491"/>
                      <a:pt x="28186" y="11491"/>
                    </a:cubicBezTo>
                    <a:cubicBezTo>
                      <a:pt x="28866" y="11491"/>
                      <a:pt x="29543" y="11324"/>
                      <a:pt x="30176" y="11113"/>
                    </a:cubicBezTo>
                    <a:cubicBezTo>
                      <a:pt x="30527" y="11013"/>
                      <a:pt x="30853" y="10887"/>
                      <a:pt x="31204" y="10837"/>
                    </a:cubicBezTo>
                    <a:cubicBezTo>
                      <a:pt x="31279" y="10812"/>
                      <a:pt x="31379" y="10762"/>
                      <a:pt x="31480" y="10737"/>
                    </a:cubicBezTo>
                    <a:cubicBezTo>
                      <a:pt x="32532" y="10386"/>
                      <a:pt x="33585" y="10010"/>
                      <a:pt x="34637" y="9634"/>
                    </a:cubicBezTo>
                    <a:cubicBezTo>
                      <a:pt x="35490" y="9358"/>
                      <a:pt x="36292" y="8957"/>
                      <a:pt x="37094" y="8607"/>
                    </a:cubicBezTo>
                    <a:cubicBezTo>
                      <a:pt x="37344" y="8481"/>
                      <a:pt x="37545" y="8306"/>
                      <a:pt x="37770" y="8155"/>
                    </a:cubicBezTo>
                    <a:cubicBezTo>
                      <a:pt x="37871" y="8105"/>
                      <a:pt x="37971" y="8030"/>
                      <a:pt x="38071" y="7955"/>
                    </a:cubicBezTo>
                    <a:cubicBezTo>
                      <a:pt x="38146" y="7905"/>
                      <a:pt x="38221" y="7855"/>
                      <a:pt x="38297" y="7805"/>
                    </a:cubicBezTo>
                    <a:cubicBezTo>
                      <a:pt x="38923" y="7529"/>
                      <a:pt x="39450" y="7128"/>
                      <a:pt x="39600" y="6401"/>
                    </a:cubicBezTo>
                    <a:cubicBezTo>
                      <a:pt x="39575" y="4998"/>
                      <a:pt x="39575" y="3594"/>
                      <a:pt x="39575" y="2190"/>
                    </a:cubicBezTo>
                    <a:cubicBezTo>
                      <a:pt x="39575" y="1990"/>
                      <a:pt x="39575" y="1789"/>
                      <a:pt x="39575" y="1589"/>
                    </a:cubicBezTo>
                    <a:cubicBezTo>
                      <a:pt x="39508" y="1593"/>
                      <a:pt x="39443" y="1595"/>
                      <a:pt x="39378" y="1595"/>
                    </a:cubicBezTo>
                    <a:cubicBezTo>
                      <a:pt x="39055" y="1595"/>
                      <a:pt x="38756" y="1543"/>
                      <a:pt x="38422" y="1439"/>
                    </a:cubicBezTo>
                    <a:cubicBezTo>
                      <a:pt x="37949" y="1281"/>
                      <a:pt x="37477" y="1184"/>
                      <a:pt x="36968" y="1184"/>
                    </a:cubicBezTo>
                    <a:cubicBezTo>
                      <a:pt x="36910" y="1184"/>
                      <a:pt x="36852" y="1185"/>
                      <a:pt x="36793" y="1188"/>
                    </a:cubicBezTo>
                    <a:lnTo>
                      <a:pt x="36392" y="1188"/>
                    </a:lnTo>
                    <a:cubicBezTo>
                      <a:pt x="36342" y="1194"/>
                      <a:pt x="36291" y="1197"/>
                      <a:pt x="36239" y="1197"/>
                    </a:cubicBezTo>
                    <a:cubicBezTo>
                      <a:pt x="36085" y="1197"/>
                      <a:pt x="35927" y="1175"/>
                      <a:pt x="35772" y="1175"/>
                    </a:cubicBezTo>
                    <a:cubicBezTo>
                      <a:pt x="35565" y="1175"/>
                      <a:pt x="35364" y="1213"/>
                      <a:pt x="35189" y="1388"/>
                    </a:cubicBezTo>
                    <a:cubicBezTo>
                      <a:pt x="35024" y="1315"/>
                      <a:pt x="34846" y="1216"/>
                      <a:pt x="34665" y="1216"/>
                    </a:cubicBezTo>
                    <a:cubicBezTo>
                      <a:pt x="34598" y="1216"/>
                      <a:pt x="34530" y="1229"/>
                      <a:pt x="34462" y="1263"/>
                    </a:cubicBezTo>
                    <a:cubicBezTo>
                      <a:pt x="34376" y="1306"/>
                      <a:pt x="34296" y="1323"/>
                      <a:pt x="34219" y="1323"/>
                    </a:cubicBezTo>
                    <a:cubicBezTo>
                      <a:pt x="34071" y="1323"/>
                      <a:pt x="33933" y="1262"/>
                      <a:pt x="33785" y="1213"/>
                    </a:cubicBezTo>
                    <a:lnTo>
                      <a:pt x="33785" y="1213"/>
                    </a:lnTo>
                    <a:cubicBezTo>
                      <a:pt x="33685" y="1338"/>
                      <a:pt x="33685" y="1464"/>
                      <a:pt x="33810" y="1589"/>
                    </a:cubicBezTo>
                    <a:cubicBezTo>
                      <a:pt x="33936" y="1865"/>
                      <a:pt x="33961" y="2140"/>
                      <a:pt x="33810" y="2391"/>
                    </a:cubicBezTo>
                    <a:cubicBezTo>
                      <a:pt x="33785" y="2566"/>
                      <a:pt x="33735" y="2692"/>
                      <a:pt x="33610" y="2792"/>
                    </a:cubicBezTo>
                    <a:cubicBezTo>
                      <a:pt x="33384" y="3168"/>
                      <a:pt x="33109" y="3494"/>
                      <a:pt x="32808" y="3794"/>
                    </a:cubicBezTo>
                    <a:lnTo>
                      <a:pt x="32808" y="3820"/>
                    </a:lnTo>
                    <a:cubicBezTo>
                      <a:pt x="32733" y="3845"/>
                      <a:pt x="32632" y="3870"/>
                      <a:pt x="32607" y="3945"/>
                    </a:cubicBezTo>
                    <a:cubicBezTo>
                      <a:pt x="32607" y="3945"/>
                      <a:pt x="32582" y="3920"/>
                      <a:pt x="32582" y="3920"/>
                    </a:cubicBezTo>
                    <a:cubicBezTo>
                      <a:pt x="32369" y="3883"/>
                      <a:pt x="32160" y="3873"/>
                      <a:pt x="31953" y="3873"/>
                    </a:cubicBezTo>
                    <a:cubicBezTo>
                      <a:pt x="31726" y="3873"/>
                      <a:pt x="31501" y="3885"/>
                      <a:pt x="31278" y="3885"/>
                    </a:cubicBezTo>
                    <a:cubicBezTo>
                      <a:pt x="31153" y="3885"/>
                      <a:pt x="31028" y="3881"/>
                      <a:pt x="30903" y="3870"/>
                    </a:cubicBezTo>
                    <a:cubicBezTo>
                      <a:pt x="30853" y="3920"/>
                      <a:pt x="30803" y="3945"/>
                      <a:pt x="30778" y="3970"/>
                    </a:cubicBezTo>
                    <a:cubicBezTo>
                      <a:pt x="30652" y="3569"/>
                      <a:pt x="30126" y="3569"/>
                      <a:pt x="29976" y="3193"/>
                    </a:cubicBezTo>
                    <a:cubicBezTo>
                      <a:pt x="29750" y="2992"/>
                      <a:pt x="29876" y="2591"/>
                      <a:pt x="29575" y="2391"/>
                    </a:cubicBezTo>
                    <a:cubicBezTo>
                      <a:pt x="29199" y="2667"/>
                      <a:pt x="28823" y="2867"/>
                      <a:pt x="28372" y="3043"/>
                    </a:cubicBezTo>
                    <a:cubicBezTo>
                      <a:pt x="27595" y="3318"/>
                      <a:pt x="26743" y="3519"/>
                      <a:pt x="26166" y="4195"/>
                    </a:cubicBezTo>
                    <a:cubicBezTo>
                      <a:pt x="25164" y="4797"/>
                      <a:pt x="24186" y="5399"/>
                      <a:pt x="23184" y="6000"/>
                    </a:cubicBezTo>
                    <a:cubicBezTo>
                      <a:pt x="23510" y="6576"/>
                      <a:pt x="24362" y="6501"/>
                      <a:pt x="24637" y="7153"/>
                    </a:cubicBezTo>
                    <a:cubicBezTo>
                      <a:pt x="24963" y="7378"/>
                      <a:pt x="24838" y="7980"/>
                      <a:pt x="25389" y="8030"/>
                    </a:cubicBezTo>
                    <a:cubicBezTo>
                      <a:pt x="25339" y="8080"/>
                      <a:pt x="25289" y="8130"/>
                      <a:pt x="25214" y="8180"/>
                    </a:cubicBezTo>
                    <a:cubicBezTo>
                      <a:pt x="24813" y="8757"/>
                      <a:pt x="24287" y="9258"/>
                      <a:pt x="24111" y="9985"/>
                    </a:cubicBezTo>
                    <a:cubicBezTo>
                      <a:pt x="24074" y="9948"/>
                      <a:pt x="24024" y="9925"/>
                      <a:pt x="23971" y="9925"/>
                    </a:cubicBezTo>
                    <a:cubicBezTo>
                      <a:pt x="23951" y="9925"/>
                      <a:pt x="23931" y="9928"/>
                      <a:pt x="23911" y="9935"/>
                    </a:cubicBezTo>
                    <a:cubicBezTo>
                      <a:pt x="23349" y="10303"/>
                      <a:pt x="22739" y="10316"/>
                      <a:pt x="22131" y="10316"/>
                    </a:cubicBezTo>
                    <a:cubicBezTo>
                      <a:pt x="22087" y="10316"/>
                      <a:pt x="22044" y="10316"/>
                      <a:pt x="22000" y="10316"/>
                    </a:cubicBezTo>
                    <a:cubicBezTo>
                      <a:pt x="21783" y="10316"/>
                      <a:pt x="21567" y="10317"/>
                      <a:pt x="21354" y="10336"/>
                    </a:cubicBezTo>
                    <a:cubicBezTo>
                      <a:pt x="21079" y="9985"/>
                      <a:pt x="20878" y="9609"/>
                      <a:pt x="20728" y="9208"/>
                    </a:cubicBezTo>
                    <a:cubicBezTo>
                      <a:pt x="20452" y="8406"/>
                      <a:pt x="20151" y="7579"/>
                      <a:pt x="20753" y="6777"/>
                    </a:cubicBezTo>
                    <a:cubicBezTo>
                      <a:pt x="20803" y="6677"/>
                      <a:pt x="20828" y="6602"/>
                      <a:pt x="20828" y="6501"/>
                    </a:cubicBezTo>
                    <a:cubicBezTo>
                      <a:pt x="20803" y="6476"/>
                      <a:pt x="20778" y="6426"/>
                      <a:pt x="20753" y="6376"/>
                    </a:cubicBezTo>
                    <a:cubicBezTo>
                      <a:pt x="19199" y="6201"/>
                      <a:pt x="17745" y="5749"/>
                      <a:pt x="16367" y="4998"/>
                    </a:cubicBezTo>
                    <a:cubicBezTo>
                      <a:pt x="14913" y="3995"/>
                      <a:pt x="13434" y="3018"/>
                      <a:pt x="11981" y="2015"/>
                    </a:cubicBezTo>
                    <a:cubicBezTo>
                      <a:pt x="11906" y="2015"/>
                      <a:pt x="11830" y="2040"/>
                      <a:pt x="11755" y="2040"/>
                    </a:cubicBezTo>
                    <a:cubicBezTo>
                      <a:pt x="11699" y="2074"/>
                      <a:pt x="11642" y="2088"/>
                      <a:pt x="11585" y="2088"/>
                    </a:cubicBezTo>
                    <a:cubicBezTo>
                      <a:pt x="11517" y="2088"/>
                      <a:pt x="11448" y="2068"/>
                      <a:pt x="11379" y="2040"/>
                    </a:cubicBezTo>
                    <a:lnTo>
                      <a:pt x="11329" y="2040"/>
                    </a:lnTo>
                    <a:cubicBezTo>
                      <a:pt x="11304" y="2015"/>
                      <a:pt x="11304" y="1990"/>
                      <a:pt x="11279" y="1965"/>
                    </a:cubicBezTo>
                    <a:cubicBezTo>
                      <a:pt x="10652" y="1589"/>
                      <a:pt x="10427" y="712"/>
                      <a:pt x="9575" y="586"/>
                    </a:cubicBezTo>
                    <a:cubicBezTo>
                      <a:pt x="8632" y="362"/>
                      <a:pt x="7689" y="178"/>
                      <a:pt x="6710" y="178"/>
                    </a:cubicBezTo>
                    <a:cubicBezTo>
                      <a:pt x="6596" y="178"/>
                      <a:pt x="6482" y="180"/>
                      <a:pt x="6367" y="185"/>
                    </a:cubicBezTo>
                    <a:cubicBezTo>
                      <a:pt x="6223" y="42"/>
                      <a:pt x="6060" y="0"/>
                      <a:pt x="58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35"/>
              <p:cNvSpPr/>
              <p:nvPr/>
            </p:nvSpPr>
            <p:spPr>
              <a:xfrm>
                <a:off x="2429975" y="281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5"/>
              <p:cNvSpPr/>
              <p:nvPr/>
            </p:nvSpPr>
            <p:spPr>
              <a:xfrm>
                <a:off x="2003275" y="1453300"/>
                <a:ext cx="1013175" cy="353875"/>
              </a:xfrm>
              <a:custGeom>
                <a:avLst/>
                <a:gdLst/>
                <a:ahLst/>
                <a:cxnLst/>
                <a:rect l="l" t="t" r="r" b="b"/>
                <a:pathLst>
                  <a:path w="40527" h="14155" extrusionOk="0">
                    <a:moveTo>
                      <a:pt x="40297" y="1"/>
                    </a:moveTo>
                    <a:cubicBezTo>
                      <a:pt x="40182" y="1"/>
                      <a:pt x="40009" y="46"/>
                      <a:pt x="39750" y="115"/>
                    </a:cubicBezTo>
                    <a:cubicBezTo>
                      <a:pt x="39424" y="165"/>
                      <a:pt x="39098" y="165"/>
                      <a:pt x="38798" y="291"/>
                    </a:cubicBezTo>
                    <a:cubicBezTo>
                      <a:pt x="38697" y="316"/>
                      <a:pt x="38622" y="341"/>
                      <a:pt x="38522" y="366"/>
                    </a:cubicBezTo>
                    <a:cubicBezTo>
                      <a:pt x="37294" y="892"/>
                      <a:pt x="35991" y="1268"/>
                      <a:pt x="34662" y="1519"/>
                    </a:cubicBezTo>
                    <a:cubicBezTo>
                      <a:pt x="33685" y="1719"/>
                      <a:pt x="32682" y="1945"/>
                      <a:pt x="31680" y="2070"/>
                    </a:cubicBezTo>
                    <a:cubicBezTo>
                      <a:pt x="31580" y="2095"/>
                      <a:pt x="31479" y="2120"/>
                      <a:pt x="31379" y="2145"/>
                    </a:cubicBezTo>
                    <a:cubicBezTo>
                      <a:pt x="31028" y="2270"/>
                      <a:pt x="30652" y="2220"/>
                      <a:pt x="30276" y="2270"/>
                    </a:cubicBezTo>
                    <a:cubicBezTo>
                      <a:pt x="29023" y="2471"/>
                      <a:pt x="27770" y="2571"/>
                      <a:pt x="26492" y="2697"/>
                    </a:cubicBezTo>
                    <a:cubicBezTo>
                      <a:pt x="26070" y="2802"/>
                      <a:pt x="25642" y="2825"/>
                      <a:pt x="25212" y="2825"/>
                    </a:cubicBezTo>
                    <a:cubicBezTo>
                      <a:pt x="24872" y="2825"/>
                      <a:pt x="24531" y="2811"/>
                      <a:pt x="24189" y="2811"/>
                    </a:cubicBezTo>
                    <a:cubicBezTo>
                      <a:pt x="24038" y="2811"/>
                      <a:pt x="23886" y="2814"/>
                      <a:pt x="23735" y="2822"/>
                    </a:cubicBezTo>
                    <a:cubicBezTo>
                      <a:pt x="23585" y="2822"/>
                      <a:pt x="23434" y="2822"/>
                      <a:pt x="23284" y="2847"/>
                    </a:cubicBezTo>
                    <a:cubicBezTo>
                      <a:pt x="23133" y="2872"/>
                      <a:pt x="23008" y="2872"/>
                      <a:pt x="22858" y="2897"/>
                    </a:cubicBezTo>
                    <a:cubicBezTo>
                      <a:pt x="22783" y="2922"/>
                      <a:pt x="22682" y="2947"/>
                      <a:pt x="22607" y="2972"/>
                    </a:cubicBezTo>
                    <a:cubicBezTo>
                      <a:pt x="22549" y="2981"/>
                      <a:pt x="22490" y="2983"/>
                      <a:pt x="22432" y="2983"/>
                    </a:cubicBezTo>
                    <a:cubicBezTo>
                      <a:pt x="22315" y="2983"/>
                      <a:pt x="22198" y="2972"/>
                      <a:pt x="22081" y="2972"/>
                    </a:cubicBezTo>
                    <a:cubicBezTo>
                      <a:pt x="21981" y="2972"/>
                      <a:pt x="21880" y="2972"/>
                      <a:pt x="21780" y="2997"/>
                    </a:cubicBezTo>
                    <a:cubicBezTo>
                      <a:pt x="20812" y="3009"/>
                      <a:pt x="19844" y="3032"/>
                      <a:pt x="18879" y="3032"/>
                    </a:cubicBezTo>
                    <a:cubicBezTo>
                      <a:pt x="17794" y="3032"/>
                      <a:pt x="16714" y="3003"/>
                      <a:pt x="15640" y="2897"/>
                    </a:cubicBezTo>
                    <a:cubicBezTo>
                      <a:pt x="14086" y="2747"/>
                      <a:pt x="12532" y="2872"/>
                      <a:pt x="11003" y="2596"/>
                    </a:cubicBezTo>
                    <a:cubicBezTo>
                      <a:pt x="8221" y="2446"/>
                      <a:pt x="5464" y="2070"/>
                      <a:pt x="2732" y="1544"/>
                    </a:cubicBezTo>
                    <a:cubicBezTo>
                      <a:pt x="2194" y="1431"/>
                      <a:pt x="1655" y="1339"/>
                      <a:pt x="1080" y="1339"/>
                    </a:cubicBezTo>
                    <a:cubicBezTo>
                      <a:pt x="1013" y="1339"/>
                      <a:pt x="946" y="1341"/>
                      <a:pt x="878" y="1343"/>
                    </a:cubicBezTo>
                    <a:cubicBezTo>
                      <a:pt x="151" y="1393"/>
                      <a:pt x="0" y="1669"/>
                      <a:pt x="226" y="2296"/>
                    </a:cubicBezTo>
                    <a:cubicBezTo>
                      <a:pt x="251" y="3874"/>
                      <a:pt x="251" y="5453"/>
                      <a:pt x="251" y="7032"/>
                    </a:cubicBezTo>
                    <a:cubicBezTo>
                      <a:pt x="828" y="7659"/>
                      <a:pt x="1279" y="8361"/>
                      <a:pt x="1830" y="8987"/>
                    </a:cubicBezTo>
                    <a:cubicBezTo>
                      <a:pt x="3083" y="10347"/>
                      <a:pt x="4300" y="11850"/>
                      <a:pt x="6244" y="11850"/>
                    </a:cubicBezTo>
                    <a:cubicBezTo>
                      <a:pt x="6594" y="11850"/>
                      <a:pt x="6967" y="11801"/>
                      <a:pt x="7369" y="11694"/>
                    </a:cubicBezTo>
                    <a:cubicBezTo>
                      <a:pt x="7970" y="11544"/>
                      <a:pt x="8522" y="11343"/>
                      <a:pt x="9098" y="11118"/>
                    </a:cubicBezTo>
                    <a:cubicBezTo>
                      <a:pt x="9173" y="11093"/>
                      <a:pt x="9274" y="11068"/>
                      <a:pt x="9349" y="11017"/>
                    </a:cubicBezTo>
                    <a:cubicBezTo>
                      <a:pt x="9524" y="10942"/>
                      <a:pt x="9700" y="10892"/>
                      <a:pt x="9875" y="10842"/>
                    </a:cubicBezTo>
                    <a:cubicBezTo>
                      <a:pt x="11053" y="10266"/>
                      <a:pt x="12281" y="9789"/>
                      <a:pt x="13559" y="9489"/>
                    </a:cubicBezTo>
                    <a:cubicBezTo>
                      <a:pt x="13810" y="9413"/>
                      <a:pt x="14061" y="9338"/>
                      <a:pt x="14336" y="9313"/>
                    </a:cubicBezTo>
                    <a:cubicBezTo>
                      <a:pt x="14462" y="9313"/>
                      <a:pt x="14587" y="9288"/>
                      <a:pt x="14687" y="9288"/>
                    </a:cubicBezTo>
                    <a:cubicBezTo>
                      <a:pt x="14787" y="9263"/>
                      <a:pt x="14863" y="9238"/>
                      <a:pt x="14938" y="9238"/>
                    </a:cubicBezTo>
                    <a:cubicBezTo>
                      <a:pt x="14985" y="9222"/>
                      <a:pt x="15031" y="9216"/>
                      <a:pt x="15078" y="9216"/>
                    </a:cubicBezTo>
                    <a:cubicBezTo>
                      <a:pt x="15182" y="9216"/>
                      <a:pt x="15285" y="9246"/>
                      <a:pt x="15389" y="9263"/>
                    </a:cubicBezTo>
                    <a:cubicBezTo>
                      <a:pt x="15462" y="9273"/>
                      <a:pt x="15530" y="9279"/>
                      <a:pt x="15598" y="9279"/>
                    </a:cubicBezTo>
                    <a:cubicBezTo>
                      <a:pt x="15693" y="9279"/>
                      <a:pt x="15787" y="9267"/>
                      <a:pt x="15890" y="9238"/>
                    </a:cubicBezTo>
                    <a:cubicBezTo>
                      <a:pt x="16057" y="9177"/>
                      <a:pt x="16224" y="9144"/>
                      <a:pt x="16391" y="9144"/>
                    </a:cubicBezTo>
                    <a:cubicBezTo>
                      <a:pt x="16500" y="9144"/>
                      <a:pt x="16609" y="9158"/>
                      <a:pt x="16717" y="9188"/>
                    </a:cubicBezTo>
                    <a:cubicBezTo>
                      <a:pt x="16793" y="9238"/>
                      <a:pt x="16868" y="9263"/>
                      <a:pt x="16968" y="9263"/>
                    </a:cubicBezTo>
                    <a:cubicBezTo>
                      <a:pt x="17168" y="9338"/>
                      <a:pt x="17369" y="9413"/>
                      <a:pt x="17569" y="9514"/>
                    </a:cubicBezTo>
                    <a:cubicBezTo>
                      <a:pt x="18397" y="9890"/>
                      <a:pt x="19073" y="10466"/>
                      <a:pt x="19775" y="11017"/>
                    </a:cubicBezTo>
                    <a:cubicBezTo>
                      <a:pt x="20878" y="11920"/>
                      <a:pt x="21605" y="13248"/>
                      <a:pt x="22883" y="13925"/>
                    </a:cubicBezTo>
                    <a:cubicBezTo>
                      <a:pt x="23264" y="14079"/>
                      <a:pt x="23630" y="14154"/>
                      <a:pt x="23978" y="14154"/>
                    </a:cubicBezTo>
                    <a:cubicBezTo>
                      <a:pt x="24707" y="14154"/>
                      <a:pt x="25364" y="13825"/>
                      <a:pt x="25940" y="13198"/>
                    </a:cubicBezTo>
                    <a:cubicBezTo>
                      <a:pt x="26291" y="12847"/>
                      <a:pt x="26692" y="12546"/>
                      <a:pt x="27043" y="12195"/>
                    </a:cubicBezTo>
                    <a:cubicBezTo>
                      <a:pt x="27143" y="12095"/>
                      <a:pt x="27219" y="11995"/>
                      <a:pt x="27319" y="11895"/>
                    </a:cubicBezTo>
                    <a:cubicBezTo>
                      <a:pt x="27394" y="11794"/>
                      <a:pt x="27494" y="11694"/>
                      <a:pt x="27595" y="11619"/>
                    </a:cubicBezTo>
                    <a:cubicBezTo>
                      <a:pt x="27695" y="11544"/>
                      <a:pt x="27795" y="11469"/>
                      <a:pt x="27920" y="11418"/>
                    </a:cubicBezTo>
                    <a:cubicBezTo>
                      <a:pt x="28196" y="11243"/>
                      <a:pt x="28497" y="11042"/>
                      <a:pt x="28798" y="10892"/>
                    </a:cubicBezTo>
                    <a:cubicBezTo>
                      <a:pt x="28923" y="10842"/>
                      <a:pt x="29023" y="10792"/>
                      <a:pt x="29148" y="10767"/>
                    </a:cubicBezTo>
                    <a:cubicBezTo>
                      <a:pt x="29224" y="10742"/>
                      <a:pt x="29299" y="10717"/>
                      <a:pt x="29399" y="10717"/>
                    </a:cubicBezTo>
                    <a:cubicBezTo>
                      <a:pt x="29474" y="10692"/>
                      <a:pt x="29549" y="10692"/>
                      <a:pt x="29625" y="10667"/>
                    </a:cubicBezTo>
                    <a:cubicBezTo>
                      <a:pt x="29725" y="10641"/>
                      <a:pt x="29800" y="10641"/>
                      <a:pt x="29875" y="10616"/>
                    </a:cubicBezTo>
                    <a:cubicBezTo>
                      <a:pt x="30093" y="10571"/>
                      <a:pt x="30311" y="10540"/>
                      <a:pt x="30526" y="10540"/>
                    </a:cubicBezTo>
                    <a:cubicBezTo>
                      <a:pt x="30782" y="10540"/>
                      <a:pt x="31034" y="10583"/>
                      <a:pt x="31279" y="10692"/>
                    </a:cubicBezTo>
                    <a:cubicBezTo>
                      <a:pt x="32331" y="10967"/>
                      <a:pt x="33184" y="11619"/>
                      <a:pt x="34036" y="12271"/>
                    </a:cubicBezTo>
                    <a:cubicBezTo>
                      <a:pt x="34612" y="12596"/>
                      <a:pt x="35239" y="12822"/>
                      <a:pt x="35865" y="13047"/>
                    </a:cubicBezTo>
                    <a:cubicBezTo>
                      <a:pt x="35983" y="13077"/>
                      <a:pt x="36100" y="13089"/>
                      <a:pt x="36213" y="13089"/>
                    </a:cubicBezTo>
                    <a:cubicBezTo>
                      <a:pt x="36292" y="13089"/>
                      <a:pt x="36369" y="13083"/>
                      <a:pt x="36442" y="13073"/>
                    </a:cubicBezTo>
                    <a:cubicBezTo>
                      <a:pt x="36617" y="13022"/>
                      <a:pt x="36818" y="12947"/>
                      <a:pt x="36993" y="12897"/>
                    </a:cubicBezTo>
                    <a:cubicBezTo>
                      <a:pt x="37419" y="12747"/>
                      <a:pt x="37845" y="12596"/>
                      <a:pt x="38196" y="12271"/>
                    </a:cubicBezTo>
                    <a:cubicBezTo>
                      <a:pt x="38697" y="11870"/>
                      <a:pt x="39098" y="11368"/>
                      <a:pt x="39399" y="10817"/>
                    </a:cubicBezTo>
                    <a:cubicBezTo>
                      <a:pt x="39550" y="10491"/>
                      <a:pt x="39800" y="10240"/>
                      <a:pt x="39875" y="9890"/>
                    </a:cubicBezTo>
                    <a:cubicBezTo>
                      <a:pt x="40026" y="9814"/>
                      <a:pt x="39976" y="9589"/>
                      <a:pt x="40101" y="9514"/>
                    </a:cubicBezTo>
                    <a:cubicBezTo>
                      <a:pt x="40176" y="9438"/>
                      <a:pt x="40251" y="9363"/>
                      <a:pt x="40301" y="9288"/>
                    </a:cubicBezTo>
                    <a:cubicBezTo>
                      <a:pt x="40377" y="9238"/>
                      <a:pt x="40452" y="9163"/>
                      <a:pt x="40477" y="9037"/>
                    </a:cubicBezTo>
                    <a:cubicBezTo>
                      <a:pt x="40502" y="6230"/>
                      <a:pt x="40502" y="3448"/>
                      <a:pt x="40527" y="641"/>
                    </a:cubicBezTo>
                    <a:cubicBezTo>
                      <a:pt x="40527" y="165"/>
                      <a:pt x="40516" y="1"/>
                      <a:pt x="402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5"/>
              <p:cNvSpPr/>
              <p:nvPr/>
            </p:nvSpPr>
            <p:spPr>
              <a:xfrm>
                <a:off x="2018300" y="2711175"/>
                <a:ext cx="990650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39626" h="6597" extrusionOk="0">
                    <a:moveTo>
                      <a:pt x="39126" y="0"/>
                    </a:moveTo>
                    <a:cubicBezTo>
                      <a:pt x="38724" y="0"/>
                      <a:pt x="38449" y="371"/>
                      <a:pt x="38096" y="527"/>
                    </a:cubicBezTo>
                    <a:cubicBezTo>
                      <a:pt x="37871" y="678"/>
                      <a:pt x="37645" y="828"/>
                      <a:pt x="37395" y="953"/>
                    </a:cubicBezTo>
                    <a:cubicBezTo>
                      <a:pt x="36392" y="1429"/>
                      <a:pt x="35415" y="1981"/>
                      <a:pt x="34337" y="2307"/>
                    </a:cubicBezTo>
                    <a:cubicBezTo>
                      <a:pt x="33660" y="2683"/>
                      <a:pt x="32883" y="2808"/>
                      <a:pt x="32157" y="3059"/>
                    </a:cubicBezTo>
                    <a:cubicBezTo>
                      <a:pt x="31655" y="3209"/>
                      <a:pt x="31204" y="3460"/>
                      <a:pt x="30678" y="3485"/>
                    </a:cubicBezTo>
                    <a:cubicBezTo>
                      <a:pt x="30427" y="3535"/>
                      <a:pt x="30202" y="3635"/>
                      <a:pt x="29951" y="3685"/>
                    </a:cubicBezTo>
                    <a:cubicBezTo>
                      <a:pt x="29074" y="3961"/>
                      <a:pt x="28172" y="4086"/>
                      <a:pt x="27269" y="4211"/>
                    </a:cubicBezTo>
                    <a:cubicBezTo>
                      <a:pt x="26718" y="4236"/>
                      <a:pt x="26192" y="4412"/>
                      <a:pt x="25640" y="4462"/>
                    </a:cubicBezTo>
                    <a:cubicBezTo>
                      <a:pt x="25540" y="4462"/>
                      <a:pt x="25465" y="4487"/>
                      <a:pt x="25364" y="4512"/>
                    </a:cubicBezTo>
                    <a:cubicBezTo>
                      <a:pt x="25236" y="4570"/>
                      <a:pt x="25102" y="4591"/>
                      <a:pt x="24968" y="4591"/>
                    </a:cubicBezTo>
                    <a:cubicBezTo>
                      <a:pt x="24814" y="4591"/>
                      <a:pt x="24660" y="4564"/>
                      <a:pt x="24512" y="4537"/>
                    </a:cubicBezTo>
                    <a:cubicBezTo>
                      <a:pt x="24412" y="4537"/>
                      <a:pt x="24312" y="4562"/>
                      <a:pt x="24212" y="4587"/>
                    </a:cubicBezTo>
                    <a:cubicBezTo>
                      <a:pt x="22723" y="4790"/>
                      <a:pt x="21234" y="4816"/>
                      <a:pt x="19745" y="4816"/>
                    </a:cubicBezTo>
                    <a:cubicBezTo>
                      <a:pt x="19204" y="4816"/>
                      <a:pt x="18663" y="4813"/>
                      <a:pt x="18121" y="4813"/>
                    </a:cubicBezTo>
                    <a:lnTo>
                      <a:pt x="17796" y="4813"/>
                    </a:lnTo>
                    <a:cubicBezTo>
                      <a:pt x="17539" y="4807"/>
                      <a:pt x="17280" y="4807"/>
                      <a:pt x="17021" y="4807"/>
                    </a:cubicBezTo>
                    <a:lnTo>
                      <a:pt x="17021" y="4807"/>
                    </a:lnTo>
                    <a:cubicBezTo>
                      <a:pt x="16243" y="4807"/>
                      <a:pt x="15458" y="4807"/>
                      <a:pt x="14688" y="4637"/>
                    </a:cubicBezTo>
                    <a:cubicBezTo>
                      <a:pt x="14525" y="4637"/>
                      <a:pt x="14362" y="4644"/>
                      <a:pt x="14196" y="4644"/>
                    </a:cubicBezTo>
                    <a:cubicBezTo>
                      <a:pt x="14030" y="4644"/>
                      <a:pt x="13861" y="4637"/>
                      <a:pt x="13685" y="4612"/>
                    </a:cubicBezTo>
                    <a:cubicBezTo>
                      <a:pt x="13660" y="4587"/>
                      <a:pt x="13610" y="4587"/>
                      <a:pt x="13560" y="4587"/>
                    </a:cubicBezTo>
                    <a:cubicBezTo>
                      <a:pt x="13510" y="4587"/>
                      <a:pt x="13485" y="4587"/>
                      <a:pt x="13435" y="4562"/>
                    </a:cubicBezTo>
                    <a:cubicBezTo>
                      <a:pt x="13384" y="4562"/>
                      <a:pt x="13334" y="4562"/>
                      <a:pt x="13309" y="4587"/>
                    </a:cubicBezTo>
                    <a:cubicBezTo>
                      <a:pt x="13134" y="4587"/>
                      <a:pt x="12983" y="4587"/>
                      <a:pt x="12833" y="4537"/>
                    </a:cubicBezTo>
                    <a:cubicBezTo>
                      <a:pt x="12733" y="4512"/>
                      <a:pt x="12658" y="4487"/>
                      <a:pt x="12582" y="4487"/>
                    </a:cubicBezTo>
                    <a:cubicBezTo>
                      <a:pt x="12232" y="4462"/>
                      <a:pt x="11881" y="4412"/>
                      <a:pt x="11530" y="4287"/>
                    </a:cubicBezTo>
                    <a:cubicBezTo>
                      <a:pt x="11104" y="4211"/>
                      <a:pt x="10678" y="4136"/>
                      <a:pt x="10252" y="4036"/>
                    </a:cubicBezTo>
                    <a:cubicBezTo>
                      <a:pt x="8171" y="3585"/>
                      <a:pt x="6116" y="3008"/>
                      <a:pt x="4111" y="2206"/>
                    </a:cubicBezTo>
                    <a:cubicBezTo>
                      <a:pt x="4011" y="2181"/>
                      <a:pt x="3936" y="2131"/>
                      <a:pt x="3836" y="2106"/>
                    </a:cubicBezTo>
                    <a:cubicBezTo>
                      <a:pt x="3710" y="2056"/>
                      <a:pt x="3610" y="2006"/>
                      <a:pt x="3485" y="1956"/>
                    </a:cubicBezTo>
                    <a:cubicBezTo>
                      <a:pt x="3209" y="1830"/>
                      <a:pt x="2933" y="1705"/>
                      <a:pt x="2708" y="1530"/>
                    </a:cubicBezTo>
                    <a:cubicBezTo>
                      <a:pt x="2432" y="1329"/>
                      <a:pt x="2131" y="1154"/>
                      <a:pt x="1881" y="928"/>
                    </a:cubicBezTo>
                    <a:cubicBezTo>
                      <a:pt x="1530" y="678"/>
                      <a:pt x="1104" y="552"/>
                      <a:pt x="778" y="226"/>
                    </a:cubicBezTo>
                    <a:cubicBezTo>
                      <a:pt x="628" y="151"/>
                      <a:pt x="477" y="51"/>
                      <a:pt x="302" y="26"/>
                    </a:cubicBezTo>
                    <a:cubicBezTo>
                      <a:pt x="277" y="1"/>
                      <a:pt x="227" y="1"/>
                      <a:pt x="176" y="1"/>
                    </a:cubicBezTo>
                    <a:cubicBezTo>
                      <a:pt x="151" y="26"/>
                      <a:pt x="101" y="51"/>
                      <a:pt x="76" y="76"/>
                    </a:cubicBezTo>
                    <a:cubicBezTo>
                      <a:pt x="76" y="477"/>
                      <a:pt x="101" y="878"/>
                      <a:pt x="51" y="1279"/>
                    </a:cubicBezTo>
                    <a:cubicBezTo>
                      <a:pt x="1" y="1805"/>
                      <a:pt x="227" y="2131"/>
                      <a:pt x="678" y="2357"/>
                    </a:cubicBezTo>
                    <a:cubicBezTo>
                      <a:pt x="1354" y="2733"/>
                      <a:pt x="1981" y="3109"/>
                      <a:pt x="2633" y="3510"/>
                    </a:cubicBezTo>
                    <a:cubicBezTo>
                      <a:pt x="2733" y="3560"/>
                      <a:pt x="2808" y="3635"/>
                      <a:pt x="2908" y="3660"/>
                    </a:cubicBezTo>
                    <a:cubicBezTo>
                      <a:pt x="2958" y="3660"/>
                      <a:pt x="3008" y="3660"/>
                      <a:pt x="3034" y="3710"/>
                    </a:cubicBezTo>
                    <a:cubicBezTo>
                      <a:pt x="3109" y="3760"/>
                      <a:pt x="3209" y="3810"/>
                      <a:pt x="3284" y="3835"/>
                    </a:cubicBezTo>
                    <a:lnTo>
                      <a:pt x="3284" y="3861"/>
                    </a:lnTo>
                    <a:cubicBezTo>
                      <a:pt x="3460" y="3911"/>
                      <a:pt x="3660" y="3961"/>
                      <a:pt x="3836" y="4011"/>
                    </a:cubicBezTo>
                    <a:cubicBezTo>
                      <a:pt x="5389" y="4612"/>
                      <a:pt x="6968" y="5139"/>
                      <a:pt x="8597" y="5515"/>
                    </a:cubicBezTo>
                    <a:cubicBezTo>
                      <a:pt x="11705" y="6216"/>
                      <a:pt x="14838" y="6567"/>
                      <a:pt x="17996" y="6592"/>
                    </a:cubicBezTo>
                    <a:cubicBezTo>
                      <a:pt x="18238" y="6595"/>
                      <a:pt x="18479" y="6597"/>
                      <a:pt x="18721" y="6597"/>
                    </a:cubicBezTo>
                    <a:cubicBezTo>
                      <a:pt x="22611" y="6597"/>
                      <a:pt x="26479" y="6214"/>
                      <a:pt x="30302" y="5364"/>
                    </a:cubicBezTo>
                    <a:cubicBezTo>
                      <a:pt x="33134" y="4738"/>
                      <a:pt x="35891" y="3886"/>
                      <a:pt x="38548" y="2708"/>
                    </a:cubicBezTo>
                    <a:cubicBezTo>
                      <a:pt x="39224" y="2382"/>
                      <a:pt x="39625" y="2006"/>
                      <a:pt x="39500" y="1179"/>
                    </a:cubicBezTo>
                    <a:cubicBezTo>
                      <a:pt x="39425" y="828"/>
                      <a:pt x="39500" y="452"/>
                      <a:pt x="39500" y="101"/>
                    </a:cubicBezTo>
                    <a:cubicBezTo>
                      <a:pt x="39362" y="30"/>
                      <a:pt x="39239" y="0"/>
                      <a:pt x="39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5"/>
              <p:cNvSpPr/>
              <p:nvPr/>
            </p:nvSpPr>
            <p:spPr>
              <a:xfrm>
                <a:off x="2885475" y="1265625"/>
                <a:ext cx="1222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1468" extrusionOk="0">
                    <a:moveTo>
                      <a:pt x="1032" y="1"/>
                    </a:moveTo>
                    <a:cubicBezTo>
                      <a:pt x="708" y="1"/>
                      <a:pt x="480" y="189"/>
                      <a:pt x="327" y="554"/>
                    </a:cubicBezTo>
                    <a:cubicBezTo>
                      <a:pt x="226" y="780"/>
                      <a:pt x="101" y="980"/>
                      <a:pt x="1" y="1181"/>
                    </a:cubicBezTo>
                    <a:cubicBezTo>
                      <a:pt x="1" y="1403"/>
                      <a:pt x="71" y="1468"/>
                      <a:pt x="175" y="1468"/>
                    </a:cubicBezTo>
                    <a:cubicBezTo>
                      <a:pt x="247" y="1468"/>
                      <a:pt x="335" y="1437"/>
                      <a:pt x="427" y="1406"/>
                    </a:cubicBezTo>
                    <a:cubicBezTo>
                      <a:pt x="1881" y="1381"/>
                      <a:pt x="3284" y="1181"/>
                      <a:pt x="4888" y="705"/>
                    </a:cubicBezTo>
                    <a:cubicBezTo>
                      <a:pt x="4337" y="504"/>
                      <a:pt x="4036" y="429"/>
                      <a:pt x="3710" y="354"/>
                    </a:cubicBezTo>
                    <a:cubicBezTo>
                      <a:pt x="2933" y="153"/>
                      <a:pt x="2131" y="254"/>
                      <a:pt x="1354" y="53"/>
                    </a:cubicBezTo>
                    <a:cubicBezTo>
                      <a:pt x="1238" y="18"/>
                      <a:pt x="1130" y="1"/>
                      <a:pt x="10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5"/>
              <p:cNvSpPr/>
              <p:nvPr/>
            </p:nvSpPr>
            <p:spPr>
              <a:xfrm>
                <a:off x="2870450" y="1295125"/>
                <a:ext cx="257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06" extrusionOk="0">
                    <a:moveTo>
                      <a:pt x="602" y="1"/>
                    </a:moveTo>
                    <a:cubicBezTo>
                      <a:pt x="517" y="18"/>
                      <a:pt x="421" y="103"/>
                      <a:pt x="322" y="103"/>
                    </a:cubicBezTo>
                    <a:cubicBezTo>
                      <a:pt x="274" y="103"/>
                      <a:pt x="225" y="83"/>
                      <a:pt x="176" y="26"/>
                    </a:cubicBezTo>
                    <a:cubicBezTo>
                      <a:pt x="25" y="101"/>
                      <a:pt x="25" y="252"/>
                      <a:pt x="0" y="377"/>
                    </a:cubicBezTo>
                    <a:cubicBezTo>
                      <a:pt x="167" y="377"/>
                      <a:pt x="340" y="405"/>
                      <a:pt x="508" y="405"/>
                    </a:cubicBezTo>
                    <a:cubicBezTo>
                      <a:pt x="692" y="405"/>
                      <a:pt x="870" y="371"/>
                      <a:pt x="1028" y="226"/>
                    </a:cubicBezTo>
                    <a:cubicBezTo>
                      <a:pt x="852" y="176"/>
                      <a:pt x="702" y="151"/>
                      <a:pt x="602" y="1"/>
                    </a:cubicBezTo>
                    <a:close/>
                  </a:path>
                </a:pathLst>
              </a:custGeom>
              <a:solidFill>
                <a:srgbClr val="7799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2825950" y="1255025"/>
                <a:ext cx="50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7" extrusionOk="0">
                    <a:moveTo>
                      <a:pt x="201" y="1"/>
                    </a:moveTo>
                    <a:lnTo>
                      <a:pt x="201" y="1"/>
                    </a:lnTo>
                    <a:cubicBezTo>
                      <a:pt x="26" y="76"/>
                      <a:pt x="1" y="226"/>
                      <a:pt x="1" y="427"/>
                    </a:cubicBezTo>
                    <a:cubicBezTo>
                      <a:pt x="176" y="327"/>
                      <a:pt x="201" y="176"/>
                      <a:pt x="201" y="1"/>
                    </a:cubicBezTo>
                    <a:close/>
                  </a:path>
                </a:pathLst>
              </a:custGeom>
              <a:solidFill>
                <a:srgbClr val="6961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2810925" y="571375"/>
                <a:ext cx="571450" cy="7379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29517" extrusionOk="0">
                    <a:moveTo>
                      <a:pt x="22419" y="1"/>
                    </a:moveTo>
                    <a:cubicBezTo>
                      <a:pt x="22399" y="1"/>
                      <a:pt x="22378" y="2"/>
                      <a:pt x="22356" y="3"/>
                    </a:cubicBezTo>
                    <a:cubicBezTo>
                      <a:pt x="21504" y="79"/>
                      <a:pt x="20627" y="129"/>
                      <a:pt x="19775" y="179"/>
                    </a:cubicBezTo>
                    <a:cubicBezTo>
                      <a:pt x="18436" y="276"/>
                      <a:pt x="17144" y="681"/>
                      <a:pt x="15830" y="681"/>
                    </a:cubicBezTo>
                    <a:cubicBezTo>
                      <a:pt x="15792" y="681"/>
                      <a:pt x="15753" y="681"/>
                      <a:pt x="15715" y="680"/>
                    </a:cubicBezTo>
                    <a:cubicBezTo>
                      <a:pt x="15289" y="680"/>
                      <a:pt x="15113" y="881"/>
                      <a:pt x="14963" y="1206"/>
                    </a:cubicBezTo>
                    <a:cubicBezTo>
                      <a:pt x="14512" y="2059"/>
                      <a:pt x="14036" y="2911"/>
                      <a:pt x="13584" y="3763"/>
                    </a:cubicBezTo>
                    <a:cubicBezTo>
                      <a:pt x="12356" y="6069"/>
                      <a:pt x="11178" y="8399"/>
                      <a:pt x="9875" y="10630"/>
                    </a:cubicBezTo>
                    <a:cubicBezTo>
                      <a:pt x="8547" y="12886"/>
                      <a:pt x="7344" y="15166"/>
                      <a:pt x="6116" y="17472"/>
                    </a:cubicBezTo>
                    <a:cubicBezTo>
                      <a:pt x="5439" y="18775"/>
                      <a:pt x="4863" y="20129"/>
                      <a:pt x="4010" y="21332"/>
                    </a:cubicBezTo>
                    <a:cubicBezTo>
                      <a:pt x="3885" y="21432"/>
                      <a:pt x="3910" y="21633"/>
                      <a:pt x="3810" y="21733"/>
                    </a:cubicBezTo>
                    <a:cubicBezTo>
                      <a:pt x="3559" y="21958"/>
                      <a:pt x="3534" y="22284"/>
                      <a:pt x="3409" y="22535"/>
                    </a:cubicBezTo>
                    <a:cubicBezTo>
                      <a:pt x="3284" y="22635"/>
                      <a:pt x="3334" y="22836"/>
                      <a:pt x="3183" y="22911"/>
                    </a:cubicBezTo>
                    <a:lnTo>
                      <a:pt x="3183" y="22936"/>
                    </a:lnTo>
                    <a:cubicBezTo>
                      <a:pt x="3136" y="23007"/>
                      <a:pt x="3065" y="23056"/>
                      <a:pt x="3015" y="23147"/>
                    </a:cubicBezTo>
                    <a:lnTo>
                      <a:pt x="3015" y="23147"/>
                    </a:lnTo>
                    <a:cubicBezTo>
                      <a:pt x="2861" y="23251"/>
                      <a:pt x="2904" y="23441"/>
                      <a:pt x="2807" y="23537"/>
                    </a:cubicBezTo>
                    <a:cubicBezTo>
                      <a:pt x="2231" y="24866"/>
                      <a:pt x="1680" y="26194"/>
                      <a:pt x="802" y="27347"/>
                    </a:cubicBezTo>
                    <a:cubicBezTo>
                      <a:pt x="681" y="27444"/>
                      <a:pt x="701" y="27635"/>
                      <a:pt x="611" y="27761"/>
                    </a:cubicBezTo>
                    <a:lnTo>
                      <a:pt x="611" y="27761"/>
                    </a:lnTo>
                    <a:cubicBezTo>
                      <a:pt x="152" y="28137"/>
                      <a:pt x="199" y="28706"/>
                      <a:pt x="0" y="29176"/>
                    </a:cubicBezTo>
                    <a:cubicBezTo>
                      <a:pt x="35" y="29436"/>
                      <a:pt x="177" y="29517"/>
                      <a:pt x="353" y="29517"/>
                    </a:cubicBezTo>
                    <a:cubicBezTo>
                      <a:pt x="432" y="29517"/>
                      <a:pt x="517" y="29500"/>
                      <a:pt x="602" y="29477"/>
                    </a:cubicBezTo>
                    <a:cubicBezTo>
                      <a:pt x="1203" y="29327"/>
                      <a:pt x="1805" y="29377"/>
                      <a:pt x="2381" y="29327"/>
                    </a:cubicBezTo>
                    <a:cubicBezTo>
                      <a:pt x="2507" y="29252"/>
                      <a:pt x="2507" y="29101"/>
                      <a:pt x="2557" y="28976"/>
                    </a:cubicBezTo>
                    <a:cubicBezTo>
                      <a:pt x="2757" y="28400"/>
                      <a:pt x="2983" y="27823"/>
                      <a:pt x="3334" y="27322"/>
                    </a:cubicBezTo>
                    <a:cubicBezTo>
                      <a:pt x="4086" y="25593"/>
                      <a:pt x="5088" y="23988"/>
                      <a:pt x="5890" y="22284"/>
                    </a:cubicBezTo>
                    <a:cubicBezTo>
                      <a:pt x="6692" y="20605"/>
                      <a:pt x="7770" y="19076"/>
                      <a:pt x="8421" y="17322"/>
                    </a:cubicBezTo>
                    <a:cubicBezTo>
                      <a:pt x="8848" y="16720"/>
                      <a:pt x="9223" y="16069"/>
                      <a:pt x="9424" y="15317"/>
                    </a:cubicBezTo>
                    <a:cubicBezTo>
                      <a:pt x="10051" y="14715"/>
                      <a:pt x="10351" y="13913"/>
                      <a:pt x="10627" y="13111"/>
                    </a:cubicBezTo>
                    <a:cubicBezTo>
                      <a:pt x="10853" y="12911"/>
                      <a:pt x="10953" y="12610"/>
                      <a:pt x="11053" y="12309"/>
                    </a:cubicBezTo>
                    <a:cubicBezTo>
                      <a:pt x="11178" y="12234"/>
                      <a:pt x="11229" y="12109"/>
                      <a:pt x="11229" y="11983"/>
                    </a:cubicBezTo>
                    <a:cubicBezTo>
                      <a:pt x="11429" y="11783"/>
                      <a:pt x="11604" y="11607"/>
                      <a:pt x="11604" y="11307"/>
                    </a:cubicBezTo>
                    <a:cubicBezTo>
                      <a:pt x="11830" y="10906"/>
                      <a:pt x="12106" y="10555"/>
                      <a:pt x="12206" y="10104"/>
                    </a:cubicBezTo>
                    <a:cubicBezTo>
                      <a:pt x="12356" y="10003"/>
                      <a:pt x="12432" y="9878"/>
                      <a:pt x="12432" y="9728"/>
                    </a:cubicBezTo>
                    <a:cubicBezTo>
                      <a:pt x="12582" y="9628"/>
                      <a:pt x="12632" y="9477"/>
                      <a:pt x="12632" y="9302"/>
                    </a:cubicBezTo>
                    <a:cubicBezTo>
                      <a:pt x="12782" y="9227"/>
                      <a:pt x="12833" y="9076"/>
                      <a:pt x="12858" y="8926"/>
                    </a:cubicBezTo>
                    <a:cubicBezTo>
                      <a:pt x="13334" y="7998"/>
                      <a:pt x="14010" y="7196"/>
                      <a:pt x="14236" y="6169"/>
                    </a:cubicBezTo>
                    <a:cubicBezTo>
                      <a:pt x="14812" y="5517"/>
                      <a:pt x="15213" y="4740"/>
                      <a:pt x="15439" y="3888"/>
                    </a:cubicBezTo>
                    <a:cubicBezTo>
                      <a:pt x="15514" y="3813"/>
                      <a:pt x="15615" y="3763"/>
                      <a:pt x="15640" y="3663"/>
                    </a:cubicBezTo>
                    <a:cubicBezTo>
                      <a:pt x="15965" y="2610"/>
                      <a:pt x="16692" y="2485"/>
                      <a:pt x="17695" y="2460"/>
                    </a:cubicBezTo>
                    <a:cubicBezTo>
                      <a:pt x="19148" y="2434"/>
                      <a:pt x="20602" y="2259"/>
                      <a:pt x="22056" y="2234"/>
                    </a:cubicBezTo>
                    <a:cubicBezTo>
                      <a:pt x="22256" y="2234"/>
                      <a:pt x="22457" y="2234"/>
                      <a:pt x="22632" y="2109"/>
                    </a:cubicBezTo>
                    <a:cubicBezTo>
                      <a:pt x="22858" y="2033"/>
                      <a:pt x="22833" y="1883"/>
                      <a:pt x="22757" y="1708"/>
                    </a:cubicBezTo>
                    <a:cubicBezTo>
                      <a:pt x="22782" y="1257"/>
                      <a:pt x="22808" y="830"/>
                      <a:pt x="22808" y="404"/>
                    </a:cubicBezTo>
                    <a:cubicBezTo>
                      <a:pt x="22808" y="149"/>
                      <a:pt x="22678" y="1"/>
                      <a:pt x="22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2094125" y="2141625"/>
                <a:ext cx="3322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084" extrusionOk="0">
                    <a:moveTo>
                      <a:pt x="652" y="1"/>
                    </a:moveTo>
                    <a:cubicBezTo>
                      <a:pt x="376" y="1"/>
                      <a:pt x="126" y="101"/>
                      <a:pt x="51" y="427"/>
                    </a:cubicBezTo>
                    <a:cubicBezTo>
                      <a:pt x="1" y="652"/>
                      <a:pt x="402" y="1028"/>
                      <a:pt x="777" y="1078"/>
                    </a:cubicBezTo>
                    <a:cubicBezTo>
                      <a:pt x="806" y="1082"/>
                      <a:pt x="832" y="1084"/>
                      <a:pt x="856" y="1084"/>
                    </a:cubicBezTo>
                    <a:cubicBezTo>
                      <a:pt x="1158" y="1084"/>
                      <a:pt x="1186" y="811"/>
                      <a:pt x="1279" y="602"/>
                    </a:cubicBezTo>
                    <a:cubicBezTo>
                      <a:pt x="1329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2550300" y="2191750"/>
                <a:ext cx="288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980" extrusionOk="0">
                    <a:moveTo>
                      <a:pt x="501" y="1"/>
                    </a:moveTo>
                    <a:cubicBezTo>
                      <a:pt x="250" y="1"/>
                      <a:pt x="24" y="76"/>
                      <a:pt x="24" y="377"/>
                    </a:cubicBezTo>
                    <a:cubicBezTo>
                      <a:pt x="0" y="643"/>
                      <a:pt x="327" y="980"/>
                      <a:pt x="620" y="980"/>
                    </a:cubicBezTo>
                    <a:cubicBezTo>
                      <a:pt x="630" y="980"/>
                      <a:pt x="641" y="979"/>
                      <a:pt x="651" y="978"/>
                    </a:cubicBezTo>
                    <a:cubicBezTo>
                      <a:pt x="1002" y="978"/>
                      <a:pt x="1052" y="703"/>
                      <a:pt x="1152" y="452"/>
                    </a:cubicBezTo>
                    <a:cubicBezTo>
                      <a:pt x="1077" y="76"/>
                      <a:pt x="801" y="1"/>
                      <a:pt x="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5"/>
              <p:cNvSpPr/>
              <p:nvPr/>
            </p:nvSpPr>
            <p:spPr>
              <a:xfrm>
                <a:off x="2319075" y="2422775"/>
                <a:ext cx="363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237" extrusionOk="0">
                    <a:moveTo>
                      <a:pt x="790" y="0"/>
                    </a:moveTo>
                    <a:cubicBezTo>
                      <a:pt x="534" y="0"/>
                      <a:pt x="371" y="343"/>
                      <a:pt x="125" y="384"/>
                    </a:cubicBezTo>
                    <a:cubicBezTo>
                      <a:pt x="25" y="409"/>
                      <a:pt x="0" y="434"/>
                      <a:pt x="25" y="509"/>
                    </a:cubicBezTo>
                    <a:cubicBezTo>
                      <a:pt x="176" y="584"/>
                      <a:pt x="301" y="685"/>
                      <a:pt x="426" y="785"/>
                    </a:cubicBezTo>
                    <a:cubicBezTo>
                      <a:pt x="677" y="935"/>
                      <a:pt x="902" y="1161"/>
                      <a:pt x="1228" y="1236"/>
                    </a:cubicBezTo>
                    <a:cubicBezTo>
                      <a:pt x="1153" y="835"/>
                      <a:pt x="1454" y="334"/>
                      <a:pt x="978" y="58"/>
                    </a:cubicBezTo>
                    <a:cubicBezTo>
                      <a:pt x="909" y="17"/>
                      <a:pt x="847" y="0"/>
                      <a:pt x="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5"/>
              <p:cNvSpPr/>
              <p:nvPr/>
            </p:nvSpPr>
            <p:spPr>
              <a:xfrm>
                <a:off x="2120450" y="2072075"/>
                <a:ext cx="274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8" extrusionOk="0">
                    <a:moveTo>
                      <a:pt x="451" y="1"/>
                    </a:moveTo>
                    <a:cubicBezTo>
                      <a:pt x="226" y="1"/>
                      <a:pt x="0" y="26"/>
                      <a:pt x="0" y="276"/>
                    </a:cubicBezTo>
                    <a:cubicBezTo>
                      <a:pt x="0" y="652"/>
                      <a:pt x="276" y="878"/>
                      <a:pt x="602" y="928"/>
                    </a:cubicBezTo>
                    <a:cubicBezTo>
                      <a:pt x="646" y="941"/>
                      <a:pt x="690" y="948"/>
                      <a:pt x="732" y="948"/>
                    </a:cubicBezTo>
                    <a:cubicBezTo>
                      <a:pt x="932" y="948"/>
                      <a:pt x="1099" y="809"/>
                      <a:pt x="1078" y="602"/>
                    </a:cubicBezTo>
                    <a:cubicBezTo>
                      <a:pt x="1053" y="226"/>
                      <a:pt x="777" y="51"/>
                      <a:pt x="4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5"/>
              <p:cNvSpPr/>
              <p:nvPr/>
            </p:nvSpPr>
            <p:spPr>
              <a:xfrm>
                <a:off x="2164300" y="2137250"/>
                <a:ext cx="301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64" extrusionOk="0">
                    <a:moveTo>
                      <a:pt x="326" y="0"/>
                    </a:moveTo>
                    <a:cubicBezTo>
                      <a:pt x="126" y="25"/>
                      <a:pt x="1" y="126"/>
                      <a:pt x="51" y="326"/>
                    </a:cubicBezTo>
                    <a:cubicBezTo>
                      <a:pt x="126" y="752"/>
                      <a:pt x="502" y="852"/>
                      <a:pt x="853" y="953"/>
                    </a:cubicBezTo>
                    <a:cubicBezTo>
                      <a:pt x="883" y="960"/>
                      <a:pt x="911" y="964"/>
                      <a:pt x="937" y="964"/>
                    </a:cubicBezTo>
                    <a:cubicBezTo>
                      <a:pt x="1088" y="964"/>
                      <a:pt x="1179" y="848"/>
                      <a:pt x="1179" y="677"/>
                    </a:cubicBezTo>
                    <a:cubicBezTo>
                      <a:pt x="1204" y="376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5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5"/>
              <p:cNvSpPr/>
              <p:nvPr/>
            </p:nvSpPr>
            <p:spPr>
              <a:xfrm>
                <a:off x="2637350" y="2177900"/>
                <a:ext cx="226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42" extrusionOk="0">
                    <a:moveTo>
                      <a:pt x="351" y="0"/>
                    </a:moveTo>
                    <a:cubicBezTo>
                      <a:pt x="169" y="0"/>
                      <a:pt x="1" y="123"/>
                      <a:pt x="1" y="329"/>
                    </a:cubicBezTo>
                    <a:cubicBezTo>
                      <a:pt x="1" y="655"/>
                      <a:pt x="252" y="856"/>
                      <a:pt x="552" y="931"/>
                    </a:cubicBezTo>
                    <a:cubicBezTo>
                      <a:pt x="582" y="938"/>
                      <a:pt x="609" y="942"/>
                      <a:pt x="635" y="942"/>
                    </a:cubicBezTo>
                    <a:cubicBezTo>
                      <a:pt x="781" y="942"/>
                      <a:pt x="861" y="822"/>
                      <a:pt x="903" y="630"/>
                    </a:cubicBezTo>
                    <a:cubicBezTo>
                      <a:pt x="828" y="354"/>
                      <a:pt x="778" y="54"/>
                      <a:pt x="402" y="3"/>
                    </a:cubicBezTo>
                    <a:cubicBezTo>
                      <a:pt x="385" y="1"/>
                      <a:pt x="368" y="0"/>
                      <a:pt x="3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2610425" y="2103975"/>
                <a:ext cx="20075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81" extrusionOk="0">
                    <a:moveTo>
                      <a:pt x="173" y="1"/>
                    </a:moveTo>
                    <a:cubicBezTo>
                      <a:pt x="47" y="1"/>
                      <a:pt x="24" y="162"/>
                      <a:pt x="0" y="279"/>
                    </a:cubicBezTo>
                    <a:cubicBezTo>
                      <a:pt x="0" y="605"/>
                      <a:pt x="126" y="830"/>
                      <a:pt x="476" y="880"/>
                    </a:cubicBezTo>
                    <a:cubicBezTo>
                      <a:pt x="677" y="855"/>
                      <a:pt x="802" y="755"/>
                      <a:pt x="752" y="579"/>
                    </a:cubicBezTo>
                    <a:cubicBezTo>
                      <a:pt x="702" y="254"/>
                      <a:pt x="527" y="53"/>
                      <a:pt x="201" y="3"/>
                    </a:cubicBezTo>
                    <a:cubicBezTo>
                      <a:pt x="191" y="1"/>
                      <a:pt x="182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2534600" y="2679225"/>
                <a:ext cx="5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26" extrusionOk="0">
                    <a:moveTo>
                      <a:pt x="226" y="1"/>
                    </a:moveTo>
                    <a:cubicBezTo>
                      <a:pt x="151" y="26"/>
                      <a:pt x="76" y="76"/>
                      <a:pt x="1" y="126"/>
                    </a:cubicBezTo>
                    <a:cubicBezTo>
                      <a:pt x="126" y="126"/>
                      <a:pt x="176" y="76"/>
                      <a:pt x="226" y="1"/>
                    </a:cubicBez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2966950" y="1461475"/>
                <a:ext cx="87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190" extrusionOk="0">
                    <a:moveTo>
                      <a:pt x="192" y="0"/>
                    </a:moveTo>
                    <a:cubicBezTo>
                      <a:pt x="179" y="0"/>
                      <a:pt x="164" y="4"/>
                      <a:pt x="150" y="14"/>
                    </a:cubicBezTo>
                    <a:cubicBezTo>
                      <a:pt x="0" y="89"/>
                      <a:pt x="150" y="139"/>
                      <a:pt x="201" y="189"/>
                    </a:cubicBezTo>
                    <a:cubicBezTo>
                      <a:pt x="251" y="189"/>
                      <a:pt x="301" y="189"/>
                      <a:pt x="351" y="139"/>
                    </a:cubicBezTo>
                    <a:cubicBezTo>
                      <a:pt x="310" y="78"/>
                      <a:pt x="253" y="0"/>
                      <a:pt x="192" y="0"/>
                    </a:cubicBezTo>
                    <a:close/>
                  </a:path>
                </a:pathLst>
              </a:custGeom>
              <a:solidFill>
                <a:srgbClr val="5B5D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2614175" y="1385350"/>
                <a:ext cx="4577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82" extrusionOk="0">
                    <a:moveTo>
                      <a:pt x="782" y="0"/>
                    </a:moveTo>
                    <a:cubicBezTo>
                      <a:pt x="772" y="0"/>
                      <a:pt x="762" y="0"/>
                      <a:pt x="753" y="1"/>
                    </a:cubicBezTo>
                    <a:cubicBezTo>
                      <a:pt x="276" y="51"/>
                      <a:pt x="1" y="352"/>
                      <a:pt x="26" y="778"/>
                    </a:cubicBezTo>
                    <a:cubicBezTo>
                      <a:pt x="75" y="1170"/>
                      <a:pt x="578" y="1681"/>
                      <a:pt x="929" y="1681"/>
                    </a:cubicBezTo>
                    <a:cubicBezTo>
                      <a:pt x="937" y="1681"/>
                      <a:pt x="945" y="1681"/>
                      <a:pt x="953" y="1680"/>
                    </a:cubicBezTo>
                    <a:cubicBezTo>
                      <a:pt x="1254" y="1655"/>
                      <a:pt x="1830" y="1104"/>
                      <a:pt x="1830" y="853"/>
                    </a:cubicBezTo>
                    <a:cubicBezTo>
                      <a:pt x="1806" y="486"/>
                      <a:pt x="1185" y="0"/>
                      <a:pt x="7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2665550" y="1415400"/>
                <a:ext cx="457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08" extrusionOk="0">
                    <a:moveTo>
                      <a:pt x="769" y="1"/>
                    </a:moveTo>
                    <a:cubicBezTo>
                      <a:pt x="381" y="1"/>
                      <a:pt x="26" y="416"/>
                      <a:pt x="26" y="854"/>
                    </a:cubicBezTo>
                    <a:cubicBezTo>
                      <a:pt x="1" y="1230"/>
                      <a:pt x="502" y="1606"/>
                      <a:pt x="1028" y="1606"/>
                    </a:cubicBezTo>
                    <a:cubicBezTo>
                      <a:pt x="1051" y="1607"/>
                      <a:pt x="1074" y="1608"/>
                      <a:pt x="1095" y="1608"/>
                    </a:cubicBezTo>
                    <a:cubicBezTo>
                      <a:pt x="1507" y="1608"/>
                      <a:pt x="1758" y="1387"/>
                      <a:pt x="1805" y="1030"/>
                    </a:cubicBezTo>
                    <a:cubicBezTo>
                      <a:pt x="1830" y="603"/>
                      <a:pt x="1229" y="2"/>
                      <a:pt x="803" y="2"/>
                    </a:cubicBezTo>
                    <a:cubicBezTo>
                      <a:pt x="792" y="1"/>
                      <a:pt x="780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2752025" y="1421050"/>
                <a:ext cx="388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30" extrusionOk="0">
                    <a:moveTo>
                      <a:pt x="641" y="0"/>
                    </a:moveTo>
                    <a:cubicBezTo>
                      <a:pt x="348" y="0"/>
                      <a:pt x="0" y="289"/>
                      <a:pt x="0" y="578"/>
                    </a:cubicBezTo>
                    <a:cubicBezTo>
                      <a:pt x="26" y="829"/>
                      <a:pt x="502" y="1330"/>
                      <a:pt x="828" y="1330"/>
                    </a:cubicBezTo>
                    <a:cubicBezTo>
                      <a:pt x="1153" y="1330"/>
                      <a:pt x="1479" y="1205"/>
                      <a:pt x="1529" y="804"/>
                    </a:cubicBezTo>
                    <a:cubicBezTo>
                      <a:pt x="1554" y="428"/>
                      <a:pt x="1128" y="27"/>
                      <a:pt x="677" y="2"/>
                    </a:cubicBezTo>
                    <a:cubicBezTo>
                      <a:pt x="665" y="1"/>
                      <a:pt x="653" y="0"/>
                      <a:pt x="6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5"/>
              <p:cNvSpPr/>
              <p:nvPr/>
            </p:nvSpPr>
            <p:spPr>
              <a:xfrm>
                <a:off x="2414925" y="1389125"/>
                <a:ext cx="25725" cy="392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571" extrusionOk="0">
                    <a:moveTo>
                      <a:pt x="702" y="0"/>
                    </a:moveTo>
                    <a:cubicBezTo>
                      <a:pt x="452" y="376"/>
                      <a:pt x="452" y="802"/>
                      <a:pt x="151" y="1103"/>
                    </a:cubicBezTo>
                    <a:cubicBezTo>
                      <a:pt x="1" y="1279"/>
                      <a:pt x="151" y="1404"/>
                      <a:pt x="301" y="1479"/>
                    </a:cubicBezTo>
                    <a:cubicBezTo>
                      <a:pt x="398" y="1527"/>
                      <a:pt x="489" y="1570"/>
                      <a:pt x="572" y="1570"/>
                    </a:cubicBezTo>
                    <a:cubicBezTo>
                      <a:pt x="660" y="1570"/>
                      <a:pt x="738" y="1521"/>
                      <a:pt x="803" y="1379"/>
                    </a:cubicBezTo>
                    <a:cubicBezTo>
                      <a:pt x="1003" y="928"/>
                      <a:pt x="1028" y="477"/>
                      <a:pt x="7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5"/>
              <p:cNvSpPr/>
              <p:nvPr/>
            </p:nvSpPr>
            <p:spPr>
              <a:xfrm>
                <a:off x="2446875" y="1400825"/>
                <a:ext cx="169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11" extrusionOk="0">
                    <a:moveTo>
                      <a:pt x="222" y="0"/>
                    </a:moveTo>
                    <a:cubicBezTo>
                      <a:pt x="119" y="0"/>
                      <a:pt x="21" y="45"/>
                      <a:pt x="1" y="184"/>
                    </a:cubicBezTo>
                    <a:cubicBezTo>
                      <a:pt x="1" y="410"/>
                      <a:pt x="76" y="610"/>
                      <a:pt x="327" y="710"/>
                    </a:cubicBezTo>
                    <a:cubicBezTo>
                      <a:pt x="527" y="685"/>
                      <a:pt x="653" y="585"/>
                      <a:pt x="653" y="410"/>
                    </a:cubicBezTo>
                    <a:cubicBezTo>
                      <a:pt x="678" y="184"/>
                      <a:pt x="527" y="59"/>
                      <a:pt x="302" y="9"/>
                    </a:cubicBezTo>
                    <a:cubicBezTo>
                      <a:pt x="276" y="3"/>
                      <a:pt x="249" y="0"/>
                      <a:pt x="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5"/>
              <p:cNvSpPr/>
              <p:nvPr/>
            </p:nvSpPr>
            <p:spPr>
              <a:xfrm>
                <a:off x="2518950" y="2672975"/>
                <a:ext cx="132850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619" extrusionOk="0">
                    <a:moveTo>
                      <a:pt x="3008" y="877"/>
                    </a:moveTo>
                    <a:cubicBezTo>
                      <a:pt x="3083" y="902"/>
                      <a:pt x="3158" y="927"/>
                      <a:pt x="3258" y="927"/>
                    </a:cubicBezTo>
                    <a:cubicBezTo>
                      <a:pt x="3217" y="989"/>
                      <a:pt x="3176" y="1034"/>
                      <a:pt x="3093" y="1034"/>
                    </a:cubicBezTo>
                    <a:cubicBezTo>
                      <a:pt x="3075" y="1034"/>
                      <a:pt x="3055" y="1032"/>
                      <a:pt x="3033" y="1028"/>
                    </a:cubicBezTo>
                    <a:cubicBezTo>
                      <a:pt x="3033" y="977"/>
                      <a:pt x="3008" y="927"/>
                      <a:pt x="3008" y="877"/>
                    </a:cubicBezTo>
                    <a:close/>
                    <a:moveTo>
                      <a:pt x="3058" y="0"/>
                    </a:moveTo>
                    <a:cubicBezTo>
                      <a:pt x="2306" y="50"/>
                      <a:pt x="1579" y="0"/>
                      <a:pt x="852" y="251"/>
                    </a:cubicBezTo>
                    <a:cubicBezTo>
                      <a:pt x="777" y="276"/>
                      <a:pt x="702" y="326"/>
                      <a:pt x="627" y="376"/>
                    </a:cubicBezTo>
                    <a:cubicBezTo>
                      <a:pt x="627" y="451"/>
                      <a:pt x="627" y="526"/>
                      <a:pt x="627" y="576"/>
                    </a:cubicBezTo>
                    <a:cubicBezTo>
                      <a:pt x="176" y="677"/>
                      <a:pt x="100" y="1053"/>
                      <a:pt x="50" y="1429"/>
                    </a:cubicBezTo>
                    <a:cubicBezTo>
                      <a:pt x="0" y="2055"/>
                      <a:pt x="50" y="2682"/>
                      <a:pt x="426" y="3233"/>
                    </a:cubicBezTo>
                    <a:cubicBezTo>
                      <a:pt x="326" y="3709"/>
                      <a:pt x="802" y="3960"/>
                      <a:pt x="852" y="4386"/>
                    </a:cubicBezTo>
                    <a:cubicBezTo>
                      <a:pt x="1028" y="4436"/>
                      <a:pt x="1178" y="4511"/>
                      <a:pt x="1328" y="4536"/>
                    </a:cubicBezTo>
                    <a:cubicBezTo>
                      <a:pt x="1667" y="4574"/>
                      <a:pt x="2006" y="4619"/>
                      <a:pt x="2336" y="4619"/>
                    </a:cubicBezTo>
                    <a:cubicBezTo>
                      <a:pt x="2884" y="4619"/>
                      <a:pt x="3406" y="4495"/>
                      <a:pt x="3860" y="4010"/>
                    </a:cubicBezTo>
                    <a:lnTo>
                      <a:pt x="4060" y="4010"/>
                    </a:lnTo>
                    <a:cubicBezTo>
                      <a:pt x="4486" y="3434"/>
                      <a:pt x="4912" y="2857"/>
                      <a:pt x="5238" y="2206"/>
                    </a:cubicBezTo>
                    <a:cubicBezTo>
                      <a:pt x="5263" y="2206"/>
                      <a:pt x="5288" y="2180"/>
                      <a:pt x="5313" y="2130"/>
                    </a:cubicBezTo>
                    <a:cubicBezTo>
                      <a:pt x="5313" y="2105"/>
                      <a:pt x="5313" y="2055"/>
                      <a:pt x="5263" y="2005"/>
                    </a:cubicBezTo>
                    <a:cubicBezTo>
                      <a:pt x="4937" y="1754"/>
                      <a:pt x="5163" y="1153"/>
                      <a:pt x="4662" y="1003"/>
                    </a:cubicBezTo>
                    <a:cubicBezTo>
                      <a:pt x="4361" y="301"/>
                      <a:pt x="3659" y="226"/>
                      <a:pt x="30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2020825" y="1249100"/>
                <a:ext cx="794500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31780" h="2851" extrusionOk="0">
                    <a:moveTo>
                      <a:pt x="16757" y="0"/>
                    </a:moveTo>
                    <a:cubicBezTo>
                      <a:pt x="16533" y="0"/>
                      <a:pt x="16311" y="18"/>
                      <a:pt x="16091" y="62"/>
                    </a:cubicBezTo>
                    <a:cubicBezTo>
                      <a:pt x="14837" y="288"/>
                      <a:pt x="13609" y="163"/>
                      <a:pt x="12356" y="238"/>
                    </a:cubicBezTo>
                    <a:cubicBezTo>
                      <a:pt x="12281" y="238"/>
                      <a:pt x="12231" y="238"/>
                      <a:pt x="12181" y="263"/>
                    </a:cubicBezTo>
                    <a:lnTo>
                      <a:pt x="11153" y="263"/>
                    </a:lnTo>
                    <a:cubicBezTo>
                      <a:pt x="11048" y="252"/>
                      <a:pt x="10943" y="247"/>
                      <a:pt x="10838" y="247"/>
                    </a:cubicBezTo>
                    <a:cubicBezTo>
                      <a:pt x="10143" y="247"/>
                      <a:pt x="9447" y="463"/>
                      <a:pt x="8738" y="463"/>
                    </a:cubicBezTo>
                    <a:cubicBezTo>
                      <a:pt x="8608" y="463"/>
                      <a:pt x="8477" y="456"/>
                      <a:pt x="8346" y="438"/>
                    </a:cubicBezTo>
                    <a:lnTo>
                      <a:pt x="6542" y="463"/>
                    </a:lnTo>
                    <a:cubicBezTo>
                      <a:pt x="6222" y="633"/>
                      <a:pt x="5860" y="633"/>
                      <a:pt x="5498" y="633"/>
                    </a:cubicBezTo>
                    <a:lnTo>
                      <a:pt x="5498" y="633"/>
                    </a:lnTo>
                    <a:cubicBezTo>
                      <a:pt x="5378" y="633"/>
                      <a:pt x="5257" y="633"/>
                      <a:pt x="5138" y="639"/>
                    </a:cubicBezTo>
                    <a:cubicBezTo>
                      <a:pt x="5088" y="645"/>
                      <a:pt x="5038" y="647"/>
                      <a:pt x="4988" y="647"/>
                    </a:cubicBezTo>
                    <a:cubicBezTo>
                      <a:pt x="4827" y="647"/>
                      <a:pt x="4663" y="623"/>
                      <a:pt x="4501" y="623"/>
                    </a:cubicBezTo>
                    <a:cubicBezTo>
                      <a:pt x="4306" y="623"/>
                      <a:pt x="4115" y="658"/>
                      <a:pt x="3935" y="814"/>
                    </a:cubicBezTo>
                    <a:cubicBezTo>
                      <a:pt x="3828" y="832"/>
                      <a:pt x="3721" y="838"/>
                      <a:pt x="3613" y="838"/>
                    </a:cubicBezTo>
                    <a:cubicBezTo>
                      <a:pt x="3394" y="838"/>
                      <a:pt x="3174" y="814"/>
                      <a:pt x="2956" y="814"/>
                    </a:cubicBezTo>
                    <a:cubicBezTo>
                      <a:pt x="2675" y="814"/>
                      <a:pt x="2397" y="854"/>
                      <a:pt x="2131" y="1040"/>
                    </a:cubicBezTo>
                    <a:cubicBezTo>
                      <a:pt x="2050" y="1026"/>
                      <a:pt x="1970" y="1021"/>
                      <a:pt x="1890" y="1021"/>
                    </a:cubicBezTo>
                    <a:cubicBezTo>
                      <a:pt x="1396" y="1021"/>
                      <a:pt x="915" y="1242"/>
                      <a:pt x="418" y="1242"/>
                    </a:cubicBezTo>
                    <a:cubicBezTo>
                      <a:pt x="396" y="1242"/>
                      <a:pt x="373" y="1241"/>
                      <a:pt x="351" y="1240"/>
                    </a:cubicBezTo>
                    <a:cubicBezTo>
                      <a:pt x="176" y="1265"/>
                      <a:pt x="0" y="1265"/>
                      <a:pt x="25" y="1491"/>
                    </a:cubicBezTo>
                    <a:cubicBezTo>
                      <a:pt x="25" y="1616"/>
                      <a:pt x="201" y="1641"/>
                      <a:pt x="326" y="1666"/>
                    </a:cubicBezTo>
                    <a:cubicBezTo>
                      <a:pt x="426" y="1717"/>
                      <a:pt x="552" y="1792"/>
                      <a:pt x="677" y="1817"/>
                    </a:cubicBezTo>
                    <a:cubicBezTo>
                      <a:pt x="1930" y="2067"/>
                      <a:pt x="3233" y="2193"/>
                      <a:pt x="4512" y="2268"/>
                    </a:cubicBezTo>
                    <a:cubicBezTo>
                      <a:pt x="6527" y="2401"/>
                      <a:pt x="8542" y="2632"/>
                      <a:pt x="10558" y="2632"/>
                    </a:cubicBezTo>
                    <a:cubicBezTo>
                      <a:pt x="10823" y="2632"/>
                      <a:pt x="11088" y="2628"/>
                      <a:pt x="11354" y="2619"/>
                    </a:cubicBezTo>
                    <a:lnTo>
                      <a:pt x="12557" y="2619"/>
                    </a:lnTo>
                    <a:cubicBezTo>
                      <a:pt x="12707" y="2619"/>
                      <a:pt x="12832" y="2644"/>
                      <a:pt x="12958" y="2644"/>
                    </a:cubicBezTo>
                    <a:lnTo>
                      <a:pt x="16767" y="2644"/>
                    </a:lnTo>
                    <a:cubicBezTo>
                      <a:pt x="16742" y="2544"/>
                      <a:pt x="16717" y="2469"/>
                      <a:pt x="16692" y="2393"/>
                    </a:cubicBezTo>
                    <a:lnTo>
                      <a:pt x="16692" y="2393"/>
                    </a:lnTo>
                    <a:cubicBezTo>
                      <a:pt x="16742" y="2443"/>
                      <a:pt x="16767" y="2519"/>
                      <a:pt x="16767" y="2644"/>
                    </a:cubicBezTo>
                    <a:cubicBezTo>
                      <a:pt x="16968" y="2782"/>
                      <a:pt x="17168" y="2851"/>
                      <a:pt x="17369" y="2851"/>
                    </a:cubicBezTo>
                    <a:cubicBezTo>
                      <a:pt x="17569" y="2851"/>
                      <a:pt x="17770" y="2782"/>
                      <a:pt x="17970" y="2644"/>
                    </a:cubicBezTo>
                    <a:cubicBezTo>
                      <a:pt x="18576" y="2684"/>
                      <a:pt x="19166" y="2790"/>
                      <a:pt x="19766" y="2790"/>
                    </a:cubicBezTo>
                    <a:cubicBezTo>
                      <a:pt x="19910" y="2790"/>
                      <a:pt x="20055" y="2784"/>
                      <a:pt x="20201" y="2769"/>
                    </a:cubicBezTo>
                    <a:cubicBezTo>
                      <a:pt x="20677" y="2719"/>
                      <a:pt x="21178" y="2644"/>
                      <a:pt x="21654" y="2644"/>
                    </a:cubicBezTo>
                    <a:cubicBezTo>
                      <a:pt x="23584" y="2644"/>
                      <a:pt x="25514" y="2644"/>
                      <a:pt x="27419" y="2619"/>
                    </a:cubicBezTo>
                    <a:cubicBezTo>
                      <a:pt x="27542" y="2619"/>
                      <a:pt x="27666" y="2624"/>
                      <a:pt x="27788" y="2624"/>
                    </a:cubicBezTo>
                    <a:cubicBezTo>
                      <a:pt x="28064" y="2624"/>
                      <a:pt x="28337" y="2600"/>
                      <a:pt x="28597" y="2443"/>
                    </a:cubicBezTo>
                    <a:cubicBezTo>
                      <a:pt x="29248" y="2443"/>
                      <a:pt x="29925" y="2418"/>
                      <a:pt x="30602" y="2418"/>
                    </a:cubicBezTo>
                    <a:cubicBezTo>
                      <a:pt x="31228" y="2393"/>
                      <a:pt x="31279" y="1892"/>
                      <a:pt x="31404" y="1441"/>
                    </a:cubicBezTo>
                    <a:cubicBezTo>
                      <a:pt x="31454" y="1366"/>
                      <a:pt x="31529" y="1291"/>
                      <a:pt x="31604" y="1240"/>
                    </a:cubicBezTo>
                    <a:cubicBezTo>
                      <a:pt x="31755" y="1140"/>
                      <a:pt x="31780" y="990"/>
                      <a:pt x="31780" y="839"/>
                    </a:cubicBezTo>
                    <a:cubicBezTo>
                      <a:pt x="31780" y="363"/>
                      <a:pt x="31429" y="438"/>
                      <a:pt x="31128" y="413"/>
                    </a:cubicBezTo>
                    <a:cubicBezTo>
                      <a:pt x="29820" y="314"/>
                      <a:pt x="28513" y="215"/>
                      <a:pt x="27205" y="215"/>
                    </a:cubicBezTo>
                    <a:cubicBezTo>
                      <a:pt x="26859" y="215"/>
                      <a:pt x="26512" y="222"/>
                      <a:pt x="26166" y="238"/>
                    </a:cubicBezTo>
                    <a:lnTo>
                      <a:pt x="22782" y="238"/>
                    </a:lnTo>
                    <a:cubicBezTo>
                      <a:pt x="22745" y="175"/>
                      <a:pt x="22707" y="144"/>
                      <a:pt x="22673" y="144"/>
                    </a:cubicBezTo>
                    <a:cubicBezTo>
                      <a:pt x="22638" y="144"/>
                      <a:pt x="22607" y="175"/>
                      <a:pt x="22582" y="238"/>
                    </a:cubicBezTo>
                    <a:cubicBezTo>
                      <a:pt x="22467" y="244"/>
                      <a:pt x="22352" y="247"/>
                      <a:pt x="22237" y="247"/>
                    </a:cubicBezTo>
                    <a:cubicBezTo>
                      <a:pt x="21715" y="247"/>
                      <a:pt x="21195" y="192"/>
                      <a:pt x="20681" y="192"/>
                    </a:cubicBezTo>
                    <a:cubicBezTo>
                      <a:pt x="20444" y="192"/>
                      <a:pt x="20209" y="204"/>
                      <a:pt x="19975" y="238"/>
                    </a:cubicBezTo>
                    <a:lnTo>
                      <a:pt x="18772" y="238"/>
                    </a:lnTo>
                    <a:cubicBezTo>
                      <a:pt x="18647" y="238"/>
                      <a:pt x="18522" y="213"/>
                      <a:pt x="18396" y="213"/>
                    </a:cubicBezTo>
                    <a:cubicBezTo>
                      <a:pt x="17847" y="107"/>
                      <a:pt x="17298" y="0"/>
                      <a:pt x="167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2886100" y="2567700"/>
                <a:ext cx="1078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4136" extrusionOk="0">
                    <a:moveTo>
                      <a:pt x="2006" y="0"/>
                    </a:moveTo>
                    <a:cubicBezTo>
                      <a:pt x="1856" y="0"/>
                      <a:pt x="1705" y="26"/>
                      <a:pt x="1605" y="176"/>
                    </a:cubicBezTo>
                    <a:lnTo>
                      <a:pt x="1404" y="201"/>
                    </a:lnTo>
                    <a:cubicBezTo>
                      <a:pt x="277" y="677"/>
                      <a:pt x="1" y="1579"/>
                      <a:pt x="201" y="2707"/>
                    </a:cubicBezTo>
                    <a:cubicBezTo>
                      <a:pt x="201" y="2732"/>
                      <a:pt x="201" y="2782"/>
                      <a:pt x="201" y="2807"/>
                    </a:cubicBezTo>
                    <a:cubicBezTo>
                      <a:pt x="477" y="3058"/>
                      <a:pt x="577" y="3459"/>
                      <a:pt x="953" y="3635"/>
                    </a:cubicBezTo>
                    <a:cubicBezTo>
                      <a:pt x="1254" y="4136"/>
                      <a:pt x="1755" y="3985"/>
                      <a:pt x="2181" y="4036"/>
                    </a:cubicBezTo>
                    <a:cubicBezTo>
                      <a:pt x="2307" y="3985"/>
                      <a:pt x="2457" y="3985"/>
                      <a:pt x="2557" y="3860"/>
                    </a:cubicBezTo>
                    <a:cubicBezTo>
                      <a:pt x="2582" y="3860"/>
                      <a:pt x="2582" y="3835"/>
                      <a:pt x="2607" y="3810"/>
                    </a:cubicBezTo>
                    <a:cubicBezTo>
                      <a:pt x="2607" y="3810"/>
                      <a:pt x="2607" y="3835"/>
                      <a:pt x="2607" y="3835"/>
                    </a:cubicBezTo>
                    <a:cubicBezTo>
                      <a:pt x="2667" y="3871"/>
                      <a:pt x="2726" y="3895"/>
                      <a:pt x="2785" y="3895"/>
                    </a:cubicBezTo>
                    <a:cubicBezTo>
                      <a:pt x="2851" y="3895"/>
                      <a:pt x="2917" y="3864"/>
                      <a:pt x="2983" y="3785"/>
                    </a:cubicBezTo>
                    <a:cubicBezTo>
                      <a:pt x="3109" y="3660"/>
                      <a:pt x="3259" y="3534"/>
                      <a:pt x="3384" y="3409"/>
                    </a:cubicBezTo>
                    <a:cubicBezTo>
                      <a:pt x="3660" y="3309"/>
                      <a:pt x="3785" y="3083"/>
                      <a:pt x="3810" y="2807"/>
                    </a:cubicBezTo>
                    <a:cubicBezTo>
                      <a:pt x="4161" y="2632"/>
                      <a:pt x="4136" y="2306"/>
                      <a:pt x="4211" y="1980"/>
                    </a:cubicBezTo>
                    <a:cubicBezTo>
                      <a:pt x="4312" y="1454"/>
                      <a:pt x="3886" y="1103"/>
                      <a:pt x="3785" y="627"/>
                    </a:cubicBezTo>
                    <a:cubicBezTo>
                      <a:pt x="3660" y="552"/>
                      <a:pt x="3510" y="452"/>
                      <a:pt x="3384" y="376"/>
                    </a:cubicBezTo>
                    <a:cubicBezTo>
                      <a:pt x="3338" y="48"/>
                      <a:pt x="3154" y="3"/>
                      <a:pt x="2950" y="3"/>
                    </a:cubicBezTo>
                    <a:cubicBezTo>
                      <a:pt x="2871" y="3"/>
                      <a:pt x="2789" y="9"/>
                      <a:pt x="2711" y="9"/>
                    </a:cubicBezTo>
                    <a:cubicBezTo>
                      <a:pt x="2667" y="9"/>
                      <a:pt x="2623" y="7"/>
                      <a:pt x="25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2009550" y="1644575"/>
                <a:ext cx="1004400" cy="357275"/>
              </a:xfrm>
              <a:custGeom>
                <a:avLst/>
                <a:gdLst/>
                <a:ahLst/>
                <a:cxnLst/>
                <a:rect l="l" t="t" r="r" b="b"/>
                <a:pathLst>
                  <a:path w="40176" h="14291" extrusionOk="0">
                    <a:moveTo>
                      <a:pt x="21028" y="9457"/>
                    </a:moveTo>
                    <a:lnTo>
                      <a:pt x="21028" y="9482"/>
                    </a:lnTo>
                    <a:lnTo>
                      <a:pt x="21003" y="9482"/>
                    </a:lnTo>
                    <a:cubicBezTo>
                      <a:pt x="21028" y="9482"/>
                      <a:pt x="21028" y="9482"/>
                      <a:pt x="21028" y="9457"/>
                    </a:cubicBezTo>
                    <a:close/>
                    <a:moveTo>
                      <a:pt x="16817" y="10660"/>
                    </a:moveTo>
                    <a:cubicBezTo>
                      <a:pt x="16817" y="10685"/>
                      <a:pt x="16817" y="10685"/>
                      <a:pt x="16817" y="10685"/>
                    </a:cubicBezTo>
                    <a:cubicBezTo>
                      <a:pt x="16792" y="10685"/>
                      <a:pt x="16792" y="10685"/>
                      <a:pt x="16792" y="10660"/>
                    </a:cubicBezTo>
                    <a:close/>
                    <a:moveTo>
                      <a:pt x="318" y="1"/>
                    </a:moveTo>
                    <a:cubicBezTo>
                      <a:pt x="223" y="1"/>
                      <a:pt x="118" y="75"/>
                      <a:pt x="0" y="284"/>
                    </a:cubicBezTo>
                    <a:cubicBezTo>
                      <a:pt x="50" y="1236"/>
                      <a:pt x="125" y="2188"/>
                      <a:pt x="125" y="3166"/>
                    </a:cubicBezTo>
                    <a:cubicBezTo>
                      <a:pt x="75" y="5797"/>
                      <a:pt x="176" y="8429"/>
                      <a:pt x="176" y="11061"/>
                    </a:cubicBezTo>
                    <a:cubicBezTo>
                      <a:pt x="1303" y="11712"/>
                      <a:pt x="2531" y="11963"/>
                      <a:pt x="3785" y="12063"/>
                    </a:cubicBezTo>
                    <a:cubicBezTo>
                      <a:pt x="4511" y="12138"/>
                      <a:pt x="5213" y="12113"/>
                      <a:pt x="5965" y="12239"/>
                    </a:cubicBezTo>
                    <a:cubicBezTo>
                      <a:pt x="6150" y="12268"/>
                      <a:pt x="6333" y="12281"/>
                      <a:pt x="6515" y="12281"/>
                    </a:cubicBezTo>
                    <a:cubicBezTo>
                      <a:pt x="7420" y="12281"/>
                      <a:pt x="8292" y="11954"/>
                      <a:pt x="9148" y="11662"/>
                    </a:cubicBezTo>
                    <a:cubicBezTo>
                      <a:pt x="9424" y="11562"/>
                      <a:pt x="9499" y="11261"/>
                      <a:pt x="9649" y="11036"/>
                    </a:cubicBezTo>
                    <a:cubicBezTo>
                      <a:pt x="9649" y="11011"/>
                      <a:pt x="9649" y="10960"/>
                      <a:pt x="9649" y="10935"/>
                    </a:cubicBezTo>
                    <a:cubicBezTo>
                      <a:pt x="9649" y="10735"/>
                      <a:pt x="9624" y="10534"/>
                      <a:pt x="9624" y="10334"/>
                    </a:cubicBezTo>
                    <a:cubicBezTo>
                      <a:pt x="9649" y="10033"/>
                      <a:pt x="9649" y="9757"/>
                      <a:pt x="9850" y="9507"/>
                    </a:cubicBezTo>
                    <a:cubicBezTo>
                      <a:pt x="10401" y="8630"/>
                      <a:pt x="11354" y="8780"/>
                      <a:pt x="12181" y="8579"/>
                    </a:cubicBezTo>
                    <a:cubicBezTo>
                      <a:pt x="12206" y="8554"/>
                      <a:pt x="12231" y="8529"/>
                      <a:pt x="12256" y="8529"/>
                    </a:cubicBezTo>
                    <a:cubicBezTo>
                      <a:pt x="12306" y="8554"/>
                      <a:pt x="12356" y="8579"/>
                      <a:pt x="12406" y="8605"/>
                    </a:cubicBezTo>
                    <a:cubicBezTo>
                      <a:pt x="12582" y="8780"/>
                      <a:pt x="12757" y="8980"/>
                      <a:pt x="13008" y="9056"/>
                    </a:cubicBezTo>
                    <a:lnTo>
                      <a:pt x="13033" y="9056"/>
                    </a:lnTo>
                    <a:cubicBezTo>
                      <a:pt x="13083" y="9131"/>
                      <a:pt x="13133" y="9206"/>
                      <a:pt x="13208" y="9256"/>
                    </a:cubicBezTo>
                    <a:cubicBezTo>
                      <a:pt x="13258" y="9657"/>
                      <a:pt x="13333" y="10058"/>
                      <a:pt x="13384" y="10459"/>
                    </a:cubicBezTo>
                    <a:cubicBezTo>
                      <a:pt x="13578" y="10546"/>
                      <a:pt x="13792" y="10670"/>
                      <a:pt x="14024" y="10670"/>
                    </a:cubicBezTo>
                    <a:cubicBezTo>
                      <a:pt x="14061" y="10670"/>
                      <a:pt x="14098" y="10667"/>
                      <a:pt x="14135" y="10660"/>
                    </a:cubicBezTo>
                    <a:cubicBezTo>
                      <a:pt x="14259" y="10645"/>
                      <a:pt x="14383" y="10638"/>
                      <a:pt x="14505" y="10638"/>
                    </a:cubicBezTo>
                    <a:cubicBezTo>
                      <a:pt x="15227" y="10638"/>
                      <a:pt x="15931" y="10868"/>
                      <a:pt x="16617" y="11061"/>
                    </a:cubicBezTo>
                    <a:cubicBezTo>
                      <a:pt x="16892" y="11236"/>
                      <a:pt x="17193" y="11386"/>
                      <a:pt x="17469" y="11537"/>
                    </a:cubicBezTo>
                    <a:cubicBezTo>
                      <a:pt x="18346" y="12038"/>
                      <a:pt x="19424" y="12063"/>
                      <a:pt x="20226" y="12665"/>
                    </a:cubicBezTo>
                    <a:cubicBezTo>
                      <a:pt x="20301" y="12665"/>
                      <a:pt x="20351" y="12690"/>
                      <a:pt x="20426" y="12690"/>
                    </a:cubicBezTo>
                    <a:cubicBezTo>
                      <a:pt x="20524" y="12787"/>
                      <a:pt x="20596" y="12828"/>
                      <a:pt x="20651" y="12828"/>
                    </a:cubicBezTo>
                    <a:cubicBezTo>
                      <a:pt x="20749" y="12828"/>
                      <a:pt x="20786" y="12692"/>
                      <a:pt x="20802" y="12514"/>
                    </a:cubicBezTo>
                    <a:cubicBezTo>
                      <a:pt x="20677" y="12239"/>
                      <a:pt x="20501" y="12013"/>
                      <a:pt x="20251" y="11838"/>
                    </a:cubicBezTo>
                    <a:cubicBezTo>
                      <a:pt x="20201" y="11537"/>
                      <a:pt x="20075" y="11286"/>
                      <a:pt x="19875" y="11061"/>
                    </a:cubicBezTo>
                    <a:cubicBezTo>
                      <a:pt x="19800" y="10685"/>
                      <a:pt x="19699" y="10284"/>
                      <a:pt x="19624" y="9883"/>
                    </a:cubicBezTo>
                    <a:cubicBezTo>
                      <a:pt x="19599" y="9682"/>
                      <a:pt x="19499" y="9381"/>
                      <a:pt x="19825" y="9306"/>
                    </a:cubicBezTo>
                    <a:cubicBezTo>
                      <a:pt x="19875" y="9291"/>
                      <a:pt x="19921" y="9284"/>
                      <a:pt x="19963" y="9284"/>
                    </a:cubicBezTo>
                    <a:cubicBezTo>
                      <a:pt x="20196" y="9284"/>
                      <a:pt x="20316" y="9499"/>
                      <a:pt x="20401" y="9732"/>
                    </a:cubicBezTo>
                    <a:cubicBezTo>
                      <a:pt x="20476" y="9933"/>
                      <a:pt x="20526" y="10158"/>
                      <a:pt x="20627" y="10384"/>
                    </a:cubicBezTo>
                    <a:cubicBezTo>
                      <a:pt x="20752" y="10760"/>
                      <a:pt x="20852" y="11161"/>
                      <a:pt x="21028" y="11512"/>
                    </a:cubicBezTo>
                    <a:cubicBezTo>
                      <a:pt x="21329" y="12113"/>
                      <a:pt x="21855" y="12539"/>
                      <a:pt x="22532" y="12564"/>
                    </a:cubicBezTo>
                    <a:cubicBezTo>
                      <a:pt x="22547" y="12565"/>
                      <a:pt x="22562" y="12565"/>
                      <a:pt x="22578" y="12565"/>
                    </a:cubicBezTo>
                    <a:cubicBezTo>
                      <a:pt x="23224" y="12565"/>
                      <a:pt x="23565" y="12050"/>
                      <a:pt x="23810" y="11487"/>
                    </a:cubicBezTo>
                    <a:cubicBezTo>
                      <a:pt x="23910" y="11261"/>
                      <a:pt x="23960" y="11036"/>
                      <a:pt x="24035" y="10810"/>
                    </a:cubicBezTo>
                    <a:cubicBezTo>
                      <a:pt x="24161" y="10434"/>
                      <a:pt x="24261" y="10033"/>
                      <a:pt x="24386" y="9657"/>
                    </a:cubicBezTo>
                    <a:cubicBezTo>
                      <a:pt x="25088" y="10234"/>
                      <a:pt x="24461" y="10960"/>
                      <a:pt x="24587" y="11612"/>
                    </a:cubicBezTo>
                    <a:cubicBezTo>
                      <a:pt x="24562" y="11838"/>
                      <a:pt x="24486" y="12038"/>
                      <a:pt x="24386" y="12214"/>
                    </a:cubicBezTo>
                    <a:cubicBezTo>
                      <a:pt x="24060" y="12640"/>
                      <a:pt x="23659" y="13016"/>
                      <a:pt x="23233" y="13341"/>
                    </a:cubicBezTo>
                    <a:cubicBezTo>
                      <a:pt x="23233" y="13392"/>
                      <a:pt x="23233" y="13417"/>
                      <a:pt x="23233" y="13467"/>
                    </a:cubicBezTo>
                    <a:lnTo>
                      <a:pt x="23233" y="13492"/>
                    </a:lnTo>
                    <a:cubicBezTo>
                      <a:pt x="23202" y="13495"/>
                      <a:pt x="23170" y="13496"/>
                      <a:pt x="23138" y="13496"/>
                    </a:cubicBezTo>
                    <a:cubicBezTo>
                      <a:pt x="23086" y="13496"/>
                      <a:pt x="23033" y="13493"/>
                      <a:pt x="22979" y="13493"/>
                    </a:cubicBezTo>
                    <a:cubicBezTo>
                      <a:pt x="22823" y="13493"/>
                      <a:pt x="22657" y="13516"/>
                      <a:pt x="22481" y="13692"/>
                    </a:cubicBezTo>
                    <a:cubicBezTo>
                      <a:pt x="23989" y="14141"/>
                      <a:pt x="25498" y="14291"/>
                      <a:pt x="27006" y="14291"/>
                    </a:cubicBezTo>
                    <a:cubicBezTo>
                      <a:pt x="27352" y="14291"/>
                      <a:pt x="27699" y="14283"/>
                      <a:pt x="28045" y="14269"/>
                    </a:cubicBezTo>
                    <a:lnTo>
                      <a:pt x="30251" y="14269"/>
                    </a:lnTo>
                    <a:cubicBezTo>
                      <a:pt x="30802" y="13717"/>
                      <a:pt x="31504" y="13467"/>
                      <a:pt x="32256" y="13266"/>
                    </a:cubicBezTo>
                    <a:cubicBezTo>
                      <a:pt x="32544" y="13098"/>
                      <a:pt x="32850" y="13028"/>
                      <a:pt x="33156" y="13028"/>
                    </a:cubicBezTo>
                    <a:cubicBezTo>
                      <a:pt x="33489" y="13028"/>
                      <a:pt x="33822" y="13111"/>
                      <a:pt x="34136" y="13241"/>
                    </a:cubicBezTo>
                    <a:cubicBezTo>
                      <a:pt x="34328" y="13338"/>
                      <a:pt x="34516" y="13376"/>
                      <a:pt x="34697" y="13376"/>
                    </a:cubicBezTo>
                    <a:cubicBezTo>
                      <a:pt x="34892" y="13376"/>
                      <a:pt x="35081" y="13331"/>
                      <a:pt x="35263" y="13266"/>
                    </a:cubicBezTo>
                    <a:cubicBezTo>
                      <a:pt x="35965" y="13041"/>
                      <a:pt x="36667" y="12815"/>
                      <a:pt x="37268" y="12439"/>
                    </a:cubicBezTo>
                    <a:cubicBezTo>
                      <a:pt x="37895" y="12063"/>
                      <a:pt x="38672" y="11813"/>
                      <a:pt x="39048" y="11086"/>
                    </a:cubicBezTo>
                    <a:cubicBezTo>
                      <a:pt x="39599" y="11061"/>
                      <a:pt x="39725" y="10534"/>
                      <a:pt x="40050" y="10284"/>
                    </a:cubicBezTo>
                    <a:cubicBezTo>
                      <a:pt x="40101" y="7702"/>
                      <a:pt x="40151" y="5121"/>
                      <a:pt x="40176" y="2564"/>
                    </a:cubicBezTo>
                    <a:cubicBezTo>
                      <a:pt x="40176" y="2414"/>
                      <a:pt x="40132" y="2370"/>
                      <a:pt x="40069" y="2370"/>
                    </a:cubicBezTo>
                    <a:cubicBezTo>
                      <a:pt x="40007" y="2370"/>
                      <a:pt x="39925" y="2414"/>
                      <a:pt x="39850" y="2439"/>
                    </a:cubicBezTo>
                    <a:cubicBezTo>
                      <a:pt x="39424" y="2640"/>
                      <a:pt x="39324" y="3091"/>
                      <a:pt x="39073" y="3417"/>
                    </a:cubicBezTo>
                    <a:cubicBezTo>
                      <a:pt x="38973" y="3617"/>
                      <a:pt x="38898" y="3818"/>
                      <a:pt x="39048" y="4018"/>
                    </a:cubicBezTo>
                    <a:lnTo>
                      <a:pt x="39023" y="4018"/>
                    </a:lnTo>
                    <a:cubicBezTo>
                      <a:pt x="38973" y="4043"/>
                      <a:pt x="38948" y="4068"/>
                      <a:pt x="38898" y="4068"/>
                    </a:cubicBezTo>
                    <a:cubicBezTo>
                      <a:pt x="38822" y="4118"/>
                      <a:pt x="38772" y="4193"/>
                      <a:pt x="38722" y="4269"/>
                    </a:cubicBezTo>
                    <a:cubicBezTo>
                      <a:pt x="38672" y="4319"/>
                      <a:pt x="38622" y="4394"/>
                      <a:pt x="38597" y="4444"/>
                    </a:cubicBezTo>
                    <a:cubicBezTo>
                      <a:pt x="38497" y="4544"/>
                      <a:pt x="38396" y="4620"/>
                      <a:pt x="38296" y="4720"/>
                    </a:cubicBezTo>
                    <a:cubicBezTo>
                      <a:pt x="37745" y="5396"/>
                      <a:pt x="37018" y="5747"/>
                      <a:pt x="36216" y="5998"/>
                    </a:cubicBezTo>
                    <a:cubicBezTo>
                      <a:pt x="36040" y="5998"/>
                      <a:pt x="35890" y="5998"/>
                      <a:pt x="35715" y="5973"/>
                    </a:cubicBezTo>
                    <a:cubicBezTo>
                      <a:pt x="35689" y="5948"/>
                      <a:pt x="35639" y="5923"/>
                      <a:pt x="35589" y="5873"/>
                    </a:cubicBezTo>
                    <a:cubicBezTo>
                      <a:pt x="35533" y="5887"/>
                      <a:pt x="35479" y="5893"/>
                      <a:pt x="35427" y="5893"/>
                    </a:cubicBezTo>
                    <a:cubicBezTo>
                      <a:pt x="35293" y="5893"/>
                      <a:pt x="35171" y="5852"/>
                      <a:pt x="35063" y="5797"/>
                    </a:cubicBezTo>
                    <a:cubicBezTo>
                      <a:pt x="34913" y="5722"/>
                      <a:pt x="34762" y="5622"/>
                      <a:pt x="34612" y="5497"/>
                    </a:cubicBezTo>
                    <a:cubicBezTo>
                      <a:pt x="34236" y="5121"/>
                      <a:pt x="33710" y="4970"/>
                      <a:pt x="33309" y="4670"/>
                    </a:cubicBezTo>
                    <a:cubicBezTo>
                      <a:pt x="32507" y="4018"/>
                      <a:pt x="31629" y="3542"/>
                      <a:pt x="30627" y="3291"/>
                    </a:cubicBezTo>
                    <a:cubicBezTo>
                      <a:pt x="30436" y="3244"/>
                      <a:pt x="30256" y="3226"/>
                      <a:pt x="30072" y="3226"/>
                    </a:cubicBezTo>
                    <a:cubicBezTo>
                      <a:pt x="29966" y="3226"/>
                      <a:pt x="29860" y="3232"/>
                      <a:pt x="29750" y="3241"/>
                    </a:cubicBezTo>
                    <a:cubicBezTo>
                      <a:pt x="29649" y="3241"/>
                      <a:pt x="29574" y="3266"/>
                      <a:pt x="29474" y="3291"/>
                    </a:cubicBezTo>
                    <a:cubicBezTo>
                      <a:pt x="29298" y="3366"/>
                      <a:pt x="29123" y="3417"/>
                      <a:pt x="28948" y="3492"/>
                    </a:cubicBezTo>
                    <a:cubicBezTo>
                      <a:pt x="28371" y="3717"/>
                      <a:pt x="27820" y="3968"/>
                      <a:pt x="27344" y="4344"/>
                    </a:cubicBezTo>
                    <a:cubicBezTo>
                      <a:pt x="26943" y="4720"/>
                      <a:pt x="26517" y="5096"/>
                      <a:pt x="26216" y="5597"/>
                    </a:cubicBezTo>
                    <a:cubicBezTo>
                      <a:pt x="26141" y="5697"/>
                      <a:pt x="26065" y="5797"/>
                      <a:pt x="25990" y="5898"/>
                    </a:cubicBezTo>
                    <a:cubicBezTo>
                      <a:pt x="25740" y="6073"/>
                      <a:pt x="25514" y="6274"/>
                      <a:pt x="25263" y="6474"/>
                    </a:cubicBezTo>
                    <a:cubicBezTo>
                      <a:pt x="25038" y="6599"/>
                      <a:pt x="24812" y="6675"/>
                      <a:pt x="24637" y="6875"/>
                    </a:cubicBezTo>
                    <a:cubicBezTo>
                      <a:pt x="24411" y="7101"/>
                      <a:pt x="24136" y="7076"/>
                      <a:pt x="23860" y="7101"/>
                    </a:cubicBezTo>
                    <a:cubicBezTo>
                      <a:pt x="23860" y="7101"/>
                      <a:pt x="23860" y="7076"/>
                      <a:pt x="23860" y="7076"/>
                    </a:cubicBezTo>
                    <a:cubicBezTo>
                      <a:pt x="23747" y="7138"/>
                      <a:pt x="23641" y="7170"/>
                      <a:pt x="23534" y="7170"/>
                    </a:cubicBezTo>
                    <a:cubicBezTo>
                      <a:pt x="23428" y="7170"/>
                      <a:pt x="23321" y="7138"/>
                      <a:pt x="23208" y="7076"/>
                    </a:cubicBezTo>
                    <a:cubicBezTo>
                      <a:pt x="23083" y="6875"/>
                      <a:pt x="22782" y="7051"/>
                      <a:pt x="22632" y="6850"/>
                    </a:cubicBezTo>
                    <a:cubicBezTo>
                      <a:pt x="22030" y="6549"/>
                      <a:pt x="21529" y="6098"/>
                      <a:pt x="21028" y="5647"/>
                    </a:cubicBezTo>
                    <a:cubicBezTo>
                      <a:pt x="20652" y="5246"/>
                      <a:pt x="20301" y="4820"/>
                      <a:pt x="19925" y="4394"/>
                    </a:cubicBezTo>
                    <a:cubicBezTo>
                      <a:pt x="18822" y="3266"/>
                      <a:pt x="17644" y="2314"/>
                      <a:pt x="16015" y="2038"/>
                    </a:cubicBezTo>
                    <a:lnTo>
                      <a:pt x="15614" y="2038"/>
                    </a:lnTo>
                    <a:lnTo>
                      <a:pt x="15013" y="2063"/>
                    </a:lnTo>
                    <a:cubicBezTo>
                      <a:pt x="14978" y="2017"/>
                      <a:pt x="14948" y="1997"/>
                      <a:pt x="14919" y="1997"/>
                    </a:cubicBezTo>
                    <a:cubicBezTo>
                      <a:pt x="14885" y="1997"/>
                      <a:pt x="14852" y="2023"/>
                      <a:pt x="14812" y="2063"/>
                    </a:cubicBezTo>
                    <a:cubicBezTo>
                      <a:pt x="14762" y="2088"/>
                      <a:pt x="14712" y="2088"/>
                      <a:pt x="14662" y="2088"/>
                    </a:cubicBezTo>
                    <a:cubicBezTo>
                      <a:pt x="14547" y="2151"/>
                      <a:pt x="14429" y="2161"/>
                      <a:pt x="14309" y="2161"/>
                    </a:cubicBezTo>
                    <a:cubicBezTo>
                      <a:pt x="14248" y="2161"/>
                      <a:pt x="14186" y="2158"/>
                      <a:pt x="14125" y="2158"/>
                    </a:cubicBezTo>
                    <a:cubicBezTo>
                      <a:pt x="14018" y="2158"/>
                      <a:pt x="13912" y="2167"/>
                      <a:pt x="13810" y="2213"/>
                    </a:cubicBezTo>
                    <a:cubicBezTo>
                      <a:pt x="12531" y="2589"/>
                      <a:pt x="11228" y="2940"/>
                      <a:pt x="9975" y="3442"/>
                    </a:cubicBezTo>
                    <a:cubicBezTo>
                      <a:pt x="9900" y="3592"/>
                      <a:pt x="9699" y="3542"/>
                      <a:pt x="9599" y="3642"/>
                    </a:cubicBezTo>
                    <a:cubicBezTo>
                      <a:pt x="9549" y="3642"/>
                      <a:pt x="9474" y="3642"/>
                      <a:pt x="9399" y="3667"/>
                    </a:cubicBezTo>
                    <a:cubicBezTo>
                      <a:pt x="8973" y="3918"/>
                      <a:pt x="8521" y="4193"/>
                      <a:pt x="7995" y="4219"/>
                    </a:cubicBezTo>
                    <a:cubicBezTo>
                      <a:pt x="7945" y="4269"/>
                      <a:pt x="7870" y="4269"/>
                      <a:pt x="7820" y="4269"/>
                    </a:cubicBezTo>
                    <a:cubicBezTo>
                      <a:pt x="7644" y="4444"/>
                      <a:pt x="7369" y="4294"/>
                      <a:pt x="7193" y="4444"/>
                    </a:cubicBezTo>
                    <a:cubicBezTo>
                      <a:pt x="6787" y="4594"/>
                      <a:pt x="6390" y="4670"/>
                      <a:pt x="5999" y="4670"/>
                    </a:cubicBezTo>
                    <a:cubicBezTo>
                      <a:pt x="5472" y="4670"/>
                      <a:pt x="4954" y="4531"/>
                      <a:pt x="4436" y="4244"/>
                    </a:cubicBezTo>
                    <a:cubicBezTo>
                      <a:pt x="3810" y="3893"/>
                      <a:pt x="3258" y="3391"/>
                      <a:pt x="2657" y="3016"/>
                    </a:cubicBezTo>
                    <a:cubicBezTo>
                      <a:pt x="2657" y="2940"/>
                      <a:pt x="2657" y="2865"/>
                      <a:pt x="2632" y="2790"/>
                    </a:cubicBezTo>
                    <a:cubicBezTo>
                      <a:pt x="1955" y="2013"/>
                      <a:pt x="1429" y="1136"/>
                      <a:pt x="752" y="359"/>
                    </a:cubicBezTo>
                    <a:cubicBezTo>
                      <a:pt x="624" y="231"/>
                      <a:pt x="486" y="1"/>
                      <a:pt x="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2792750" y="2351450"/>
                <a:ext cx="13222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5095" extrusionOk="0">
                    <a:moveTo>
                      <a:pt x="2816" y="0"/>
                    </a:moveTo>
                    <a:cubicBezTo>
                      <a:pt x="2588" y="0"/>
                      <a:pt x="2359" y="25"/>
                      <a:pt x="2131" y="79"/>
                    </a:cubicBezTo>
                    <a:cubicBezTo>
                      <a:pt x="1204" y="104"/>
                      <a:pt x="577" y="530"/>
                      <a:pt x="326" y="1432"/>
                    </a:cubicBezTo>
                    <a:cubicBezTo>
                      <a:pt x="1" y="2134"/>
                      <a:pt x="26" y="2861"/>
                      <a:pt x="151" y="3588"/>
                    </a:cubicBezTo>
                    <a:cubicBezTo>
                      <a:pt x="251" y="4139"/>
                      <a:pt x="452" y="4716"/>
                      <a:pt x="1078" y="4916"/>
                    </a:cubicBezTo>
                    <a:cubicBezTo>
                      <a:pt x="1445" y="5038"/>
                      <a:pt x="1807" y="5094"/>
                      <a:pt x="2163" y="5094"/>
                    </a:cubicBezTo>
                    <a:cubicBezTo>
                      <a:pt x="2900" y="5094"/>
                      <a:pt x="3610" y="4854"/>
                      <a:pt x="4286" y="4465"/>
                    </a:cubicBezTo>
                    <a:cubicBezTo>
                      <a:pt x="5214" y="3939"/>
                      <a:pt x="5289" y="3061"/>
                      <a:pt x="5138" y="2134"/>
                    </a:cubicBezTo>
                    <a:cubicBezTo>
                      <a:pt x="5138" y="2109"/>
                      <a:pt x="5138" y="2059"/>
                      <a:pt x="5113" y="2034"/>
                    </a:cubicBezTo>
                    <a:cubicBezTo>
                      <a:pt x="5163" y="1658"/>
                      <a:pt x="5063" y="1307"/>
                      <a:pt x="4762" y="1031"/>
                    </a:cubicBezTo>
                    <a:cubicBezTo>
                      <a:pt x="4587" y="355"/>
                      <a:pt x="4036" y="129"/>
                      <a:pt x="3409" y="54"/>
                    </a:cubicBezTo>
                    <a:cubicBezTo>
                      <a:pt x="3211" y="19"/>
                      <a:pt x="3014" y="0"/>
                      <a:pt x="28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2231975" y="2441700"/>
                <a:ext cx="13662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429" extrusionOk="0">
                    <a:moveTo>
                      <a:pt x="4326" y="3402"/>
                    </a:moveTo>
                    <a:cubicBezTo>
                      <a:pt x="4336" y="3402"/>
                      <a:pt x="4336" y="3425"/>
                      <a:pt x="4336" y="3462"/>
                    </a:cubicBezTo>
                    <a:lnTo>
                      <a:pt x="4311" y="3436"/>
                    </a:lnTo>
                    <a:cubicBezTo>
                      <a:pt x="4311" y="3462"/>
                      <a:pt x="4311" y="3462"/>
                      <a:pt x="4311" y="3462"/>
                    </a:cubicBezTo>
                    <a:cubicBezTo>
                      <a:pt x="4311" y="3462"/>
                      <a:pt x="4286" y="3436"/>
                      <a:pt x="4261" y="3436"/>
                    </a:cubicBezTo>
                    <a:cubicBezTo>
                      <a:pt x="4286" y="3436"/>
                      <a:pt x="4286" y="3436"/>
                      <a:pt x="4286" y="3411"/>
                    </a:cubicBezTo>
                    <a:cubicBezTo>
                      <a:pt x="4286" y="3436"/>
                      <a:pt x="4311" y="3436"/>
                      <a:pt x="4311" y="3436"/>
                    </a:cubicBezTo>
                    <a:lnTo>
                      <a:pt x="4311" y="3411"/>
                    </a:lnTo>
                    <a:cubicBezTo>
                      <a:pt x="4318" y="3405"/>
                      <a:pt x="4323" y="3402"/>
                      <a:pt x="4326" y="3402"/>
                    </a:cubicBezTo>
                    <a:close/>
                    <a:moveTo>
                      <a:pt x="4087" y="0"/>
                    </a:moveTo>
                    <a:cubicBezTo>
                      <a:pt x="4034" y="0"/>
                      <a:pt x="3975" y="9"/>
                      <a:pt x="3910" y="28"/>
                    </a:cubicBezTo>
                    <a:cubicBezTo>
                      <a:pt x="3626" y="28"/>
                      <a:pt x="3342" y="17"/>
                      <a:pt x="3058" y="17"/>
                    </a:cubicBezTo>
                    <a:cubicBezTo>
                      <a:pt x="2916" y="17"/>
                      <a:pt x="2774" y="20"/>
                      <a:pt x="2632" y="28"/>
                    </a:cubicBezTo>
                    <a:cubicBezTo>
                      <a:pt x="878" y="128"/>
                      <a:pt x="0" y="1406"/>
                      <a:pt x="552" y="3035"/>
                    </a:cubicBezTo>
                    <a:cubicBezTo>
                      <a:pt x="652" y="3311"/>
                      <a:pt x="802" y="3587"/>
                      <a:pt x="928" y="3837"/>
                    </a:cubicBezTo>
                    <a:cubicBezTo>
                      <a:pt x="1529" y="4238"/>
                      <a:pt x="1730" y="5066"/>
                      <a:pt x="2507" y="5266"/>
                    </a:cubicBezTo>
                    <a:cubicBezTo>
                      <a:pt x="2582" y="5316"/>
                      <a:pt x="2657" y="5366"/>
                      <a:pt x="2732" y="5391"/>
                    </a:cubicBezTo>
                    <a:cubicBezTo>
                      <a:pt x="2795" y="5416"/>
                      <a:pt x="2858" y="5429"/>
                      <a:pt x="2920" y="5429"/>
                    </a:cubicBezTo>
                    <a:cubicBezTo>
                      <a:pt x="2983" y="5429"/>
                      <a:pt x="3045" y="5416"/>
                      <a:pt x="3108" y="5391"/>
                    </a:cubicBezTo>
                    <a:cubicBezTo>
                      <a:pt x="3183" y="5366"/>
                      <a:pt x="3259" y="5341"/>
                      <a:pt x="3334" y="5266"/>
                    </a:cubicBezTo>
                    <a:cubicBezTo>
                      <a:pt x="3685" y="5166"/>
                      <a:pt x="4086" y="5166"/>
                      <a:pt x="4311" y="4815"/>
                    </a:cubicBezTo>
                    <a:cubicBezTo>
                      <a:pt x="4662" y="4614"/>
                      <a:pt x="4963" y="4339"/>
                      <a:pt x="4938" y="3863"/>
                    </a:cubicBezTo>
                    <a:cubicBezTo>
                      <a:pt x="5088" y="3762"/>
                      <a:pt x="5138" y="3612"/>
                      <a:pt x="5113" y="3436"/>
                    </a:cubicBezTo>
                    <a:cubicBezTo>
                      <a:pt x="5138" y="3386"/>
                      <a:pt x="5138" y="3336"/>
                      <a:pt x="5138" y="3261"/>
                    </a:cubicBezTo>
                    <a:cubicBezTo>
                      <a:pt x="5464" y="2484"/>
                      <a:pt x="5339" y="1732"/>
                      <a:pt x="4938" y="1005"/>
                    </a:cubicBezTo>
                    <a:lnTo>
                      <a:pt x="4913" y="1005"/>
                    </a:lnTo>
                    <a:cubicBezTo>
                      <a:pt x="4863" y="830"/>
                      <a:pt x="4787" y="654"/>
                      <a:pt x="4712" y="479"/>
                    </a:cubicBezTo>
                    <a:cubicBezTo>
                      <a:pt x="4521" y="267"/>
                      <a:pt x="4384" y="0"/>
                      <a:pt x="40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2482600" y="2341950"/>
                <a:ext cx="127850" cy="13657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463" extrusionOk="0">
                    <a:moveTo>
                      <a:pt x="2930" y="0"/>
                    </a:moveTo>
                    <a:cubicBezTo>
                      <a:pt x="2344" y="0"/>
                      <a:pt x="1781" y="116"/>
                      <a:pt x="1304" y="609"/>
                    </a:cubicBezTo>
                    <a:cubicBezTo>
                      <a:pt x="502" y="1236"/>
                      <a:pt x="0" y="3116"/>
                      <a:pt x="401" y="4018"/>
                    </a:cubicBezTo>
                    <a:cubicBezTo>
                      <a:pt x="502" y="4269"/>
                      <a:pt x="677" y="4469"/>
                      <a:pt x="878" y="4670"/>
                    </a:cubicBezTo>
                    <a:cubicBezTo>
                      <a:pt x="1413" y="5168"/>
                      <a:pt x="2031" y="5463"/>
                      <a:pt x="2700" y="5463"/>
                    </a:cubicBezTo>
                    <a:cubicBezTo>
                      <a:pt x="2938" y="5463"/>
                      <a:pt x="3184" y="5425"/>
                      <a:pt x="3434" y="5346"/>
                    </a:cubicBezTo>
                    <a:cubicBezTo>
                      <a:pt x="4437" y="5020"/>
                      <a:pt x="4838" y="4218"/>
                      <a:pt x="5013" y="3241"/>
                    </a:cubicBezTo>
                    <a:cubicBezTo>
                      <a:pt x="5113" y="2589"/>
                      <a:pt x="5038" y="1988"/>
                      <a:pt x="4938" y="1361"/>
                    </a:cubicBezTo>
                    <a:cubicBezTo>
                      <a:pt x="4888" y="1035"/>
                      <a:pt x="4813" y="760"/>
                      <a:pt x="4537" y="584"/>
                    </a:cubicBezTo>
                    <a:cubicBezTo>
                      <a:pt x="4412" y="309"/>
                      <a:pt x="4161" y="83"/>
                      <a:pt x="3860" y="58"/>
                    </a:cubicBezTo>
                    <a:cubicBezTo>
                      <a:pt x="3550" y="32"/>
                      <a:pt x="3237" y="0"/>
                      <a:pt x="2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2056525" y="2396650"/>
                <a:ext cx="117200" cy="1249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4999" extrusionOk="0">
                    <a:moveTo>
                      <a:pt x="2457" y="0"/>
                    </a:moveTo>
                    <a:cubicBezTo>
                      <a:pt x="1154" y="76"/>
                      <a:pt x="502" y="577"/>
                      <a:pt x="226" y="1855"/>
                    </a:cubicBezTo>
                    <a:cubicBezTo>
                      <a:pt x="1" y="2757"/>
                      <a:pt x="276" y="3960"/>
                      <a:pt x="1354" y="4436"/>
                    </a:cubicBezTo>
                    <a:cubicBezTo>
                      <a:pt x="1630" y="4562"/>
                      <a:pt x="1880" y="4712"/>
                      <a:pt x="2156" y="4863"/>
                    </a:cubicBezTo>
                    <a:cubicBezTo>
                      <a:pt x="2292" y="4948"/>
                      <a:pt x="2452" y="4998"/>
                      <a:pt x="2611" y="4998"/>
                    </a:cubicBezTo>
                    <a:cubicBezTo>
                      <a:pt x="2686" y="4998"/>
                      <a:pt x="2761" y="4987"/>
                      <a:pt x="2833" y="4963"/>
                    </a:cubicBezTo>
                    <a:cubicBezTo>
                      <a:pt x="3685" y="4637"/>
                      <a:pt x="4437" y="4236"/>
                      <a:pt x="4587" y="3183"/>
                    </a:cubicBezTo>
                    <a:cubicBezTo>
                      <a:pt x="4688" y="2456"/>
                      <a:pt x="4637" y="1805"/>
                      <a:pt x="4387" y="1128"/>
                    </a:cubicBezTo>
                    <a:cubicBezTo>
                      <a:pt x="4036" y="226"/>
                      <a:pt x="3735" y="0"/>
                      <a:pt x="2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2409300" y="2536575"/>
                <a:ext cx="13222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4401" extrusionOk="0">
                    <a:moveTo>
                      <a:pt x="2636" y="0"/>
                    </a:moveTo>
                    <a:cubicBezTo>
                      <a:pt x="1811" y="0"/>
                      <a:pt x="1034" y="216"/>
                      <a:pt x="476" y="945"/>
                    </a:cubicBezTo>
                    <a:cubicBezTo>
                      <a:pt x="426" y="1020"/>
                      <a:pt x="451" y="1145"/>
                      <a:pt x="426" y="1245"/>
                    </a:cubicBezTo>
                    <a:cubicBezTo>
                      <a:pt x="351" y="1346"/>
                      <a:pt x="326" y="1471"/>
                      <a:pt x="326" y="1596"/>
                    </a:cubicBezTo>
                    <a:cubicBezTo>
                      <a:pt x="0" y="2774"/>
                      <a:pt x="376" y="3702"/>
                      <a:pt x="1429" y="4228"/>
                    </a:cubicBezTo>
                    <a:cubicBezTo>
                      <a:pt x="1756" y="4345"/>
                      <a:pt x="2094" y="4400"/>
                      <a:pt x="2428" y="4400"/>
                    </a:cubicBezTo>
                    <a:cubicBezTo>
                      <a:pt x="3527" y="4400"/>
                      <a:pt x="4582" y="3799"/>
                      <a:pt x="5063" y="2799"/>
                    </a:cubicBezTo>
                    <a:cubicBezTo>
                      <a:pt x="5288" y="2323"/>
                      <a:pt x="5213" y="1897"/>
                      <a:pt x="5063" y="1446"/>
                    </a:cubicBezTo>
                    <a:cubicBezTo>
                      <a:pt x="4712" y="519"/>
                      <a:pt x="3960" y="118"/>
                      <a:pt x="3058" y="17"/>
                    </a:cubicBezTo>
                    <a:cubicBezTo>
                      <a:pt x="2916" y="7"/>
                      <a:pt x="2776" y="0"/>
                      <a:pt x="2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2590375" y="2497000"/>
                <a:ext cx="127225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0" extrusionOk="0">
                    <a:moveTo>
                      <a:pt x="2474" y="1"/>
                    </a:moveTo>
                    <a:cubicBezTo>
                      <a:pt x="1588" y="1"/>
                      <a:pt x="816" y="215"/>
                      <a:pt x="376" y="1199"/>
                    </a:cubicBezTo>
                    <a:cubicBezTo>
                      <a:pt x="0" y="2377"/>
                      <a:pt x="251" y="3129"/>
                      <a:pt x="1354" y="3856"/>
                    </a:cubicBezTo>
                    <a:cubicBezTo>
                      <a:pt x="1686" y="4077"/>
                      <a:pt x="2006" y="4190"/>
                      <a:pt x="2326" y="4190"/>
                    </a:cubicBezTo>
                    <a:cubicBezTo>
                      <a:pt x="2805" y="4190"/>
                      <a:pt x="3285" y="3940"/>
                      <a:pt x="3810" y="3430"/>
                    </a:cubicBezTo>
                    <a:cubicBezTo>
                      <a:pt x="3860" y="3355"/>
                      <a:pt x="3935" y="3305"/>
                      <a:pt x="4010" y="3230"/>
                    </a:cubicBezTo>
                    <a:lnTo>
                      <a:pt x="4010" y="3230"/>
                    </a:lnTo>
                    <a:cubicBezTo>
                      <a:pt x="3935" y="3305"/>
                      <a:pt x="3885" y="3380"/>
                      <a:pt x="3810" y="3430"/>
                    </a:cubicBezTo>
                    <a:cubicBezTo>
                      <a:pt x="3910" y="3405"/>
                      <a:pt x="3985" y="3355"/>
                      <a:pt x="4010" y="3229"/>
                    </a:cubicBezTo>
                    <a:lnTo>
                      <a:pt x="4010" y="3229"/>
                    </a:lnTo>
                    <a:cubicBezTo>
                      <a:pt x="4010" y="3229"/>
                      <a:pt x="4010" y="3229"/>
                      <a:pt x="4010" y="3229"/>
                    </a:cubicBezTo>
                    <a:cubicBezTo>
                      <a:pt x="4963" y="2227"/>
                      <a:pt x="5088" y="1425"/>
                      <a:pt x="4411" y="422"/>
                    </a:cubicBezTo>
                    <a:cubicBezTo>
                      <a:pt x="4122" y="75"/>
                      <a:pt x="3743" y="10"/>
                      <a:pt x="3355" y="10"/>
                    </a:cubicBezTo>
                    <a:cubicBezTo>
                      <a:pt x="3239" y="10"/>
                      <a:pt x="3123" y="16"/>
                      <a:pt x="3008" y="21"/>
                    </a:cubicBezTo>
                    <a:cubicBezTo>
                      <a:pt x="2827" y="9"/>
                      <a:pt x="2648" y="1"/>
                      <a:pt x="24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5"/>
              <p:cNvSpPr/>
              <p:nvPr/>
            </p:nvSpPr>
            <p:spPr>
              <a:xfrm>
                <a:off x="2751400" y="2522725"/>
                <a:ext cx="114675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184" extrusionOk="0">
                    <a:moveTo>
                      <a:pt x="3810" y="1198"/>
                    </a:moveTo>
                    <a:cubicBezTo>
                      <a:pt x="3785" y="1223"/>
                      <a:pt x="3785" y="1223"/>
                      <a:pt x="3760" y="1248"/>
                    </a:cubicBezTo>
                    <a:lnTo>
                      <a:pt x="3760" y="1223"/>
                    </a:lnTo>
                    <a:cubicBezTo>
                      <a:pt x="3785" y="1223"/>
                      <a:pt x="3785" y="1198"/>
                      <a:pt x="3785" y="1198"/>
                    </a:cubicBezTo>
                    <a:close/>
                    <a:moveTo>
                      <a:pt x="2719" y="0"/>
                    </a:moveTo>
                    <a:cubicBezTo>
                      <a:pt x="2597" y="0"/>
                      <a:pt x="2469" y="30"/>
                      <a:pt x="2331" y="95"/>
                    </a:cubicBezTo>
                    <a:cubicBezTo>
                      <a:pt x="2281" y="120"/>
                      <a:pt x="2231" y="145"/>
                      <a:pt x="2156" y="195"/>
                    </a:cubicBezTo>
                    <a:cubicBezTo>
                      <a:pt x="1880" y="195"/>
                      <a:pt x="1604" y="271"/>
                      <a:pt x="1379" y="421"/>
                    </a:cubicBezTo>
                    <a:cubicBezTo>
                      <a:pt x="1354" y="419"/>
                      <a:pt x="1329" y="418"/>
                      <a:pt x="1305" y="418"/>
                    </a:cubicBezTo>
                    <a:cubicBezTo>
                      <a:pt x="1045" y="418"/>
                      <a:pt x="867" y="542"/>
                      <a:pt x="752" y="772"/>
                    </a:cubicBezTo>
                    <a:cubicBezTo>
                      <a:pt x="752" y="772"/>
                      <a:pt x="752" y="772"/>
                      <a:pt x="752" y="772"/>
                    </a:cubicBezTo>
                    <a:lnTo>
                      <a:pt x="752" y="772"/>
                    </a:lnTo>
                    <a:cubicBezTo>
                      <a:pt x="652" y="797"/>
                      <a:pt x="577" y="872"/>
                      <a:pt x="552" y="997"/>
                    </a:cubicBezTo>
                    <a:cubicBezTo>
                      <a:pt x="627" y="922"/>
                      <a:pt x="702" y="847"/>
                      <a:pt x="752" y="772"/>
                    </a:cubicBezTo>
                    <a:lnTo>
                      <a:pt x="752" y="772"/>
                    </a:lnTo>
                    <a:cubicBezTo>
                      <a:pt x="727" y="872"/>
                      <a:pt x="627" y="922"/>
                      <a:pt x="552" y="997"/>
                    </a:cubicBezTo>
                    <a:cubicBezTo>
                      <a:pt x="0" y="1348"/>
                      <a:pt x="176" y="1900"/>
                      <a:pt x="151" y="2401"/>
                    </a:cubicBezTo>
                    <a:cubicBezTo>
                      <a:pt x="176" y="2702"/>
                      <a:pt x="201" y="2977"/>
                      <a:pt x="452" y="3153"/>
                    </a:cubicBezTo>
                    <a:cubicBezTo>
                      <a:pt x="452" y="3178"/>
                      <a:pt x="477" y="3228"/>
                      <a:pt x="502" y="3253"/>
                    </a:cubicBezTo>
                    <a:cubicBezTo>
                      <a:pt x="527" y="3303"/>
                      <a:pt x="552" y="3328"/>
                      <a:pt x="577" y="3353"/>
                    </a:cubicBezTo>
                    <a:cubicBezTo>
                      <a:pt x="677" y="3729"/>
                      <a:pt x="1078" y="3830"/>
                      <a:pt x="1354" y="4030"/>
                    </a:cubicBezTo>
                    <a:cubicBezTo>
                      <a:pt x="1665" y="4134"/>
                      <a:pt x="1975" y="4184"/>
                      <a:pt x="2290" y="4184"/>
                    </a:cubicBezTo>
                    <a:cubicBezTo>
                      <a:pt x="2584" y="4184"/>
                      <a:pt x="2881" y="4140"/>
                      <a:pt x="3183" y="4055"/>
                    </a:cubicBezTo>
                    <a:cubicBezTo>
                      <a:pt x="3234" y="3980"/>
                      <a:pt x="3284" y="3930"/>
                      <a:pt x="3334" y="3855"/>
                    </a:cubicBezTo>
                    <a:cubicBezTo>
                      <a:pt x="3409" y="3855"/>
                      <a:pt x="3459" y="3830"/>
                      <a:pt x="3509" y="3804"/>
                    </a:cubicBezTo>
                    <a:cubicBezTo>
                      <a:pt x="3509" y="3779"/>
                      <a:pt x="3534" y="3754"/>
                      <a:pt x="3559" y="3729"/>
                    </a:cubicBezTo>
                    <a:cubicBezTo>
                      <a:pt x="3810" y="3604"/>
                      <a:pt x="4010" y="3403"/>
                      <a:pt x="4111" y="3153"/>
                    </a:cubicBezTo>
                    <a:cubicBezTo>
                      <a:pt x="4186" y="3078"/>
                      <a:pt x="4261" y="3002"/>
                      <a:pt x="4336" y="2927"/>
                    </a:cubicBezTo>
                    <a:cubicBezTo>
                      <a:pt x="4462" y="2802"/>
                      <a:pt x="4537" y="2652"/>
                      <a:pt x="4562" y="2451"/>
                    </a:cubicBezTo>
                    <a:cubicBezTo>
                      <a:pt x="4587" y="2326"/>
                      <a:pt x="4587" y="2200"/>
                      <a:pt x="4587" y="2050"/>
                    </a:cubicBezTo>
                    <a:cubicBezTo>
                      <a:pt x="4587" y="2000"/>
                      <a:pt x="4587" y="1925"/>
                      <a:pt x="4562" y="1850"/>
                    </a:cubicBezTo>
                    <a:cubicBezTo>
                      <a:pt x="4562" y="1825"/>
                      <a:pt x="4562" y="1825"/>
                      <a:pt x="4562" y="1799"/>
                    </a:cubicBezTo>
                    <a:cubicBezTo>
                      <a:pt x="4537" y="1724"/>
                      <a:pt x="4512" y="1649"/>
                      <a:pt x="4462" y="1574"/>
                    </a:cubicBezTo>
                    <a:cubicBezTo>
                      <a:pt x="4437" y="1524"/>
                      <a:pt x="4411" y="1474"/>
                      <a:pt x="4386" y="1424"/>
                    </a:cubicBezTo>
                    <a:cubicBezTo>
                      <a:pt x="4386" y="1373"/>
                      <a:pt x="4361" y="1298"/>
                      <a:pt x="4361" y="1223"/>
                    </a:cubicBezTo>
                    <a:cubicBezTo>
                      <a:pt x="4311" y="1198"/>
                      <a:pt x="4261" y="1173"/>
                      <a:pt x="4186" y="1173"/>
                    </a:cubicBezTo>
                    <a:cubicBezTo>
                      <a:pt x="4186" y="1023"/>
                      <a:pt x="4111" y="897"/>
                      <a:pt x="3960" y="822"/>
                    </a:cubicBezTo>
                    <a:cubicBezTo>
                      <a:pt x="3885" y="672"/>
                      <a:pt x="3760" y="596"/>
                      <a:pt x="3609" y="571"/>
                    </a:cubicBezTo>
                    <a:cubicBezTo>
                      <a:pt x="3350" y="238"/>
                      <a:pt x="3063" y="0"/>
                      <a:pt x="27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2534600" y="2687375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1" y="0"/>
                    </a:moveTo>
                    <a:cubicBezTo>
                      <a:pt x="26" y="51"/>
                      <a:pt x="76" y="76"/>
                      <a:pt x="101" y="101"/>
                    </a:cubicBezTo>
                    <a:cubicBezTo>
                      <a:pt x="76" y="76"/>
                      <a:pt x="26" y="51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C5F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2589750" y="1821450"/>
                <a:ext cx="163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1" extrusionOk="0">
                    <a:moveTo>
                      <a:pt x="0" y="1"/>
                    </a:moveTo>
                    <a:cubicBezTo>
                      <a:pt x="116" y="104"/>
                      <a:pt x="226" y="161"/>
                      <a:pt x="335" y="161"/>
                    </a:cubicBezTo>
                    <a:cubicBezTo>
                      <a:pt x="439" y="161"/>
                      <a:pt x="542" y="110"/>
                      <a:pt x="652" y="1"/>
                    </a:cubicBezTo>
                    <a:close/>
                  </a:path>
                </a:pathLst>
              </a:custGeom>
              <a:solidFill>
                <a:srgbClr val="5C70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2074075" y="2556950"/>
                <a:ext cx="1629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6546" extrusionOk="0">
                    <a:moveTo>
                      <a:pt x="3190" y="0"/>
                    </a:moveTo>
                    <a:cubicBezTo>
                      <a:pt x="2427" y="0"/>
                      <a:pt x="1662" y="176"/>
                      <a:pt x="1229" y="531"/>
                    </a:cubicBezTo>
                    <a:cubicBezTo>
                      <a:pt x="1153" y="606"/>
                      <a:pt x="1078" y="731"/>
                      <a:pt x="1003" y="831"/>
                    </a:cubicBezTo>
                    <a:cubicBezTo>
                      <a:pt x="853" y="907"/>
                      <a:pt x="803" y="1057"/>
                      <a:pt x="803" y="1232"/>
                    </a:cubicBezTo>
                    <a:cubicBezTo>
                      <a:pt x="577" y="1383"/>
                      <a:pt x="602" y="1608"/>
                      <a:pt x="602" y="1834"/>
                    </a:cubicBezTo>
                    <a:cubicBezTo>
                      <a:pt x="1" y="3062"/>
                      <a:pt x="1" y="4215"/>
                      <a:pt x="1003" y="5243"/>
                    </a:cubicBezTo>
                    <a:cubicBezTo>
                      <a:pt x="1153" y="5769"/>
                      <a:pt x="1605" y="5819"/>
                      <a:pt x="2031" y="5969"/>
                    </a:cubicBezTo>
                    <a:cubicBezTo>
                      <a:pt x="2427" y="6392"/>
                      <a:pt x="2850" y="6546"/>
                      <a:pt x="3286" y="6546"/>
                    </a:cubicBezTo>
                    <a:cubicBezTo>
                      <a:pt x="3703" y="6546"/>
                      <a:pt x="4133" y="6404"/>
                      <a:pt x="4562" y="6220"/>
                    </a:cubicBezTo>
                    <a:cubicBezTo>
                      <a:pt x="4687" y="6170"/>
                      <a:pt x="4813" y="6070"/>
                      <a:pt x="4913" y="5994"/>
                    </a:cubicBezTo>
                    <a:cubicBezTo>
                      <a:pt x="5013" y="5944"/>
                      <a:pt x="5113" y="5894"/>
                      <a:pt x="5214" y="5844"/>
                    </a:cubicBezTo>
                    <a:cubicBezTo>
                      <a:pt x="5214" y="5819"/>
                      <a:pt x="5214" y="5769"/>
                      <a:pt x="5214" y="5744"/>
                    </a:cubicBezTo>
                    <a:cubicBezTo>
                      <a:pt x="5214" y="5744"/>
                      <a:pt x="5239" y="5719"/>
                      <a:pt x="5239" y="5719"/>
                    </a:cubicBezTo>
                    <a:cubicBezTo>
                      <a:pt x="5514" y="5518"/>
                      <a:pt x="5890" y="5393"/>
                      <a:pt x="6016" y="5017"/>
                    </a:cubicBezTo>
                    <a:cubicBezTo>
                      <a:pt x="6467" y="4140"/>
                      <a:pt x="6467" y="3187"/>
                      <a:pt x="6442" y="2235"/>
                    </a:cubicBezTo>
                    <a:cubicBezTo>
                      <a:pt x="6517" y="1984"/>
                      <a:pt x="6442" y="1784"/>
                      <a:pt x="6216" y="1659"/>
                    </a:cubicBezTo>
                    <a:cubicBezTo>
                      <a:pt x="5840" y="1232"/>
                      <a:pt x="5564" y="706"/>
                      <a:pt x="5013" y="430"/>
                    </a:cubicBezTo>
                    <a:cubicBezTo>
                      <a:pt x="4572" y="144"/>
                      <a:pt x="3882" y="0"/>
                      <a:pt x="31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2426825" y="2808300"/>
                <a:ext cx="31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2" extrusionOk="0">
                    <a:moveTo>
                      <a:pt x="126" y="1"/>
                    </a:moveTo>
                    <a:cubicBezTo>
                      <a:pt x="1" y="76"/>
                      <a:pt x="1" y="126"/>
                      <a:pt x="126" y="201"/>
                    </a:cubicBezTo>
                    <a:cubicBezTo>
                      <a:pt x="126" y="126"/>
                      <a:pt x="126" y="76"/>
                      <a:pt x="126" y="1"/>
                    </a:cubicBezTo>
                    <a:close/>
                  </a:path>
                </a:pathLst>
              </a:custGeom>
              <a:solidFill>
                <a:srgbClr val="54AF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2700025" y="2652550"/>
                <a:ext cx="157300" cy="11067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4427" extrusionOk="0">
                    <a:moveTo>
                      <a:pt x="3401" y="1"/>
                    </a:moveTo>
                    <a:cubicBezTo>
                      <a:pt x="3304" y="1"/>
                      <a:pt x="3207" y="5"/>
                      <a:pt x="3108" y="15"/>
                    </a:cubicBezTo>
                    <a:cubicBezTo>
                      <a:pt x="2941" y="15"/>
                      <a:pt x="2774" y="4"/>
                      <a:pt x="2614" y="4"/>
                    </a:cubicBezTo>
                    <a:cubicBezTo>
                      <a:pt x="2534" y="4"/>
                      <a:pt x="2456" y="7"/>
                      <a:pt x="2381" y="15"/>
                    </a:cubicBezTo>
                    <a:cubicBezTo>
                      <a:pt x="351" y="341"/>
                      <a:pt x="0" y="1594"/>
                      <a:pt x="652" y="3298"/>
                    </a:cubicBezTo>
                    <a:cubicBezTo>
                      <a:pt x="802" y="3649"/>
                      <a:pt x="1128" y="3950"/>
                      <a:pt x="1554" y="4025"/>
                    </a:cubicBezTo>
                    <a:cubicBezTo>
                      <a:pt x="1855" y="4075"/>
                      <a:pt x="2131" y="4200"/>
                      <a:pt x="2406" y="4301"/>
                    </a:cubicBezTo>
                    <a:cubicBezTo>
                      <a:pt x="2618" y="4383"/>
                      <a:pt x="2829" y="4427"/>
                      <a:pt x="3041" y="4427"/>
                    </a:cubicBezTo>
                    <a:cubicBezTo>
                      <a:pt x="3280" y="4427"/>
                      <a:pt x="3520" y="4370"/>
                      <a:pt x="3760" y="4251"/>
                    </a:cubicBezTo>
                    <a:cubicBezTo>
                      <a:pt x="4436" y="3950"/>
                      <a:pt x="5038" y="3549"/>
                      <a:pt x="5539" y="2997"/>
                    </a:cubicBezTo>
                    <a:cubicBezTo>
                      <a:pt x="6291" y="2170"/>
                      <a:pt x="6166" y="1268"/>
                      <a:pt x="5238" y="617"/>
                    </a:cubicBezTo>
                    <a:cubicBezTo>
                      <a:pt x="4670" y="223"/>
                      <a:pt x="4062" y="1"/>
                      <a:pt x="3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2003275" y="235780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D6F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1990750" y="549300"/>
                <a:ext cx="1407300" cy="2342350"/>
              </a:xfrm>
              <a:custGeom>
                <a:avLst/>
                <a:gdLst/>
                <a:ahLst/>
                <a:cxnLst/>
                <a:rect l="l" t="t" r="r" b="b"/>
                <a:pathLst>
                  <a:path w="56292" h="93694" extrusionOk="0">
                    <a:moveTo>
                      <a:pt x="54236" y="1212"/>
                    </a:moveTo>
                    <a:cubicBezTo>
                      <a:pt x="55364" y="1212"/>
                      <a:pt x="55364" y="1212"/>
                      <a:pt x="55364" y="2390"/>
                    </a:cubicBezTo>
                    <a:cubicBezTo>
                      <a:pt x="55339" y="2591"/>
                      <a:pt x="55289" y="2766"/>
                      <a:pt x="55088" y="2841"/>
                    </a:cubicBezTo>
                    <a:cubicBezTo>
                      <a:pt x="53740" y="2910"/>
                      <a:pt x="52372" y="3020"/>
                      <a:pt x="51020" y="3020"/>
                    </a:cubicBezTo>
                    <a:cubicBezTo>
                      <a:pt x="50889" y="3020"/>
                      <a:pt x="50758" y="3019"/>
                      <a:pt x="50627" y="3017"/>
                    </a:cubicBezTo>
                    <a:cubicBezTo>
                      <a:pt x="49324" y="3017"/>
                      <a:pt x="48547" y="3393"/>
                      <a:pt x="48121" y="4596"/>
                    </a:cubicBezTo>
                    <a:cubicBezTo>
                      <a:pt x="47870" y="5448"/>
                      <a:pt x="47344" y="6150"/>
                      <a:pt x="46918" y="6927"/>
                    </a:cubicBezTo>
                    <a:cubicBezTo>
                      <a:pt x="46617" y="7879"/>
                      <a:pt x="45965" y="8656"/>
                      <a:pt x="45564" y="9558"/>
                    </a:cubicBezTo>
                    <a:cubicBezTo>
                      <a:pt x="45514" y="9709"/>
                      <a:pt x="45464" y="9859"/>
                      <a:pt x="45389" y="10009"/>
                    </a:cubicBezTo>
                    <a:cubicBezTo>
                      <a:pt x="45339" y="10084"/>
                      <a:pt x="45314" y="10135"/>
                      <a:pt x="45289" y="10210"/>
                    </a:cubicBezTo>
                    <a:cubicBezTo>
                      <a:pt x="45239" y="10310"/>
                      <a:pt x="45188" y="10410"/>
                      <a:pt x="45138" y="10511"/>
                    </a:cubicBezTo>
                    <a:cubicBezTo>
                      <a:pt x="45113" y="10561"/>
                      <a:pt x="45063" y="10636"/>
                      <a:pt x="45038" y="10711"/>
                    </a:cubicBezTo>
                    <a:cubicBezTo>
                      <a:pt x="44963" y="10836"/>
                      <a:pt x="44888" y="10962"/>
                      <a:pt x="44787" y="11112"/>
                    </a:cubicBezTo>
                    <a:cubicBezTo>
                      <a:pt x="44587" y="11413"/>
                      <a:pt x="44386" y="11739"/>
                      <a:pt x="44261" y="12089"/>
                    </a:cubicBezTo>
                    <a:cubicBezTo>
                      <a:pt x="44186" y="12340"/>
                      <a:pt x="44061" y="12541"/>
                      <a:pt x="43910" y="12741"/>
                    </a:cubicBezTo>
                    <a:cubicBezTo>
                      <a:pt x="43810" y="12891"/>
                      <a:pt x="43735" y="13042"/>
                      <a:pt x="43660" y="13192"/>
                    </a:cubicBezTo>
                    <a:cubicBezTo>
                      <a:pt x="43559" y="13418"/>
                      <a:pt x="43434" y="13668"/>
                      <a:pt x="43309" y="13894"/>
                    </a:cubicBezTo>
                    <a:cubicBezTo>
                      <a:pt x="43259" y="13969"/>
                      <a:pt x="43234" y="14044"/>
                      <a:pt x="43183" y="14120"/>
                    </a:cubicBezTo>
                    <a:cubicBezTo>
                      <a:pt x="42858" y="14771"/>
                      <a:pt x="42582" y="15448"/>
                      <a:pt x="42156" y="16049"/>
                    </a:cubicBezTo>
                    <a:cubicBezTo>
                      <a:pt x="42106" y="16125"/>
                      <a:pt x="42056" y="16200"/>
                      <a:pt x="42005" y="16275"/>
                    </a:cubicBezTo>
                    <a:cubicBezTo>
                      <a:pt x="41680" y="16927"/>
                      <a:pt x="41379" y="17603"/>
                      <a:pt x="41003" y="18255"/>
                    </a:cubicBezTo>
                    <a:cubicBezTo>
                      <a:pt x="39499" y="21187"/>
                      <a:pt x="37920" y="24069"/>
                      <a:pt x="36441" y="27002"/>
                    </a:cubicBezTo>
                    <a:cubicBezTo>
                      <a:pt x="36291" y="27328"/>
                      <a:pt x="36015" y="27653"/>
                      <a:pt x="36091" y="28054"/>
                    </a:cubicBezTo>
                    <a:cubicBezTo>
                      <a:pt x="36091" y="28054"/>
                      <a:pt x="36091" y="28054"/>
                      <a:pt x="36091" y="28080"/>
                    </a:cubicBezTo>
                    <a:cubicBezTo>
                      <a:pt x="35614" y="28581"/>
                      <a:pt x="35213" y="29107"/>
                      <a:pt x="35289" y="29859"/>
                    </a:cubicBezTo>
                    <a:cubicBezTo>
                      <a:pt x="35362" y="30005"/>
                      <a:pt x="35448" y="30056"/>
                      <a:pt x="35540" y="30056"/>
                    </a:cubicBezTo>
                    <a:cubicBezTo>
                      <a:pt x="35669" y="30056"/>
                      <a:pt x="35809" y="29957"/>
                      <a:pt x="35940" y="29884"/>
                    </a:cubicBezTo>
                    <a:cubicBezTo>
                      <a:pt x="36260" y="29284"/>
                      <a:pt x="36708" y="29003"/>
                      <a:pt x="37321" y="29003"/>
                    </a:cubicBezTo>
                    <a:cubicBezTo>
                      <a:pt x="37476" y="29003"/>
                      <a:pt x="37643" y="29021"/>
                      <a:pt x="37820" y="29057"/>
                    </a:cubicBezTo>
                    <a:cubicBezTo>
                      <a:pt x="38522" y="29182"/>
                      <a:pt x="39249" y="29257"/>
                      <a:pt x="39875" y="29358"/>
                    </a:cubicBezTo>
                    <a:cubicBezTo>
                      <a:pt x="38697" y="29558"/>
                      <a:pt x="37469" y="29759"/>
                      <a:pt x="36216" y="29859"/>
                    </a:cubicBezTo>
                    <a:cubicBezTo>
                      <a:pt x="35968" y="29935"/>
                      <a:pt x="35734" y="30085"/>
                      <a:pt x="35481" y="30085"/>
                    </a:cubicBezTo>
                    <a:cubicBezTo>
                      <a:pt x="35402" y="30085"/>
                      <a:pt x="35322" y="30070"/>
                      <a:pt x="35238" y="30034"/>
                    </a:cubicBezTo>
                    <a:cubicBezTo>
                      <a:pt x="35084" y="29979"/>
                      <a:pt x="34928" y="29961"/>
                      <a:pt x="34770" y="29961"/>
                    </a:cubicBezTo>
                    <a:cubicBezTo>
                      <a:pt x="34433" y="29961"/>
                      <a:pt x="34091" y="30046"/>
                      <a:pt x="33757" y="30046"/>
                    </a:cubicBezTo>
                    <a:cubicBezTo>
                      <a:pt x="33536" y="30046"/>
                      <a:pt x="33318" y="30009"/>
                      <a:pt x="33108" y="29884"/>
                    </a:cubicBezTo>
                    <a:cubicBezTo>
                      <a:pt x="33083" y="29809"/>
                      <a:pt x="33058" y="29759"/>
                      <a:pt x="33058" y="29684"/>
                    </a:cubicBezTo>
                    <a:cubicBezTo>
                      <a:pt x="33208" y="29408"/>
                      <a:pt x="33284" y="29082"/>
                      <a:pt x="33384" y="28756"/>
                    </a:cubicBezTo>
                    <a:cubicBezTo>
                      <a:pt x="33459" y="28706"/>
                      <a:pt x="33509" y="28631"/>
                      <a:pt x="33559" y="28556"/>
                    </a:cubicBezTo>
                    <a:cubicBezTo>
                      <a:pt x="33634" y="28455"/>
                      <a:pt x="33660" y="28355"/>
                      <a:pt x="33685" y="28230"/>
                    </a:cubicBezTo>
                    <a:cubicBezTo>
                      <a:pt x="33700" y="28231"/>
                      <a:pt x="33715" y="28232"/>
                      <a:pt x="33729" y="28232"/>
                    </a:cubicBezTo>
                    <a:cubicBezTo>
                      <a:pt x="34024" y="28232"/>
                      <a:pt x="34167" y="27993"/>
                      <a:pt x="34286" y="27754"/>
                    </a:cubicBezTo>
                    <a:cubicBezTo>
                      <a:pt x="34762" y="26877"/>
                      <a:pt x="35188" y="25999"/>
                      <a:pt x="35614" y="25097"/>
                    </a:cubicBezTo>
                    <a:cubicBezTo>
                      <a:pt x="35715" y="24871"/>
                      <a:pt x="35765" y="24646"/>
                      <a:pt x="35614" y="24445"/>
                    </a:cubicBezTo>
                    <a:cubicBezTo>
                      <a:pt x="35639" y="24420"/>
                      <a:pt x="35665" y="24395"/>
                      <a:pt x="35665" y="24395"/>
                    </a:cubicBezTo>
                    <a:cubicBezTo>
                      <a:pt x="35715" y="24345"/>
                      <a:pt x="35765" y="24295"/>
                      <a:pt x="35790" y="24245"/>
                    </a:cubicBezTo>
                    <a:cubicBezTo>
                      <a:pt x="35815" y="24220"/>
                      <a:pt x="35815" y="24195"/>
                      <a:pt x="35840" y="24170"/>
                    </a:cubicBezTo>
                    <a:cubicBezTo>
                      <a:pt x="35865" y="24145"/>
                      <a:pt x="35890" y="24120"/>
                      <a:pt x="35915" y="24095"/>
                    </a:cubicBezTo>
                    <a:cubicBezTo>
                      <a:pt x="35940" y="24019"/>
                      <a:pt x="35990" y="23969"/>
                      <a:pt x="36040" y="23919"/>
                    </a:cubicBezTo>
                    <a:cubicBezTo>
                      <a:pt x="36091" y="23844"/>
                      <a:pt x="36116" y="23794"/>
                      <a:pt x="36166" y="23719"/>
                    </a:cubicBezTo>
                    <a:cubicBezTo>
                      <a:pt x="36216" y="23618"/>
                      <a:pt x="36266" y="23518"/>
                      <a:pt x="36316" y="23418"/>
                    </a:cubicBezTo>
                    <a:cubicBezTo>
                      <a:pt x="36341" y="23343"/>
                      <a:pt x="36366" y="23293"/>
                      <a:pt x="36391" y="23217"/>
                    </a:cubicBezTo>
                    <a:cubicBezTo>
                      <a:pt x="36416" y="23167"/>
                      <a:pt x="36441" y="23142"/>
                      <a:pt x="36441" y="23117"/>
                    </a:cubicBezTo>
                    <a:cubicBezTo>
                      <a:pt x="36467" y="23067"/>
                      <a:pt x="36492" y="23017"/>
                      <a:pt x="36517" y="22942"/>
                    </a:cubicBezTo>
                    <a:cubicBezTo>
                      <a:pt x="36567" y="22892"/>
                      <a:pt x="36592" y="22841"/>
                      <a:pt x="36642" y="22766"/>
                    </a:cubicBezTo>
                    <a:cubicBezTo>
                      <a:pt x="36692" y="22716"/>
                      <a:pt x="36742" y="22641"/>
                      <a:pt x="36792" y="22566"/>
                    </a:cubicBezTo>
                    <a:cubicBezTo>
                      <a:pt x="36893" y="22440"/>
                      <a:pt x="37018" y="22290"/>
                      <a:pt x="37143" y="22165"/>
                    </a:cubicBezTo>
                    <a:cubicBezTo>
                      <a:pt x="39274" y="18581"/>
                      <a:pt x="41003" y="14796"/>
                      <a:pt x="43133" y="11187"/>
                    </a:cubicBezTo>
                    <a:cubicBezTo>
                      <a:pt x="44787" y="8380"/>
                      <a:pt x="46266" y="5473"/>
                      <a:pt x="47795" y="2591"/>
                    </a:cubicBezTo>
                    <a:cubicBezTo>
                      <a:pt x="47995" y="2215"/>
                      <a:pt x="48221" y="1889"/>
                      <a:pt x="48672" y="1839"/>
                    </a:cubicBezTo>
                    <a:cubicBezTo>
                      <a:pt x="50527" y="1713"/>
                      <a:pt x="52356" y="1212"/>
                      <a:pt x="54236" y="1212"/>
                    </a:cubicBezTo>
                    <a:close/>
                    <a:moveTo>
                      <a:pt x="23935" y="28297"/>
                    </a:moveTo>
                    <a:cubicBezTo>
                      <a:pt x="24044" y="28297"/>
                      <a:pt x="24145" y="28354"/>
                      <a:pt x="24236" y="28430"/>
                    </a:cubicBezTo>
                    <a:cubicBezTo>
                      <a:pt x="24658" y="28492"/>
                      <a:pt x="25080" y="28507"/>
                      <a:pt x="25501" y="28507"/>
                    </a:cubicBezTo>
                    <a:cubicBezTo>
                      <a:pt x="25911" y="28507"/>
                      <a:pt x="26319" y="28493"/>
                      <a:pt x="26724" y="28493"/>
                    </a:cubicBezTo>
                    <a:cubicBezTo>
                      <a:pt x="26915" y="28493"/>
                      <a:pt x="27105" y="28496"/>
                      <a:pt x="27294" y="28506"/>
                    </a:cubicBezTo>
                    <a:cubicBezTo>
                      <a:pt x="27766" y="28499"/>
                      <a:pt x="28238" y="28493"/>
                      <a:pt x="28710" y="28493"/>
                    </a:cubicBezTo>
                    <a:cubicBezTo>
                      <a:pt x="30066" y="28493"/>
                      <a:pt x="31419" y="28546"/>
                      <a:pt x="32757" y="28806"/>
                    </a:cubicBezTo>
                    <a:cubicBezTo>
                      <a:pt x="32807" y="28831"/>
                      <a:pt x="32858" y="28856"/>
                      <a:pt x="32933" y="28882"/>
                    </a:cubicBezTo>
                    <a:cubicBezTo>
                      <a:pt x="32832" y="28957"/>
                      <a:pt x="32807" y="29082"/>
                      <a:pt x="32807" y="29207"/>
                    </a:cubicBezTo>
                    <a:cubicBezTo>
                      <a:pt x="32774" y="29196"/>
                      <a:pt x="32744" y="29191"/>
                      <a:pt x="32715" y="29191"/>
                    </a:cubicBezTo>
                    <a:cubicBezTo>
                      <a:pt x="32614" y="29191"/>
                      <a:pt x="32540" y="29254"/>
                      <a:pt x="32482" y="29333"/>
                    </a:cubicBezTo>
                    <a:cubicBezTo>
                      <a:pt x="32275" y="29677"/>
                      <a:pt x="32153" y="30147"/>
                      <a:pt x="31652" y="30147"/>
                    </a:cubicBezTo>
                    <a:cubicBezTo>
                      <a:pt x="31606" y="30147"/>
                      <a:pt x="31557" y="30143"/>
                      <a:pt x="31504" y="30135"/>
                    </a:cubicBezTo>
                    <a:cubicBezTo>
                      <a:pt x="30903" y="30160"/>
                      <a:pt x="30301" y="30110"/>
                      <a:pt x="29700" y="30210"/>
                    </a:cubicBezTo>
                    <a:cubicBezTo>
                      <a:pt x="29324" y="30323"/>
                      <a:pt x="28920" y="30337"/>
                      <a:pt x="28519" y="30337"/>
                    </a:cubicBezTo>
                    <a:cubicBezTo>
                      <a:pt x="28385" y="30337"/>
                      <a:pt x="28252" y="30335"/>
                      <a:pt x="28121" y="30335"/>
                    </a:cubicBezTo>
                    <a:cubicBezTo>
                      <a:pt x="25238" y="30335"/>
                      <a:pt x="22356" y="30360"/>
                      <a:pt x="19474" y="30461"/>
                    </a:cubicBezTo>
                    <a:cubicBezTo>
                      <a:pt x="19145" y="30497"/>
                      <a:pt x="18830" y="30573"/>
                      <a:pt x="18518" y="30573"/>
                    </a:cubicBezTo>
                    <a:cubicBezTo>
                      <a:pt x="18402" y="30573"/>
                      <a:pt x="18286" y="30563"/>
                      <a:pt x="18171" y="30536"/>
                    </a:cubicBezTo>
                    <a:cubicBezTo>
                      <a:pt x="18070" y="30486"/>
                      <a:pt x="17970" y="30461"/>
                      <a:pt x="17870" y="30461"/>
                    </a:cubicBezTo>
                    <a:cubicBezTo>
                      <a:pt x="17795" y="30435"/>
                      <a:pt x="17695" y="30410"/>
                      <a:pt x="17594" y="30410"/>
                    </a:cubicBezTo>
                    <a:cubicBezTo>
                      <a:pt x="17344" y="30385"/>
                      <a:pt x="17118" y="30385"/>
                      <a:pt x="16867" y="30360"/>
                    </a:cubicBezTo>
                    <a:lnTo>
                      <a:pt x="12908" y="30360"/>
                    </a:lnTo>
                    <a:cubicBezTo>
                      <a:pt x="12757" y="30360"/>
                      <a:pt x="12582" y="30335"/>
                      <a:pt x="12431" y="30335"/>
                    </a:cubicBezTo>
                    <a:cubicBezTo>
                      <a:pt x="12191" y="30357"/>
                      <a:pt x="11952" y="30366"/>
                      <a:pt x="11712" y="30366"/>
                    </a:cubicBezTo>
                    <a:cubicBezTo>
                      <a:pt x="10555" y="30366"/>
                      <a:pt x="9409" y="30155"/>
                      <a:pt x="8246" y="30135"/>
                    </a:cubicBezTo>
                    <a:cubicBezTo>
                      <a:pt x="6166" y="30110"/>
                      <a:pt x="4085" y="29884"/>
                      <a:pt x="2005" y="29558"/>
                    </a:cubicBezTo>
                    <a:cubicBezTo>
                      <a:pt x="1930" y="29558"/>
                      <a:pt x="1880" y="29533"/>
                      <a:pt x="1855" y="29483"/>
                    </a:cubicBezTo>
                    <a:cubicBezTo>
                      <a:pt x="1855" y="29483"/>
                      <a:pt x="1880" y="29458"/>
                      <a:pt x="1905" y="29458"/>
                    </a:cubicBezTo>
                    <a:cubicBezTo>
                      <a:pt x="2406" y="29383"/>
                      <a:pt x="2907" y="29283"/>
                      <a:pt x="3409" y="29207"/>
                    </a:cubicBezTo>
                    <a:cubicBezTo>
                      <a:pt x="3960" y="29032"/>
                      <a:pt x="4562" y="29157"/>
                      <a:pt x="5113" y="29007"/>
                    </a:cubicBezTo>
                    <a:cubicBezTo>
                      <a:pt x="5407" y="28920"/>
                      <a:pt x="5702" y="28894"/>
                      <a:pt x="5996" y="28894"/>
                    </a:cubicBezTo>
                    <a:cubicBezTo>
                      <a:pt x="6128" y="28894"/>
                      <a:pt x="6260" y="28899"/>
                      <a:pt x="6391" y="28907"/>
                    </a:cubicBezTo>
                    <a:cubicBezTo>
                      <a:pt x="6892" y="28907"/>
                      <a:pt x="7394" y="28882"/>
                      <a:pt x="7895" y="28731"/>
                    </a:cubicBezTo>
                    <a:cubicBezTo>
                      <a:pt x="8171" y="28706"/>
                      <a:pt x="8453" y="28700"/>
                      <a:pt x="8735" y="28700"/>
                    </a:cubicBezTo>
                    <a:cubicBezTo>
                      <a:pt x="9017" y="28700"/>
                      <a:pt x="9298" y="28706"/>
                      <a:pt x="9574" y="28706"/>
                    </a:cubicBezTo>
                    <a:cubicBezTo>
                      <a:pt x="9691" y="28719"/>
                      <a:pt x="9808" y="28724"/>
                      <a:pt x="9924" y="28724"/>
                    </a:cubicBezTo>
                    <a:cubicBezTo>
                      <a:pt x="10667" y="28724"/>
                      <a:pt x="11396" y="28501"/>
                      <a:pt x="12124" y="28501"/>
                    </a:cubicBezTo>
                    <a:cubicBezTo>
                      <a:pt x="12185" y="28501"/>
                      <a:pt x="12245" y="28502"/>
                      <a:pt x="12306" y="28506"/>
                    </a:cubicBezTo>
                    <a:lnTo>
                      <a:pt x="13659" y="28506"/>
                    </a:lnTo>
                    <a:cubicBezTo>
                      <a:pt x="13894" y="28524"/>
                      <a:pt x="14127" y="28531"/>
                      <a:pt x="14361" y="28531"/>
                    </a:cubicBezTo>
                    <a:cubicBezTo>
                      <a:pt x="15607" y="28531"/>
                      <a:pt x="16844" y="28315"/>
                      <a:pt x="18078" y="28315"/>
                    </a:cubicBezTo>
                    <a:cubicBezTo>
                      <a:pt x="18544" y="28315"/>
                      <a:pt x="19009" y="28346"/>
                      <a:pt x="19474" y="28430"/>
                    </a:cubicBezTo>
                    <a:cubicBezTo>
                      <a:pt x="19649" y="28455"/>
                      <a:pt x="19800" y="28481"/>
                      <a:pt x="19975" y="28481"/>
                    </a:cubicBezTo>
                    <a:lnTo>
                      <a:pt x="21228" y="28481"/>
                    </a:lnTo>
                    <a:cubicBezTo>
                      <a:pt x="21413" y="28453"/>
                      <a:pt x="21597" y="28443"/>
                      <a:pt x="21782" y="28443"/>
                    </a:cubicBezTo>
                    <a:cubicBezTo>
                      <a:pt x="22143" y="28443"/>
                      <a:pt x="22503" y="28479"/>
                      <a:pt x="22864" y="28479"/>
                    </a:cubicBezTo>
                    <a:cubicBezTo>
                      <a:pt x="23146" y="28479"/>
                      <a:pt x="23428" y="28457"/>
                      <a:pt x="23710" y="28380"/>
                    </a:cubicBezTo>
                    <a:cubicBezTo>
                      <a:pt x="23789" y="28321"/>
                      <a:pt x="23864" y="28297"/>
                      <a:pt x="23935" y="28297"/>
                    </a:cubicBezTo>
                    <a:close/>
                    <a:moveTo>
                      <a:pt x="40362" y="30478"/>
                    </a:moveTo>
                    <a:cubicBezTo>
                      <a:pt x="40766" y="30478"/>
                      <a:pt x="40998" y="30667"/>
                      <a:pt x="40878" y="31288"/>
                    </a:cubicBezTo>
                    <a:cubicBezTo>
                      <a:pt x="40652" y="32265"/>
                      <a:pt x="40777" y="33268"/>
                      <a:pt x="40727" y="34270"/>
                    </a:cubicBezTo>
                    <a:cubicBezTo>
                      <a:pt x="40727" y="34671"/>
                      <a:pt x="40752" y="35097"/>
                      <a:pt x="40401" y="35373"/>
                    </a:cubicBezTo>
                    <a:cubicBezTo>
                      <a:pt x="40201" y="35573"/>
                      <a:pt x="39950" y="35724"/>
                      <a:pt x="39925" y="36050"/>
                    </a:cubicBezTo>
                    <a:cubicBezTo>
                      <a:pt x="38597" y="36400"/>
                      <a:pt x="37294" y="36877"/>
                      <a:pt x="35915" y="37127"/>
                    </a:cubicBezTo>
                    <a:cubicBezTo>
                      <a:pt x="35539" y="37202"/>
                      <a:pt x="35138" y="37227"/>
                      <a:pt x="34812" y="37453"/>
                    </a:cubicBezTo>
                    <a:cubicBezTo>
                      <a:pt x="33534" y="37628"/>
                      <a:pt x="32256" y="37729"/>
                      <a:pt x="31003" y="37954"/>
                    </a:cubicBezTo>
                    <a:cubicBezTo>
                      <a:pt x="30251" y="38105"/>
                      <a:pt x="29474" y="37904"/>
                      <a:pt x="28772" y="38230"/>
                    </a:cubicBezTo>
                    <a:cubicBezTo>
                      <a:pt x="28667" y="38239"/>
                      <a:pt x="28562" y="38241"/>
                      <a:pt x="28456" y="38241"/>
                    </a:cubicBezTo>
                    <a:cubicBezTo>
                      <a:pt x="28294" y="38241"/>
                      <a:pt x="28132" y="38235"/>
                      <a:pt x="27971" y="38235"/>
                    </a:cubicBezTo>
                    <a:cubicBezTo>
                      <a:pt x="27633" y="38235"/>
                      <a:pt x="27301" y="38262"/>
                      <a:pt x="26993" y="38430"/>
                    </a:cubicBezTo>
                    <a:cubicBezTo>
                      <a:pt x="26837" y="38439"/>
                      <a:pt x="26682" y="38441"/>
                      <a:pt x="26526" y="38441"/>
                    </a:cubicBezTo>
                    <a:cubicBezTo>
                      <a:pt x="26175" y="38441"/>
                      <a:pt x="25825" y="38427"/>
                      <a:pt x="25476" y="38427"/>
                    </a:cubicBezTo>
                    <a:cubicBezTo>
                      <a:pt x="25034" y="38427"/>
                      <a:pt x="24594" y="38450"/>
                      <a:pt x="24161" y="38556"/>
                    </a:cubicBezTo>
                    <a:cubicBezTo>
                      <a:pt x="24086" y="38556"/>
                      <a:pt x="24010" y="38581"/>
                      <a:pt x="23935" y="38631"/>
                    </a:cubicBezTo>
                    <a:lnTo>
                      <a:pt x="23835" y="38631"/>
                    </a:lnTo>
                    <a:cubicBezTo>
                      <a:pt x="23726" y="38534"/>
                      <a:pt x="23617" y="38490"/>
                      <a:pt x="23508" y="38490"/>
                    </a:cubicBezTo>
                    <a:cubicBezTo>
                      <a:pt x="23391" y="38490"/>
                      <a:pt x="23275" y="38540"/>
                      <a:pt x="23158" y="38631"/>
                    </a:cubicBezTo>
                    <a:lnTo>
                      <a:pt x="23158" y="38631"/>
                    </a:lnTo>
                    <a:cubicBezTo>
                      <a:pt x="23019" y="38631"/>
                      <a:pt x="22901" y="38630"/>
                      <a:pt x="22782" y="38606"/>
                    </a:cubicBezTo>
                    <a:cubicBezTo>
                      <a:pt x="22719" y="38532"/>
                      <a:pt x="22656" y="38503"/>
                      <a:pt x="22592" y="38503"/>
                    </a:cubicBezTo>
                    <a:cubicBezTo>
                      <a:pt x="22505" y="38503"/>
                      <a:pt x="22418" y="38558"/>
                      <a:pt x="22331" y="38631"/>
                    </a:cubicBezTo>
                    <a:cubicBezTo>
                      <a:pt x="22319" y="38618"/>
                      <a:pt x="22300" y="38612"/>
                      <a:pt x="22278" y="38612"/>
                    </a:cubicBezTo>
                    <a:cubicBezTo>
                      <a:pt x="22256" y="38612"/>
                      <a:pt x="22231" y="38618"/>
                      <a:pt x="22206" y="38631"/>
                    </a:cubicBezTo>
                    <a:cubicBezTo>
                      <a:pt x="22166" y="38578"/>
                      <a:pt x="22126" y="38546"/>
                      <a:pt x="22087" y="38546"/>
                    </a:cubicBezTo>
                    <a:cubicBezTo>
                      <a:pt x="22051" y="38546"/>
                      <a:pt x="22016" y="38572"/>
                      <a:pt x="21980" y="38631"/>
                    </a:cubicBezTo>
                    <a:lnTo>
                      <a:pt x="19173" y="38631"/>
                    </a:lnTo>
                    <a:cubicBezTo>
                      <a:pt x="19148" y="38618"/>
                      <a:pt x="19123" y="38612"/>
                      <a:pt x="19098" y="38612"/>
                    </a:cubicBezTo>
                    <a:cubicBezTo>
                      <a:pt x="19073" y="38612"/>
                      <a:pt x="19048" y="38618"/>
                      <a:pt x="19023" y="38631"/>
                    </a:cubicBezTo>
                    <a:cubicBezTo>
                      <a:pt x="18973" y="38581"/>
                      <a:pt x="18923" y="38556"/>
                      <a:pt x="18872" y="38556"/>
                    </a:cubicBezTo>
                    <a:cubicBezTo>
                      <a:pt x="18822" y="38556"/>
                      <a:pt x="18772" y="38581"/>
                      <a:pt x="18722" y="38631"/>
                    </a:cubicBezTo>
                    <a:cubicBezTo>
                      <a:pt x="18697" y="38618"/>
                      <a:pt x="18672" y="38612"/>
                      <a:pt x="18647" y="38612"/>
                    </a:cubicBezTo>
                    <a:cubicBezTo>
                      <a:pt x="18622" y="38612"/>
                      <a:pt x="18597" y="38618"/>
                      <a:pt x="18572" y="38631"/>
                    </a:cubicBezTo>
                    <a:cubicBezTo>
                      <a:pt x="18123" y="38600"/>
                      <a:pt x="17664" y="38579"/>
                      <a:pt x="17207" y="38579"/>
                    </a:cubicBezTo>
                    <a:cubicBezTo>
                      <a:pt x="16925" y="38579"/>
                      <a:pt x="16644" y="38587"/>
                      <a:pt x="16366" y="38606"/>
                    </a:cubicBezTo>
                    <a:cubicBezTo>
                      <a:pt x="14311" y="38405"/>
                      <a:pt x="12231" y="38330"/>
                      <a:pt x="10151" y="38255"/>
                    </a:cubicBezTo>
                    <a:cubicBezTo>
                      <a:pt x="9674" y="38180"/>
                      <a:pt x="9173" y="38105"/>
                      <a:pt x="8672" y="38055"/>
                    </a:cubicBezTo>
                    <a:cubicBezTo>
                      <a:pt x="6191" y="37754"/>
                      <a:pt x="3709" y="37453"/>
                      <a:pt x="1278" y="36902"/>
                    </a:cubicBezTo>
                    <a:cubicBezTo>
                      <a:pt x="1178" y="36801"/>
                      <a:pt x="1078" y="36676"/>
                      <a:pt x="1078" y="36551"/>
                    </a:cubicBezTo>
                    <a:cubicBezTo>
                      <a:pt x="978" y="34846"/>
                      <a:pt x="1078" y="33117"/>
                      <a:pt x="928" y="31388"/>
                    </a:cubicBezTo>
                    <a:cubicBezTo>
                      <a:pt x="888" y="31032"/>
                      <a:pt x="1020" y="30847"/>
                      <a:pt x="1288" y="30847"/>
                    </a:cubicBezTo>
                    <a:cubicBezTo>
                      <a:pt x="1359" y="30847"/>
                      <a:pt x="1439" y="30860"/>
                      <a:pt x="1529" y="30887"/>
                    </a:cubicBezTo>
                    <a:cubicBezTo>
                      <a:pt x="2231" y="31062"/>
                      <a:pt x="2958" y="31087"/>
                      <a:pt x="3659" y="31263"/>
                    </a:cubicBezTo>
                    <a:cubicBezTo>
                      <a:pt x="7369" y="31689"/>
                      <a:pt x="11103" y="31739"/>
                      <a:pt x="14837" y="31889"/>
                    </a:cubicBezTo>
                    <a:cubicBezTo>
                      <a:pt x="16034" y="31939"/>
                      <a:pt x="17232" y="31960"/>
                      <a:pt x="18432" y="31960"/>
                    </a:cubicBezTo>
                    <a:cubicBezTo>
                      <a:pt x="22029" y="31960"/>
                      <a:pt x="25633" y="31776"/>
                      <a:pt x="29223" y="31664"/>
                    </a:cubicBezTo>
                    <a:cubicBezTo>
                      <a:pt x="31329" y="31613"/>
                      <a:pt x="33409" y="31388"/>
                      <a:pt x="35489" y="31187"/>
                    </a:cubicBezTo>
                    <a:cubicBezTo>
                      <a:pt x="37018" y="31012"/>
                      <a:pt x="38522" y="30786"/>
                      <a:pt x="40025" y="30511"/>
                    </a:cubicBezTo>
                    <a:cubicBezTo>
                      <a:pt x="40147" y="30490"/>
                      <a:pt x="40260" y="30478"/>
                      <a:pt x="40362" y="30478"/>
                    </a:cubicBezTo>
                    <a:close/>
                    <a:moveTo>
                      <a:pt x="29574" y="46701"/>
                    </a:moveTo>
                    <a:cubicBezTo>
                      <a:pt x="29499" y="46751"/>
                      <a:pt x="29424" y="46827"/>
                      <a:pt x="29349" y="46852"/>
                    </a:cubicBezTo>
                    <a:cubicBezTo>
                      <a:pt x="29424" y="46801"/>
                      <a:pt x="29499" y="46751"/>
                      <a:pt x="29574" y="46701"/>
                    </a:cubicBezTo>
                    <a:close/>
                    <a:moveTo>
                      <a:pt x="40126" y="36375"/>
                    </a:moveTo>
                    <a:cubicBezTo>
                      <a:pt x="40151" y="36400"/>
                      <a:pt x="40201" y="36425"/>
                      <a:pt x="40251" y="36451"/>
                    </a:cubicBezTo>
                    <a:cubicBezTo>
                      <a:pt x="40802" y="36676"/>
                      <a:pt x="40702" y="37177"/>
                      <a:pt x="40727" y="37628"/>
                    </a:cubicBezTo>
                    <a:cubicBezTo>
                      <a:pt x="40727" y="40009"/>
                      <a:pt x="40702" y="42390"/>
                      <a:pt x="40727" y="44771"/>
                    </a:cubicBezTo>
                    <a:cubicBezTo>
                      <a:pt x="40752" y="44922"/>
                      <a:pt x="40752" y="45047"/>
                      <a:pt x="40727" y="45197"/>
                    </a:cubicBezTo>
                    <a:cubicBezTo>
                      <a:pt x="40702" y="45248"/>
                      <a:pt x="40702" y="45273"/>
                      <a:pt x="40677" y="45323"/>
                    </a:cubicBezTo>
                    <a:cubicBezTo>
                      <a:pt x="40652" y="45398"/>
                      <a:pt x="40602" y="45473"/>
                      <a:pt x="40577" y="45523"/>
                    </a:cubicBezTo>
                    <a:cubicBezTo>
                      <a:pt x="40527" y="45598"/>
                      <a:pt x="40477" y="45674"/>
                      <a:pt x="40452" y="45749"/>
                    </a:cubicBezTo>
                    <a:cubicBezTo>
                      <a:pt x="40401" y="45849"/>
                      <a:pt x="40351" y="45949"/>
                      <a:pt x="40351" y="46075"/>
                    </a:cubicBezTo>
                    <a:cubicBezTo>
                      <a:pt x="40051" y="46250"/>
                      <a:pt x="39850" y="46476"/>
                      <a:pt x="39775" y="46827"/>
                    </a:cubicBezTo>
                    <a:cubicBezTo>
                      <a:pt x="39399" y="47303"/>
                      <a:pt x="39023" y="47804"/>
                      <a:pt x="38647" y="48280"/>
                    </a:cubicBezTo>
                    <a:cubicBezTo>
                      <a:pt x="38221" y="48481"/>
                      <a:pt x="37795" y="48681"/>
                      <a:pt x="37369" y="48882"/>
                    </a:cubicBezTo>
                    <a:cubicBezTo>
                      <a:pt x="37243" y="48882"/>
                      <a:pt x="37118" y="48882"/>
                      <a:pt x="37043" y="49032"/>
                    </a:cubicBezTo>
                    <a:cubicBezTo>
                      <a:pt x="36817" y="49032"/>
                      <a:pt x="36617" y="49057"/>
                      <a:pt x="36391" y="49057"/>
                    </a:cubicBezTo>
                    <a:cubicBezTo>
                      <a:pt x="35865" y="48706"/>
                      <a:pt x="35213" y="48531"/>
                      <a:pt x="34637" y="48255"/>
                    </a:cubicBezTo>
                    <a:cubicBezTo>
                      <a:pt x="33785" y="47578"/>
                      <a:pt x="32958" y="46852"/>
                      <a:pt x="31855" y="46626"/>
                    </a:cubicBezTo>
                    <a:cubicBezTo>
                      <a:pt x="31567" y="46513"/>
                      <a:pt x="31285" y="46451"/>
                      <a:pt x="31003" y="46451"/>
                    </a:cubicBezTo>
                    <a:cubicBezTo>
                      <a:pt x="30721" y="46451"/>
                      <a:pt x="30439" y="46513"/>
                      <a:pt x="30151" y="46651"/>
                    </a:cubicBezTo>
                    <a:cubicBezTo>
                      <a:pt x="30130" y="46641"/>
                      <a:pt x="30109" y="46635"/>
                      <a:pt x="30088" y="46635"/>
                    </a:cubicBezTo>
                    <a:cubicBezTo>
                      <a:pt x="30059" y="46635"/>
                      <a:pt x="30030" y="46647"/>
                      <a:pt x="30000" y="46676"/>
                    </a:cubicBezTo>
                    <a:lnTo>
                      <a:pt x="29800" y="46676"/>
                    </a:lnTo>
                    <a:cubicBezTo>
                      <a:pt x="29725" y="46676"/>
                      <a:pt x="29649" y="46701"/>
                      <a:pt x="29574" y="46701"/>
                    </a:cubicBezTo>
                    <a:cubicBezTo>
                      <a:pt x="29474" y="46701"/>
                      <a:pt x="29399" y="46751"/>
                      <a:pt x="29324" y="46852"/>
                    </a:cubicBezTo>
                    <a:cubicBezTo>
                      <a:pt x="28873" y="46952"/>
                      <a:pt x="28547" y="47253"/>
                      <a:pt x="28171" y="47528"/>
                    </a:cubicBezTo>
                    <a:cubicBezTo>
                      <a:pt x="28152" y="47522"/>
                      <a:pt x="28136" y="47519"/>
                      <a:pt x="28123" y="47519"/>
                    </a:cubicBezTo>
                    <a:cubicBezTo>
                      <a:pt x="28081" y="47519"/>
                      <a:pt x="28058" y="47547"/>
                      <a:pt x="28020" y="47603"/>
                    </a:cubicBezTo>
                    <a:lnTo>
                      <a:pt x="28045" y="47603"/>
                    </a:lnTo>
                    <a:cubicBezTo>
                      <a:pt x="27920" y="47704"/>
                      <a:pt x="27820" y="47829"/>
                      <a:pt x="27720" y="47929"/>
                    </a:cubicBezTo>
                    <a:lnTo>
                      <a:pt x="27670" y="47929"/>
                    </a:lnTo>
                    <a:cubicBezTo>
                      <a:pt x="27670" y="47929"/>
                      <a:pt x="27644" y="47979"/>
                      <a:pt x="27644" y="47979"/>
                    </a:cubicBezTo>
                    <a:cubicBezTo>
                      <a:pt x="27193" y="48380"/>
                      <a:pt x="26692" y="48706"/>
                      <a:pt x="26291" y="49157"/>
                    </a:cubicBezTo>
                    <a:cubicBezTo>
                      <a:pt x="25738" y="49777"/>
                      <a:pt x="25140" y="50106"/>
                      <a:pt x="24460" y="50106"/>
                    </a:cubicBezTo>
                    <a:cubicBezTo>
                      <a:pt x="24123" y="50106"/>
                      <a:pt x="23766" y="50025"/>
                      <a:pt x="23384" y="49859"/>
                    </a:cubicBezTo>
                    <a:cubicBezTo>
                      <a:pt x="22632" y="49207"/>
                      <a:pt x="21930" y="48531"/>
                      <a:pt x="21253" y="47779"/>
                    </a:cubicBezTo>
                    <a:cubicBezTo>
                      <a:pt x="20351" y="46801"/>
                      <a:pt x="19374" y="45799"/>
                      <a:pt x="17970" y="45473"/>
                    </a:cubicBezTo>
                    <a:cubicBezTo>
                      <a:pt x="17843" y="45304"/>
                      <a:pt x="17680" y="45242"/>
                      <a:pt x="17481" y="45242"/>
                    </a:cubicBezTo>
                    <a:cubicBezTo>
                      <a:pt x="17445" y="45242"/>
                      <a:pt x="17407" y="45244"/>
                      <a:pt x="17369" y="45248"/>
                    </a:cubicBezTo>
                    <a:cubicBezTo>
                      <a:pt x="17196" y="45141"/>
                      <a:pt x="17023" y="45084"/>
                      <a:pt x="16846" y="45084"/>
                    </a:cubicBezTo>
                    <a:cubicBezTo>
                      <a:pt x="16690" y="45084"/>
                      <a:pt x="16531" y="45128"/>
                      <a:pt x="16366" y="45222"/>
                    </a:cubicBezTo>
                    <a:cubicBezTo>
                      <a:pt x="16166" y="45222"/>
                      <a:pt x="15990" y="45222"/>
                      <a:pt x="15790" y="45248"/>
                    </a:cubicBezTo>
                    <a:cubicBezTo>
                      <a:pt x="15717" y="45163"/>
                      <a:pt x="15645" y="45125"/>
                      <a:pt x="15573" y="45125"/>
                    </a:cubicBezTo>
                    <a:cubicBezTo>
                      <a:pt x="15495" y="45125"/>
                      <a:pt x="15417" y="45169"/>
                      <a:pt x="15339" y="45248"/>
                    </a:cubicBezTo>
                    <a:lnTo>
                      <a:pt x="15364" y="45248"/>
                    </a:lnTo>
                    <a:lnTo>
                      <a:pt x="14963" y="45298"/>
                    </a:lnTo>
                    <a:cubicBezTo>
                      <a:pt x="14841" y="45288"/>
                      <a:pt x="14719" y="45273"/>
                      <a:pt x="14600" y="45273"/>
                    </a:cubicBezTo>
                    <a:cubicBezTo>
                      <a:pt x="14426" y="45273"/>
                      <a:pt x="14259" y="45304"/>
                      <a:pt x="14111" y="45423"/>
                    </a:cubicBezTo>
                    <a:cubicBezTo>
                      <a:pt x="12682" y="45598"/>
                      <a:pt x="11429" y="46275"/>
                      <a:pt x="10151" y="46852"/>
                    </a:cubicBezTo>
                    <a:cubicBezTo>
                      <a:pt x="9975" y="46852"/>
                      <a:pt x="9850" y="46927"/>
                      <a:pt x="9775" y="47077"/>
                    </a:cubicBezTo>
                    <a:lnTo>
                      <a:pt x="9750" y="47077"/>
                    </a:lnTo>
                    <a:cubicBezTo>
                      <a:pt x="9098" y="47102"/>
                      <a:pt x="8522" y="47478"/>
                      <a:pt x="7895" y="47629"/>
                    </a:cubicBezTo>
                    <a:cubicBezTo>
                      <a:pt x="7795" y="47637"/>
                      <a:pt x="7692" y="47637"/>
                      <a:pt x="7589" y="47637"/>
                    </a:cubicBezTo>
                    <a:lnTo>
                      <a:pt x="7589" y="47637"/>
                    </a:lnTo>
                    <a:cubicBezTo>
                      <a:pt x="7383" y="47637"/>
                      <a:pt x="7177" y="47637"/>
                      <a:pt x="6993" y="47704"/>
                    </a:cubicBezTo>
                    <a:cubicBezTo>
                      <a:pt x="6809" y="47763"/>
                      <a:pt x="6632" y="47789"/>
                      <a:pt x="6461" y="47789"/>
                    </a:cubicBezTo>
                    <a:cubicBezTo>
                      <a:pt x="5979" y="47789"/>
                      <a:pt x="5545" y="47580"/>
                      <a:pt x="5138" y="47303"/>
                    </a:cubicBezTo>
                    <a:cubicBezTo>
                      <a:pt x="3935" y="46451"/>
                      <a:pt x="2757" y="45598"/>
                      <a:pt x="2005" y="44270"/>
                    </a:cubicBezTo>
                    <a:cubicBezTo>
                      <a:pt x="1780" y="43844"/>
                      <a:pt x="1479" y="43493"/>
                      <a:pt x="1053" y="43293"/>
                    </a:cubicBezTo>
                    <a:cubicBezTo>
                      <a:pt x="1053" y="43192"/>
                      <a:pt x="1053" y="43092"/>
                      <a:pt x="1053" y="42967"/>
                    </a:cubicBezTo>
                    <a:cubicBezTo>
                      <a:pt x="1003" y="41538"/>
                      <a:pt x="1103" y="40110"/>
                      <a:pt x="978" y="38681"/>
                    </a:cubicBezTo>
                    <a:cubicBezTo>
                      <a:pt x="953" y="38380"/>
                      <a:pt x="627" y="37904"/>
                      <a:pt x="1003" y="37779"/>
                    </a:cubicBezTo>
                    <a:cubicBezTo>
                      <a:pt x="1128" y="37729"/>
                      <a:pt x="1253" y="37679"/>
                      <a:pt x="1329" y="37628"/>
                    </a:cubicBezTo>
                    <a:cubicBezTo>
                      <a:pt x="1429" y="37628"/>
                      <a:pt x="1529" y="37654"/>
                      <a:pt x="1679" y="37679"/>
                    </a:cubicBezTo>
                    <a:cubicBezTo>
                      <a:pt x="2131" y="37779"/>
                      <a:pt x="2582" y="37879"/>
                      <a:pt x="3033" y="37979"/>
                    </a:cubicBezTo>
                    <a:cubicBezTo>
                      <a:pt x="5865" y="38506"/>
                      <a:pt x="8697" y="38907"/>
                      <a:pt x="11554" y="39032"/>
                    </a:cubicBezTo>
                    <a:cubicBezTo>
                      <a:pt x="12795" y="39235"/>
                      <a:pt x="14053" y="39290"/>
                      <a:pt x="15301" y="39290"/>
                    </a:cubicBezTo>
                    <a:cubicBezTo>
                      <a:pt x="15590" y="39290"/>
                      <a:pt x="15878" y="39287"/>
                      <a:pt x="16166" y="39283"/>
                    </a:cubicBezTo>
                    <a:cubicBezTo>
                      <a:pt x="17019" y="39414"/>
                      <a:pt x="17878" y="39449"/>
                      <a:pt x="18742" y="39449"/>
                    </a:cubicBezTo>
                    <a:cubicBezTo>
                      <a:pt x="19527" y="39449"/>
                      <a:pt x="20315" y="39420"/>
                      <a:pt x="21103" y="39408"/>
                    </a:cubicBezTo>
                    <a:cubicBezTo>
                      <a:pt x="21363" y="39408"/>
                      <a:pt x="21628" y="39430"/>
                      <a:pt x="21890" y="39430"/>
                    </a:cubicBezTo>
                    <a:cubicBezTo>
                      <a:pt x="22186" y="39430"/>
                      <a:pt x="22479" y="39402"/>
                      <a:pt x="22757" y="39283"/>
                    </a:cubicBezTo>
                    <a:cubicBezTo>
                      <a:pt x="22825" y="39339"/>
                      <a:pt x="22893" y="39365"/>
                      <a:pt x="22958" y="39365"/>
                    </a:cubicBezTo>
                    <a:cubicBezTo>
                      <a:pt x="23038" y="39365"/>
                      <a:pt x="23114" y="39326"/>
                      <a:pt x="23183" y="39258"/>
                    </a:cubicBezTo>
                    <a:lnTo>
                      <a:pt x="23985" y="39258"/>
                    </a:lnTo>
                    <a:cubicBezTo>
                      <a:pt x="24131" y="39250"/>
                      <a:pt x="24276" y="39248"/>
                      <a:pt x="24423" y="39248"/>
                    </a:cubicBezTo>
                    <a:cubicBezTo>
                      <a:pt x="24756" y="39248"/>
                      <a:pt x="25092" y="39261"/>
                      <a:pt x="25428" y="39261"/>
                    </a:cubicBezTo>
                    <a:cubicBezTo>
                      <a:pt x="25960" y="39261"/>
                      <a:pt x="26492" y="39228"/>
                      <a:pt x="27018" y="39057"/>
                    </a:cubicBezTo>
                    <a:cubicBezTo>
                      <a:pt x="28346" y="39057"/>
                      <a:pt x="29675" y="38932"/>
                      <a:pt x="31003" y="38631"/>
                    </a:cubicBezTo>
                    <a:cubicBezTo>
                      <a:pt x="31036" y="38628"/>
                      <a:pt x="31070" y="38627"/>
                      <a:pt x="31105" y="38627"/>
                    </a:cubicBezTo>
                    <a:cubicBezTo>
                      <a:pt x="31219" y="38627"/>
                      <a:pt x="31337" y="38638"/>
                      <a:pt x="31454" y="38638"/>
                    </a:cubicBezTo>
                    <a:cubicBezTo>
                      <a:pt x="31647" y="38638"/>
                      <a:pt x="31838" y="38609"/>
                      <a:pt x="32005" y="38456"/>
                    </a:cubicBezTo>
                    <a:cubicBezTo>
                      <a:pt x="33108" y="38430"/>
                      <a:pt x="34186" y="38230"/>
                      <a:pt x="35213" y="37854"/>
                    </a:cubicBezTo>
                    <a:cubicBezTo>
                      <a:pt x="36642" y="37704"/>
                      <a:pt x="37970" y="37303"/>
                      <a:pt x="39249" y="36676"/>
                    </a:cubicBezTo>
                    <a:cubicBezTo>
                      <a:pt x="39198" y="36626"/>
                      <a:pt x="39198" y="36576"/>
                      <a:pt x="39249" y="36576"/>
                    </a:cubicBezTo>
                    <a:cubicBezTo>
                      <a:pt x="39262" y="36569"/>
                      <a:pt x="39275" y="36566"/>
                      <a:pt x="39289" y="36566"/>
                    </a:cubicBezTo>
                    <a:cubicBezTo>
                      <a:pt x="39326" y="36566"/>
                      <a:pt x="39362" y="36589"/>
                      <a:pt x="39399" y="36626"/>
                    </a:cubicBezTo>
                    <a:cubicBezTo>
                      <a:pt x="39675" y="36601"/>
                      <a:pt x="39900" y="36501"/>
                      <a:pt x="40126" y="36375"/>
                    </a:cubicBezTo>
                    <a:close/>
                    <a:moveTo>
                      <a:pt x="1028" y="43994"/>
                    </a:moveTo>
                    <a:cubicBezTo>
                      <a:pt x="1128" y="44019"/>
                      <a:pt x="1203" y="44145"/>
                      <a:pt x="1278" y="44270"/>
                    </a:cubicBezTo>
                    <a:cubicBezTo>
                      <a:pt x="2005" y="45097"/>
                      <a:pt x="2481" y="46125"/>
                      <a:pt x="3384" y="46827"/>
                    </a:cubicBezTo>
                    <a:cubicBezTo>
                      <a:pt x="4088" y="47980"/>
                      <a:pt x="5418" y="48676"/>
                      <a:pt x="6778" y="48676"/>
                    </a:cubicBezTo>
                    <a:cubicBezTo>
                      <a:pt x="7160" y="48676"/>
                      <a:pt x="7546" y="48621"/>
                      <a:pt x="7920" y="48506"/>
                    </a:cubicBezTo>
                    <a:cubicBezTo>
                      <a:pt x="8121" y="48380"/>
                      <a:pt x="8371" y="48330"/>
                      <a:pt x="8597" y="48230"/>
                    </a:cubicBezTo>
                    <a:cubicBezTo>
                      <a:pt x="8672" y="48180"/>
                      <a:pt x="8747" y="48130"/>
                      <a:pt x="8822" y="48055"/>
                    </a:cubicBezTo>
                    <a:cubicBezTo>
                      <a:pt x="8958" y="48108"/>
                      <a:pt x="9083" y="48132"/>
                      <a:pt x="9198" y="48132"/>
                    </a:cubicBezTo>
                    <a:cubicBezTo>
                      <a:pt x="9573" y="48132"/>
                      <a:pt x="9851" y="47879"/>
                      <a:pt x="10100" y="47553"/>
                    </a:cubicBezTo>
                    <a:lnTo>
                      <a:pt x="10126" y="47553"/>
                    </a:lnTo>
                    <a:cubicBezTo>
                      <a:pt x="10226" y="47578"/>
                      <a:pt x="10301" y="47578"/>
                      <a:pt x="10401" y="47578"/>
                    </a:cubicBezTo>
                    <a:cubicBezTo>
                      <a:pt x="10602" y="47528"/>
                      <a:pt x="10777" y="47503"/>
                      <a:pt x="10953" y="47453"/>
                    </a:cubicBezTo>
                    <a:cubicBezTo>
                      <a:pt x="12106" y="46952"/>
                      <a:pt x="13334" y="46676"/>
                      <a:pt x="14537" y="46300"/>
                    </a:cubicBezTo>
                    <a:cubicBezTo>
                      <a:pt x="14762" y="46150"/>
                      <a:pt x="15038" y="46100"/>
                      <a:pt x="15314" y="46050"/>
                    </a:cubicBezTo>
                    <a:cubicBezTo>
                      <a:pt x="15389" y="46024"/>
                      <a:pt x="15489" y="45999"/>
                      <a:pt x="15564" y="45949"/>
                    </a:cubicBezTo>
                    <a:cubicBezTo>
                      <a:pt x="15564" y="45924"/>
                      <a:pt x="15589" y="45899"/>
                      <a:pt x="15589" y="45874"/>
                    </a:cubicBezTo>
                    <a:cubicBezTo>
                      <a:pt x="15614" y="45874"/>
                      <a:pt x="15664" y="45899"/>
                      <a:pt x="15664" y="45899"/>
                    </a:cubicBezTo>
                    <a:lnTo>
                      <a:pt x="15715" y="45874"/>
                    </a:lnTo>
                    <a:cubicBezTo>
                      <a:pt x="15765" y="45924"/>
                      <a:pt x="15815" y="45974"/>
                      <a:pt x="15890" y="45999"/>
                    </a:cubicBezTo>
                    <a:cubicBezTo>
                      <a:pt x="15948" y="46007"/>
                      <a:pt x="16004" y="46012"/>
                      <a:pt x="16057" y="46012"/>
                    </a:cubicBezTo>
                    <a:cubicBezTo>
                      <a:pt x="16188" y="46012"/>
                      <a:pt x="16302" y="45981"/>
                      <a:pt x="16391" y="45874"/>
                    </a:cubicBezTo>
                    <a:cubicBezTo>
                      <a:pt x="16446" y="45916"/>
                      <a:pt x="16502" y="45934"/>
                      <a:pt x="16557" y="45934"/>
                    </a:cubicBezTo>
                    <a:cubicBezTo>
                      <a:pt x="16602" y="45934"/>
                      <a:pt x="16647" y="45922"/>
                      <a:pt x="16692" y="45899"/>
                    </a:cubicBezTo>
                    <a:cubicBezTo>
                      <a:pt x="18772" y="46526"/>
                      <a:pt x="20176" y="48080"/>
                      <a:pt x="21629" y="49558"/>
                    </a:cubicBezTo>
                    <a:cubicBezTo>
                      <a:pt x="22106" y="50060"/>
                      <a:pt x="22607" y="50511"/>
                      <a:pt x="23258" y="50811"/>
                    </a:cubicBezTo>
                    <a:cubicBezTo>
                      <a:pt x="23459" y="50862"/>
                      <a:pt x="23685" y="50912"/>
                      <a:pt x="23885" y="50987"/>
                    </a:cubicBezTo>
                    <a:cubicBezTo>
                      <a:pt x="23985" y="51012"/>
                      <a:pt x="24060" y="51037"/>
                      <a:pt x="24161" y="51037"/>
                    </a:cubicBezTo>
                    <a:cubicBezTo>
                      <a:pt x="24197" y="51044"/>
                      <a:pt x="24234" y="51047"/>
                      <a:pt x="24271" y="51047"/>
                    </a:cubicBezTo>
                    <a:cubicBezTo>
                      <a:pt x="24362" y="51047"/>
                      <a:pt x="24455" y="51030"/>
                      <a:pt x="24562" y="51012"/>
                    </a:cubicBezTo>
                    <a:cubicBezTo>
                      <a:pt x="24587" y="50987"/>
                      <a:pt x="24637" y="50962"/>
                      <a:pt x="24687" y="50937"/>
                    </a:cubicBezTo>
                    <a:cubicBezTo>
                      <a:pt x="24779" y="50992"/>
                      <a:pt x="24868" y="51013"/>
                      <a:pt x="24956" y="51013"/>
                    </a:cubicBezTo>
                    <a:cubicBezTo>
                      <a:pt x="25107" y="51013"/>
                      <a:pt x="25255" y="50950"/>
                      <a:pt x="25414" y="50887"/>
                    </a:cubicBezTo>
                    <a:cubicBezTo>
                      <a:pt x="25489" y="50761"/>
                      <a:pt x="25589" y="50686"/>
                      <a:pt x="25690" y="50611"/>
                    </a:cubicBezTo>
                    <a:cubicBezTo>
                      <a:pt x="25740" y="50586"/>
                      <a:pt x="25765" y="50561"/>
                      <a:pt x="25815" y="50536"/>
                    </a:cubicBezTo>
                    <a:cubicBezTo>
                      <a:pt x="25890" y="50486"/>
                      <a:pt x="25965" y="50461"/>
                      <a:pt x="26065" y="50436"/>
                    </a:cubicBezTo>
                    <a:cubicBezTo>
                      <a:pt x="26466" y="50135"/>
                      <a:pt x="26842" y="49809"/>
                      <a:pt x="27168" y="49458"/>
                    </a:cubicBezTo>
                    <a:lnTo>
                      <a:pt x="28196" y="48305"/>
                    </a:lnTo>
                    <a:cubicBezTo>
                      <a:pt x="28722" y="48004"/>
                      <a:pt x="29274" y="47729"/>
                      <a:pt x="29800" y="47428"/>
                    </a:cubicBezTo>
                    <a:cubicBezTo>
                      <a:pt x="29825" y="47432"/>
                      <a:pt x="29850" y="47434"/>
                      <a:pt x="29875" y="47434"/>
                    </a:cubicBezTo>
                    <a:cubicBezTo>
                      <a:pt x="30000" y="47434"/>
                      <a:pt x="30121" y="47382"/>
                      <a:pt x="30226" y="47278"/>
                    </a:cubicBezTo>
                    <a:lnTo>
                      <a:pt x="30301" y="47278"/>
                    </a:lnTo>
                    <a:lnTo>
                      <a:pt x="30401" y="47253"/>
                    </a:lnTo>
                    <a:cubicBezTo>
                      <a:pt x="30727" y="47278"/>
                      <a:pt x="31053" y="47278"/>
                      <a:pt x="31379" y="47278"/>
                    </a:cubicBezTo>
                    <a:cubicBezTo>
                      <a:pt x="32331" y="47603"/>
                      <a:pt x="33183" y="48105"/>
                      <a:pt x="34010" y="48656"/>
                    </a:cubicBezTo>
                    <a:cubicBezTo>
                      <a:pt x="34336" y="49032"/>
                      <a:pt x="34812" y="49157"/>
                      <a:pt x="35213" y="49433"/>
                    </a:cubicBezTo>
                    <a:cubicBezTo>
                      <a:pt x="35448" y="49613"/>
                      <a:pt x="35708" y="49755"/>
                      <a:pt x="35994" y="49755"/>
                    </a:cubicBezTo>
                    <a:cubicBezTo>
                      <a:pt x="36106" y="49755"/>
                      <a:pt x="36222" y="49733"/>
                      <a:pt x="36341" y="49684"/>
                    </a:cubicBezTo>
                    <a:lnTo>
                      <a:pt x="36366" y="49684"/>
                    </a:lnTo>
                    <a:cubicBezTo>
                      <a:pt x="36366" y="49759"/>
                      <a:pt x="36391" y="49809"/>
                      <a:pt x="36391" y="49859"/>
                    </a:cubicBezTo>
                    <a:cubicBezTo>
                      <a:pt x="36523" y="49880"/>
                      <a:pt x="36656" y="49890"/>
                      <a:pt x="36788" y="49890"/>
                    </a:cubicBezTo>
                    <a:cubicBezTo>
                      <a:pt x="37784" y="49890"/>
                      <a:pt x="38744" y="49327"/>
                      <a:pt x="39098" y="48531"/>
                    </a:cubicBezTo>
                    <a:cubicBezTo>
                      <a:pt x="39374" y="48506"/>
                      <a:pt x="39449" y="48255"/>
                      <a:pt x="39599" y="48055"/>
                    </a:cubicBezTo>
                    <a:cubicBezTo>
                      <a:pt x="39700" y="48030"/>
                      <a:pt x="39775" y="47954"/>
                      <a:pt x="39800" y="47854"/>
                    </a:cubicBezTo>
                    <a:cubicBezTo>
                      <a:pt x="39800" y="47854"/>
                      <a:pt x="39775" y="47829"/>
                      <a:pt x="39775" y="47829"/>
                    </a:cubicBezTo>
                    <a:cubicBezTo>
                      <a:pt x="39850" y="47654"/>
                      <a:pt x="39925" y="47453"/>
                      <a:pt x="40000" y="47278"/>
                    </a:cubicBezTo>
                    <a:cubicBezTo>
                      <a:pt x="40201" y="47002"/>
                      <a:pt x="40376" y="46726"/>
                      <a:pt x="40527" y="46426"/>
                    </a:cubicBezTo>
                    <a:cubicBezTo>
                      <a:pt x="40552" y="46451"/>
                      <a:pt x="40552" y="46476"/>
                      <a:pt x="40577" y="46501"/>
                    </a:cubicBezTo>
                    <a:cubicBezTo>
                      <a:pt x="40752" y="49057"/>
                      <a:pt x="40552" y="51639"/>
                      <a:pt x="40527" y="54220"/>
                    </a:cubicBezTo>
                    <a:cubicBezTo>
                      <a:pt x="40527" y="54421"/>
                      <a:pt x="40527" y="54646"/>
                      <a:pt x="40527" y="54847"/>
                    </a:cubicBezTo>
                    <a:cubicBezTo>
                      <a:pt x="40527" y="55799"/>
                      <a:pt x="40552" y="56751"/>
                      <a:pt x="40502" y="57729"/>
                    </a:cubicBezTo>
                    <a:cubicBezTo>
                      <a:pt x="40477" y="62040"/>
                      <a:pt x="40552" y="66375"/>
                      <a:pt x="40426" y="70711"/>
                    </a:cubicBezTo>
                    <a:cubicBezTo>
                      <a:pt x="40351" y="73970"/>
                      <a:pt x="40251" y="77228"/>
                      <a:pt x="40326" y="80486"/>
                    </a:cubicBezTo>
                    <a:cubicBezTo>
                      <a:pt x="40326" y="80711"/>
                      <a:pt x="40326" y="80962"/>
                      <a:pt x="40301" y="81213"/>
                    </a:cubicBezTo>
                    <a:cubicBezTo>
                      <a:pt x="40326" y="82516"/>
                      <a:pt x="40301" y="83844"/>
                      <a:pt x="40326" y="85173"/>
                    </a:cubicBezTo>
                    <a:cubicBezTo>
                      <a:pt x="40326" y="85348"/>
                      <a:pt x="40326" y="85523"/>
                      <a:pt x="40326" y="85724"/>
                    </a:cubicBezTo>
                    <a:cubicBezTo>
                      <a:pt x="39950" y="86150"/>
                      <a:pt x="39449" y="86426"/>
                      <a:pt x="39023" y="86752"/>
                    </a:cubicBezTo>
                    <a:lnTo>
                      <a:pt x="38998" y="86752"/>
                    </a:lnTo>
                    <a:cubicBezTo>
                      <a:pt x="38948" y="86827"/>
                      <a:pt x="38873" y="86877"/>
                      <a:pt x="38822" y="86927"/>
                    </a:cubicBezTo>
                    <a:cubicBezTo>
                      <a:pt x="38522" y="86952"/>
                      <a:pt x="38321" y="87077"/>
                      <a:pt x="38196" y="87328"/>
                    </a:cubicBezTo>
                    <a:cubicBezTo>
                      <a:pt x="37269" y="87554"/>
                      <a:pt x="36467" y="88055"/>
                      <a:pt x="35589" y="88356"/>
                    </a:cubicBezTo>
                    <a:cubicBezTo>
                      <a:pt x="34612" y="88581"/>
                      <a:pt x="33760" y="89107"/>
                      <a:pt x="32782" y="89283"/>
                    </a:cubicBezTo>
                    <a:cubicBezTo>
                      <a:pt x="32632" y="89308"/>
                      <a:pt x="32532" y="89458"/>
                      <a:pt x="32381" y="89559"/>
                    </a:cubicBezTo>
                    <a:lnTo>
                      <a:pt x="32181" y="89559"/>
                    </a:lnTo>
                    <a:cubicBezTo>
                      <a:pt x="32146" y="89554"/>
                      <a:pt x="32112" y="89551"/>
                      <a:pt x="32078" y="89551"/>
                    </a:cubicBezTo>
                    <a:cubicBezTo>
                      <a:pt x="31770" y="89551"/>
                      <a:pt x="31497" y="89739"/>
                      <a:pt x="31203" y="89784"/>
                    </a:cubicBezTo>
                    <a:cubicBezTo>
                      <a:pt x="30477" y="90035"/>
                      <a:pt x="29750" y="90185"/>
                      <a:pt x="28973" y="90185"/>
                    </a:cubicBezTo>
                    <a:cubicBezTo>
                      <a:pt x="28847" y="90185"/>
                      <a:pt x="28722" y="90185"/>
                      <a:pt x="28622" y="90160"/>
                    </a:cubicBezTo>
                    <a:cubicBezTo>
                      <a:pt x="28522" y="90310"/>
                      <a:pt x="28346" y="90361"/>
                      <a:pt x="28171" y="90361"/>
                    </a:cubicBezTo>
                    <a:cubicBezTo>
                      <a:pt x="27688" y="90361"/>
                      <a:pt x="27227" y="90592"/>
                      <a:pt x="26729" y="90592"/>
                    </a:cubicBezTo>
                    <a:cubicBezTo>
                      <a:pt x="26683" y="90592"/>
                      <a:pt x="26638" y="90590"/>
                      <a:pt x="26592" y="90586"/>
                    </a:cubicBezTo>
                    <a:cubicBezTo>
                      <a:pt x="26503" y="90574"/>
                      <a:pt x="26417" y="90568"/>
                      <a:pt x="26334" y="90568"/>
                    </a:cubicBezTo>
                    <a:cubicBezTo>
                      <a:pt x="26063" y="90568"/>
                      <a:pt x="25819" y="90633"/>
                      <a:pt x="25589" y="90787"/>
                    </a:cubicBezTo>
                    <a:cubicBezTo>
                      <a:pt x="25380" y="90771"/>
                      <a:pt x="25171" y="90760"/>
                      <a:pt x="24963" y="90760"/>
                    </a:cubicBezTo>
                    <a:cubicBezTo>
                      <a:pt x="24497" y="90760"/>
                      <a:pt x="24035" y="90814"/>
                      <a:pt x="23584" y="90987"/>
                    </a:cubicBezTo>
                    <a:lnTo>
                      <a:pt x="23158" y="90987"/>
                    </a:lnTo>
                    <a:cubicBezTo>
                      <a:pt x="22281" y="90987"/>
                      <a:pt x="21379" y="90987"/>
                      <a:pt x="20502" y="90962"/>
                    </a:cubicBezTo>
                    <a:cubicBezTo>
                      <a:pt x="20423" y="90962"/>
                      <a:pt x="20346" y="90958"/>
                      <a:pt x="20271" y="90958"/>
                    </a:cubicBezTo>
                    <a:cubicBezTo>
                      <a:pt x="20085" y="90958"/>
                      <a:pt x="19911" y="90984"/>
                      <a:pt x="19750" y="91163"/>
                    </a:cubicBezTo>
                    <a:lnTo>
                      <a:pt x="19374" y="91163"/>
                    </a:lnTo>
                    <a:cubicBezTo>
                      <a:pt x="19121" y="90991"/>
                      <a:pt x="18848" y="90955"/>
                      <a:pt x="18568" y="90955"/>
                    </a:cubicBezTo>
                    <a:cubicBezTo>
                      <a:pt x="18371" y="90955"/>
                      <a:pt x="18170" y="90973"/>
                      <a:pt x="17971" y="90973"/>
                    </a:cubicBezTo>
                    <a:cubicBezTo>
                      <a:pt x="17836" y="90973"/>
                      <a:pt x="17701" y="90965"/>
                      <a:pt x="17569" y="90937"/>
                    </a:cubicBezTo>
                    <a:cubicBezTo>
                      <a:pt x="17494" y="90887"/>
                      <a:pt x="17419" y="90837"/>
                      <a:pt x="17344" y="90787"/>
                    </a:cubicBezTo>
                    <a:cubicBezTo>
                      <a:pt x="17190" y="90741"/>
                      <a:pt x="17037" y="90695"/>
                      <a:pt x="16877" y="90695"/>
                    </a:cubicBezTo>
                    <a:cubicBezTo>
                      <a:pt x="16777" y="90695"/>
                      <a:pt x="16674" y="90713"/>
                      <a:pt x="16567" y="90762"/>
                    </a:cubicBezTo>
                    <a:lnTo>
                      <a:pt x="16166" y="90762"/>
                    </a:lnTo>
                    <a:cubicBezTo>
                      <a:pt x="16093" y="90870"/>
                      <a:pt x="16020" y="90907"/>
                      <a:pt x="15949" y="90907"/>
                    </a:cubicBezTo>
                    <a:cubicBezTo>
                      <a:pt x="15823" y="90907"/>
                      <a:pt x="15701" y="90794"/>
                      <a:pt x="15589" y="90762"/>
                    </a:cubicBezTo>
                    <a:lnTo>
                      <a:pt x="14762" y="90762"/>
                    </a:lnTo>
                    <a:cubicBezTo>
                      <a:pt x="14537" y="90581"/>
                      <a:pt x="14296" y="90538"/>
                      <a:pt x="14051" y="90538"/>
                    </a:cubicBezTo>
                    <a:cubicBezTo>
                      <a:pt x="13824" y="90538"/>
                      <a:pt x="13595" y="90575"/>
                      <a:pt x="13371" y="90575"/>
                    </a:cubicBezTo>
                    <a:cubicBezTo>
                      <a:pt x="13299" y="90575"/>
                      <a:pt x="13228" y="90571"/>
                      <a:pt x="13158" y="90561"/>
                    </a:cubicBezTo>
                    <a:cubicBezTo>
                      <a:pt x="13083" y="90386"/>
                      <a:pt x="12933" y="90361"/>
                      <a:pt x="12757" y="90361"/>
                    </a:cubicBezTo>
                    <a:lnTo>
                      <a:pt x="12356" y="90361"/>
                    </a:lnTo>
                    <a:cubicBezTo>
                      <a:pt x="12356" y="90285"/>
                      <a:pt x="12356" y="90235"/>
                      <a:pt x="12356" y="90160"/>
                    </a:cubicBezTo>
                    <a:lnTo>
                      <a:pt x="12055" y="90160"/>
                    </a:lnTo>
                    <a:cubicBezTo>
                      <a:pt x="11905" y="90085"/>
                      <a:pt x="11730" y="90060"/>
                      <a:pt x="11554" y="90035"/>
                    </a:cubicBezTo>
                    <a:cubicBezTo>
                      <a:pt x="11429" y="90035"/>
                      <a:pt x="11329" y="90035"/>
                      <a:pt x="11228" y="90110"/>
                    </a:cubicBezTo>
                    <a:cubicBezTo>
                      <a:pt x="11203" y="90110"/>
                      <a:pt x="11178" y="90085"/>
                      <a:pt x="11178" y="90060"/>
                    </a:cubicBezTo>
                    <a:cubicBezTo>
                      <a:pt x="10752" y="89734"/>
                      <a:pt x="10251" y="89709"/>
                      <a:pt x="9800" y="89534"/>
                    </a:cubicBezTo>
                    <a:cubicBezTo>
                      <a:pt x="9654" y="89437"/>
                      <a:pt x="9499" y="89410"/>
                      <a:pt x="9339" y="89410"/>
                    </a:cubicBezTo>
                    <a:cubicBezTo>
                      <a:pt x="9144" y="89410"/>
                      <a:pt x="8944" y="89450"/>
                      <a:pt x="8750" y="89450"/>
                    </a:cubicBezTo>
                    <a:cubicBezTo>
                      <a:pt x="8610" y="89450"/>
                      <a:pt x="8474" y="89429"/>
                      <a:pt x="8346" y="89358"/>
                    </a:cubicBezTo>
                    <a:cubicBezTo>
                      <a:pt x="7594" y="89158"/>
                      <a:pt x="6767" y="89158"/>
                      <a:pt x="6141" y="88556"/>
                    </a:cubicBezTo>
                    <a:lnTo>
                      <a:pt x="5940" y="88556"/>
                    </a:lnTo>
                    <a:cubicBezTo>
                      <a:pt x="5840" y="88280"/>
                      <a:pt x="5639" y="88155"/>
                      <a:pt x="5339" y="88155"/>
                    </a:cubicBezTo>
                    <a:lnTo>
                      <a:pt x="5138" y="88155"/>
                    </a:lnTo>
                    <a:cubicBezTo>
                      <a:pt x="5088" y="88155"/>
                      <a:pt x="5013" y="88155"/>
                      <a:pt x="4963" y="88180"/>
                    </a:cubicBezTo>
                    <a:cubicBezTo>
                      <a:pt x="4612" y="88030"/>
                      <a:pt x="4336" y="87779"/>
                      <a:pt x="3960" y="87754"/>
                    </a:cubicBezTo>
                    <a:cubicBezTo>
                      <a:pt x="3735" y="87503"/>
                      <a:pt x="3484" y="87378"/>
                      <a:pt x="3158" y="87328"/>
                    </a:cubicBezTo>
                    <a:cubicBezTo>
                      <a:pt x="2907" y="86927"/>
                      <a:pt x="2356" y="86852"/>
                      <a:pt x="2131" y="86376"/>
                    </a:cubicBezTo>
                    <a:cubicBezTo>
                      <a:pt x="1780" y="86025"/>
                      <a:pt x="1554" y="85649"/>
                      <a:pt x="1429" y="85248"/>
                    </a:cubicBezTo>
                    <a:cubicBezTo>
                      <a:pt x="1404" y="84646"/>
                      <a:pt x="1404" y="84070"/>
                      <a:pt x="1454" y="83493"/>
                    </a:cubicBezTo>
                    <a:cubicBezTo>
                      <a:pt x="1379" y="82842"/>
                      <a:pt x="1604" y="82140"/>
                      <a:pt x="1253" y="81538"/>
                    </a:cubicBezTo>
                    <a:cubicBezTo>
                      <a:pt x="1253" y="81438"/>
                      <a:pt x="1278" y="81338"/>
                      <a:pt x="1278" y="81263"/>
                    </a:cubicBezTo>
                    <a:cubicBezTo>
                      <a:pt x="1203" y="80962"/>
                      <a:pt x="1228" y="80686"/>
                      <a:pt x="1278" y="80386"/>
                    </a:cubicBezTo>
                    <a:cubicBezTo>
                      <a:pt x="1278" y="80285"/>
                      <a:pt x="1278" y="80185"/>
                      <a:pt x="1253" y="80085"/>
                    </a:cubicBezTo>
                    <a:cubicBezTo>
                      <a:pt x="1253" y="80035"/>
                      <a:pt x="1228" y="79985"/>
                      <a:pt x="1228" y="79934"/>
                    </a:cubicBezTo>
                    <a:cubicBezTo>
                      <a:pt x="1203" y="77729"/>
                      <a:pt x="1228" y="75523"/>
                      <a:pt x="1228" y="73318"/>
                    </a:cubicBezTo>
                    <a:cubicBezTo>
                      <a:pt x="1228" y="73193"/>
                      <a:pt x="1228" y="73092"/>
                      <a:pt x="1228" y="72967"/>
                    </a:cubicBezTo>
                    <a:cubicBezTo>
                      <a:pt x="1203" y="72691"/>
                      <a:pt x="1203" y="72441"/>
                      <a:pt x="1203" y="72165"/>
                    </a:cubicBezTo>
                    <a:cubicBezTo>
                      <a:pt x="1203" y="71814"/>
                      <a:pt x="1203" y="71463"/>
                      <a:pt x="1203" y="71112"/>
                    </a:cubicBezTo>
                    <a:cubicBezTo>
                      <a:pt x="1203" y="71012"/>
                      <a:pt x="1203" y="70912"/>
                      <a:pt x="1178" y="70812"/>
                    </a:cubicBezTo>
                    <a:cubicBezTo>
                      <a:pt x="1178" y="70736"/>
                      <a:pt x="1178" y="70636"/>
                      <a:pt x="1178" y="70536"/>
                    </a:cubicBezTo>
                    <a:cubicBezTo>
                      <a:pt x="1178" y="70411"/>
                      <a:pt x="1153" y="70285"/>
                      <a:pt x="1153" y="70135"/>
                    </a:cubicBezTo>
                    <a:cubicBezTo>
                      <a:pt x="1153" y="70010"/>
                      <a:pt x="1128" y="69884"/>
                      <a:pt x="1103" y="69759"/>
                    </a:cubicBezTo>
                    <a:cubicBezTo>
                      <a:pt x="1053" y="69609"/>
                      <a:pt x="1028" y="69458"/>
                      <a:pt x="1053" y="69308"/>
                    </a:cubicBezTo>
                    <a:cubicBezTo>
                      <a:pt x="1078" y="69183"/>
                      <a:pt x="1078" y="69082"/>
                      <a:pt x="1028" y="68957"/>
                    </a:cubicBezTo>
                    <a:cubicBezTo>
                      <a:pt x="978" y="68932"/>
                      <a:pt x="953" y="68882"/>
                      <a:pt x="953" y="68857"/>
                    </a:cubicBezTo>
                    <a:cubicBezTo>
                      <a:pt x="953" y="68832"/>
                      <a:pt x="953" y="68807"/>
                      <a:pt x="953" y="68807"/>
                    </a:cubicBezTo>
                    <a:cubicBezTo>
                      <a:pt x="953" y="68756"/>
                      <a:pt x="978" y="68731"/>
                      <a:pt x="1028" y="68681"/>
                    </a:cubicBezTo>
                    <a:cubicBezTo>
                      <a:pt x="1053" y="68606"/>
                      <a:pt x="1078" y="68531"/>
                      <a:pt x="1078" y="68431"/>
                    </a:cubicBezTo>
                    <a:cubicBezTo>
                      <a:pt x="1128" y="68205"/>
                      <a:pt x="1253" y="67980"/>
                      <a:pt x="1253" y="67754"/>
                    </a:cubicBezTo>
                    <a:cubicBezTo>
                      <a:pt x="1228" y="63543"/>
                      <a:pt x="1278" y="59333"/>
                      <a:pt x="1228" y="55122"/>
                    </a:cubicBezTo>
                    <a:cubicBezTo>
                      <a:pt x="1153" y="51438"/>
                      <a:pt x="1178" y="47779"/>
                      <a:pt x="1028" y="44120"/>
                    </a:cubicBezTo>
                    <a:cubicBezTo>
                      <a:pt x="1028" y="44070"/>
                      <a:pt x="1028" y="44045"/>
                      <a:pt x="1028" y="43994"/>
                    </a:cubicBezTo>
                    <a:close/>
                    <a:moveTo>
                      <a:pt x="40326" y="86601"/>
                    </a:moveTo>
                    <a:cubicBezTo>
                      <a:pt x="40326" y="86626"/>
                      <a:pt x="40326" y="86651"/>
                      <a:pt x="40326" y="86676"/>
                    </a:cubicBezTo>
                    <a:cubicBezTo>
                      <a:pt x="40351" y="88556"/>
                      <a:pt x="40351" y="88556"/>
                      <a:pt x="38572" y="89308"/>
                    </a:cubicBezTo>
                    <a:cubicBezTo>
                      <a:pt x="37670" y="89709"/>
                      <a:pt x="36717" y="90060"/>
                      <a:pt x="35765" y="90361"/>
                    </a:cubicBezTo>
                    <a:cubicBezTo>
                      <a:pt x="30668" y="92015"/>
                      <a:pt x="25455" y="92757"/>
                      <a:pt x="20125" y="92757"/>
                    </a:cubicBezTo>
                    <a:cubicBezTo>
                      <a:pt x="19401" y="92757"/>
                      <a:pt x="18674" y="92743"/>
                      <a:pt x="17945" y="92716"/>
                    </a:cubicBezTo>
                    <a:cubicBezTo>
                      <a:pt x="13659" y="92566"/>
                      <a:pt x="9524" y="91914"/>
                      <a:pt x="5514" y="90411"/>
                    </a:cubicBezTo>
                    <a:cubicBezTo>
                      <a:pt x="5261" y="90326"/>
                      <a:pt x="5020" y="90208"/>
                      <a:pt x="4767" y="90208"/>
                    </a:cubicBezTo>
                    <a:cubicBezTo>
                      <a:pt x="4644" y="90208"/>
                      <a:pt x="4518" y="90236"/>
                      <a:pt x="4386" y="90310"/>
                    </a:cubicBezTo>
                    <a:cubicBezTo>
                      <a:pt x="4361" y="90285"/>
                      <a:pt x="4361" y="90260"/>
                      <a:pt x="4336" y="90260"/>
                    </a:cubicBezTo>
                    <a:cubicBezTo>
                      <a:pt x="4336" y="90235"/>
                      <a:pt x="4336" y="90235"/>
                      <a:pt x="4336" y="90210"/>
                    </a:cubicBezTo>
                    <a:cubicBezTo>
                      <a:pt x="4286" y="90135"/>
                      <a:pt x="4211" y="90085"/>
                      <a:pt x="4161" y="90035"/>
                    </a:cubicBezTo>
                    <a:cubicBezTo>
                      <a:pt x="4085" y="89985"/>
                      <a:pt x="4010" y="89935"/>
                      <a:pt x="3935" y="89909"/>
                    </a:cubicBezTo>
                    <a:cubicBezTo>
                      <a:pt x="3835" y="89834"/>
                      <a:pt x="3735" y="89734"/>
                      <a:pt x="3634" y="89659"/>
                    </a:cubicBezTo>
                    <a:cubicBezTo>
                      <a:pt x="3233" y="89408"/>
                      <a:pt x="2857" y="89132"/>
                      <a:pt x="2431" y="88932"/>
                    </a:cubicBezTo>
                    <a:cubicBezTo>
                      <a:pt x="1629" y="88581"/>
                      <a:pt x="1278" y="87980"/>
                      <a:pt x="1404" y="87102"/>
                    </a:cubicBezTo>
                    <a:cubicBezTo>
                      <a:pt x="1404" y="86952"/>
                      <a:pt x="1429" y="86777"/>
                      <a:pt x="1429" y="86626"/>
                    </a:cubicBezTo>
                    <a:cubicBezTo>
                      <a:pt x="1479" y="86726"/>
                      <a:pt x="1579" y="86752"/>
                      <a:pt x="1704" y="86777"/>
                    </a:cubicBezTo>
                    <a:cubicBezTo>
                      <a:pt x="2005" y="87203"/>
                      <a:pt x="2506" y="87353"/>
                      <a:pt x="2933" y="87579"/>
                    </a:cubicBezTo>
                    <a:cubicBezTo>
                      <a:pt x="3108" y="87904"/>
                      <a:pt x="3434" y="88030"/>
                      <a:pt x="3735" y="88155"/>
                    </a:cubicBezTo>
                    <a:cubicBezTo>
                      <a:pt x="3960" y="88356"/>
                      <a:pt x="4211" y="88506"/>
                      <a:pt x="4486" y="88581"/>
                    </a:cubicBezTo>
                    <a:cubicBezTo>
                      <a:pt x="4562" y="88681"/>
                      <a:pt x="4637" y="88731"/>
                      <a:pt x="4737" y="88731"/>
                    </a:cubicBezTo>
                    <a:cubicBezTo>
                      <a:pt x="4812" y="88731"/>
                      <a:pt x="4862" y="88757"/>
                      <a:pt x="4938" y="88757"/>
                    </a:cubicBezTo>
                    <a:cubicBezTo>
                      <a:pt x="6993" y="89734"/>
                      <a:pt x="9148" y="90336"/>
                      <a:pt x="11354" y="90737"/>
                    </a:cubicBezTo>
                    <a:cubicBezTo>
                      <a:pt x="11744" y="90867"/>
                      <a:pt x="12135" y="90997"/>
                      <a:pt x="12542" y="90997"/>
                    </a:cubicBezTo>
                    <a:cubicBezTo>
                      <a:pt x="12605" y="90997"/>
                      <a:pt x="12668" y="90994"/>
                      <a:pt x="12732" y="90987"/>
                    </a:cubicBezTo>
                    <a:cubicBezTo>
                      <a:pt x="13108" y="91213"/>
                      <a:pt x="13534" y="91138"/>
                      <a:pt x="13960" y="91163"/>
                    </a:cubicBezTo>
                    <a:lnTo>
                      <a:pt x="13985" y="91163"/>
                    </a:lnTo>
                    <a:cubicBezTo>
                      <a:pt x="14054" y="91259"/>
                      <a:pt x="14123" y="91317"/>
                      <a:pt x="14196" y="91317"/>
                    </a:cubicBezTo>
                    <a:cubicBezTo>
                      <a:pt x="14256" y="91317"/>
                      <a:pt x="14318" y="91278"/>
                      <a:pt x="14386" y="91188"/>
                    </a:cubicBezTo>
                    <a:lnTo>
                      <a:pt x="14461" y="91213"/>
                    </a:lnTo>
                    <a:cubicBezTo>
                      <a:pt x="14461" y="91213"/>
                      <a:pt x="14562" y="91163"/>
                      <a:pt x="14562" y="91163"/>
                    </a:cubicBezTo>
                    <a:cubicBezTo>
                      <a:pt x="14750" y="91319"/>
                      <a:pt x="14957" y="91349"/>
                      <a:pt x="15172" y="91349"/>
                    </a:cubicBezTo>
                    <a:cubicBezTo>
                      <a:pt x="15301" y="91349"/>
                      <a:pt x="15433" y="91338"/>
                      <a:pt x="15564" y="91338"/>
                    </a:cubicBezTo>
                    <a:cubicBezTo>
                      <a:pt x="16355" y="91531"/>
                      <a:pt x="17146" y="91589"/>
                      <a:pt x="17945" y="91589"/>
                    </a:cubicBezTo>
                    <a:cubicBezTo>
                      <a:pt x="18286" y="91589"/>
                      <a:pt x="18628" y="91579"/>
                      <a:pt x="18973" y="91564"/>
                    </a:cubicBezTo>
                    <a:lnTo>
                      <a:pt x="19173" y="91564"/>
                    </a:lnTo>
                    <a:cubicBezTo>
                      <a:pt x="19611" y="91605"/>
                      <a:pt x="20050" y="91620"/>
                      <a:pt x="20490" y="91620"/>
                    </a:cubicBezTo>
                    <a:cubicBezTo>
                      <a:pt x="21664" y="91620"/>
                      <a:pt x="22844" y="91513"/>
                      <a:pt x="24010" y="91513"/>
                    </a:cubicBezTo>
                    <a:cubicBezTo>
                      <a:pt x="24537" y="91513"/>
                      <a:pt x="25138" y="91488"/>
                      <a:pt x="25589" y="91087"/>
                    </a:cubicBezTo>
                    <a:cubicBezTo>
                      <a:pt x="25589" y="91087"/>
                      <a:pt x="25664" y="91138"/>
                      <a:pt x="25664" y="91138"/>
                    </a:cubicBezTo>
                    <a:cubicBezTo>
                      <a:pt x="25664" y="91138"/>
                      <a:pt x="25765" y="91112"/>
                      <a:pt x="25765" y="91112"/>
                    </a:cubicBezTo>
                    <a:cubicBezTo>
                      <a:pt x="25859" y="91261"/>
                      <a:pt x="25976" y="91330"/>
                      <a:pt x="26103" y="91330"/>
                    </a:cubicBezTo>
                    <a:cubicBezTo>
                      <a:pt x="26211" y="91330"/>
                      <a:pt x="26326" y="91280"/>
                      <a:pt x="26441" y="91188"/>
                    </a:cubicBezTo>
                    <a:lnTo>
                      <a:pt x="26517" y="91213"/>
                    </a:lnTo>
                    <a:cubicBezTo>
                      <a:pt x="26517" y="91213"/>
                      <a:pt x="26592" y="91163"/>
                      <a:pt x="26592" y="91163"/>
                    </a:cubicBezTo>
                    <a:cubicBezTo>
                      <a:pt x="27193" y="91112"/>
                      <a:pt x="27795" y="91037"/>
                      <a:pt x="28396" y="90962"/>
                    </a:cubicBezTo>
                    <a:cubicBezTo>
                      <a:pt x="29324" y="90812"/>
                      <a:pt x="30301" y="90711"/>
                      <a:pt x="31203" y="90361"/>
                    </a:cubicBezTo>
                    <a:cubicBezTo>
                      <a:pt x="31227" y="90363"/>
                      <a:pt x="31250" y="90364"/>
                      <a:pt x="31272" y="90364"/>
                    </a:cubicBezTo>
                    <a:cubicBezTo>
                      <a:pt x="31466" y="90364"/>
                      <a:pt x="31625" y="90272"/>
                      <a:pt x="31805" y="90160"/>
                    </a:cubicBezTo>
                    <a:cubicBezTo>
                      <a:pt x="32356" y="90160"/>
                      <a:pt x="32883" y="89960"/>
                      <a:pt x="33409" y="89759"/>
                    </a:cubicBezTo>
                    <a:cubicBezTo>
                      <a:pt x="34086" y="89483"/>
                      <a:pt x="34812" y="89408"/>
                      <a:pt x="35439" y="88982"/>
                    </a:cubicBezTo>
                    <a:cubicBezTo>
                      <a:pt x="35467" y="88984"/>
                      <a:pt x="35495" y="88985"/>
                      <a:pt x="35523" y="88985"/>
                    </a:cubicBezTo>
                    <a:cubicBezTo>
                      <a:pt x="35813" y="88985"/>
                      <a:pt x="36062" y="88871"/>
                      <a:pt x="36291" y="88757"/>
                    </a:cubicBezTo>
                    <a:cubicBezTo>
                      <a:pt x="37093" y="88381"/>
                      <a:pt x="37870" y="87980"/>
                      <a:pt x="38647" y="87579"/>
                    </a:cubicBezTo>
                    <a:cubicBezTo>
                      <a:pt x="38923" y="87554"/>
                      <a:pt x="39098" y="87378"/>
                      <a:pt x="39223" y="87153"/>
                    </a:cubicBezTo>
                    <a:cubicBezTo>
                      <a:pt x="39650" y="87153"/>
                      <a:pt x="39925" y="86726"/>
                      <a:pt x="40326" y="86601"/>
                    </a:cubicBezTo>
                    <a:close/>
                    <a:moveTo>
                      <a:pt x="55170" y="1"/>
                    </a:moveTo>
                    <a:cubicBezTo>
                      <a:pt x="55085" y="1"/>
                      <a:pt x="54991" y="4"/>
                      <a:pt x="54888" y="9"/>
                    </a:cubicBezTo>
                    <a:cubicBezTo>
                      <a:pt x="53133" y="135"/>
                      <a:pt x="51379" y="210"/>
                      <a:pt x="49675" y="711"/>
                    </a:cubicBezTo>
                    <a:cubicBezTo>
                      <a:pt x="49198" y="836"/>
                      <a:pt x="48697" y="962"/>
                      <a:pt x="48196" y="962"/>
                    </a:cubicBezTo>
                    <a:cubicBezTo>
                      <a:pt x="47569" y="962"/>
                      <a:pt x="47218" y="1237"/>
                      <a:pt x="46893" y="1814"/>
                    </a:cubicBezTo>
                    <a:cubicBezTo>
                      <a:pt x="45213" y="5072"/>
                      <a:pt x="43484" y="8305"/>
                      <a:pt x="41730" y="11513"/>
                    </a:cubicBezTo>
                    <a:cubicBezTo>
                      <a:pt x="40301" y="14120"/>
                      <a:pt x="38923" y="16726"/>
                      <a:pt x="37594" y="19383"/>
                    </a:cubicBezTo>
                    <a:cubicBezTo>
                      <a:pt x="37118" y="20360"/>
                      <a:pt x="36517" y="21288"/>
                      <a:pt x="36166" y="22340"/>
                    </a:cubicBezTo>
                    <a:cubicBezTo>
                      <a:pt x="36066" y="22390"/>
                      <a:pt x="36015" y="22491"/>
                      <a:pt x="36015" y="22616"/>
                    </a:cubicBezTo>
                    <a:cubicBezTo>
                      <a:pt x="35965" y="22641"/>
                      <a:pt x="35965" y="22666"/>
                      <a:pt x="35965" y="22741"/>
                    </a:cubicBezTo>
                    <a:cubicBezTo>
                      <a:pt x="35865" y="22791"/>
                      <a:pt x="35840" y="22892"/>
                      <a:pt x="35815" y="23017"/>
                    </a:cubicBezTo>
                    <a:lnTo>
                      <a:pt x="35815" y="23042"/>
                    </a:lnTo>
                    <a:cubicBezTo>
                      <a:pt x="35665" y="23117"/>
                      <a:pt x="35589" y="23242"/>
                      <a:pt x="35564" y="23393"/>
                    </a:cubicBezTo>
                    <a:cubicBezTo>
                      <a:pt x="35414" y="23493"/>
                      <a:pt x="35414" y="23668"/>
                      <a:pt x="35414" y="23819"/>
                    </a:cubicBezTo>
                    <a:cubicBezTo>
                      <a:pt x="34712" y="24746"/>
                      <a:pt x="34311" y="25799"/>
                      <a:pt x="33835" y="26826"/>
                    </a:cubicBezTo>
                    <a:cubicBezTo>
                      <a:pt x="33558" y="27424"/>
                      <a:pt x="33226" y="27676"/>
                      <a:pt x="32685" y="27676"/>
                    </a:cubicBezTo>
                    <a:cubicBezTo>
                      <a:pt x="32590" y="27676"/>
                      <a:pt x="32489" y="27668"/>
                      <a:pt x="32381" y="27653"/>
                    </a:cubicBezTo>
                    <a:cubicBezTo>
                      <a:pt x="32187" y="27635"/>
                      <a:pt x="31992" y="27630"/>
                      <a:pt x="31798" y="27630"/>
                    </a:cubicBezTo>
                    <a:cubicBezTo>
                      <a:pt x="31585" y="27630"/>
                      <a:pt x="31373" y="27636"/>
                      <a:pt x="31160" y="27636"/>
                    </a:cubicBezTo>
                    <a:cubicBezTo>
                      <a:pt x="31041" y="27636"/>
                      <a:pt x="30922" y="27634"/>
                      <a:pt x="30802" y="27628"/>
                    </a:cubicBezTo>
                    <a:cubicBezTo>
                      <a:pt x="29399" y="27578"/>
                      <a:pt x="27995" y="27478"/>
                      <a:pt x="26592" y="27478"/>
                    </a:cubicBezTo>
                    <a:cubicBezTo>
                      <a:pt x="25303" y="27468"/>
                      <a:pt x="24013" y="27458"/>
                      <a:pt x="22722" y="27458"/>
                    </a:cubicBezTo>
                    <a:cubicBezTo>
                      <a:pt x="20851" y="27458"/>
                      <a:pt x="18977" y="27479"/>
                      <a:pt x="17093" y="27553"/>
                    </a:cubicBezTo>
                    <a:cubicBezTo>
                      <a:pt x="14035" y="27653"/>
                      <a:pt x="10978" y="27729"/>
                      <a:pt x="7920" y="28004"/>
                    </a:cubicBezTo>
                    <a:cubicBezTo>
                      <a:pt x="6466" y="28105"/>
                      <a:pt x="5013" y="28305"/>
                      <a:pt x="3534" y="28405"/>
                    </a:cubicBezTo>
                    <a:cubicBezTo>
                      <a:pt x="2557" y="28481"/>
                      <a:pt x="1654" y="28706"/>
                      <a:pt x="702" y="28957"/>
                    </a:cubicBezTo>
                    <a:cubicBezTo>
                      <a:pt x="226" y="29107"/>
                      <a:pt x="50" y="29408"/>
                      <a:pt x="50" y="29934"/>
                    </a:cubicBezTo>
                    <a:cubicBezTo>
                      <a:pt x="0" y="31939"/>
                      <a:pt x="25" y="33969"/>
                      <a:pt x="50" y="35999"/>
                    </a:cubicBezTo>
                    <a:cubicBezTo>
                      <a:pt x="100" y="38706"/>
                      <a:pt x="100" y="41388"/>
                      <a:pt x="126" y="44095"/>
                    </a:cubicBezTo>
                    <a:cubicBezTo>
                      <a:pt x="176" y="48506"/>
                      <a:pt x="151" y="52892"/>
                      <a:pt x="276" y="57303"/>
                    </a:cubicBezTo>
                    <a:cubicBezTo>
                      <a:pt x="351" y="59107"/>
                      <a:pt x="326" y="60912"/>
                      <a:pt x="351" y="62691"/>
                    </a:cubicBezTo>
                    <a:cubicBezTo>
                      <a:pt x="351" y="62892"/>
                      <a:pt x="326" y="63092"/>
                      <a:pt x="326" y="63293"/>
                    </a:cubicBezTo>
                    <a:cubicBezTo>
                      <a:pt x="326" y="65824"/>
                      <a:pt x="351" y="68355"/>
                      <a:pt x="401" y="70887"/>
                    </a:cubicBezTo>
                    <a:cubicBezTo>
                      <a:pt x="401" y="71363"/>
                      <a:pt x="251" y="71889"/>
                      <a:pt x="527" y="72340"/>
                    </a:cubicBezTo>
                    <a:cubicBezTo>
                      <a:pt x="527" y="72340"/>
                      <a:pt x="527" y="72365"/>
                      <a:pt x="527" y="72365"/>
                    </a:cubicBezTo>
                    <a:cubicBezTo>
                      <a:pt x="501" y="72340"/>
                      <a:pt x="501" y="72340"/>
                      <a:pt x="501" y="72340"/>
                    </a:cubicBezTo>
                    <a:cubicBezTo>
                      <a:pt x="451" y="72391"/>
                      <a:pt x="476" y="72466"/>
                      <a:pt x="501" y="72516"/>
                    </a:cubicBezTo>
                    <a:lnTo>
                      <a:pt x="527" y="72491"/>
                    </a:lnTo>
                    <a:lnTo>
                      <a:pt x="527" y="72491"/>
                    </a:lnTo>
                    <a:cubicBezTo>
                      <a:pt x="326" y="73318"/>
                      <a:pt x="301" y="74170"/>
                      <a:pt x="527" y="74997"/>
                    </a:cubicBezTo>
                    <a:lnTo>
                      <a:pt x="527" y="75047"/>
                    </a:lnTo>
                    <a:cubicBezTo>
                      <a:pt x="401" y="75173"/>
                      <a:pt x="401" y="75298"/>
                      <a:pt x="527" y="75398"/>
                    </a:cubicBezTo>
                    <a:cubicBezTo>
                      <a:pt x="451" y="75498"/>
                      <a:pt x="451" y="75574"/>
                      <a:pt x="527" y="75649"/>
                    </a:cubicBezTo>
                    <a:cubicBezTo>
                      <a:pt x="401" y="75774"/>
                      <a:pt x="401" y="75874"/>
                      <a:pt x="527" y="75975"/>
                    </a:cubicBezTo>
                    <a:cubicBezTo>
                      <a:pt x="476" y="76025"/>
                      <a:pt x="501" y="76075"/>
                      <a:pt x="527" y="76125"/>
                    </a:cubicBezTo>
                    <a:cubicBezTo>
                      <a:pt x="527" y="76200"/>
                      <a:pt x="527" y="76250"/>
                      <a:pt x="527" y="76325"/>
                    </a:cubicBezTo>
                    <a:cubicBezTo>
                      <a:pt x="501" y="77077"/>
                      <a:pt x="476" y="77804"/>
                      <a:pt x="552" y="78531"/>
                    </a:cubicBezTo>
                    <a:lnTo>
                      <a:pt x="552" y="78731"/>
                    </a:lnTo>
                    <a:cubicBezTo>
                      <a:pt x="552" y="78807"/>
                      <a:pt x="552" y="78857"/>
                      <a:pt x="552" y="78932"/>
                    </a:cubicBezTo>
                    <a:cubicBezTo>
                      <a:pt x="501" y="79208"/>
                      <a:pt x="501" y="79458"/>
                      <a:pt x="552" y="79734"/>
                    </a:cubicBezTo>
                    <a:cubicBezTo>
                      <a:pt x="552" y="79809"/>
                      <a:pt x="552" y="79859"/>
                      <a:pt x="552" y="79934"/>
                    </a:cubicBezTo>
                    <a:cubicBezTo>
                      <a:pt x="577" y="79934"/>
                      <a:pt x="577" y="79960"/>
                      <a:pt x="602" y="80010"/>
                    </a:cubicBezTo>
                    <a:cubicBezTo>
                      <a:pt x="602" y="80010"/>
                      <a:pt x="602" y="80010"/>
                      <a:pt x="602" y="80035"/>
                    </a:cubicBezTo>
                    <a:cubicBezTo>
                      <a:pt x="577" y="80010"/>
                      <a:pt x="577" y="79960"/>
                      <a:pt x="552" y="79934"/>
                    </a:cubicBezTo>
                    <a:cubicBezTo>
                      <a:pt x="552" y="80010"/>
                      <a:pt x="552" y="80060"/>
                      <a:pt x="552" y="80135"/>
                    </a:cubicBezTo>
                    <a:cubicBezTo>
                      <a:pt x="552" y="80260"/>
                      <a:pt x="552" y="80411"/>
                      <a:pt x="552" y="80536"/>
                    </a:cubicBezTo>
                    <a:cubicBezTo>
                      <a:pt x="501" y="80812"/>
                      <a:pt x="501" y="81062"/>
                      <a:pt x="552" y="81338"/>
                    </a:cubicBezTo>
                    <a:cubicBezTo>
                      <a:pt x="552" y="81413"/>
                      <a:pt x="552" y="81463"/>
                      <a:pt x="552" y="81538"/>
                    </a:cubicBezTo>
                    <a:cubicBezTo>
                      <a:pt x="577" y="81538"/>
                      <a:pt x="577" y="81564"/>
                      <a:pt x="602" y="81614"/>
                    </a:cubicBezTo>
                    <a:cubicBezTo>
                      <a:pt x="602" y="81614"/>
                      <a:pt x="602" y="81614"/>
                      <a:pt x="602" y="81639"/>
                    </a:cubicBezTo>
                    <a:cubicBezTo>
                      <a:pt x="577" y="81614"/>
                      <a:pt x="577" y="81564"/>
                      <a:pt x="552" y="81538"/>
                    </a:cubicBezTo>
                    <a:cubicBezTo>
                      <a:pt x="552" y="81614"/>
                      <a:pt x="552" y="81664"/>
                      <a:pt x="552" y="81739"/>
                    </a:cubicBezTo>
                    <a:cubicBezTo>
                      <a:pt x="501" y="81864"/>
                      <a:pt x="501" y="82015"/>
                      <a:pt x="577" y="82140"/>
                    </a:cubicBezTo>
                    <a:cubicBezTo>
                      <a:pt x="577" y="82265"/>
                      <a:pt x="552" y="82416"/>
                      <a:pt x="552" y="82541"/>
                    </a:cubicBezTo>
                    <a:cubicBezTo>
                      <a:pt x="552" y="82616"/>
                      <a:pt x="552" y="82666"/>
                      <a:pt x="552" y="82741"/>
                    </a:cubicBezTo>
                    <a:cubicBezTo>
                      <a:pt x="552" y="84346"/>
                      <a:pt x="577" y="85924"/>
                      <a:pt x="577" y="87528"/>
                    </a:cubicBezTo>
                    <a:cubicBezTo>
                      <a:pt x="577" y="87929"/>
                      <a:pt x="552" y="88330"/>
                      <a:pt x="577" y="88706"/>
                    </a:cubicBezTo>
                    <a:cubicBezTo>
                      <a:pt x="627" y="89308"/>
                      <a:pt x="1329" y="88832"/>
                      <a:pt x="1504" y="89258"/>
                    </a:cubicBezTo>
                    <a:cubicBezTo>
                      <a:pt x="1579" y="89383"/>
                      <a:pt x="1755" y="89458"/>
                      <a:pt x="1880" y="89559"/>
                    </a:cubicBezTo>
                    <a:cubicBezTo>
                      <a:pt x="2281" y="89834"/>
                      <a:pt x="2657" y="90085"/>
                      <a:pt x="3133" y="90160"/>
                    </a:cubicBezTo>
                    <a:cubicBezTo>
                      <a:pt x="3183" y="90260"/>
                      <a:pt x="3233" y="90310"/>
                      <a:pt x="3359" y="90310"/>
                    </a:cubicBezTo>
                    <a:cubicBezTo>
                      <a:pt x="3384" y="90361"/>
                      <a:pt x="3434" y="90386"/>
                      <a:pt x="3484" y="90386"/>
                    </a:cubicBezTo>
                    <a:cubicBezTo>
                      <a:pt x="3609" y="90536"/>
                      <a:pt x="3760" y="90561"/>
                      <a:pt x="3935" y="90586"/>
                    </a:cubicBezTo>
                    <a:cubicBezTo>
                      <a:pt x="3960" y="90686"/>
                      <a:pt x="4035" y="90737"/>
                      <a:pt x="4161" y="90737"/>
                    </a:cubicBezTo>
                    <a:cubicBezTo>
                      <a:pt x="4211" y="90737"/>
                      <a:pt x="4286" y="90762"/>
                      <a:pt x="4336" y="90762"/>
                    </a:cubicBezTo>
                    <a:cubicBezTo>
                      <a:pt x="4637" y="91062"/>
                      <a:pt x="5013" y="91188"/>
                      <a:pt x="5389" y="91313"/>
                    </a:cubicBezTo>
                    <a:cubicBezTo>
                      <a:pt x="7444" y="92040"/>
                      <a:pt x="9524" y="92566"/>
                      <a:pt x="11654" y="92967"/>
                    </a:cubicBezTo>
                    <a:cubicBezTo>
                      <a:pt x="14486" y="93518"/>
                      <a:pt x="17319" y="93694"/>
                      <a:pt x="20176" y="93694"/>
                    </a:cubicBezTo>
                    <a:cubicBezTo>
                      <a:pt x="23434" y="93669"/>
                      <a:pt x="26692" y="93418"/>
                      <a:pt x="29900" y="92742"/>
                    </a:cubicBezTo>
                    <a:cubicBezTo>
                      <a:pt x="32256" y="92265"/>
                      <a:pt x="34612" y="91664"/>
                      <a:pt x="36918" y="90887"/>
                    </a:cubicBezTo>
                    <a:cubicBezTo>
                      <a:pt x="38121" y="90486"/>
                      <a:pt x="39249" y="89909"/>
                      <a:pt x="40426" y="89433"/>
                    </a:cubicBezTo>
                    <a:cubicBezTo>
                      <a:pt x="41304" y="89057"/>
                      <a:pt x="41153" y="89183"/>
                      <a:pt x="41178" y="88280"/>
                    </a:cubicBezTo>
                    <a:cubicBezTo>
                      <a:pt x="41228" y="83017"/>
                      <a:pt x="41254" y="77729"/>
                      <a:pt x="41354" y="72466"/>
                    </a:cubicBezTo>
                    <a:cubicBezTo>
                      <a:pt x="41429" y="66300"/>
                      <a:pt x="41404" y="60135"/>
                      <a:pt x="41554" y="53969"/>
                    </a:cubicBezTo>
                    <a:cubicBezTo>
                      <a:pt x="41655" y="48230"/>
                      <a:pt x="41604" y="42491"/>
                      <a:pt x="41680" y="36751"/>
                    </a:cubicBezTo>
                    <a:cubicBezTo>
                      <a:pt x="41705" y="34721"/>
                      <a:pt x="41780" y="32716"/>
                      <a:pt x="41705" y="30686"/>
                    </a:cubicBezTo>
                    <a:cubicBezTo>
                      <a:pt x="41680" y="29207"/>
                      <a:pt x="41354" y="28856"/>
                      <a:pt x="39950" y="28455"/>
                    </a:cubicBezTo>
                    <a:cubicBezTo>
                      <a:pt x="39800" y="28405"/>
                      <a:pt x="39624" y="28430"/>
                      <a:pt x="39474" y="28405"/>
                    </a:cubicBezTo>
                    <a:cubicBezTo>
                      <a:pt x="38672" y="28080"/>
                      <a:pt x="37795" y="28180"/>
                      <a:pt x="36943" y="27929"/>
                    </a:cubicBezTo>
                    <a:cubicBezTo>
                      <a:pt x="37018" y="27704"/>
                      <a:pt x="37018" y="27578"/>
                      <a:pt x="37093" y="27478"/>
                    </a:cubicBezTo>
                    <a:cubicBezTo>
                      <a:pt x="38497" y="24846"/>
                      <a:pt x="39900" y="22240"/>
                      <a:pt x="41279" y="19633"/>
                    </a:cubicBezTo>
                    <a:cubicBezTo>
                      <a:pt x="42858" y="16701"/>
                      <a:pt x="44411" y="13744"/>
                      <a:pt x="45965" y="10811"/>
                    </a:cubicBezTo>
                    <a:cubicBezTo>
                      <a:pt x="47093" y="8731"/>
                      <a:pt x="48196" y="6626"/>
                      <a:pt x="49274" y="4546"/>
                    </a:cubicBezTo>
                    <a:cubicBezTo>
                      <a:pt x="49499" y="4120"/>
                      <a:pt x="49800" y="3919"/>
                      <a:pt x="50301" y="3919"/>
                    </a:cubicBezTo>
                    <a:cubicBezTo>
                      <a:pt x="51354" y="3919"/>
                      <a:pt x="52432" y="3794"/>
                      <a:pt x="53484" y="3769"/>
                    </a:cubicBezTo>
                    <a:cubicBezTo>
                      <a:pt x="54211" y="3719"/>
                      <a:pt x="54963" y="3719"/>
                      <a:pt x="55690" y="3719"/>
                    </a:cubicBezTo>
                    <a:cubicBezTo>
                      <a:pt x="56041" y="3719"/>
                      <a:pt x="56291" y="3643"/>
                      <a:pt x="56266" y="3242"/>
                    </a:cubicBezTo>
                    <a:cubicBezTo>
                      <a:pt x="56216" y="2490"/>
                      <a:pt x="56216" y="1764"/>
                      <a:pt x="56116" y="1037"/>
                    </a:cubicBezTo>
                    <a:cubicBezTo>
                      <a:pt x="56026" y="210"/>
                      <a:pt x="55877" y="1"/>
                      <a:pt x="55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2269575" y="2661550"/>
                <a:ext cx="151650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5270" extrusionOk="0">
                    <a:moveTo>
                      <a:pt x="2807" y="4818"/>
                    </a:moveTo>
                    <a:cubicBezTo>
                      <a:pt x="2832" y="4843"/>
                      <a:pt x="2832" y="4843"/>
                      <a:pt x="2857" y="4868"/>
                    </a:cubicBezTo>
                    <a:lnTo>
                      <a:pt x="2807" y="4868"/>
                    </a:lnTo>
                    <a:cubicBezTo>
                      <a:pt x="2807" y="4843"/>
                      <a:pt x="2807" y="4843"/>
                      <a:pt x="2807" y="4818"/>
                    </a:cubicBezTo>
                    <a:close/>
                    <a:moveTo>
                      <a:pt x="2539" y="1"/>
                    </a:moveTo>
                    <a:cubicBezTo>
                      <a:pt x="2107" y="1"/>
                      <a:pt x="1677" y="84"/>
                      <a:pt x="1278" y="257"/>
                    </a:cubicBezTo>
                    <a:cubicBezTo>
                      <a:pt x="827" y="457"/>
                      <a:pt x="577" y="758"/>
                      <a:pt x="602" y="1234"/>
                    </a:cubicBezTo>
                    <a:cubicBezTo>
                      <a:pt x="0" y="1835"/>
                      <a:pt x="276" y="2587"/>
                      <a:pt x="176" y="3264"/>
                    </a:cubicBezTo>
                    <a:cubicBezTo>
                      <a:pt x="276" y="3790"/>
                      <a:pt x="602" y="4191"/>
                      <a:pt x="827" y="4668"/>
                    </a:cubicBezTo>
                    <a:cubicBezTo>
                      <a:pt x="827" y="4743"/>
                      <a:pt x="852" y="4818"/>
                      <a:pt x="902" y="4893"/>
                    </a:cubicBezTo>
                    <a:cubicBezTo>
                      <a:pt x="953" y="4993"/>
                      <a:pt x="1053" y="5069"/>
                      <a:pt x="1153" y="5144"/>
                    </a:cubicBezTo>
                    <a:lnTo>
                      <a:pt x="1228" y="5144"/>
                    </a:lnTo>
                    <a:cubicBezTo>
                      <a:pt x="1203" y="5194"/>
                      <a:pt x="1203" y="5219"/>
                      <a:pt x="1203" y="5269"/>
                    </a:cubicBezTo>
                    <a:cubicBezTo>
                      <a:pt x="1404" y="5269"/>
                      <a:pt x="1629" y="5269"/>
                      <a:pt x="1830" y="5244"/>
                    </a:cubicBezTo>
                    <a:cubicBezTo>
                      <a:pt x="1938" y="5249"/>
                      <a:pt x="2047" y="5252"/>
                      <a:pt x="2156" y="5252"/>
                    </a:cubicBezTo>
                    <a:cubicBezTo>
                      <a:pt x="2555" y="5252"/>
                      <a:pt x="2960" y="5212"/>
                      <a:pt x="3333" y="5094"/>
                    </a:cubicBezTo>
                    <a:cubicBezTo>
                      <a:pt x="3378" y="5101"/>
                      <a:pt x="3422" y="5104"/>
                      <a:pt x="3466" y="5104"/>
                    </a:cubicBezTo>
                    <a:cubicBezTo>
                      <a:pt x="3572" y="5104"/>
                      <a:pt x="3678" y="5086"/>
                      <a:pt x="3785" y="5069"/>
                    </a:cubicBezTo>
                    <a:cubicBezTo>
                      <a:pt x="4211" y="4993"/>
                      <a:pt x="4486" y="4668"/>
                      <a:pt x="4812" y="4467"/>
                    </a:cubicBezTo>
                    <a:cubicBezTo>
                      <a:pt x="5213" y="3966"/>
                      <a:pt x="5564" y="3439"/>
                      <a:pt x="5815" y="2863"/>
                    </a:cubicBezTo>
                    <a:cubicBezTo>
                      <a:pt x="6065" y="2587"/>
                      <a:pt x="5990" y="2337"/>
                      <a:pt x="5815" y="2061"/>
                    </a:cubicBezTo>
                    <a:cubicBezTo>
                      <a:pt x="5539" y="1861"/>
                      <a:pt x="5639" y="1359"/>
                      <a:pt x="5238" y="1259"/>
                    </a:cubicBezTo>
                    <a:cubicBezTo>
                      <a:pt x="4571" y="452"/>
                      <a:pt x="3548" y="1"/>
                      <a:pt x="2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138" name="Google Shape;809;p35"/>
          <p:cNvSpPr txBox="1">
            <a:spLocks/>
          </p:cNvSpPr>
          <p:nvPr/>
        </p:nvSpPr>
        <p:spPr>
          <a:xfrm>
            <a:off x="2371725" y="3492464"/>
            <a:ext cx="6573989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8000" b="0" i="0" u="none" strike="noStrike" cap="none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Caveat Brush"/>
              <a:buNone/>
              <a:tabLst/>
              <a:defRPr/>
            </a:pPr>
            <a:r>
              <a:rPr kumimoji="0" lang="en-US" sz="13800" b="1" i="0" u="none" strike="noStrike" kern="0" cap="none" spc="0" normalizeH="0" baseline="0" noProof="0" dirty="0" err="1">
                <a:ln w="28575">
                  <a:solidFill>
                    <a:srgbClr val="333333">
                      <a:lumMod val="50000"/>
                    </a:srgbClr>
                  </a:solidFill>
                  <a:prstDash val="dash"/>
                </a:ln>
                <a:solidFill>
                  <a:srgbClr val="DEC1E3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Caveat Brush"/>
              </a:rPr>
              <a:t>Vận</a:t>
            </a:r>
            <a:r>
              <a:rPr kumimoji="0" lang="en-US" sz="13800" b="1" i="0" u="none" strike="noStrike" kern="0" cap="none" spc="0" normalizeH="0" noProof="0" dirty="0">
                <a:ln w="28575">
                  <a:solidFill>
                    <a:srgbClr val="333333">
                      <a:lumMod val="50000"/>
                    </a:srgbClr>
                  </a:solidFill>
                  <a:prstDash val="dash"/>
                </a:ln>
                <a:solidFill>
                  <a:srgbClr val="DEC1E3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Caveat Brush"/>
              </a:rPr>
              <a:t> </a:t>
            </a:r>
            <a:r>
              <a:rPr kumimoji="0" lang="en-US" sz="13800" b="1" i="0" u="none" strike="noStrike" kern="0" cap="none" spc="0" normalizeH="0" noProof="0" dirty="0" err="1">
                <a:ln w="28575">
                  <a:solidFill>
                    <a:srgbClr val="333333">
                      <a:lumMod val="50000"/>
                    </a:srgbClr>
                  </a:solidFill>
                  <a:prstDash val="dash"/>
                </a:ln>
                <a:solidFill>
                  <a:srgbClr val="DEC1E3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Caveat Brush"/>
              </a:rPr>
              <a:t>dụng</a:t>
            </a:r>
            <a:endParaRPr kumimoji="0" lang="en-US" sz="13800" b="1" i="0" u="none" strike="noStrike" kern="0" cap="none" spc="0" normalizeH="0" baseline="0" noProof="0" dirty="0">
              <a:ln w="28575">
                <a:solidFill>
                  <a:srgbClr val="333333">
                    <a:lumMod val="50000"/>
                  </a:srgbClr>
                </a:solidFill>
                <a:prstDash val="dash"/>
              </a:ln>
              <a:solidFill>
                <a:srgbClr val="DEC1E3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Caveat Brush"/>
            </a:endParaRPr>
          </a:p>
        </p:txBody>
      </p:sp>
    </p:spTree>
    <p:extLst>
      <p:ext uri="{BB962C8B-B14F-4D97-AF65-F5344CB8AC3E}">
        <p14:creationId xmlns:p14="http://schemas.microsoft.com/office/powerpoint/2010/main" val="27271368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" grpId="0"/>
      <p:bldP spid="810" grpId="0"/>
      <p:bldP spid="888" grpId="0" animBg="1"/>
      <p:bldP spid="892" grpId="0" animBg="1"/>
      <p:bldP spid="1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Picture 7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-333514"/>
            <a:ext cx="9456821" cy="7433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1362277"/>
            <a:ext cx="8791194" cy="4133446"/>
          </a:xfrm>
          <a:prstGeom prst="rect">
            <a:avLst/>
          </a:prstGeom>
        </p:spPr>
      </p:pic>
      <p:pic>
        <p:nvPicPr>
          <p:cNvPr id="785" name="Picture 78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067" l="10000" r="96405">
                        <a14:foregroundMark x1="69711" y1="82600" x2="69711" y2="82600"/>
                        <a14:foregroundMark x1="74876" y1="84067" x2="74876" y2="84067"/>
                        <a14:foregroundMark x1="69835" y1="86667" x2="69835" y2="86667"/>
                        <a14:foregroundMark x1="85992" y1="61400" x2="85992" y2="61400"/>
                        <a14:foregroundMark x1="86281" y1="73800" x2="86281" y2="73800"/>
                        <a14:foregroundMark x1="70124" y1="84533" x2="70124" y2="84533"/>
                        <a14:foregroundMark x1="65702" y1="79000" x2="65702" y2="79000"/>
                        <a14:foregroundMark x1="90248" y1="32933" x2="90248" y2="32933"/>
                        <a14:foregroundMark x1="84587" y1="27867" x2="84587" y2="27867"/>
                        <a14:foregroundMark x1="76281" y1="82600" x2="76281" y2="8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25901" r="6336" b="9267"/>
          <a:stretch/>
        </p:blipFill>
        <p:spPr>
          <a:xfrm>
            <a:off x="8584758" y="3383231"/>
            <a:ext cx="3911600" cy="3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6792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34"/>
          <p:cNvSpPr txBox="1">
            <a:spLocks noGrp="1"/>
          </p:cNvSpPr>
          <p:nvPr>
            <p:ph type="subTitle" idx="2"/>
          </p:nvPr>
        </p:nvSpPr>
        <p:spPr>
          <a:xfrm>
            <a:off x="7929549" y="506985"/>
            <a:ext cx="2699801" cy="83001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4267" b="1" dirty="0">
                <a:latin typeface="Cambria" panose="02040503050406030204" pitchFamily="18" charset="0"/>
                <a:ea typeface="Cambria" panose="02040503050406030204" pitchFamily="18" charset="0"/>
              </a:rPr>
              <a:t>LỚP 4</a:t>
            </a:r>
            <a:endParaRPr sz="4267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56" name="Google Shape;1356;p34"/>
          <p:cNvGrpSpPr/>
          <p:nvPr/>
        </p:nvGrpSpPr>
        <p:grpSpPr>
          <a:xfrm>
            <a:off x="10333167" y="5383684"/>
            <a:ext cx="616584" cy="679219"/>
            <a:chOff x="7979400" y="3952400"/>
            <a:chExt cx="462438" cy="509414"/>
          </a:xfrm>
        </p:grpSpPr>
        <p:sp>
          <p:nvSpPr>
            <p:cNvPr id="1357" name="Google Shape;1357;p34"/>
            <p:cNvSpPr/>
            <p:nvPr/>
          </p:nvSpPr>
          <p:spPr>
            <a:xfrm>
              <a:off x="7994646" y="3965946"/>
              <a:ext cx="432776" cy="482065"/>
            </a:xfrm>
            <a:custGeom>
              <a:avLst/>
              <a:gdLst/>
              <a:ahLst/>
              <a:cxnLst/>
              <a:rect l="l" t="t" r="r" b="b"/>
              <a:pathLst>
                <a:path w="43770" h="48755" extrusionOk="0">
                  <a:moveTo>
                    <a:pt x="1" y="0"/>
                  </a:moveTo>
                  <a:lnTo>
                    <a:pt x="11577" y="41551"/>
                  </a:lnTo>
                  <a:lnTo>
                    <a:pt x="17238" y="28180"/>
                  </a:lnTo>
                  <a:lnTo>
                    <a:pt x="36503" y="48754"/>
                  </a:lnTo>
                  <a:lnTo>
                    <a:pt x="43769" y="41931"/>
                  </a:lnTo>
                  <a:lnTo>
                    <a:pt x="24504" y="21378"/>
                  </a:lnTo>
                  <a:lnTo>
                    <a:pt x="37749" y="170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2160000" algn="bl" rotWithShape="0">
                <a:srgbClr val="000000"/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7979400" y="3952400"/>
              <a:ext cx="462438" cy="509414"/>
            </a:xfrm>
            <a:custGeom>
              <a:avLst/>
              <a:gdLst/>
              <a:ahLst/>
              <a:cxnLst/>
              <a:rect l="l" t="t" r="r" b="b"/>
              <a:pathLst>
                <a:path w="46770" h="51521" extrusionOk="0">
                  <a:moveTo>
                    <a:pt x="3676" y="3884"/>
                  </a:moveTo>
                  <a:lnTo>
                    <a:pt x="35468" y="18206"/>
                  </a:lnTo>
                  <a:lnTo>
                    <a:pt x="25603" y="21417"/>
                  </a:lnTo>
                  <a:cubicBezTo>
                    <a:pt x="25159" y="21586"/>
                    <a:pt x="24800" y="21945"/>
                    <a:pt x="24694" y="22388"/>
                  </a:cubicBezTo>
                  <a:cubicBezTo>
                    <a:pt x="24589" y="22853"/>
                    <a:pt x="24716" y="23339"/>
                    <a:pt x="25032" y="23698"/>
                  </a:cubicBezTo>
                  <a:lnTo>
                    <a:pt x="43368" y="43259"/>
                  </a:lnTo>
                  <a:lnTo>
                    <a:pt x="38129" y="48160"/>
                  </a:lnTo>
                  <a:lnTo>
                    <a:pt x="19794" y="28599"/>
                  </a:lnTo>
                  <a:cubicBezTo>
                    <a:pt x="19531" y="28319"/>
                    <a:pt x="19167" y="28155"/>
                    <a:pt x="18774" y="28155"/>
                  </a:cubicBezTo>
                  <a:cubicBezTo>
                    <a:pt x="18692" y="28155"/>
                    <a:pt x="18610" y="28162"/>
                    <a:pt x="18526" y="28176"/>
                  </a:cubicBezTo>
                  <a:cubicBezTo>
                    <a:pt x="18083" y="28261"/>
                    <a:pt x="17681" y="28578"/>
                    <a:pt x="17512" y="29000"/>
                  </a:cubicBezTo>
                  <a:lnTo>
                    <a:pt x="13414" y="38696"/>
                  </a:lnTo>
                  <a:lnTo>
                    <a:pt x="3676" y="3884"/>
                  </a:lnTo>
                  <a:close/>
                  <a:moveTo>
                    <a:pt x="1515" y="0"/>
                  </a:moveTo>
                  <a:cubicBezTo>
                    <a:pt x="1185" y="0"/>
                    <a:pt x="862" y="126"/>
                    <a:pt x="592" y="356"/>
                  </a:cubicBezTo>
                  <a:cubicBezTo>
                    <a:pt x="191" y="694"/>
                    <a:pt x="1" y="1243"/>
                    <a:pt x="170" y="1771"/>
                  </a:cubicBezTo>
                  <a:lnTo>
                    <a:pt x="11788" y="43280"/>
                  </a:lnTo>
                  <a:cubicBezTo>
                    <a:pt x="11936" y="43829"/>
                    <a:pt x="12443" y="44252"/>
                    <a:pt x="13013" y="44294"/>
                  </a:cubicBezTo>
                  <a:cubicBezTo>
                    <a:pt x="13046" y="44296"/>
                    <a:pt x="13079" y="44298"/>
                    <a:pt x="13112" y="44298"/>
                  </a:cubicBezTo>
                  <a:cubicBezTo>
                    <a:pt x="13665" y="44298"/>
                    <a:pt x="14167" y="43967"/>
                    <a:pt x="14386" y="43449"/>
                  </a:cubicBezTo>
                  <a:lnTo>
                    <a:pt x="19202" y="32063"/>
                  </a:lnTo>
                  <a:lnTo>
                    <a:pt x="37031" y="51075"/>
                  </a:lnTo>
                  <a:cubicBezTo>
                    <a:pt x="37284" y="51349"/>
                    <a:pt x="37622" y="51518"/>
                    <a:pt x="38003" y="51518"/>
                  </a:cubicBezTo>
                  <a:cubicBezTo>
                    <a:pt x="38028" y="51520"/>
                    <a:pt x="38054" y="51521"/>
                    <a:pt x="38080" y="51521"/>
                  </a:cubicBezTo>
                  <a:cubicBezTo>
                    <a:pt x="38416" y="51521"/>
                    <a:pt x="38760" y="51395"/>
                    <a:pt x="38995" y="51159"/>
                  </a:cubicBezTo>
                  <a:lnTo>
                    <a:pt x="46262" y="44336"/>
                  </a:lnTo>
                  <a:cubicBezTo>
                    <a:pt x="46473" y="44125"/>
                    <a:pt x="46642" y="43872"/>
                    <a:pt x="46685" y="43576"/>
                  </a:cubicBezTo>
                  <a:cubicBezTo>
                    <a:pt x="46706" y="43491"/>
                    <a:pt x="46706" y="43449"/>
                    <a:pt x="46748" y="43365"/>
                  </a:cubicBezTo>
                  <a:cubicBezTo>
                    <a:pt x="46769" y="42984"/>
                    <a:pt x="46642" y="42625"/>
                    <a:pt x="46368" y="42351"/>
                  </a:cubicBezTo>
                  <a:lnTo>
                    <a:pt x="28581" y="23381"/>
                  </a:lnTo>
                  <a:lnTo>
                    <a:pt x="39735" y="19706"/>
                  </a:lnTo>
                  <a:cubicBezTo>
                    <a:pt x="40263" y="19537"/>
                    <a:pt x="40664" y="19051"/>
                    <a:pt x="40685" y="18459"/>
                  </a:cubicBezTo>
                  <a:cubicBezTo>
                    <a:pt x="40728" y="17889"/>
                    <a:pt x="40411" y="17361"/>
                    <a:pt x="39883" y="17107"/>
                  </a:cubicBezTo>
                  <a:lnTo>
                    <a:pt x="2071" y="124"/>
                  </a:lnTo>
                  <a:cubicBezTo>
                    <a:pt x="1888" y="40"/>
                    <a:pt x="1700" y="0"/>
                    <a:pt x="1515" y="0"/>
                  </a:cubicBezTo>
                  <a:close/>
                </a:path>
              </a:pathLst>
            </a:custGeom>
            <a:solidFill>
              <a:srgbClr val="0F0C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59" name="Google Shape;1359;p34"/>
          <p:cNvSpPr/>
          <p:nvPr/>
        </p:nvSpPr>
        <p:spPr>
          <a:xfrm>
            <a:off x="7929548" y="498444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60" name="Google Shape;1360;p34"/>
          <p:cNvSpPr/>
          <p:nvPr/>
        </p:nvSpPr>
        <p:spPr>
          <a:xfrm>
            <a:off x="10379644" y="1161172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364" name="Google Shape;1364;p34"/>
          <p:cNvGrpSpPr/>
          <p:nvPr/>
        </p:nvGrpSpPr>
        <p:grpSpPr>
          <a:xfrm>
            <a:off x="10975706" y="3830834"/>
            <a:ext cx="660985" cy="658663"/>
            <a:chOff x="1660475" y="499508"/>
            <a:chExt cx="890815" cy="887685"/>
          </a:xfrm>
        </p:grpSpPr>
        <p:sp>
          <p:nvSpPr>
            <p:cNvPr id="1365" name="Google Shape;1365;p34"/>
            <p:cNvSpPr/>
            <p:nvPr/>
          </p:nvSpPr>
          <p:spPr>
            <a:xfrm>
              <a:off x="1660475" y="499508"/>
              <a:ext cx="890815" cy="887685"/>
            </a:xfrm>
            <a:custGeom>
              <a:avLst/>
              <a:gdLst/>
              <a:ahLst/>
              <a:cxnLst/>
              <a:rect l="l" t="t" r="r" b="b"/>
              <a:pathLst>
                <a:path w="60610" h="60397" extrusionOk="0">
                  <a:moveTo>
                    <a:pt x="30316" y="1"/>
                  </a:moveTo>
                  <a:cubicBezTo>
                    <a:pt x="30153" y="1"/>
                    <a:pt x="29986" y="84"/>
                    <a:pt x="29910" y="251"/>
                  </a:cubicBezTo>
                  <a:lnTo>
                    <a:pt x="24043" y="15966"/>
                  </a:lnTo>
                  <a:cubicBezTo>
                    <a:pt x="22676" y="19644"/>
                    <a:pt x="19758" y="22562"/>
                    <a:pt x="16080" y="23930"/>
                  </a:cubicBezTo>
                  <a:lnTo>
                    <a:pt x="396" y="29796"/>
                  </a:lnTo>
                  <a:cubicBezTo>
                    <a:pt x="0" y="29948"/>
                    <a:pt x="0" y="30434"/>
                    <a:pt x="396" y="30586"/>
                  </a:cubicBezTo>
                  <a:lnTo>
                    <a:pt x="16080" y="36422"/>
                  </a:lnTo>
                  <a:cubicBezTo>
                    <a:pt x="19758" y="37790"/>
                    <a:pt x="22676" y="40738"/>
                    <a:pt x="24043" y="44416"/>
                  </a:cubicBezTo>
                  <a:lnTo>
                    <a:pt x="29910" y="60100"/>
                  </a:lnTo>
                  <a:cubicBezTo>
                    <a:pt x="29986" y="60298"/>
                    <a:pt x="30145" y="60397"/>
                    <a:pt x="30305" y="60397"/>
                  </a:cubicBezTo>
                  <a:cubicBezTo>
                    <a:pt x="30464" y="60397"/>
                    <a:pt x="30624" y="60298"/>
                    <a:pt x="30700" y="60100"/>
                  </a:cubicBezTo>
                  <a:lnTo>
                    <a:pt x="36536" y="44416"/>
                  </a:lnTo>
                  <a:cubicBezTo>
                    <a:pt x="37934" y="40738"/>
                    <a:pt x="40852" y="37820"/>
                    <a:pt x="44530" y="36453"/>
                  </a:cubicBezTo>
                  <a:lnTo>
                    <a:pt x="60214" y="30586"/>
                  </a:lnTo>
                  <a:cubicBezTo>
                    <a:pt x="60609" y="30434"/>
                    <a:pt x="60609" y="29948"/>
                    <a:pt x="60214" y="29796"/>
                  </a:cubicBezTo>
                  <a:lnTo>
                    <a:pt x="44530" y="23930"/>
                  </a:lnTo>
                  <a:cubicBezTo>
                    <a:pt x="40852" y="22562"/>
                    <a:pt x="37934" y="19644"/>
                    <a:pt x="36536" y="15966"/>
                  </a:cubicBezTo>
                  <a:lnTo>
                    <a:pt x="30700" y="251"/>
                  </a:lnTo>
                  <a:cubicBezTo>
                    <a:pt x="30639" y="84"/>
                    <a:pt x="30480" y="1"/>
                    <a:pt x="30316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4"/>
            <p:cNvSpPr/>
            <p:nvPr/>
          </p:nvSpPr>
          <p:spPr>
            <a:xfrm>
              <a:off x="1850370" y="688900"/>
              <a:ext cx="511005" cy="509404"/>
            </a:xfrm>
            <a:custGeom>
              <a:avLst/>
              <a:gdLst/>
              <a:ahLst/>
              <a:cxnLst/>
              <a:rect l="l" t="t" r="r" b="b"/>
              <a:pathLst>
                <a:path w="48208" h="48057" extrusionOk="0">
                  <a:moveTo>
                    <a:pt x="24104" y="1"/>
                  </a:moveTo>
                  <a:cubicBezTo>
                    <a:pt x="23967" y="1"/>
                    <a:pt x="23830" y="77"/>
                    <a:pt x="23770" y="229"/>
                  </a:cubicBezTo>
                  <a:lnTo>
                    <a:pt x="19119" y="12691"/>
                  </a:lnTo>
                  <a:cubicBezTo>
                    <a:pt x="17994" y="15609"/>
                    <a:pt x="15684" y="17919"/>
                    <a:pt x="12766" y="19044"/>
                  </a:cubicBezTo>
                  <a:lnTo>
                    <a:pt x="304" y="23724"/>
                  </a:lnTo>
                  <a:cubicBezTo>
                    <a:pt x="0" y="23816"/>
                    <a:pt x="0" y="24241"/>
                    <a:pt x="304" y="24363"/>
                  </a:cubicBezTo>
                  <a:lnTo>
                    <a:pt x="12766" y="29044"/>
                  </a:lnTo>
                  <a:cubicBezTo>
                    <a:pt x="15684" y="30138"/>
                    <a:pt x="17994" y="32448"/>
                    <a:pt x="19119" y="35366"/>
                  </a:cubicBezTo>
                  <a:lnTo>
                    <a:pt x="23770" y="47828"/>
                  </a:lnTo>
                  <a:cubicBezTo>
                    <a:pt x="23830" y="47980"/>
                    <a:pt x="23967" y="48056"/>
                    <a:pt x="24104" y="48056"/>
                  </a:cubicBezTo>
                  <a:cubicBezTo>
                    <a:pt x="24241" y="48056"/>
                    <a:pt x="24377" y="47980"/>
                    <a:pt x="24438" y="47828"/>
                  </a:cubicBezTo>
                  <a:lnTo>
                    <a:pt x="29089" y="35366"/>
                  </a:lnTo>
                  <a:cubicBezTo>
                    <a:pt x="30213" y="32448"/>
                    <a:pt x="32524" y="30138"/>
                    <a:pt x="35442" y="29044"/>
                  </a:cubicBezTo>
                  <a:lnTo>
                    <a:pt x="47904" y="24363"/>
                  </a:lnTo>
                  <a:cubicBezTo>
                    <a:pt x="48208" y="24241"/>
                    <a:pt x="48208" y="23816"/>
                    <a:pt x="47904" y="23724"/>
                  </a:cubicBezTo>
                  <a:lnTo>
                    <a:pt x="35442" y="19044"/>
                  </a:lnTo>
                  <a:cubicBezTo>
                    <a:pt x="32524" y="17949"/>
                    <a:pt x="30213" y="15609"/>
                    <a:pt x="29089" y="12691"/>
                  </a:cubicBezTo>
                  <a:lnTo>
                    <a:pt x="24438" y="229"/>
                  </a:lnTo>
                  <a:cubicBezTo>
                    <a:pt x="24377" y="77"/>
                    <a:pt x="24241" y="1"/>
                    <a:pt x="24104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AE334F5-A901-76F5-709D-82F60FB32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017441" y="655433"/>
            <a:ext cx="3959424" cy="3710556"/>
          </a:xfrm>
          <a:prstGeom prst="rect">
            <a:avLst/>
          </a:prstGeom>
        </p:spPr>
      </p:pic>
      <p:grpSp>
        <p:nvGrpSpPr>
          <p:cNvPr id="1361" name="Google Shape;1361;p34"/>
          <p:cNvGrpSpPr/>
          <p:nvPr/>
        </p:nvGrpSpPr>
        <p:grpSpPr>
          <a:xfrm>
            <a:off x="1050793" y="407153"/>
            <a:ext cx="832152" cy="830019"/>
            <a:chOff x="300826" y="234887"/>
            <a:chExt cx="1323397" cy="1320003"/>
          </a:xfrm>
        </p:grpSpPr>
        <p:sp>
          <p:nvSpPr>
            <p:cNvPr id="1362" name="Google Shape;1362;p34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4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67" name="Google Shape;1367;p34"/>
          <p:cNvGrpSpPr/>
          <p:nvPr/>
        </p:nvGrpSpPr>
        <p:grpSpPr>
          <a:xfrm>
            <a:off x="448967" y="4112135"/>
            <a:ext cx="849200" cy="980400"/>
            <a:chOff x="336725" y="3084101"/>
            <a:chExt cx="636900" cy="735300"/>
          </a:xfrm>
        </p:grpSpPr>
        <p:sp>
          <p:nvSpPr>
            <p:cNvPr id="1368" name="Google Shape;1368;p34"/>
            <p:cNvSpPr/>
            <p:nvPr/>
          </p:nvSpPr>
          <p:spPr>
            <a:xfrm>
              <a:off x="336725" y="3084101"/>
              <a:ext cx="636900" cy="735300"/>
            </a:xfrm>
            <a:prstGeom prst="star6">
              <a:avLst>
                <a:gd name="adj" fmla="val 19121"/>
                <a:gd name="hf" fmla="val 1154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4"/>
            <p:cNvSpPr/>
            <p:nvPr/>
          </p:nvSpPr>
          <p:spPr>
            <a:xfrm>
              <a:off x="442859" y="3206603"/>
              <a:ext cx="424800" cy="490200"/>
            </a:xfrm>
            <a:prstGeom prst="star6">
              <a:avLst>
                <a:gd name="adj" fmla="val 14545"/>
                <a:gd name="hf" fmla="val 115470"/>
              </a:avLst>
            </a:pr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DDC447BC-C241-9B23-F640-E541FC692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733" y="626752"/>
            <a:ext cx="2252457" cy="22301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1BFE7C-7DF5-7901-F52D-6E4AD949F4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8477" y="1788706"/>
            <a:ext cx="3871296" cy="20423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760B53-AEDA-0070-3B85-E08FDE12AC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5622" y="2998761"/>
            <a:ext cx="9035055" cy="2060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5" grpId="0" build="p" animBg="1"/>
      <p:bldP spid="1359" grpId="0" animBg="1"/>
      <p:bldP spid="13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5"/>
          <p:cNvSpPr txBox="1">
            <a:spLocks noGrp="1"/>
          </p:cNvSpPr>
          <p:nvPr>
            <p:ph type="title" idx="2"/>
          </p:nvPr>
        </p:nvSpPr>
        <p:spPr>
          <a:xfrm>
            <a:off x="4735447" y="1036900"/>
            <a:ext cx="2056657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#9Slide05 Garris" pitchFamily="2" charset="0"/>
              </a:rPr>
              <a:t>02</a:t>
            </a:r>
            <a:endParaRPr dirty="0">
              <a:solidFill>
                <a:schemeClr val="tx1"/>
              </a:solidFill>
              <a:latin typeface="#9Slide05 Garris" pitchFamily="2" charset="0"/>
            </a:endParaRPr>
          </a:p>
        </p:txBody>
      </p:sp>
      <p:grpSp>
        <p:nvGrpSpPr>
          <p:cNvPr id="812" name="Google Shape;812;p35"/>
          <p:cNvGrpSpPr/>
          <p:nvPr/>
        </p:nvGrpSpPr>
        <p:grpSpPr>
          <a:xfrm>
            <a:off x="4327183" y="1135174"/>
            <a:ext cx="2738859" cy="816985"/>
            <a:chOff x="1330300" y="1449538"/>
            <a:chExt cx="894000" cy="266675"/>
          </a:xfrm>
        </p:grpSpPr>
        <p:grpSp>
          <p:nvGrpSpPr>
            <p:cNvPr id="813" name="Google Shape;813;p35"/>
            <p:cNvGrpSpPr/>
            <p:nvPr/>
          </p:nvGrpSpPr>
          <p:grpSpPr>
            <a:xfrm>
              <a:off x="1330300" y="1449538"/>
              <a:ext cx="148900" cy="266675"/>
              <a:chOff x="3936650" y="1187050"/>
              <a:chExt cx="148900" cy="266675"/>
            </a:xfrm>
          </p:grpSpPr>
          <p:sp>
            <p:nvSpPr>
              <p:cNvPr id="814" name="Google Shape;814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35"/>
            <p:cNvGrpSpPr/>
            <p:nvPr/>
          </p:nvGrpSpPr>
          <p:grpSpPr>
            <a:xfrm flipH="1">
              <a:off x="2075400" y="1449538"/>
              <a:ext cx="148900" cy="266675"/>
              <a:chOff x="3936650" y="1187050"/>
              <a:chExt cx="148900" cy="266675"/>
            </a:xfrm>
          </p:grpSpPr>
          <p:sp>
            <p:nvSpPr>
              <p:cNvPr id="818" name="Google Shape;818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21" name="Google Shape;821;p35"/>
          <p:cNvGrpSpPr/>
          <p:nvPr/>
        </p:nvGrpSpPr>
        <p:grpSpPr>
          <a:xfrm rot="423360">
            <a:off x="9498318" y="2492274"/>
            <a:ext cx="2056945" cy="3745457"/>
            <a:chOff x="6793950" y="864075"/>
            <a:chExt cx="1498068" cy="2727807"/>
          </a:xfrm>
        </p:grpSpPr>
        <p:sp>
          <p:nvSpPr>
            <p:cNvPr id="822" name="Google Shape;822;p35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23" name="Google Shape;823;p35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824" name="Google Shape;824;p35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35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35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35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35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35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35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35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5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35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35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35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35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35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89" name="Google Shape;889;p35"/>
          <p:cNvGrpSpPr/>
          <p:nvPr/>
        </p:nvGrpSpPr>
        <p:grpSpPr>
          <a:xfrm>
            <a:off x="10276233" y="1432433"/>
            <a:ext cx="255728" cy="405703"/>
            <a:chOff x="7707175" y="1074324"/>
            <a:chExt cx="191796" cy="304277"/>
          </a:xfrm>
        </p:grpSpPr>
        <p:sp>
          <p:nvSpPr>
            <p:cNvPr id="890" name="Google Shape;890;p35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92" name="Google Shape;892;p35"/>
          <p:cNvSpPr/>
          <p:nvPr/>
        </p:nvSpPr>
        <p:spPr>
          <a:xfrm rot="2945017">
            <a:off x="2697889" y="2584703"/>
            <a:ext cx="478672" cy="544916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93" name="Google Shape;893;p35"/>
          <p:cNvGrpSpPr/>
          <p:nvPr/>
        </p:nvGrpSpPr>
        <p:grpSpPr>
          <a:xfrm rot="616910">
            <a:off x="635240" y="714186"/>
            <a:ext cx="2284584" cy="3620028"/>
            <a:chOff x="815600" y="654975"/>
            <a:chExt cx="1570784" cy="2488981"/>
          </a:xfrm>
        </p:grpSpPr>
        <p:sp>
          <p:nvSpPr>
            <p:cNvPr id="894" name="Google Shape;894;p35"/>
            <p:cNvSpPr/>
            <p:nvPr/>
          </p:nvSpPr>
          <p:spPr>
            <a:xfrm>
              <a:off x="815600" y="654975"/>
              <a:ext cx="1570784" cy="2488981"/>
            </a:xfrm>
            <a:custGeom>
              <a:avLst/>
              <a:gdLst/>
              <a:ahLst/>
              <a:cxnLst/>
              <a:rect l="l" t="t" r="r" b="b"/>
              <a:pathLst>
                <a:path w="58524" h="92734" extrusionOk="0">
                  <a:moveTo>
                    <a:pt x="58440" y="5629"/>
                  </a:moveTo>
                  <a:cubicBezTo>
                    <a:pt x="58398" y="5126"/>
                    <a:pt x="58377" y="4582"/>
                    <a:pt x="58314" y="3996"/>
                  </a:cubicBezTo>
                  <a:cubicBezTo>
                    <a:pt x="57875" y="293"/>
                    <a:pt x="54883" y="0"/>
                    <a:pt x="53983" y="0"/>
                  </a:cubicBezTo>
                  <a:cubicBezTo>
                    <a:pt x="53858" y="0"/>
                    <a:pt x="53711" y="0"/>
                    <a:pt x="53544" y="0"/>
                  </a:cubicBezTo>
                  <a:cubicBezTo>
                    <a:pt x="53523" y="0"/>
                    <a:pt x="52979" y="42"/>
                    <a:pt x="52979" y="42"/>
                  </a:cubicBezTo>
                  <a:cubicBezTo>
                    <a:pt x="51472" y="147"/>
                    <a:pt x="49757" y="272"/>
                    <a:pt x="48020" y="774"/>
                  </a:cubicBezTo>
                  <a:cubicBezTo>
                    <a:pt x="47874" y="816"/>
                    <a:pt x="47664" y="858"/>
                    <a:pt x="47560" y="879"/>
                  </a:cubicBezTo>
                  <a:cubicBezTo>
                    <a:pt x="46513" y="879"/>
                    <a:pt x="44609" y="1235"/>
                    <a:pt x="43354" y="3432"/>
                  </a:cubicBezTo>
                  <a:cubicBezTo>
                    <a:pt x="43333" y="3473"/>
                    <a:pt x="43312" y="3494"/>
                    <a:pt x="43312" y="3536"/>
                  </a:cubicBezTo>
                  <a:cubicBezTo>
                    <a:pt x="41889" y="6298"/>
                    <a:pt x="40362" y="9165"/>
                    <a:pt x="38625" y="12345"/>
                  </a:cubicBezTo>
                  <a:cubicBezTo>
                    <a:pt x="37203" y="14940"/>
                    <a:pt x="35926" y="17346"/>
                    <a:pt x="34775" y="19668"/>
                  </a:cubicBezTo>
                  <a:cubicBezTo>
                    <a:pt x="34775" y="19668"/>
                    <a:pt x="34754" y="19689"/>
                    <a:pt x="34754" y="19689"/>
                  </a:cubicBezTo>
                  <a:cubicBezTo>
                    <a:pt x="34629" y="19940"/>
                    <a:pt x="34503" y="20191"/>
                    <a:pt x="34378" y="20422"/>
                  </a:cubicBezTo>
                  <a:cubicBezTo>
                    <a:pt x="34085" y="20966"/>
                    <a:pt x="33771" y="21530"/>
                    <a:pt x="33499" y="22200"/>
                  </a:cubicBezTo>
                  <a:cubicBezTo>
                    <a:pt x="33415" y="22367"/>
                    <a:pt x="33332" y="22514"/>
                    <a:pt x="33269" y="22681"/>
                  </a:cubicBezTo>
                  <a:cubicBezTo>
                    <a:pt x="33164" y="22828"/>
                    <a:pt x="33060" y="22995"/>
                    <a:pt x="32976" y="23142"/>
                  </a:cubicBezTo>
                  <a:cubicBezTo>
                    <a:pt x="32850" y="23351"/>
                    <a:pt x="32725" y="23602"/>
                    <a:pt x="32641" y="23874"/>
                  </a:cubicBezTo>
                  <a:cubicBezTo>
                    <a:pt x="32327" y="24355"/>
                    <a:pt x="32076" y="24836"/>
                    <a:pt x="31867" y="25276"/>
                  </a:cubicBezTo>
                  <a:cubicBezTo>
                    <a:pt x="31867" y="25276"/>
                    <a:pt x="31804" y="25276"/>
                    <a:pt x="31804" y="25276"/>
                  </a:cubicBezTo>
                  <a:cubicBezTo>
                    <a:pt x="31386" y="25276"/>
                    <a:pt x="30967" y="25255"/>
                    <a:pt x="30549" y="25234"/>
                  </a:cubicBezTo>
                  <a:cubicBezTo>
                    <a:pt x="29670" y="25192"/>
                    <a:pt x="28770" y="25150"/>
                    <a:pt x="27850" y="25150"/>
                  </a:cubicBezTo>
                  <a:lnTo>
                    <a:pt x="27850" y="25150"/>
                  </a:lnTo>
                  <a:cubicBezTo>
                    <a:pt x="26657" y="25129"/>
                    <a:pt x="25464" y="25129"/>
                    <a:pt x="24272" y="25129"/>
                  </a:cubicBezTo>
                  <a:cubicBezTo>
                    <a:pt x="22221" y="25129"/>
                    <a:pt x="20547" y="25150"/>
                    <a:pt x="19020" y="25213"/>
                  </a:cubicBezTo>
                  <a:lnTo>
                    <a:pt x="18099" y="25234"/>
                  </a:lnTo>
                  <a:cubicBezTo>
                    <a:pt x="15609" y="25318"/>
                    <a:pt x="13036" y="25401"/>
                    <a:pt x="10462" y="25631"/>
                  </a:cubicBezTo>
                  <a:cubicBezTo>
                    <a:pt x="9751" y="25694"/>
                    <a:pt x="9060" y="25757"/>
                    <a:pt x="8412" y="25820"/>
                  </a:cubicBezTo>
                  <a:cubicBezTo>
                    <a:pt x="7742" y="25883"/>
                    <a:pt x="7114" y="25966"/>
                    <a:pt x="6445" y="26008"/>
                  </a:cubicBezTo>
                  <a:cubicBezTo>
                    <a:pt x="5273" y="26092"/>
                    <a:pt x="4248" y="26343"/>
                    <a:pt x="3244" y="26615"/>
                  </a:cubicBezTo>
                  <a:cubicBezTo>
                    <a:pt x="3181" y="26636"/>
                    <a:pt x="3139" y="26636"/>
                    <a:pt x="3076" y="26657"/>
                  </a:cubicBezTo>
                  <a:cubicBezTo>
                    <a:pt x="1214" y="27243"/>
                    <a:pt x="63" y="28833"/>
                    <a:pt x="42" y="30821"/>
                  </a:cubicBezTo>
                  <a:cubicBezTo>
                    <a:pt x="0" y="32704"/>
                    <a:pt x="21" y="34608"/>
                    <a:pt x="42" y="36449"/>
                  </a:cubicBezTo>
                  <a:cubicBezTo>
                    <a:pt x="42" y="36470"/>
                    <a:pt x="42" y="36491"/>
                    <a:pt x="42" y="36491"/>
                  </a:cubicBezTo>
                  <a:cubicBezTo>
                    <a:pt x="63" y="38102"/>
                    <a:pt x="84" y="39734"/>
                    <a:pt x="84" y="41324"/>
                  </a:cubicBezTo>
                  <a:cubicBezTo>
                    <a:pt x="105" y="42182"/>
                    <a:pt x="105" y="43019"/>
                    <a:pt x="105" y="43877"/>
                  </a:cubicBezTo>
                  <a:cubicBezTo>
                    <a:pt x="126" y="45216"/>
                    <a:pt x="126" y="46555"/>
                    <a:pt x="147" y="47894"/>
                  </a:cubicBezTo>
                  <a:cubicBezTo>
                    <a:pt x="147" y="50552"/>
                    <a:pt x="168" y="53293"/>
                    <a:pt x="252" y="56034"/>
                  </a:cubicBezTo>
                  <a:cubicBezTo>
                    <a:pt x="252" y="56034"/>
                    <a:pt x="252" y="56054"/>
                    <a:pt x="252" y="56075"/>
                  </a:cubicBezTo>
                  <a:cubicBezTo>
                    <a:pt x="293" y="57101"/>
                    <a:pt x="293" y="58147"/>
                    <a:pt x="293" y="59235"/>
                  </a:cubicBezTo>
                  <a:cubicBezTo>
                    <a:pt x="314" y="59779"/>
                    <a:pt x="314" y="60323"/>
                    <a:pt x="314" y="60846"/>
                  </a:cubicBezTo>
                  <a:lnTo>
                    <a:pt x="314" y="60930"/>
                  </a:lnTo>
                  <a:cubicBezTo>
                    <a:pt x="293" y="61076"/>
                    <a:pt x="293" y="61243"/>
                    <a:pt x="293" y="61411"/>
                  </a:cubicBezTo>
                  <a:cubicBezTo>
                    <a:pt x="293" y="63712"/>
                    <a:pt x="314" y="66056"/>
                    <a:pt x="356" y="68337"/>
                  </a:cubicBezTo>
                  <a:lnTo>
                    <a:pt x="356" y="68441"/>
                  </a:lnTo>
                  <a:cubicBezTo>
                    <a:pt x="335" y="68734"/>
                    <a:pt x="293" y="69299"/>
                    <a:pt x="398" y="69948"/>
                  </a:cubicBezTo>
                  <a:cubicBezTo>
                    <a:pt x="314" y="70659"/>
                    <a:pt x="314" y="71371"/>
                    <a:pt x="398" y="72061"/>
                  </a:cubicBezTo>
                  <a:cubicBezTo>
                    <a:pt x="398" y="72228"/>
                    <a:pt x="377" y="72396"/>
                    <a:pt x="398" y="72542"/>
                  </a:cubicBezTo>
                  <a:cubicBezTo>
                    <a:pt x="398" y="72563"/>
                    <a:pt x="398" y="72584"/>
                    <a:pt x="398" y="72605"/>
                  </a:cubicBezTo>
                  <a:cubicBezTo>
                    <a:pt x="398" y="72751"/>
                    <a:pt x="377" y="72919"/>
                    <a:pt x="398" y="73065"/>
                  </a:cubicBezTo>
                  <a:cubicBezTo>
                    <a:pt x="398" y="73254"/>
                    <a:pt x="419" y="73442"/>
                    <a:pt x="461" y="73609"/>
                  </a:cubicBezTo>
                  <a:cubicBezTo>
                    <a:pt x="440" y="74195"/>
                    <a:pt x="440" y="74823"/>
                    <a:pt x="503" y="75492"/>
                  </a:cubicBezTo>
                  <a:cubicBezTo>
                    <a:pt x="461" y="75911"/>
                    <a:pt x="461" y="76308"/>
                    <a:pt x="503" y="76706"/>
                  </a:cubicBezTo>
                  <a:lnTo>
                    <a:pt x="503" y="76957"/>
                  </a:lnTo>
                  <a:cubicBezTo>
                    <a:pt x="461" y="77313"/>
                    <a:pt x="461" y="77689"/>
                    <a:pt x="482" y="78066"/>
                  </a:cubicBezTo>
                  <a:cubicBezTo>
                    <a:pt x="461" y="78359"/>
                    <a:pt x="461" y="78652"/>
                    <a:pt x="503" y="78966"/>
                  </a:cubicBezTo>
                  <a:cubicBezTo>
                    <a:pt x="503" y="78987"/>
                    <a:pt x="503" y="79217"/>
                    <a:pt x="503" y="79217"/>
                  </a:cubicBezTo>
                  <a:cubicBezTo>
                    <a:pt x="503" y="79949"/>
                    <a:pt x="503" y="80702"/>
                    <a:pt x="503" y="81435"/>
                  </a:cubicBezTo>
                  <a:cubicBezTo>
                    <a:pt x="524" y="82146"/>
                    <a:pt x="524" y="82879"/>
                    <a:pt x="524" y="83590"/>
                  </a:cubicBezTo>
                  <a:cubicBezTo>
                    <a:pt x="524" y="83695"/>
                    <a:pt x="524" y="83799"/>
                    <a:pt x="524" y="83883"/>
                  </a:cubicBezTo>
                  <a:cubicBezTo>
                    <a:pt x="503" y="84176"/>
                    <a:pt x="503" y="84531"/>
                    <a:pt x="524" y="84908"/>
                  </a:cubicBezTo>
                  <a:cubicBezTo>
                    <a:pt x="524" y="84929"/>
                    <a:pt x="524" y="84950"/>
                    <a:pt x="544" y="84971"/>
                  </a:cubicBezTo>
                  <a:cubicBezTo>
                    <a:pt x="649" y="86310"/>
                    <a:pt x="1507" y="87754"/>
                    <a:pt x="3160" y="88277"/>
                  </a:cubicBezTo>
                  <a:cubicBezTo>
                    <a:pt x="3181" y="88298"/>
                    <a:pt x="3202" y="88319"/>
                    <a:pt x="3223" y="88340"/>
                  </a:cubicBezTo>
                  <a:cubicBezTo>
                    <a:pt x="3578" y="88570"/>
                    <a:pt x="4060" y="88905"/>
                    <a:pt x="4729" y="89156"/>
                  </a:cubicBezTo>
                  <a:cubicBezTo>
                    <a:pt x="4792" y="89197"/>
                    <a:pt x="4876" y="89239"/>
                    <a:pt x="4938" y="89260"/>
                  </a:cubicBezTo>
                  <a:cubicBezTo>
                    <a:pt x="5085" y="89365"/>
                    <a:pt x="5252" y="89449"/>
                    <a:pt x="5420" y="89532"/>
                  </a:cubicBezTo>
                  <a:cubicBezTo>
                    <a:pt x="5587" y="89616"/>
                    <a:pt x="5775" y="89700"/>
                    <a:pt x="5964" y="89783"/>
                  </a:cubicBezTo>
                  <a:cubicBezTo>
                    <a:pt x="6487" y="90076"/>
                    <a:pt x="6968" y="90244"/>
                    <a:pt x="7282" y="90348"/>
                  </a:cubicBezTo>
                  <a:cubicBezTo>
                    <a:pt x="9207" y="91039"/>
                    <a:pt x="11236" y="91583"/>
                    <a:pt x="13475" y="92001"/>
                  </a:cubicBezTo>
                  <a:cubicBezTo>
                    <a:pt x="16049" y="92503"/>
                    <a:pt x="18727" y="92734"/>
                    <a:pt x="21949" y="92734"/>
                  </a:cubicBezTo>
                  <a:lnTo>
                    <a:pt x="21970" y="92734"/>
                  </a:lnTo>
                  <a:cubicBezTo>
                    <a:pt x="25548" y="92692"/>
                    <a:pt x="28687" y="92378"/>
                    <a:pt x="31532" y="91792"/>
                  </a:cubicBezTo>
                  <a:cubicBezTo>
                    <a:pt x="34022" y="91290"/>
                    <a:pt x="36261" y="90683"/>
                    <a:pt x="38374" y="89972"/>
                  </a:cubicBezTo>
                  <a:cubicBezTo>
                    <a:pt x="39232" y="89700"/>
                    <a:pt x="39985" y="89365"/>
                    <a:pt x="40718" y="89030"/>
                  </a:cubicBezTo>
                  <a:cubicBezTo>
                    <a:pt x="41073" y="88884"/>
                    <a:pt x="41429" y="88716"/>
                    <a:pt x="41785" y="88570"/>
                  </a:cubicBezTo>
                  <a:cubicBezTo>
                    <a:pt x="41806" y="88570"/>
                    <a:pt x="41994" y="88486"/>
                    <a:pt x="41994" y="88486"/>
                  </a:cubicBezTo>
                  <a:cubicBezTo>
                    <a:pt x="43124" y="88005"/>
                    <a:pt x="44651" y="87063"/>
                    <a:pt x="44651" y="84594"/>
                  </a:cubicBezTo>
                  <a:cubicBezTo>
                    <a:pt x="44651" y="84531"/>
                    <a:pt x="44651" y="84469"/>
                    <a:pt x="44651" y="84385"/>
                  </a:cubicBezTo>
                  <a:cubicBezTo>
                    <a:pt x="44651" y="84364"/>
                    <a:pt x="44672" y="81958"/>
                    <a:pt x="44693" y="80765"/>
                  </a:cubicBezTo>
                  <a:cubicBezTo>
                    <a:pt x="44714" y="77187"/>
                    <a:pt x="44756" y="73505"/>
                    <a:pt x="44819" y="69843"/>
                  </a:cubicBezTo>
                  <a:cubicBezTo>
                    <a:pt x="44840" y="67793"/>
                    <a:pt x="44861" y="65742"/>
                    <a:pt x="44861" y="63671"/>
                  </a:cubicBezTo>
                  <a:cubicBezTo>
                    <a:pt x="44902" y="60155"/>
                    <a:pt x="44923" y="56515"/>
                    <a:pt x="45007" y="52937"/>
                  </a:cubicBezTo>
                  <a:cubicBezTo>
                    <a:pt x="45049" y="50049"/>
                    <a:pt x="45070" y="47141"/>
                    <a:pt x="45070" y="44316"/>
                  </a:cubicBezTo>
                  <a:cubicBezTo>
                    <a:pt x="45070" y="41973"/>
                    <a:pt x="45091" y="39546"/>
                    <a:pt x="45112" y="37160"/>
                  </a:cubicBezTo>
                  <a:cubicBezTo>
                    <a:pt x="45133" y="36700"/>
                    <a:pt x="45133" y="36240"/>
                    <a:pt x="45133" y="35779"/>
                  </a:cubicBezTo>
                  <a:cubicBezTo>
                    <a:pt x="45174" y="34398"/>
                    <a:pt x="45195" y="32955"/>
                    <a:pt x="45133" y="31469"/>
                  </a:cubicBezTo>
                  <a:cubicBezTo>
                    <a:pt x="45091" y="29168"/>
                    <a:pt x="44212" y="27640"/>
                    <a:pt x="42412" y="26720"/>
                  </a:cubicBezTo>
                  <a:cubicBezTo>
                    <a:pt x="43061" y="25506"/>
                    <a:pt x="43710" y="24292"/>
                    <a:pt x="44337" y="23100"/>
                  </a:cubicBezTo>
                  <a:cubicBezTo>
                    <a:pt x="45405" y="21091"/>
                    <a:pt x="46493" y="19061"/>
                    <a:pt x="47539" y="17095"/>
                  </a:cubicBezTo>
                  <a:lnTo>
                    <a:pt x="48627" y="15044"/>
                  </a:lnTo>
                  <a:cubicBezTo>
                    <a:pt x="49359" y="13684"/>
                    <a:pt x="50112" y="12240"/>
                    <a:pt x="51033" y="10504"/>
                  </a:cubicBezTo>
                  <a:cubicBezTo>
                    <a:pt x="51138" y="10483"/>
                    <a:pt x="51263" y="10483"/>
                    <a:pt x="51368" y="10483"/>
                  </a:cubicBezTo>
                  <a:cubicBezTo>
                    <a:pt x="51786" y="10441"/>
                    <a:pt x="52163" y="10420"/>
                    <a:pt x="52519" y="10420"/>
                  </a:cubicBezTo>
                  <a:cubicBezTo>
                    <a:pt x="52560" y="10420"/>
                    <a:pt x="52623" y="10420"/>
                    <a:pt x="52665" y="10399"/>
                  </a:cubicBezTo>
                  <a:cubicBezTo>
                    <a:pt x="53230" y="10378"/>
                    <a:pt x="53816" y="10378"/>
                    <a:pt x="54464" y="10378"/>
                  </a:cubicBezTo>
                  <a:cubicBezTo>
                    <a:pt x="55971" y="10378"/>
                    <a:pt x="56913" y="9709"/>
                    <a:pt x="57436" y="9144"/>
                  </a:cubicBezTo>
                  <a:cubicBezTo>
                    <a:pt x="58168" y="8370"/>
                    <a:pt x="58524" y="7344"/>
                    <a:pt x="58461" y="6214"/>
                  </a:cubicBezTo>
                  <a:cubicBezTo>
                    <a:pt x="58440" y="6005"/>
                    <a:pt x="58440" y="5817"/>
                    <a:pt x="58440" y="56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95" name="Google Shape;895;p35"/>
            <p:cNvGrpSpPr/>
            <p:nvPr/>
          </p:nvGrpSpPr>
          <p:grpSpPr>
            <a:xfrm>
              <a:off x="897338" y="721975"/>
              <a:ext cx="1407300" cy="2342350"/>
              <a:chOff x="1990750" y="549300"/>
              <a:chExt cx="1407300" cy="2342350"/>
            </a:xfrm>
          </p:grpSpPr>
          <p:sp>
            <p:nvSpPr>
              <p:cNvPr id="896" name="Google Shape;896;p35"/>
              <p:cNvSpPr/>
              <p:nvPr/>
            </p:nvSpPr>
            <p:spPr>
              <a:xfrm>
                <a:off x="2004650" y="1300150"/>
                <a:ext cx="1019950" cy="222150"/>
              </a:xfrm>
              <a:custGeom>
                <a:avLst/>
                <a:gdLst/>
                <a:ahLst/>
                <a:cxnLst/>
                <a:rect l="l" t="t" r="r" b="b"/>
                <a:pathLst>
                  <a:path w="40798" h="8886" extrusionOk="0">
                    <a:moveTo>
                      <a:pt x="26086" y="1579"/>
                    </a:moveTo>
                    <a:cubicBezTo>
                      <a:pt x="25910" y="1604"/>
                      <a:pt x="25760" y="1604"/>
                      <a:pt x="25610" y="1604"/>
                    </a:cubicBezTo>
                    <a:cubicBezTo>
                      <a:pt x="25760" y="1579"/>
                      <a:pt x="25910" y="1579"/>
                      <a:pt x="26086" y="1579"/>
                    </a:cubicBezTo>
                    <a:close/>
                    <a:moveTo>
                      <a:pt x="40547" y="0"/>
                    </a:moveTo>
                    <a:cubicBezTo>
                      <a:pt x="38667" y="351"/>
                      <a:pt x="36813" y="702"/>
                      <a:pt x="34933" y="853"/>
                    </a:cubicBezTo>
                    <a:cubicBezTo>
                      <a:pt x="32602" y="1078"/>
                      <a:pt x="30271" y="1254"/>
                      <a:pt x="27966" y="1354"/>
                    </a:cubicBezTo>
                    <a:cubicBezTo>
                      <a:pt x="25058" y="1479"/>
                      <a:pt x="22151" y="1529"/>
                      <a:pt x="19269" y="1554"/>
                    </a:cubicBezTo>
                    <a:cubicBezTo>
                      <a:pt x="18593" y="1563"/>
                      <a:pt x="17918" y="1567"/>
                      <a:pt x="17243" y="1567"/>
                    </a:cubicBezTo>
                    <a:cubicBezTo>
                      <a:pt x="13815" y="1567"/>
                      <a:pt x="10402" y="1459"/>
                      <a:pt x="6988" y="1229"/>
                    </a:cubicBezTo>
                    <a:cubicBezTo>
                      <a:pt x="5860" y="1165"/>
                      <a:pt x="4732" y="956"/>
                      <a:pt x="3604" y="956"/>
                    </a:cubicBezTo>
                    <a:cubicBezTo>
                      <a:pt x="3404" y="956"/>
                      <a:pt x="3203" y="963"/>
                      <a:pt x="3003" y="978"/>
                    </a:cubicBezTo>
                    <a:cubicBezTo>
                      <a:pt x="2201" y="802"/>
                      <a:pt x="1399" y="602"/>
                      <a:pt x="572" y="452"/>
                    </a:cubicBezTo>
                    <a:cubicBezTo>
                      <a:pt x="485" y="432"/>
                      <a:pt x="410" y="422"/>
                      <a:pt x="346" y="422"/>
                    </a:cubicBezTo>
                    <a:cubicBezTo>
                      <a:pt x="78" y="422"/>
                      <a:pt x="0" y="598"/>
                      <a:pt x="21" y="1003"/>
                    </a:cubicBezTo>
                    <a:cubicBezTo>
                      <a:pt x="46" y="1379"/>
                      <a:pt x="121" y="1780"/>
                      <a:pt x="121" y="2181"/>
                    </a:cubicBezTo>
                    <a:cubicBezTo>
                      <a:pt x="121" y="3710"/>
                      <a:pt x="171" y="5239"/>
                      <a:pt x="196" y="6767"/>
                    </a:cubicBezTo>
                    <a:cubicBezTo>
                      <a:pt x="722" y="7043"/>
                      <a:pt x="1249" y="7369"/>
                      <a:pt x="1825" y="7444"/>
                    </a:cubicBezTo>
                    <a:cubicBezTo>
                      <a:pt x="4407" y="7795"/>
                      <a:pt x="6963" y="8246"/>
                      <a:pt x="9570" y="8497"/>
                    </a:cubicBezTo>
                    <a:cubicBezTo>
                      <a:pt x="11550" y="8547"/>
                      <a:pt x="13555" y="8722"/>
                      <a:pt x="15535" y="8772"/>
                    </a:cubicBezTo>
                    <a:cubicBezTo>
                      <a:pt x="15836" y="8802"/>
                      <a:pt x="16141" y="8808"/>
                      <a:pt x="16447" y="8808"/>
                    </a:cubicBezTo>
                    <a:cubicBezTo>
                      <a:pt x="16696" y="8808"/>
                      <a:pt x="16945" y="8804"/>
                      <a:pt x="17193" y="8804"/>
                    </a:cubicBezTo>
                    <a:cubicBezTo>
                      <a:pt x="17427" y="8804"/>
                      <a:pt x="17660" y="8808"/>
                      <a:pt x="17890" y="8823"/>
                    </a:cubicBezTo>
                    <a:cubicBezTo>
                      <a:pt x="17966" y="8797"/>
                      <a:pt x="18066" y="8772"/>
                      <a:pt x="18166" y="8747"/>
                    </a:cubicBezTo>
                    <a:cubicBezTo>
                      <a:pt x="18226" y="8675"/>
                      <a:pt x="18292" y="8638"/>
                      <a:pt x="18356" y="8638"/>
                    </a:cubicBezTo>
                    <a:cubicBezTo>
                      <a:pt x="18424" y="8638"/>
                      <a:pt x="18490" y="8681"/>
                      <a:pt x="18542" y="8772"/>
                    </a:cubicBezTo>
                    <a:cubicBezTo>
                      <a:pt x="18642" y="8797"/>
                      <a:pt x="18717" y="8823"/>
                      <a:pt x="18818" y="8848"/>
                    </a:cubicBezTo>
                    <a:cubicBezTo>
                      <a:pt x="19181" y="8873"/>
                      <a:pt x="19545" y="8885"/>
                      <a:pt x="19908" y="8885"/>
                    </a:cubicBezTo>
                    <a:cubicBezTo>
                      <a:pt x="20271" y="8885"/>
                      <a:pt x="20635" y="8873"/>
                      <a:pt x="20998" y="8848"/>
                    </a:cubicBezTo>
                    <a:cubicBezTo>
                      <a:pt x="21098" y="8823"/>
                      <a:pt x="21174" y="8797"/>
                      <a:pt x="21274" y="8772"/>
                    </a:cubicBezTo>
                    <a:cubicBezTo>
                      <a:pt x="21356" y="8731"/>
                      <a:pt x="21438" y="8691"/>
                      <a:pt x="21533" y="8691"/>
                    </a:cubicBezTo>
                    <a:cubicBezTo>
                      <a:pt x="21555" y="8691"/>
                      <a:pt x="21577" y="8693"/>
                      <a:pt x="21600" y="8697"/>
                    </a:cubicBezTo>
                    <a:cubicBezTo>
                      <a:pt x="21675" y="8722"/>
                      <a:pt x="21750" y="8722"/>
                      <a:pt x="21825" y="8722"/>
                    </a:cubicBezTo>
                    <a:cubicBezTo>
                      <a:pt x="21875" y="8710"/>
                      <a:pt x="21926" y="8703"/>
                      <a:pt x="21979" y="8703"/>
                    </a:cubicBezTo>
                    <a:cubicBezTo>
                      <a:pt x="22032" y="8703"/>
                      <a:pt x="22088" y="8710"/>
                      <a:pt x="22151" y="8722"/>
                    </a:cubicBezTo>
                    <a:cubicBezTo>
                      <a:pt x="22226" y="8722"/>
                      <a:pt x="22276" y="8747"/>
                      <a:pt x="22352" y="8747"/>
                    </a:cubicBezTo>
                    <a:lnTo>
                      <a:pt x="22577" y="8747"/>
                    </a:lnTo>
                    <a:cubicBezTo>
                      <a:pt x="22677" y="8722"/>
                      <a:pt x="22753" y="8722"/>
                      <a:pt x="22828" y="8697"/>
                    </a:cubicBezTo>
                    <a:cubicBezTo>
                      <a:pt x="22856" y="8694"/>
                      <a:pt x="22885" y="8692"/>
                      <a:pt x="22914" y="8692"/>
                    </a:cubicBezTo>
                    <a:cubicBezTo>
                      <a:pt x="23086" y="8692"/>
                      <a:pt x="23261" y="8747"/>
                      <a:pt x="23454" y="8747"/>
                    </a:cubicBezTo>
                    <a:cubicBezTo>
                      <a:pt x="23555" y="8747"/>
                      <a:pt x="23630" y="8722"/>
                      <a:pt x="23730" y="8697"/>
                    </a:cubicBezTo>
                    <a:cubicBezTo>
                      <a:pt x="23998" y="8682"/>
                      <a:pt x="24266" y="8678"/>
                      <a:pt x="24534" y="8678"/>
                    </a:cubicBezTo>
                    <a:cubicBezTo>
                      <a:pt x="24818" y="8678"/>
                      <a:pt x="25102" y="8683"/>
                      <a:pt x="25387" y="8683"/>
                    </a:cubicBezTo>
                    <a:cubicBezTo>
                      <a:pt x="25737" y="8683"/>
                      <a:pt x="26087" y="8676"/>
                      <a:pt x="26437" y="8647"/>
                    </a:cubicBezTo>
                    <a:cubicBezTo>
                      <a:pt x="27038" y="8497"/>
                      <a:pt x="27665" y="8522"/>
                      <a:pt x="28266" y="8396"/>
                    </a:cubicBezTo>
                    <a:cubicBezTo>
                      <a:pt x="30246" y="8171"/>
                      <a:pt x="32226" y="8096"/>
                      <a:pt x="34181" y="7670"/>
                    </a:cubicBezTo>
                    <a:cubicBezTo>
                      <a:pt x="35058" y="7444"/>
                      <a:pt x="35936" y="7244"/>
                      <a:pt x="36788" y="7018"/>
                    </a:cubicBezTo>
                    <a:cubicBezTo>
                      <a:pt x="37715" y="6818"/>
                      <a:pt x="38667" y="6592"/>
                      <a:pt x="39444" y="5990"/>
                    </a:cubicBezTo>
                    <a:lnTo>
                      <a:pt x="39870" y="5640"/>
                    </a:lnTo>
                    <a:cubicBezTo>
                      <a:pt x="40297" y="5589"/>
                      <a:pt x="40472" y="5339"/>
                      <a:pt x="40472" y="4888"/>
                    </a:cubicBezTo>
                    <a:cubicBezTo>
                      <a:pt x="40472" y="3985"/>
                      <a:pt x="40522" y="3083"/>
                      <a:pt x="40497" y="2206"/>
                    </a:cubicBezTo>
                    <a:cubicBezTo>
                      <a:pt x="40497" y="1479"/>
                      <a:pt x="40798" y="752"/>
                      <a:pt x="40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2011425" y="1901575"/>
                <a:ext cx="1001275" cy="785200"/>
              </a:xfrm>
              <a:custGeom>
                <a:avLst/>
                <a:gdLst/>
                <a:ahLst/>
                <a:cxnLst/>
                <a:rect l="l" t="t" r="r" b="b"/>
                <a:pathLst>
                  <a:path w="40051" h="31408" extrusionOk="0">
                    <a:moveTo>
                      <a:pt x="39914" y="1"/>
                    </a:moveTo>
                    <a:cubicBezTo>
                      <a:pt x="39439" y="1"/>
                      <a:pt x="39307" y="560"/>
                      <a:pt x="38898" y="680"/>
                    </a:cubicBezTo>
                    <a:cubicBezTo>
                      <a:pt x="38823" y="731"/>
                      <a:pt x="38747" y="781"/>
                      <a:pt x="38672" y="856"/>
                    </a:cubicBezTo>
                    <a:cubicBezTo>
                      <a:pt x="37385" y="1755"/>
                      <a:pt x="36131" y="2721"/>
                      <a:pt x="34543" y="2721"/>
                    </a:cubicBezTo>
                    <a:cubicBezTo>
                      <a:pt x="34184" y="2721"/>
                      <a:pt x="33807" y="2671"/>
                      <a:pt x="33409" y="2560"/>
                    </a:cubicBezTo>
                    <a:cubicBezTo>
                      <a:pt x="33296" y="2532"/>
                      <a:pt x="33176" y="2518"/>
                      <a:pt x="33053" y="2518"/>
                    </a:cubicBezTo>
                    <a:cubicBezTo>
                      <a:pt x="32849" y="2518"/>
                      <a:pt x="32635" y="2557"/>
                      <a:pt x="32432" y="2635"/>
                    </a:cubicBezTo>
                    <a:cubicBezTo>
                      <a:pt x="32231" y="2685"/>
                      <a:pt x="32056" y="2786"/>
                      <a:pt x="32206" y="3061"/>
                    </a:cubicBezTo>
                    <a:cubicBezTo>
                      <a:pt x="32782" y="3387"/>
                      <a:pt x="33509" y="3187"/>
                      <a:pt x="34111" y="3563"/>
                    </a:cubicBezTo>
                    <a:cubicBezTo>
                      <a:pt x="34487" y="3788"/>
                      <a:pt x="34863" y="3989"/>
                      <a:pt x="34863" y="4515"/>
                    </a:cubicBezTo>
                    <a:cubicBezTo>
                      <a:pt x="34838" y="5016"/>
                      <a:pt x="34537" y="5292"/>
                      <a:pt x="34136" y="5518"/>
                    </a:cubicBezTo>
                    <a:cubicBezTo>
                      <a:pt x="33513" y="5851"/>
                      <a:pt x="32850" y="5948"/>
                      <a:pt x="32166" y="5948"/>
                    </a:cubicBezTo>
                    <a:cubicBezTo>
                      <a:pt x="32079" y="5948"/>
                      <a:pt x="31993" y="5946"/>
                      <a:pt x="31905" y="5944"/>
                    </a:cubicBezTo>
                    <a:cubicBezTo>
                      <a:pt x="30777" y="5893"/>
                      <a:pt x="30477" y="5643"/>
                      <a:pt x="30326" y="4465"/>
                    </a:cubicBezTo>
                    <a:cubicBezTo>
                      <a:pt x="30276" y="4239"/>
                      <a:pt x="30301" y="3989"/>
                      <a:pt x="30076" y="3863"/>
                    </a:cubicBezTo>
                    <a:cubicBezTo>
                      <a:pt x="29744" y="3734"/>
                      <a:pt x="29404" y="3712"/>
                      <a:pt x="29061" y="3712"/>
                    </a:cubicBezTo>
                    <a:cubicBezTo>
                      <a:pt x="28885" y="3712"/>
                      <a:pt x="28709" y="3717"/>
                      <a:pt x="28532" y="3717"/>
                    </a:cubicBezTo>
                    <a:cubicBezTo>
                      <a:pt x="28453" y="3717"/>
                      <a:pt x="28375" y="3716"/>
                      <a:pt x="28296" y="3713"/>
                    </a:cubicBezTo>
                    <a:lnTo>
                      <a:pt x="27995" y="3713"/>
                    </a:lnTo>
                    <a:cubicBezTo>
                      <a:pt x="27505" y="3721"/>
                      <a:pt x="27015" y="3735"/>
                      <a:pt x="26527" y="3735"/>
                    </a:cubicBezTo>
                    <a:cubicBezTo>
                      <a:pt x="25393" y="3735"/>
                      <a:pt x="24270" y="3657"/>
                      <a:pt x="23183" y="3237"/>
                    </a:cubicBezTo>
                    <a:cubicBezTo>
                      <a:pt x="23208" y="3187"/>
                      <a:pt x="23233" y="3112"/>
                      <a:pt x="23208" y="3036"/>
                    </a:cubicBezTo>
                    <a:cubicBezTo>
                      <a:pt x="23183" y="2961"/>
                      <a:pt x="23108" y="2886"/>
                      <a:pt x="23033" y="2861"/>
                    </a:cubicBezTo>
                    <a:cubicBezTo>
                      <a:pt x="22281" y="2786"/>
                      <a:pt x="21554" y="2560"/>
                      <a:pt x="20903" y="2134"/>
                    </a:cubicBezTo>
                    <a:cubicBezTo>
                      <a:pt x="20887" y="2132"/>
                      <a:pt x="20871" y="2131"/>
                      <a:pt x="20856" y="2131"/>
                    </a:cubicBezTo>
                    <a:cubicBezTo>
                      <a:pt x="20714" y="2131"/>
                      <a:pt x="20583" y="2205"/>
                      <a:pt x="20433" y="2205"/>
                    </a:cubicBezTo>
                    <a:cubicBezTo>
                      <a:pt x="20391" y="2205"/>
                      <a:pt x="20347" y="2199"/>
                      <a:pt x="20301" y="2184"/>
                    </a:cubicBezTo>
                    <a:cubicBezTo>
                      <a:pt x="20226" y="2134"/>
                      <a:pt x="20151" y="2109"/>
                      <a:pt x="20076" y="2059"/>
                    </a:cubicBezTo>
                    <a:cubicBezTo>
                      <a:pt x="18923" y="1482"/>
                      <a:pt x="17644" y="1207"/>
                      <a:pt x="16517" y="555"/>
                    </a:cubicBezTo>
                    <a:cubicBezTo>
                      <a:pt x="15564" y="79"/>
                      <a:pt x="14537" y="154"/>
                      <a:pt x="13509" y="54"/>
                    </a:cubicBezTo>
                    <a:cubicBezTo>
                      <a:pt x="12883" y="104"/>
                      <a:pt x="13033" y="781"/>
                      <a:pt x="12682" y="1081"/>
                    </a:cubicBezTo>
                    <a:cubicBezTo>
                      <a:pt x="12363" y="1444"/>
                      <a:pt x="11994" y="1555"/>
                      <a:pt x="11604" y="1555"/>
                    </a:cubicBezTo>
                    <a:cubicBezTo>
                      <a:pt x="11319" y="1555"/>
                      <a:pt x="11023" y="1496"/>
                      <a:pt x="10727" y="1432"/>
                    </a:cubicBezTo>
                    <a:cubicBezTo>
                      <a:pt x="10235" y="1432"/>
                      <a:pt x="10043" y="774"/>
                      <a:pt x="9562" y="774"/>
                    </a:cubicBezTo>
                    <a:cubicBezTo>
                      <a:pt x="9504" y="774"/>
                      <a:pt x="9441" y="784"/>
                      <a:pt x="9374" y="806"/>
                    </a:cubicBezTo>
                    <a:cubicBezTo>
                      <a:pt x="8797" y="1182"/>
                      <a:pt x="8196" y="1432"/>
                      <a:pt x="7519" y="1533"/>
                    </a:cubicBezTo>
                    <a:cubicBezTo>
                      <a:pt x="6943" y="1621"/>
                      <a:pt x="6370" y="1660"/>
                      <a:pt x="5801" y="1660"/>
                    </a:cubicBezTo>
                    <a:cubicBezTo>
                      <a:pt x="4439" y="1660"/>
                      <a:pt x="3090" y="1439"/>
                      <a:pt x="1730" y="1157"/>
                    </a:cubicBezTo>
                    <a:cubicBezTo>
                      <a:pt x="1243" y="1041"/>
                      <a:pt x="778" y="775"/>
                      <a:pt x="255" y="775"/>
                    </a:cubicBezTo>
                    <a:cubicBezTo>
                      <a:pt x="212" y="775"/>
                      <a:pt x="169" y="777"/>
                      <a:pt x="126" y="781"/>
                    </a:cubicBezTo>
                    <a:cubicBezTo>
                      <a:pt x="126" y="5192"/>
                      <a:pt x="126" y="9603"/>
                      <a:pt x="151" y="14014"/>
                    </a:cubicBezTo>
                    <a:cubicBezTo>
                      <a:pt x="0" y="14139"/>
                      <a:pt x="0" y="14290"/>
                      <a:pt x="101" y="14415"/>
                    </a:cubicBezTo>
                    <a:cubicBezTo>
                      <a:pt x="101" y="14490"/>
                      <a:pt x="101" y="14565"/>
                      <a:pt x="101" y="14615"/>
                    </a:cubicBezTo>
                    <a:cubicBezTo>
                      <a:pt x="101" y="14615"/>
                      <a:pt x="75" y="14640"/>
                      <a:pt x="50" y="14691"/>
                    </a:cubicBezTo>
                    <a:cubicBezTo>
                      <a:pt x="50" y="14741"/>
                      <a:pt x="75" y="14766"/>
                      <a:pt x="101" y="14816"/>
                    </a:cubicBezTo>
                    <a:cubicBezTo>
                      <a:pt x="101" y="14966"/>
                      <a:pt x="126" y="15092"/>
                      <a:pt x="126" y="15217"/>
                    </a:cubicBezTo>
                    <a:cubicBezTo>
                      <a:pt x="0" y="15367"/>
                      <a:pt x="0" y="15493"/>
                      <a:pt x="126" y="15618"/>
                    </a:cubicBezTo>
                    <a:cubicBezTo>
                      <a:pt x="126" y="15743"/>
                      <a:pt x="126" y="15868"/>
                      <a:pt x="126" y="15994"/>
                    </a:cubicBezTo>
                    <a:cubicBezTo>
                      <a:pt x="251" y="16144"/>
                      <a:pt x="226" y="16320"/>
                      <a:pt x="126" y="16470"/>
                    </a:cubicBezTo>
                    <a:cubicBezTo>
                      <a:pt x="151" y="16520"/>
                      <a:pt x="151" y="16545"/>
                      <a:pt x="126" y="16595"/>
                    </a:cubicBezTo>
                    <a:cubicBezTo>
                      <a:pt x="201" y="16670"/>
                      <a:pt x="201" y="16771"/>
                      <a:pt x="126" y="16871"/>
                    </a:cubicBezTo>
                    <a:cubicBezTo>
                      <a:pt x="126" y="17247"/>
                      <a:pt x="126" y="17623"/>
                      <a:pt x="126" y="17999"/>
                    </a:cubicBezTo>
                    <a:cubicBezTo>
                      <a:pt x="276" y="18274"/>
                      <a:pt x="251" y="18575"/>
                      <a:pt x="126" y="18876"/>
                    </a:cubicBezTo>
                    <a:cubicBezTo>
                      <a:pt x="151" y="18926"/>
                      <a:pt x="151" y="18951"/>
                      <a:pt x="126" y="19001"/>
                    </a:cubicBezTo>
                    <a:cubicBezTo>
                      <a:pt x="301" y="19352"/>
                      <a:pt x="201" y="19728"/>
                      <a:pt x="226" y="20079"/>
                    </a:cubicBezTo>
                    <a:cubicBezTo>
                      <a:pt x="276" y="22134"/>
                      <a:pt x="126" y="24189"/>
                      <a:pt x="276" y="26244"/>
                    </a:cubicBezTo>
                    <a:lnTo>
                      <a:pt x="326" y="26244"/>
                    </a:lnTo>
                    <a:cubicBezTo>
                      <a:pt x="458" y="26357"/>
                      <a:pt x="603" y="26414"/>
                      <a:pt x="763" y="26414"/>
                    </a:cubicBezTo>
                    <a:cubicBezTo>
                      <a:pt x="816" y="26414"/>
                      <a:pt x="871" y="26407"/>
                      <a:pt x="928" y="26395"/>
                    </a:cubicBezTo>
                    <a:cubicBezTo>
                      <a:pt x="1203" y="26295"/>
                      <a:pt x="1454" y="26119"/>
                      <a:pt x="1730" y="26044"/>
                    </a:cubicBezTo>
                    <a:cubicBezTo>
                      <a:pt x="3166" y="25542"/>
                      <a:pt x="4602" y="25207"/>
                      <a:pt x="6114" y="25207"/>
                    </a:cubicBezTo>
                    <a:cubicBezTo>
                      <a:pt x="6264" y="25207"/>
                      <a:pt x="6415" y="25210"/>
                      <a:pt x="6567" y="25217"/>
                    </a:cubicBezTo>
                    <a:cubicBezTo>
                      <a:pt x="7446" y="25259"/>
                      <a:pt x="8325" y="25528"/>
                      <a:pt x="9219" y="25528"/>
                    </a:cubicBezTo>
                    <a:cubicBezTo>
                      <a:pt x="9395" y="25528"/>
                      <a:pt x="9572" y="25517"/>
                      <a:pt x="9750" y="25493"/>
                    </a:cubicBezTo>
                    <a:cubicBezTo>
                      <a:pt x="9900" y="25142"/>
                      <a:pt x="9700" y="24841"/>
                      <a:pt x="9624" y="24540"/>
                    </a:cubicBezTo>
                    <a:cubicBezTo>
                      <a:pt x="9248" y="23036"/>
                      <a:pt x="9850" y="22134"/>
                      <a:pt x="11429" y="21909"/>
                    </a:cubicBezTo>
                    <a:cubicBezTo>
                      <a:pt x="11855" y="21858"/>
                      <a:pt x="12281" y="21959"/>
                      <a:pt x="12682" y="21733"/>
                    </a:cubicBezTo>
                    <a:cubicBezTo>
                      <a:pt x="12883" y="21558"/>
                      <a:pt x="12707" y="21432"/>
                      <a:pt x="12607" y="21332"/>
                    </a:cubicBezTo>
                    <a:cubicBezTo>
                      <a:pt x="12737" y="21283"/>
                      <a:pt x="12856" y="21253"/>
                      <a:pt x="12958" y="21253"/>
                    </a:cubicBezTo>
                    <a:cubicBezTo>
                      <a:pt x="13171" y="21253"/>
                      <a:pt x="13309" y="21385"/>
                      <a:pt x="13309" y="21758"/>
                    </a:cubicBezTo>
                    <a:cubicBezTo>
                      <a:pt x="13309" y="21858"/>
                      <a:pt x="13334" y="21959"/>
                      <a:pt x="13359" y="22059"/>
                    </a:cubicBezTo>
                    <a:cubicBezTo>
                      <a:pt x="13409" y="22285"/>
                      <a:pt x="13484" y="22485"/>
                      <a:pt x="13584" y="22686"/>
                    </a:cubicBezTo>
                    <a:cubicBezTo>
                      <a:pt x="13860" y="23312"/>
                      <a:pt x="13985" y="23964"/>
                      <a:pt x="13835" y="24640"/>
                    </a:cubicBezTo>
                    <a:cubicBezTo>
                      <a:pt x="13810" y="24741"/>
                      <a:pt x="13785" y="24816"/>
                      <a:pt x="13785" y="24916"/>
                    </a:cubicBezTo>
                    <a:cubicBezTo>
                      <a:pt x="13735" y="25067"/>
                      <a:pt x="13685" y="25242"/>
                      <a:pt x="13634" y="25392"/>
                    </a:cubicBezTo>
                    <a:cubicBezTo>
                      <a:pt x="13584" y="25468"/>
                      <a:pt x="13559" y="25543"/>
                      <a:pt x="13534" y="25618"/>
                    </a:cubicBezTo>
                    <a:cubicBezTo>
                      <a:pt x="13434" y="25919"/>
                      <a:pt x="13233" y="26144"/>
                      <a:pt x="12983" y="26320"/>
                    </a:cubicBezTo>
                    <a:cubicBezTo>
                      <a:pt x="12707" y="26570"/>
                      <a:pt x="12281" y="26545"/>
                      <a:pt x="12081" y="26896"/>
                    </a:cubicBezTo>
                    <a:cubicBezTo>
                      <a:pt x="12106" y="27172"/>
                      <a:pt x="12331" y="27272"/>
                      <a:pt x="12532" y="27422"/>
                    </a:cubicBezTo>
                    <a:cubicBezTo>
                      <a:pt x="13760" y="28400"/>
                      <a:pt x="15188" y="29152"/>
                      <a:pt x="16492" y="30054"/>
                    </a:cubicBezTo>
                    <a:cubicBezTo>
                      <a:pt x="17795" y="30831"/>
                      <a:pt x="19198" y="31307"/>
                      <a:pt x="20727" y="31407"/>
                    </a:cubicBezTo>
                    <a:cubicBezTo>
                      <a:pt x="20827" y="31407"/>
                      <a:pt x="20928" y="31407"/>
                      <a:pt x="21028" y="31382"/>
                    </a:cubicBezTo>
                    <a:cubicBezTo>
                      <a:pt x="21103" y="31357"/>
                      <a:pt x="21203" y="31332"/>
                      <a:pt x="21304" y="31307"/>
                    </a:cubicBezTo>
                    <a:cubicBezTo>
                      <a:pt x="21980" y="31182"/>
                      <a:pt x="22682" y="31182"/>
                      <a:pt x="23359" y="31006"/>
                    </a:cubicBezTo>
                    <a:cubicBezTo>
                      <a:pt x="24512" y="30605"/>
                      <a:pt x="25464" y="29828"/>
                      <a:pt x="26467" y="29202"/>
                    </a:cubicBezTo>
                    <a:cubicBezTo>
                      <a:pt x="26993" y="28801"/>
                      <a:pt x="27569" y="28500"/>
                      <a:pt x="28221" y="28275"/>
                    </a:cubicBezTo>
                    <a:cubicBezTo>
                      <a:pt x="28797" y="28074"/>
                      <a:pt x="29449" y="27924"/>
                      <a:pt x="29825" y="27347"/>
                    </a:cubicBezTo>
                    <a:cubicBezTo>
                      <a:pt x="30076" y="26971"/>
                      <a:pt x="29900" y="26495"/>
                      <a:pt x="30176" y="26119"/>
                    </a:cubicBezTo>
                    <a:cubicBezTo>
                      <a:pt x="30201" y="26069"/>
                      <a:pt x="30226" y="26044"/>
                      <a:pt x="30226" y="26019"/>
                    </a:cubicBezTo>
                    <a:cubicBezTo>
                      <a:pt x="30276" y="25944"/>
                      <a:pt x="30351" y="25894"/>
                      <a:pt x="30401" y="25818"/>
                    </a:cubicBezTo>
                    <a:cubicBezTo>
                      <a:pt x="30452" y="25768"/>
                      <a:pt x="30502" y="25718"/>
                      <a:pt x="30577" y="25668"/>
                    </a:cubicBezTo>
                    <a:cubicBezTo>
                      <a:pt x="30727" y="25543"/>
                      <a:pt x="30903" y="25468"/>
                      <a:pt x="31103" y="25392"/>
                    </a:cubicBezTo>
                    <a:cubicBezTo>
                      <a:pt x="31329" y="25317"/>
                      <a:pt x="31579" y="25242"/>
                      <a:pt x="31830" y="25192"/>
                    </a:cubicBezTo>
                    <a:cubicBezTo>
                      <a:pt x="31962" y="25141"/>
                      <a:pt x="32087" y="25117"/>
                      <a:pt x="32207" y="25117"/>
                    </a:cubicBezTo>
                    <a:cubicBezTo>
                      <a:pt x="32499" y="25117"/>
                      <a:pt x="32760" y="25255"/>
                      <a:pt x="33008" y="25468"/>
                    </a:cubicBezTo>
                    <a:cubicBezTo>
                      <a:pt x="33133" y="25568"/>
                      <a:pt x="33284" y="25643"/>
                      <a:pt x="33409" y="25743"/>
                    </a:cubicBezTo>
                    <a:cubicBezTo>
                      <a:pt x="33534" y="25843"/>
                      <a:pt x="33609" y="25994"/>
                      <a:pt x="33710" y="26094"/>
                    </a:cubicBezTo>
                    <a:cubicBezTo>
                      <a:pt x="33785" y="26169"/>
                      <a:pt x="33835" y="26219"/>
                      <a:pt x="33910" y="26244"/>
                    </a:cubicBezTo>
                    <a:cubicBezTo>
                      <a:pt x="33960" y="26270"/>
                      <a:pt x="33985" y="26295"/>
                      <a:pt x="34036" y="26295"/>
                    </a:cubicBezTo>
                    <a:cubicBezTo>
                      <a:pt x="34205" y="26348"/>
                      <a:pt x="34374" y="26363"/>
                      <a:pt x="34543" y="26363"/>
                    </a:cubicBezTo>
                    <a:cubicBezTo>
                      <a:pt x="34776" y="26363"/>
                      <a:pt x="35009" y="26334"/>
                      <a:pt x="35243" y="26334"/>
                    </a:cubicBezTo>
                    <a:cubicBezTo>
                      <a:pt x="35316" y="26334"/>
                      <a:pt x="35390" y="26337"/>
                      <a:pt x="35464" y="26345"/>
                    </a:cubicBezTo>
                    <a:cubicBezTo>
                      <a:pt x="35840" y="26295"/>
                      <a:pt x="36216" y="26295"/>
                      <a:pt x="36567" y="26295"/>
                    </a:cubicBezTo>
                    <a:cubicBezTo>
                      <a:pt x="36667" y="26295"/>
                      <a:pt x="36767" y="26306"/>
                      <a:pt x="36868" y="26306"/>
                    </a:cubicBezTo>
                    <a:cubicBezTo>
                      <a:pt x="36918" y="26306"/>
                      <a:pt x="36968" y="26303"/>
                      <a:pt x="37018" y="26295"/>
                    </a:cubicBezTo>
                    <a:cubicBezTo>
                      <a:pt x="37569" y="26295"/>
                      <a:pt x="38121" y="26420"/>
                      <a:pt x="38647" y="26570"/>
                    </a:cubicBezTo>
                    <a:cubicBezTo>
                      <a:pt x="38829" y="26619"/>
                      <a:pt x="39018" y="26668"/>
                      <a:pt x="39200" y="26668"/>
                    </a:cubicBezTo>
                    <a:cubicBezTo>
                      <a:pt x="39394" y="26668"/>
                      <a:pt x="39582" y="26613"/>
                      <a:pt x="39750" y="26445"/>
                    </a:cubicBezTo>
                    <a:cubicBezTo>
                      <a:pt x="39775" y="25718"/>
                      <a:pt x="39775" y="24966"/>
                      <a:pt x="39800" y="24239"/>
                    </a:cubicBezTo>
                    <a:cubicBezTo>
                      <a:pt x="39875" y="22059"/>
                      <a:pt x="39750" y="19853"/>
                      <a:pt x="39925" y="17648"/>
                    </a:cubicBezTo>
                    <a:cubicBezTo>
                      <a:pt x="40026" y="16345"/>
                      <a:pt x="39950" y="15016"/>
                      <a:pt x="39950" y="13688"/>
                    </a:cubicBezTo>
                    <a:cubicBezTo>
                      <a:pt x="39950" y="10305"/>
                      <a:pt x="40051" y="6946"/>
                      <a:pt x="39925" y="3588"/>
                    </a:cubicBezTo>
                    <a:cubicBezTo>
                      <a:pt x="39850" y="2585"/>
                      <a:pt x="39800" y="1583"/>
                      <a:pt x="39975" y="605"/>
                    </a:cubicBezTo>
                    <a:cubicBezTo>
                      <a:pt x="39975" y="405"/>
                      <a:pt x="39975" y="204"/>
                      <a:pt x="39975" y="4"/>
                    </a:cubicBezTo>
                    <a:cubicBezTo>
                      <a:pt x="39954" y="2"/>
                      <a:pt x="39934" y="1"/>
                      <a:pt x="399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2015800" y="2522975"/>
                <a:ext cx="99000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39600" h="12392" extrusionOk="0">
                    <a:moveTo>
                      <a:pt x="29199" y="3794"/>
                    </a:moveTo>
                    <a:cubicBezTo>
                      <a:pt x="29199" y="3794"/>
                      <a:pt x="29174" y="3794"/>
                      <a:pt x="29174" y="3820"/>
                    </a:cubicBezTo>
                    <a:lnTo>
                      <a:pt x="29149" y="3820"/>
                    </a:lnTo>
                    <a:cubicBezTo>
                      <a:pt x="29149" y="3820"/>
                      <a:pt x="29174" y="3794"/>
                      <a:pt x="29199" y="3794"/>
                    </a:cubicBezTo>
                    <a:close/>
                    <a:moveTo>
                      <a:pt x="37394" y="2015"/>
                    </a:moveTo>
                    <a:cubicBezTo>
                      <a:pt x="37670" y="2015"/>
                      <a:pt x="37921" y="2065"/>
                      <a:pt x="38096" y="2266"/>
                    </a:cubicBezTo>
                    <a:cubicBezTo>
                      <a:pt x="38196" y="2341"/>
                      <a:pt x="38297" y="2416"/>
                      <a:pt x="38422" y="2441"/>
                    </a:cubicBezTo>
                    <a:cubicBezTo>
                      <a:pt x="38522" y="3068"/>
                      <a:pt x="38998" y="3694"/>
                      <a:pt x="38572" y="4371"/>
                    </a:cubicBezTo>
                    <a:cubicBezTo>
                      <a:pt x="38447" y="4596"/>
                      <a:pt x="38347" y="4822"/>
                      <a:pt x="38171" y="4998"/>
                    </a:cubicBezTo>
                    <a:cubicBezTo>
                      <a:pt x="38096" y="5073"/>
                      <a:pt x="38046" y="5123"/>
                      <a:pt x="37996" y="5173"/>
                    </a:cubicBezTo>
                    <a:cubicBezTo>
                      <a:pt x="37820" y="5298"/>
                      <a:pt x="37695" y="5424"/>
                      <a:pt x="37595" y="5599"/>
                    </a:cubicBezTo>
                    <a:lnTo>
                      <a:pt x="37419" y="5624"/>
                    </a:lnTo>
                    <a:lnTo>
                      <a:pt x="37419" y="5599"/>
                    </a:lnTo>
                    <a:cubicBezTo>
                      <a:pt x="37294" y="5699"/>
                      <a:pt x="37119" y="5649"/>
                      <a:pt x="37018" y="5774"/>
                    </a:cubicBezTo>
                    <a:cubicBezTo>
                      <a:pt x="37018" y="5774"/>
                      <a:pt x="37018" y="5749"/>
                      <a:pt x="37018" y="5749"/>
                    </a:cubicBezTo>
                    <a:cubicBezTo>
                      <a:pt x="36693" y="5499"/>
                      <a:pt x="36216" y="5599"/>
                      <a:pt x="35941" y="5273"/>
                    </a:cubicBezTo>
                    <a:cubicBezTo>
                      <a:pt x="35640" y="5023"/>
                      <a:pt x="35414" y="4722"/>
                      <a:pt x="35164" y="4396"/>
                    </a:cubicBezTo>
                    <a:cubicBezTo>
                      <a:pt x="35239" y="4271"/>
                      <a:pt x="35239" y="4120"/>
                      <a:pt x="35239" y="3970"/>
                    </a:cubicBezTo>
                    <a:cubicBezTo>
                      <a:pt x="35214" y="3293"/>
                      <a:pt x="35439" y="2767"/>
                      <a:pt x="36016" y="2416"/>
                    </a:cubicBezTo>
                    <a:cubicBezTo>
                      <a:pt x="36141" y="2341"/>
                      <a:pt x="36216" y="2241"/>
                      <a:pt x="36216" y="2090"/>
                    </a:cubicBezTo>
                    <a:cubicBezTo>
                      <a:pt x="36267" y="2115"/>
                      <a:pt x="36317" y="2115"/>
                      <a:pt x="36367" y="2115"/>
                    </a:cubicBezTo>
                    <a:cubicBezTo>
                      <a:pt x="36542" y="2090"/>
                      <a:pt x="36693" y="2040"/>
                      <a:pt x="36868" y="2040"/>
                    </a:cubicBezTo>
                    <a:cubicBezTo>
                      <a:pt x="37044" y="2015"/>
                      <a:pt x="37219" y="2015"/>
                      <a:pt x="37394" y="2015"/>
                    </a:cubicBezTo>
                    <a:close/>
                    <a:moveTo>
                      <a:pt x="5583" y="1586"/>
                    </a:moveTo>
                    <a:cubicBezTo>
                      <a:pt x="6111" y="1586"/>
                      <a:pt x="6647" y="1698"/>
                      <a:pt x="7194" y="1915"/>
                    </a:cubicBezTo>
                    <a:cubicBezTo>
                      <a:pt x="7695" y="2216"/>
                      <a:pt x="7921" y="2817"/>
                      <a:pt x="8497" y="3068"/>
                    </a:cubicBezTo>
                    <a:cubicBezTo>
                      <a:pt x="8497" y="3043"/>
                      <a:pt x="8522" y="3043"/>
                      <a:pt x="8547" y="3043"/>
                    </a:cubicBezTo>
                    <a:cubicBezTo>
                      <a:pt x="8547" y="3218"/>
                      <a:pt x="8622" y="3343"/>
                      <a:pt x="8697" y="3494"/>
                    </a:cubicBezTo>
                    <a:cubicBezTo>
                      <a:pt x="8672" y="3594"/>
                      <a:pt x="8597" y="3669"/>
                      <a:pt x="8572" y="3769"/>
                    </a:cubicBezTo>
                    <a:cubicBezTo>
                      <a:pt x="8447" y="4571"/>
                      <a:pt x="8522" y="5449"/>
                      <a:pt x="8146" y="6226"/>
                    </a:cubicBezTo>
                    <a:cubicBezTo>
                      <a:pt x="8121" y="6451"/>
                      <a:pt x="7996" y="6602"/>
                      <a:pt x="7870" y="6752"/>
                    </a:cubicBezTo>
                    <a:lnTo>
                      <a:pt x="7545" y="7003"/>
                    </a:lnTo>
                    <a:cubicBezTo>
                      <a:pt x="7520" y="7003"/>
                      <a:pt x="7494" y="7028"/>
                      <a:pt x="7469" y="7078"/>
                    </a:cubicBezTo>
                    <a:cubicBezTo>
                      <a:pt x="7469" y="7103"/>
                      <a:pt x="7494" y="7128"/>
                      <a:pt x="7520" y="7178"/>
                    </a:cubicBezTo>
                    <a:cubicBezTo>
                      <a:pt x="7494" y="7178"/>
                      <a:pt x="7469" y="7153"/>
                      <a:pt x="7444" y="7153"/>
                    </a:cubicBezTo>
                    <a:cubicBezTo>
                      <a:pt x="7269" y="7178"/>
                      <a:pt x="7093" y="7303"/>
                      <a:pt x="6918" y="7378"/>
                    </a:cubicBezTo>
                    <a:cubicBezTo>
                      <a:pt x="6527" y="7591"/>
                      <a:pt x="6142" y="7693"/>
                      <a:pt x="5759" y="7693"/>
                    </a:cubicBezTo>
                    <a:cubicBezTo>
                      <a:pt x="5282" y="7693"/>
                      <a:pt x="4809" y="7534"/>
                      <a:pt x="4337" y="7228"/>
                    </a:cubicBezTo>
                    <a:cubicBezTo>
                      <a:pt x="4036" y="7053"/>
                      <a:pt x="3710" y="6852"/>
                      <a:pt x="3384" y="6652"/>
                    </a:cubicBezTo>
                    <a:cubicBezTo>
                      <a:pt x="3409" y="6602"/>
                      <a:pt x="3434" y="6551"/>
                      <a:pt x="3409" y="6476"/>
                    </a:cubicBezTo>
                    <a:cubicBezTo>
                      <a:pt x="2733" y="5524"/>
                      <a:pt x="2632" y="4471"/>
                      <a:pt x="3058" y="3368"/>
                    </a:cubicBezTo>
                    <a:cubicBezTo>
                      <a:pt x="3108" y="3168"/>
                      <a:pt x="3134" y="2967"/>
                      <a:pt x="3209" y="2767"/>
                    </a:cubicBezTo>
                    <a:cubicBezTo>
                      <a:pt x="3259" y="2692"/>
                      <a:pt x="3284" y="2617"/>
                      <a:pt x="3309" y="2541"/>
                    </a:cubicBezTo>
                    <a:cubicBezTo>
                      <a:pt x="3384" y="2441"/>
                      <a:pt x="3459" y="2341"/>
                      <a:pt x="3535" y="2266"/>
                    </a:cubicBezTo>
                    <a:cubicBezTo>
                      <a:pt x="3585" y="2190"/>
                      <a:pt x="3660" y="2140"/>
                      <a:pt x="3710" y="2090"/>
                    </a:cubicBezTo>
                    <a:cubicBezTo>
                      <a:pt x="4325" y="1748"/>
                      <a:pt x="4948" y="1586"/>
                      <a:pt x="5583" y="1586"/>
                    </a:cubicBezTo>
                    <a:close/>
                    <a:moveTo>
                      <a:pt x="8647" y="7754"/>
                    </a:moveTo>
                    <a:cubicBezTo>
                      <a:pt x="8597" y="7779"/>
                      <a:pt x="8572" y="7779"/>
                      <a:pt x="8547" y="7805"/>
                    </a:cubicBezTo>
                    <a:cubicBezTo>
                      <a:pt x="8572" y="7779"/>
                      <a:pt x="8597" y="7779"/>
                      <a:pt x="8622" y="7754"/>
                    </a:cubicBezTo>
                    <a:close/>
                    <a:moveTo>
                      <a:pt x="12829" y="5849"/>
                    </a:moveTo>
                    <a:cubicBezTo>
                      <a:pt x="13705" y="5849"/>
                      <a:pt x="14512" y="6102"/>
                      <a:pt x="15164" y="6852"/>
                    </a:cubicBezTo>
                    <a:cubicBezTo>
                      <a:pt x="15414" y="7078"/>
                      <a:pt x="15515" y="7454"/>
                      <a:pt x="15815" y="7654"/>
                    </a:cubicBezTo>
                    <a:cubicBezTo>
                      <a:pt x="15865" y="7679"/>
                      <a:pt x="15916" y="7729"/>
                      <a:pt x="15966" y="7779"/>
                    </a:cubicBezTo>
                    <a:cubicBezTo>
                      <a:pt x="15966" y="7980"/>
                      <a:pt x="15966" y="8155"/>
                      <a:pt x="15966" y="8356"/>
                    </a:cubicBezTo>
                    <a:lnTo>
                      <a:pt x="15891" y="8356"/>
                    </a:lnTo>
                    <a:cubicBezTo>
                      <a:pt x="15364" y="8732"/>
                      <a:pt x="15264" y="9434"/>
                      <a:pt x="14788" y="9860"/>
                    </a:cubicBezTo>
                    <a:cubicBezTo>
                      <a:pt x="14637" y="10010"/>
                      <a:pt x="14512" y="10135"/>
                      <a:pt x="14412" y="10261"/>
                    </a:cubicBezTo>
                    <a:cubicBezTo>
                      <a:pt x="14286" y="10361"/>
                      <a:pt x="14161" y="10436"/>
                      <a:pt x="13986" y="10436"/>
                    </a:cubicBezTo>
                    <a:cubicBezTo>
                      <a:pt x="13672" y="10536"/>
                      <a:pt x="13347" y="10555"/>
                      <a:pt x="13018" y="10555"/>
                    </a:cubicBezTo>
                    <a:cubicBezTo>
                      <a:pt x="12820" y="10555"/>
                      <a:pt x="12622" y="10548"/>
                      <a:pt x="12424" y="10548"/>
                    </a:cubicBezTo>
                    <a:cubicBezTo>
                      <a:pt x="12292" y="10548"/>
                      <a:pt x="12161" y="10551"/>
                      <a:pt x="12031" y="10561"/>
                    </a:cubicBezTo>
                    <a:cubicBezTo>
                      <a:pt x="11855" y="10561"/>
                      <a:pt x="11655" y="10587"/>
                      <a:pt x="11479" y="10662"/>
                    </a:cubicBezTo>
                    <a:cubicBezTo>
                      <a:pt x="11454" y="10687"/>
                      <a:pt x="11454" y="10687"/>
                      <a:pt x="11429" y="10687"/>
                    </a:cubicBezTo>
                    <a:cubicBezTo>
                      <a:pt x="11429" y="10662"/>
                      <a:pt x="11404" y="10637"/>
                      <a:pt x="11379" y="10587"/>
                    </a:cubicBezTo>
                    <a:lnTo>
                      <a:pt x="11379" y="10612"/>
                    </a:lnTo>
                    <a:cubicBezTo>
                      <a:pt x="11279" y="10561"/>
                      <a:pt x="11229" y="10461"/>
                      <a:pt x="11179" y="10386"/>
                    </a:cubicBezTo>
                    <a:cubicBezTo>
                      <a:pt x="11104" y="10336"/>
                      <a:pt x="11053" y="10286"/>
                      <a:pt x="10978" y="10211"/>
                    </a:cubicBezTo>
                    <a:cubicBezTo>
                      <a:pt x="11053" y="9634"/>
                      <a:pt x="10803" y="9183"/>
                      <a:pt x="10377" y="8832"/>
                    </a:cubicBezTo>
                    <a:cubicBezTo>
                      <a:pt x="10402" y="8807"/>
                      <a:pt x="10452" y="8757"/>
                      <a:pt x="10502" y="8707"/>
                    </a:cubicBezTo>
                    <a:cubicBezTo>
                      <a:pt x="10703" y="8105"/>
                      <a:pt x="10527" y="7429"/>
                      <a:pt x="10903" y="6877"/>
                    </a:cubicBezTo>
                    <a:cubicBezTo>
                      <a:pt x="11053" y="6226"/>
                      <a:pt x="11505" y="5950"/>
                      <a:pt x="12106" y="5900"/>
                    </a:cubicBezTo>
                    <a:cubicBezTo>
                      <a:pt x="12351" y="5868"/>
                      <a:pt x="12592" y="5849"/>
                      <a:pt x="12829" y="5849"/>
                    </a:cubicBezTo>
                    <a:close/>
                    <a:moveTo>
                      <a:pt x="18823" y="10988"/>
                    </a:moveTo>
                    <a:cubicBezTo>
                      <a:pt x="18823" y="11013"/>
                      <a:pt x="18798" y="11013"/>
                      <a:pt x="18798" y="11013"/>
                    </a:cubicBezTo>
                    <a:cubicBezTo>
                      <a:pt x="18798" y="11013"/>
                      <a:pt x="18773" y="11038"/>
                      <a:pt x="18773" y="11038"/>
                    </a:cubicBezTo>
                    <a:cubicBezTo>
                      <a:pt x="18773" y="11038"/>
                      <a:pt x="18773" y="11013"/>
                      <a:pt x="18773" y="11013"/>
                    </a:cubicBezTo>
                    <a:cubicBezTo>
                      <a:pt x="18798" y="11013"/>
                      <a:pt x="18798" y="10988"/>
                      <a:pt x="18823" y="10988"/>
                    </a:cubicBezTo>
                    <a:close/>
                    <a:moveTo>
                      <a:pt x="16542" y="11489"/>
                    </a:moveTo>
                    <a:cubicBezTo>
                      <a:pt x="16542" y="11514"/>
                      <a:pt x="16542" y="11514"/>
                      <a:pt x="16542" y="11539"/>
                    </a:cubicBezTo>
                    <a:cubicBezTo>
                      <a:pt x="16517" y="11514"/>
                      <a:pt x="16467" y="11514"/>
                      <a:pt x="16467" y="11514"/>
                    </a:cubicBezTo>
                    <a:cubicBezTo>
                      <a:pt x="16467" y="11514"/>
                      <a:pt x="16517" y="11514"/>
                      <a:pt x="16542" y="11489"/>
                    </a:cubicBezTo>
                    <a:close/>
                    <a:moveTo>
                      <a:pt x="16567" y="11614"/>
                    </a:moveTo>
                    <a:lnTo>
                      <a:pt x="16617" y="11639"/>
                    </a:lnTo>
                    <a:lnTo>
                      <a:pt x="16567" y="11639"/>
                    </a:lnTo>
                    <a:cubicBezTo>
                      <a:pt x="16567" y="11639"/>
                      <a:pt x="16567" y="11614"/>
                      <a:pt x="16567" y="11614"/>
                    </a:cubicBezTo>
                    <a:close/>
                    <a:moveTo>
                      <a:pt x="5890" y="0"/>
                    </a:moveTo>
                    <a:cubicBezTo>
                      <a:pt x="5733" y="0"/>
                      <a:pt x="5571" y="36"/>
                      <a:pt x="5414" y="60"/>
                    </a:cubicBezTo>
                    <a:cubicBezTo>
                      <a:pt x="4612" y="211"/>
                      <a:pt x="3810" y="361"/>
                      <a:pt x="2983" y="486"/>
                    </a:cubicBezTo>
                    <a:cubicBezTo>
                      <a:pt x="2156" y="662"/>
                      <a:pt x="1404" y="887"/>
                      <a:pt x="728" y="1388"/>
                    </a:cubicBezTo>
                    <a:lnTo>
                      <a:pt x="151" y="1388"/>
                    </a:lnTo>
                    <a:cubicBezTo>
                      <a:pt x="151" y="1464"/>
                      <a:pt x="126" y="1539"/>
                      <a:pt x="101" y="1614"/>
                    </a:cubicBezTo>
                    <a:cubicBezTo>
                      <a:pt x="26" y="1789"/>
                      <a:pt x="1" y="1990"/>
                      <a:pt x="126" y="2190"/>
                    </a:cubicBezTo>
                    <a:cubicBezTo>
                      <a:pt x="126" y="2266"/>
                      <a:pt x="126" y="2316"/>
                      <a:pt x="126" y="2391"/>
                    </a:cubicBezTo>
                    <a:cubicBezTo>
                      <a:pt x="126" y="3118"/>
                      <a:pt x="151" y="3870"/>
                      <a:pt x="151" y="4596"/>
                    </a:cubicBezTo>
                    <a:cubicBezTo>
                      <a:pt x="327" y="4972"/>
                      <a:pt x="226" y="5373"/>
                      <a:pt x="226" y="5774"/>
                    </a:cubicBezTo>
                    <a:cubicBezTo>
                      <a:pt x="251" y="6426"/>
                      <a:pt x="327" y="7028"/>
                      <a:pt x="853" y="7454"/>
                    </a:cubicBezTo>
                    <a:cubicBezTo>
                      <a:pt x="1179" y="7905"/>
                      <a:pt x="1605" y="8206"/>
                      <a:pt x="2056" y="8506"/>
                    </a:cubicBezTo>
                    <a:cubicBezTo>
                      <a:pt x="2332" y="8657"/>
                      <a:pt x="2632" y="8807"/>
                      <a:pt x="2908" y="8957"/>
                    </a:cubicBezTo>
                    <a:cubicBezTo>
                      <a:pt x="3259" y="9108"/>
                      <a:pt x="3585" y="9308"/>
                      <a:pt x="3961" y="9383"/>
                    </a:cubicBezTo>
                    <a:cubicBezTo>
                      <a:pt x="4036" y="9383"/>
                      <a:pt x="4136" y="9358"/>
                      <a:pt x="4236" y="9333"/>
                    </a:cubicBezTo>
                    <a:cubicBezTo>
                      <a:pt x="4286" y="9308"/>
                      <a:pt x="4337" y="9283"/>
                      <a:pt x="4362" y="9233"/>
                    </a:cubicBezTo>
                    <a:cubicBezTo>
                      <a:pt x="4512" y="9459"/>
                      <a:pt x="4713" y="9559"/>
                      <a:pt x="4913" y="9684"/>
                    </a:cubicBezTo>
                    <a:lnTo>
                      <a:pt x="4963" y="9684"/>
                    </a:lnTo>
                    <a:cubicBezTo>
                      <a:pt x="4963" y="9684"/>
                      <a:pt x="4963" y="9709"/>
                      <a:pt x="4988" y="9734"/>
                    </a:cubicBezTo>
                    <a:cubicBezTo>
                      <a:pt x="5565" y="10436"/>
                      <a:pt x="6442" y="10461"/>
                      <a:pt x="7244" y="10637"/>
                    </a:cubicBezTo>
                    <a:cubicBezTo>
                      <a:pt x="7419" y="10637"/>
                      <a:pt x="7545" y="10637"/>
                      <a:pt x="7670" y="10587"/>
                    </a:cubicBezTo>
                    <a:cubicBezTo>
                      <a:pt x="8021" y="10687"/>
                      <a:pt x="8422" y="10637"/>
                      <a:pt x="8748" y="10812"/>
                    </a:cubicBezTo>
                    <a:cubicBezTo>
                      <a:pt x="9224" y="10962"/>
                      <a:pt x="9700" y="11088"/>
                      <a:pt x="10151" y="11238"/>
                    </a:cubicBezTo>
                    <a:cubicBezTo>
                      <a:pt x="10302" y="11238"/>
                      <a:pt x="10427" y="11213"/>
                      <a:pt x="10552" y="11213"/>
                    </a:cubicBezTo>
                    <a:cubicBezTo>
                      <a:pt x="10690" y="11282"/>
                      <a:pt x="10828" y="11321"/>
                      <a:pt x="10965" y="11321"/>
                    </a:cubicBezTo>
                    <a:cubicBezTo>
                      <a:pt x="11078" y="11321"/>
                      <a:pt x="11191" y="11295"/>
                      <a:pt x="11304" y="11238"/>
                    </a:cubicBezTo>
                    <a:lnTo>
                      <a:pt x="11304" y="11238"/>
                    </a:lnTo>
                    <a:cubicBezTo>
                      <a:pt x="11279" y="11313"/>
                      <a:pt x="11304" y="11389"/>
                      <a:pt x="11354" y="11464"/>
                    </a:cubicBezTo>
                    <a:cubicBezTo>
                      <a:pt x="11454" y="11539"/>
                      <a:pt x="11555" y="11589"/>
                      <a:pt x="11680" y="11614"/>
                    </a:cubicBezTo>
                    <a:cubicBezTo>
                      <a:pt x="11855" y="11639"/>
                      <a:pt x="12006" y="11689"/>
                      <a:pt x="12181" y="11739"/>
                    </a:cubicBezTo>
                    <a:cubicBezTo>
                      <a:pt x="12256" y="11790"/>
                      <a:pt x="12332" y="11790"/>
                      <a:pt x="12432" y="11815"/>
                    </a:cubicBezTo>
                    <a:cubicBezTo>
                      <a:pt x="12858" y="11865"/>
                      <a:pt x="13309" y="11815"/>
                      <a:pt x="13735" y="11965"/>
                    </a:cubicBezTo>
                    <a:cubicBezTo>
                      <a:pt x="13860" y="11990"/>
                      <a:pt x="13986" y="12015"/>
                      <a:pt x="14136" y="12040"/>
                    </a:cubicBezTo>
                    <a:cubicBezTo>
                      <a:pt x="14261" y="12065"/>
                      <a:pt x="14387" y="12065"/>
                      <a:pt x="14537" y="12090"/>
                    </a:cubicBezTo>
                    <a:cubicBezTo>
                      <a:pt x="14551" y="12089"/>
                      <a:pt x="14565" y="12088"/>
                      <a:pt x="14580" y="12088"/>
                    </a:cubicBezTo>
                    <a:cubicBezTo>
                      <a:pt x="14687" y="12088"/>
                      <a:pt x="14805" y="12125"/>
                      <a:pt x="14907" y="12125"/>
                    </a:cubicBezTo>
                    <a:cubicBezTo>
                      <a:pt x="15014" y="12125"/>
                      <a:pt x="15102" y="12084"/>
                      <a:pt x="15139" y="11915"/>
                    </a:cubicBezTo>
                    <a:cubicBezTo>
                      <a:pt x="15164" y="11915"/>
                      <a:pt x="15164" y="11915"/>
                      <a:pt x="15164" y="11940"/>
                    </a:cubicBezTo>
                    <a:cubicBezTo>
                      <a:pt x="15219" y="11949"/>
                      <a:pt x="15270" y="11955"/>
                      <a:pt x="15320" y="11955"/>
                    </a:cubicBezTo>
                    <a:cubicBezTo>
                      <a:pt x="15406" y="11955"/>
                      <a:pt x="15485" y="11937"/>
                      <a:pt x="15565" y="11890"/>
                    </a:cubicBezTo>
                    <a:cubicBezTo>
                      <a:pt x="15590" y="11890"/>
                      <a:pt x="15615" y="11865"/>
                      <a:pt x="15640" y="11840"/>
                    </a:cubicBezTo>
                    <a:cubicBezTo>
                      <a:pt x="15817" y="11938"/>
                      <a:pt x="15995" y="12006"/>
                      <a:pt x="16196" y="12006"/>
                    </a:cubicBezTo>
                    <a:cubicBezTo>
                      <a:pt x="16251" y="12006"/>
                      <a:pt x="16308" y="12001"/>
                      <a:pt x="16367" y="11990"/>
                    </a:cubicBezTo>
                    <a:lnTo>
                      <a:pt x="16517" y="11990"/>
                    </a:lnTo>
                    <a:cubicBezTo>
                      <a:pt x="16542" y="12040"/>
                      <a:pt x="16592" y="12090"/>
                      <a:pt x="16642" y="12140"/>
                    </a:cubicBezTo>
                    <a:cubicBezTo>
                      <a:pt x="17194" y="12391"/>
                      <a:pt x="17820" y="12191"/>
                      <a:pt x="18372" y="12391"/>
                    </a:cubicBezTo>
                    <a:cubicBezTo>
                      <a:pt x="18547" y="12391"/>
                      <a:pt x="18723" y="12391"/>
                      <a:pt x="18873" y="12366"/>
                    </a:cubicBezTo>
                    <a:cubicBezTo>
                      <a:pt x="19273" y="12301"/>
                      <a:pt x="19672" y="12288"/>
                      <a:pt x="20072" y="12288"/>
                    </a:cubicBezTo>
                    <a:cubicBezTo>
                      <a:pt x="20350" y="12288"/>
                      <a:pt x="20629" y="12294"/>
                      <a:pt x="20907" y="12294"/>
                    </a:cubicBezTo>
                    <a:cubicBezTo>
                      <a:pt x="21307" y="12294"/>
                      <a:pt x="21706" y="12281"/>
                      <a:pt x="22106" y="12216"/>
                    </a:cubicBezTo>
                    <a:cubicBezTo>
                      <a:pt x="22256" y="12216"/>
                      <a:pt x="22432" y="12241"/>
                      <a:pt x="22607" y="12241"/>
                    </a:cubicBezTo>
                    <a:cubicBezTo>
                      <a:pt x="23234" y="12090"/>
                      <a:pt x="23886" y="12115"/>
                      <a:pt x="24537" y="12015"/>
                    </a:cubicBezTo>
                    <a:cubicBezTo>
                      <a:pt x="24841" y="11950"/>
                      <a:pt x="25145" y="11885"/>
                      <a:pt x="25465" y="11885"/>
                    </a:cubicBezTo>
                    <a:cubicBezTo>
                      <a:pt x="25515" y="11885"/>
                      <a:pt x="25565" y="11886"/>
                      <a:pt x="25615" y="11890"/>
                    </a:cubicBezTo>
                    <a:cubicBezTo>
                      <a:pt x="25651" y="11891"/>
                      <a:pt x="25687" y="11892"/>
                      <a:pt x="25723" y="11892"/>
                    </a:cubicBezTo>
                    <a:cubicBezTo>
                      <a:pt x="26232" y="11892"/>
                      <a:pt x="26702" y="11733"/>
                      <a:pt x="27194" y="11639"/>
                    </a:cubicBezTo>
                    <a:cubicBezTo>
                      <a:pt x="27319" y="11614"/>
                      <a:pt x="27419" y="11564"/>
                      <a:pt x="27520" y="11489"/>
                    </a:cubicBezTo>
                    <a:lnTo>
                      <a:pt x="28046" y="11489"/>
                    </a:lnTo>
                    <a:cubicBezTo>
                      <a:pt x="28093" y="11490"/>
                      <a:pt x="28139" y="11491"/>
                      <a:pt x="28186" y="11491"/>
                    </a:cubicBezTo>
                    <a:cubicBezTo>
                      <a:pt x="28866" y="11491"/>
                      <a:pt x="29543" y="11324"/>
                      <a:pt x="30176" y="11113"/>
                    </a:cubicBezTo>
                    <a:cubicBezTo>
                      <a:pt x="30527" y="11013"/>
                      <a:pt x="30853" y="10887"/>
                      <a:pt x="31204" y="10837"/>
                    </a:cubicBezTo>
                    <a:cubicBezTo>
                      <a:pt x="31279" y="10812"/>
                      <a:pt x="31379" y="10762"/>
                      <a:pt x="31480" y="10737"/>
                    </a:cubicBezTo>
                    <a:cubicBezTo>
                      <a:pt x="32532" y="10386"/>
                      <a:pt x="33585" y="10010"/>
                      <a:pt x="34637" y="9634"/>
                    </a:cubicBezTo>
                    <a:cubicBezTo>
                      <a:pt x="35490" y="9358"/>
                      <a:pt x="36292" y="8957"/>
                      <a:pt x="37094" y="8607"/>
                    </a:cubicBezTo>
                    <a:cubicBezTo>
                      <a:pt x="37344" y="8481"/>
                      <a:pt x="37545" y="8306"/>
                      <a:pt x="37770" y="8155"/>
                    </a:cubicBezTo>
                    <a:cubicBezTo>
                      <a:pt x="37871" y="8105"/>
                      <a:pt x="37971" y="8030"/>
                      <a:pt x="38071" y="7955"/>
                    </a:cubicBezTo>
                    <a:cubicBezTo>
                      <a:pt x="38146" y="7905"/>
                      <a:pt x="38221" y="7855"/>
                      <a:pt x="38297" y="7805"/>
                    </a:cubicBezTo>
                    <a:cubicBezTo>
                      <a:pt x="38923" y="7529"/>
                      <a:pt x="39450" y="7128"/>
                      <a:pt x="39600" y="6401"/>
                    </a:cubicBezTo>
                    <a:cubicBezTo>
                      <a:pt x="39575" y="4998"/>
                      <a:pt x="39575" y="3594"/>
                      <a:pt x="39575" y="2190"/>
                    </a:cubicBezTo>
                    <a:cubicBezTo>
                      <a:pt x="39575" y="1990"/>
                      <a:pt x="39575" y="1789"/>
                      <a:pt x="39575" y="1589"/>
                    </a:cubicBezTo>
                    <a:cubicBezTo>
                      <a:pt x="39508" y="1593"/>
                      <a:pt x="39443" y="1595"/>
                      <a:pt x="39378" y="1595"/>
                    </a:cubicBezTo>
                    <a:cubicBezTo>
                      <a:pt x="39055" y="1595"/>
                      <a:pt x="38756" y="1543"/>
                      <a:pt x="38422" y="1439"/>
                    </a:cubicBezTo>
                    <a:cubicBezTo>
                      <a:pt x="37949" y="1281"/>
                      <a:pt x="37477" y="1184"/>
                      <a:pt x="36968" y="1184"/>
                    </a:cubicBezTo>
                    <a:cubicBezTo>
                      <a:pt x="36910" y="1184"/>
                      <a:pt x="36852" y="1185"/>
                      <a:pt x="36793" y="1188"/>
                    </a:cubicBezTo>
                    <a:lnTo>
                      <a:pt x="36392" y="1188"/>
                    </a:lnTo>
                    <a:cubicBezTo>
                      <a:pt x="36342" y="1194"/>
                      <a:pt x="36291" y="1197"/>
                      <a:pt x="36239" y="1197"/>
                    </a:cubicBezTo>
                    <a:cubicBezTo>
                      <a:pt x="36085" y="1197"/>
                      <a:pt x="35927" y="1175"/>
                      <a:pt x="35772" y="1175"/>
                    </a:cubicBezTo>
                    <a:cubicBezTo>
                      <a:pt x="35565" y="1175"/>
                      <a:pt x="35364" y="1213"/>
                      <a:pt x="35189" y="1388"/>
                    </a:cubicBezTo>
                    <a:cubicBezTo>
                      <a:pt x="35024" y="1315"/>
                      <a:pt x="34846" y="1216"/>
                      <a:pt x="34665" y="1216"/>
                    </a:cubicBezTo>
                    <a:cubicBezTo>
                      <a:pt x="34598" y="1216"/>
                      <a:pt x="34530" y="1229"/>
                      <a:pt x="34462" y="1263"/>
                    </a:cubicBezTo>
                    <a:cubicBezTo>
                      <a:pt x="34376" y="1306"/>
                      <a:pt x="34296" y="1323"/>
                      <a:pt x="34219" y="1323"/>
                    </a:cubicBezTo>
                    <a:cubicBezTo>
                      <a:pt x="34071" y="1323"/>
                      <a:pt x="33933" y="1262"/>
                      <a:pt x="33785" y="1213"/>
                    </a:cubicBezTo>
                    <a:lnTo>
                      <a:pt x="33785" y="1213"/>
                    </a:lnTo>
                    <a:cubicBezTo>
                      <a:pt x="33685" y="1338"/>
                      <a:pt x="33685" y="1464"/>
                      <a:pt x="33810" y="1589"/>
                    </a:cubicBezTo>
                    <a:cubicBezTo>
                      <a:pt x="33936" y="1865"/>
                      <a:pt x="33961" y="2140"/>
                      <a:pt x="33810" y="2391"/>
                    </a:cubicBezTo>
                    <a:cubicBezTo>
                      <a:pt x="33785" y="2566"/>
                      <a:pt x="33735" y="2692"/>
                      <a:pt x="33610" y="2792"/>
                    </a:cubicBezTo>
                    <a:cubicBezTo>
                      <a:pt x="33384" y="3168"/>
                      <a:pt x="33109" y="3494"/>
                      <a:pt x="32808" y="3794"/>
                    </a:cubicBezTo>
                    <a:lnTo>
                      <a:pt x="32808" y="3820"/>
                    </a:lnTo>
                    <a:cubicBezTo>
                      <a:pt x="32733" y="3845"/>
                      <a:pt x="32632" y="3870"/>
                      <a:pt x="32607" y="3945"/>
                    </a:cubicBezTo>
                    <a:cubicBezTo>
                      <a:pt x="32607" y="3945"/>
                      <a:pt x="32582" y="3920"/>
                      <a:pt x="32582" y="3920"/>
                    </a:cubicBezTo>
                    <a:cubicBezTo>
                      <a:pt x="32369" y="3883"/>
                      <a:pt x="32160" y="3873"/>
                      <a:pt x="31953" y="3873"/>
                    </a:cubicBezTo>
                    <a:cubicBezTo>
                      <a:pt x="31726" y="3873"/>
                      <a:pt x="31501" y="3885"/>
                      <a:pt x="31278" y="3885"/>
                    </a:cubicBezTo>
                    <a:cubicBezTo>
                      <a:pt x="31153" y="3885"/>
                      <a:pt x="31028" y="3881"/>
                      <a:pt x="30903" y="3870"/>
                    </a:cubicBezTo>
                    <a:cubicBezTo>
                      <a:pt x="30853" y="3920"/>
                      <a:pt x="30803" y="3945"/>
                      <a:pt x="30778" y="3970"/>
                    </a:cubicBezTo>
                    <a:cubicBezTo>
                      <a:pt x="30652" y="3569"/>
                      <a:pt x="30126" y="3569"/>
                      <a:pt x="29976" y="3193"/>
                    </a:cubicBezTo>
                    <a:cubicBezTo>
                      <a:pt x="29750" y="2992"/>
                      <a:pt x="29876" y="2591"/>
                      <a:pt x="29575" y="2391"/>
                    </a:cubicBezTo>
                    <a:cubicBezTo>
                      <a:pt x="29199" y="2667"/>
                      <a:pt x="28823" y="2867"/>
                      <a:pt x="28372" y="3043"/>
                    </a:cubicBezTo>
                    <a:cubicBezTo>
                      <a:pt x="27595" y="3318"/>
                      <a:pt x="26743" y="3519"/>
                      <a:pt x="26166" y="4195"/>
                    </a:cubicBezTo>
                    <a:cubicBezTo>
                      <a:pt x="25164" y="4797"/>
                      <a:pt x="24186" y="5399"/>
                      <a:pt x="23184" y="6000"/>
                    </a:cubicBezTo>
                    <a:cubicBezTo>
                      <a:pt x="23510" y="6576"/>
                      <a:pt x="24362" y="6501"/>
                      <a:pt x="24637" y="7153"/>
                    </a:cubicBezTo>
                    <a:cubicBezTo>
                      <a:pt x="24963" y="7378"/>
                      <a:pt x="24838" y="7980"/>
                      <a:pt x="25389" y="8030"/>
                    </a:cubicBezTo>
                    <a:cubicBezTo>
                      <a:pt x="25339" y="8080"/>
                      <a:pt x="25289" y="8130"/>
                      <a:pt x="25214" y="8180"/>
                    </a:cubicBezTo>
                    <a:cubicBezTo>
                      <a:pt x="24813" y="8757"/>
                      <a:pt x="24287" y="9258"/>
                      <a:pt x="24111" y="9985"/>
                    </a:cubicBezTo>
                    <a:cubicBezTo>
                      <a:pt x="24074" y="9948"/>
                      <a:pt x="24024" y="9925"/>
                      <a:pt x="23971" y="9925"/>
                    </a:cubicBezTo>
                    <a:cubicBezTo>
                      <a:pt x="23951" y="9925"/>
                      <a:pt x="23931" y="9928"/>
                      <a:pt x="23911" y="9935"/>
                    </a:cubicBezTo>
                    <a:cubicBezTo>
                      <a:pt x="23349" y="10303"/>
                      <a:pt x="22739" y="10316"/>
                      <a:pt x="22131" y="10316"/>
                    </a:cubicBezTo>
                    <a:cubicBezTo>
                      <a:pt x="22087" y="10316"/>
                      <a:pt x="22044" y="10316"/>
                      <a:pt x="22000" y="10316"/>
                    </a:cubicBezTo>
                    <a:cubicBezTo>
                      <a:pt x="21783" y="10316"/>
                      <a:pt x="21567" y="10317"/>
                      <a:pt x="21354" y="10336"/>
                    </a:cubicBezTo>
                    <a:cubicBezTo>
                      <a:pt x="21079" y="9985"/>
                      <a:pt x="20878" y="9609"/>
                      <a:pt x="20728" y="9208"/>
                    </a:cubicBezTo>
                    <a:cubicBezTo>
                      <a:pt x="20452" y="8406"/>
                      <a:pt x="20151" y="7579"/>
                      <a:pt x="20753" y="6777"/>
                    </a:cubicBezTo>
                    <a:cubicBezTo>
                      <a:pt x="20803" y="6677"/>
                      <a:pt x="20828" y="6602"/>
                      <a:pt x="20828" y="6501"/>
                    </a:cubicBezTo>
                    <a:cubicBezTo>
                      <a:pt x="20803" y="6476"/>
                      <a:pt x="20778" y="6426"/>
                      <a:pt x="20753" y="6376"/>
                    </a:cubicBezTo>
                    <a:cubicBezTo>
                      <a:pt x="19199" y="6201"/>
                      <a:pt x="17745" y="5749"/>
                      <a:pt x="16367" y="4998"/>
                    </a:cubicBezTo>
                    <a:cubicBezTo>
                      <a:pt x="14913" y="3995"/>
                      <a:pt x="13434" y="3018"/>
                      <a:pt x="11981" y="2015"/>
                    </a:cubicBezTo>
                    <a:cubicBezTo>
                      <a:pt x="11906" y="2015"/>
                      <a:pt x="11830" y="2040"/>
                      <a:pt x="11755" y="2040"/>
                    </a:cubicBezTo>
                    <a:cubicBezTo>
                      <a:pt x="11699" y="2074"/>
                      <a:pt x="11642" y="2088"/>
                      <a:pt x="11585" y="2088"/>
                    </a:cubicBezTo>
                    <a:cubicBezTo>
                      <a:pt x="11517" y="2088"/>
                      <a:pt x="11448" y="2068"/>
                      <a:pt x="11379" y="2040"/>
                    </a:cubicBezTo>
                    <a:lnTo>
                      <a:pt x="11329" y="2040"/>
                    </a:lnTo>
                    <a:cubicBezTo>
                      <a:pt x="11304" y="2015"/>
                      <a:pt x="11304" y="1990"/>
                      <a:pt x="11279" y="1965"/>
                    </a:cubicBezTo>
                    <a:cubicBezTo>
                      <a:pt x="10652" y="1589"/>
                      <a:pt x="10427" y="712"/>
                      <a:pt x="9575" y="586"/>
                    </a:cubicBezTo>
                    <a:cubicBezTo>
                      <a:pt x="8632" y="362"/>
                      <a:pt x="7689" y="178"/>
                      <a:pt x="6710" y="178"/>
                    </a:cubicBezTo>
                    <a:cubicBezTo>
                      <a:pt x="6596" y="178"/>
                      <a:pt x="6482" y="180"/>
                      <a:pt x="6367" y="185"/>
                    </a:cubicBezTo>
                    <a:cubicBezTo>
                      <a:pt x="6223" y="42"/>
                      <a:pt x="6060" y="0"/>
                      <a:pt x="58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35"/>
              <p:cNvSpPr/>
              <p:nvPr/>
            </p:nvSpPr>
            <p:spPr>
              <a:xfrm>
                <a:off x="2429975" y="281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5"/>
              <p:cNvSpPr/>
              <p:nvPr/>
            </p:nvSpPr>
            <p:spPr>
              <a:xfrm>
                <a:off x="2003275" y="1453300"/>
                <a:ext cx="1013175" cy="353875"/>
              </a:xfrm>
              <a:custGeom>
                <a:avLst/>
                <a:gdLst/>
                <a:ahLst/>
                <a:cxnLst/>
                <a:rect l="l" t="t" r="r" b="b"/>
                <a:pathLst>
                  <a:path w="40527" h="14155" extrusionOk="0">
                    <a:moveTo>
                      <a:pt x="40297" y="1"/>
                    </a:moveTo>
                    <a:cubicBezTo>
                      <a:pt x="40182" y="1"/>
                      <a:pt x="40009" y="46"/>
                      <a:pt x="39750" y="115"/>
                    </a:cubicBezTo>
                    <a:cubicBezTo>
                      <a:pt x="39424" y="165"/>
                      <a:pt x="39098" y="165"/>
                      <a:pt x="38798" y="291"/>
                    </a:cubicBezTo>
                    <a:cubicBezTo>
                      <a:pt x="38697" y="316"/>
                      <a:pt x="38622" y="341"/>
                      <a:pt x="38522" y="366"/>
                    </a:cubicBezTo>
                    <a:cubicBezTo>
                      <a:pt x="37294" y="892"/>
                      <a:pt x="35991" y="1268"/>
                      <a:pt x="34662" y="1519"/>
                    </a:cubicBezTo>
                    <a:cubicBezTo>
                      <a:pt x="33685" y="1719"/>
                      <a:pt x="32682" y="1945"/>
                      <a:pt x="31680" y="2070"/>
                    </a:cubicBezTo>
                    <a:cubicBezTo>
                      <a:pt x="31580" y="2095"/>
                      <a:pt x="31479" y="2120"/>
                      <a:pt x="31379" y="2145"/>
                    </a:cubicBezTo>
                    <a:cubicBezTo>
                      <a:pt x="31028" y="2270"/>
                      <a:pt x="30652" y="2220"/>
                      <a:pt x="30276" y="2270"/>
                    </a:cubicBezTo>
                    <a:cubicBezTo>
                      <a:pt x="29023" y="2471"/>
                      <a:pt x="27770" y="2571"/>
                      <a:pt x="26492" y="2697"/>
                    </a:cubicBezTo>
                    <a:cubicBezTo>
                      <a:pt x="26070" y="2802"/>
                      <a:pt x="25642" y="2825"/>
                      <a:pt x="25212" y="2825"/>
                    </a:cubicBezTo>
                    <a:cubicBezTo>
                      <a:pt x="24872" y="2825"/>
                      <a:pt x="24531" y="2811"/>
                      <a:pt x="24189" y="2811"/>
                    </a:cubicBezTo>
                    <a:cubicBezTo>
                      <a:pt x="24038" y="2811"/>
                      <a:pt x="23886" y="2814"/>
                      <a:pt x="23735" y="2822"/>
                    </a:cubicBezTo>
                    <a:cubicBezTo>
                      <a:pt x="23585" y="2822"/>
                      <a:pt x="23434" y="2822"/>
                      <a:pt x="23284" y="2847"/>
                    </a:cubicBezTo>
                    <a:cubicBezTo>
                      <a:pt x="23133" y="2872"/>
                      <a:pt x="23008" y="2872"/>
                      <a:pt x="22858" y="2897"/>
                    </a:cubicBezTo>
                    <a:cubicBezTo>
                      <a:pt x="22783" y="2922"/>
                      <a:pt x="22682" y="2947"/>
                      <a:pt x="22607" y="2972"/>
                    </a:cubicBezTo>
                    <a:cubicBezTo>
                      <a:pt x="22549" y="2981"/>
                      <a:pt x="22490" y="2983"/>
                      <a:pt x="22432" y="2983"/>
                    </a:cubicBezTo>
                    <a:cubicBezTo>
                      <a:pt x="22315" y="2983"/>
                      <a:pt x="22198" y="2972"/>
                      <a:pt x="22081" y="2972"/>
                    </a:cubicBezTo>
                    <a:cubicBezTo>
                      <a:pt x="21981" y="2972"/>
                      <a:pt x="21880" y="2972"/>
                      <a:pt x="21780" y="2997"/>
                    </a:cubicBezTo>
                    <a:cubicBezTo>
                      <a:pt x="20812" y="3009"/>
                      <a:pt x="19844" y="3032"/>
                      <a:pt x="18879" y="3032"/>
                    </a:cubicBezTo>
                    <a:cubicBezTo>
                      <a:pt x="17794" y="3032"/>
                      <a:pt x="16714" y="3003"/>
                      <a:pt x="15640" y="2897"/>
                    </a:cubicBezTo>
                    <a:cubicBezTo>
                      <a:pt x="14086" y="2747"/>
                      <a:pt x="12532" y="2872"/>
                      <a:pt x="11003" y="2596"/>
                    </a:cubicBezTo>
                    <a:cubicBezTo>
                      <a:pt x="8221" y="2446"/>
                      <a:pt x="5464" y="2070"/>
                      <a:pt x="2732" y="1544"/>
                    </a:cubicBezTo>
                    <a:cubicBezTo>
                      <a:pt x="2194" y="1431"/>
                      <a:pt x="1655" y="1339"/>
                      <a:pt x="1080" y="1339"/>
                    </a:cubicBezTo>
                    <a:cubicBezTo>
                      <a:pt x="1013" y="1339"/>
                      <a:pt x="946" y="1341"/>
                      <a:pt x="878" y="1343"/>
                    </a:cubicBezTo>
                    <a:cubicBezTo>
                      <a:pt x="151" y="1393"/>
                      <a:pt x="0" y="1669"/>
                      <a:pt x="226" y="2296"/>
                    </a:cubicBezTo>
                    <a:cubicBezTo>
                      <a:pt x="251" y="3874"/>
                      <a:pt x="251" y="5453"/>
                      <a:pt x="251" y="7032"/>
                    </a:cubicBezTo>
                    <a:cubicBezTo>
                      <a:pt x="828" y="7659"/>
                      <a:pt x="1279" y="8361"/>
                      <a:pt x="1830" y="8987"/>
                    </a:cubicBezTo>
                    <a:cubicBezTo>
                      <a:pt x="3083" y="10347"/>
                      <a:pt x="4300" y="11850"/>
                      <a:pt x="6244" y="11850"/>
                    </a:cubicBezTo>
                    <a:cubicBezTo>
                      <a:pt x="6594" y="11850"/>
                      <a:pt x="6967" y="11801"/>
                      <a:pt x="7369" y="11694"/>
                    </a:cubicBezTo>
                    <a:cubicBezTo>
                      <a:pt x="7970" y="11544"/>
                      <a:pt x="8522" y="11343"/>
                      <a:pt x="9098" y="11118"/>
                    </a:cubicBezTo>
                    <a:cubicBezTo>
                      <a:pt x="9173" y="11093"/>
                      <a:pt x="9274" y="11068"/>
                      <a:pt x="9349" y="11017"/>
                    </a:cubicBezTo>
                    <a:cubicBezTo>
                      <a:pt x="9524" y="10942"/>
                      <a:pt x="9700" y="10892"/>
                      <a:pt x="9875" y="10842"/>
                    </a:cubicBezTo>
                    <a:cubicBezTo>
                      <a:pt x="11053" y="10266"/>
                      <a:pt x="12281" y="9789"/>
                      <a:pt x="13559" y="9489"/>
                    </a:cubicBezTo>
                    <a:cubicBezTo>
                      <a:pt x="13810" y="9413"/>
                      <a:pt x="14061" y="9338"/>
                      <a:pt x="14336" y="9313"/>
                    </a:cubicBezTo>
                    <a:cubicBezTo>
                      <a:pt x="14462" y="9313"/>
                      <a:pt x="14587" y="9288"/>
                      <a:pt x="14687" y="9288"/>
                    </a:cubicBezTo>
                    <a:cubicBezTo>
                      <a:pt x="14787" y="9263"/>
                      <a:pt x="14863" y="9238"/>
                      <a:pt x="14938" y="9238"/>
                    </a:cubicBezTo>
                    <a:cubicBezTo>
                      <a:pt x="14985" y="9222"/>
                      <a:pt x="15031" y="9216"/>
                      <a:pt x="15078" y="9216"/>
                    </a:cubicBezTo>
                    <a:cubicBezTo>
                      <a:pt x="15182" y="9216"/>
                      <a:pt x="15285" y="9246"/>
                      <a:pt x="15389" y="9263"/>
                    </a:cubicBezTo>
                    <a:cubicBezTo>
                      <a:pt x="15462" y="9273"/>
                      <a:pt x="15530" y="9279"/>
                      <a:pt x="15598" y="9279"/>
                    </a:cubicBezTo>
                    <a:cubicBezTo>
                      <a:pt x="15693" y="9279"/>
                      <a:pt x="15787" y="9267"/>
                      <a:pt x="15890" y="9238"/>
                    </a:cubicBezTo>
                    <a:cubicBezTo>
                      <a:pt x="16057" y="9177"/>
                      <a:pt x="16224" y="9144"/>
                      <a:pt x="16391" y="9144"/>
                    </a:cubicBezTo>
                    <a:cubicBezTo>
                      <a:pt x="16500" y="9144"/>
                      <a:pt x="16609" y="9158"/>
                      <a:pt x="16717" y="9188"/>
                    </a:cubicBezTo>
                    <a:cubicBezTo>
                      <a:pt x="16793" y="9238"/>
                      <a:pt x="16868" y="9263"/>
                      <a:pt x="16968" y="9263"/>
                    </a:cubicBezTo>
                    <a:cubicBezTo>
                      <a:pt x="17168" y="9338"/>
                      <a:pt x="17369" y="9413"/>
                      <a:pt x="17569" y="9514"/>
                    </a:cubicBezTo>
                    <a:cubicBezTo>
                      <a:pt x="18397" y="9890"/>
                      <a:pt x="19073" y="10466"/>
                      <a:pt x="19775" y="11017"/>
                    </a:cubicBezTo>
                    <a:cubicBezTo>
                      <a:pt x="20878" y="11920"/>
                      <a:pt x="21605" y="13248"/>
                      <a:pt x="22883" y="13925"/>
                    </a:cubicBezTo>
                    <a:cubicBezTo>
                      <a:pt x="23264" y="14079"/>
                      <a:pt x="23630" y="14154"/>
                      <a:pt x="23978" y="14154"/>
                    </a:cubicBezTo>
                    <a:cubicBezTo>
                      <a:pt x="24707" y="14154"/>
                      <a:pt x="25364" y="13825"/>
                      <a:pt x="25940" y="13198"/>
                    </a:cubicBezTo>
                    <a:cubicBezTo>
                      <a:pt x="26291" y="12847"/>
                      <a:pt x="26692" y="12546"/>
                      <a:pt x="27043" y="12195"/>
                    </a:cubicBezTo>
                    <a:cubicBezTo>
                      <a:pt x="27143" y="12095"/>
                      <a:pt x="27219" y="11995"/>
                      <a:pt x="27319" y="11895"/>
                    </a:cubicBezTo>
                    <a:cubicBezTo>
                      <a:pt x="27394" y="11794"/>
                      <a:pt x="27494" y="11694"/>
                      <a:pt x="27595" y="11619"/>
                    </a:cubicBezTo>
                    <a:cubicBezTo>
                      <a:pt x="27695" y="11544"/>
                      <a:pt x="27795" y="11469"/>
                      <a:pt x="27920" y="11418"/>
                    </a:cubicBezTo>
                    <a:cubicBezTo>
                      <a:pt x="28196" y="11243"/>
                      <a:pt x="28497" y="11042"/>
                      <a:pt x="28798" y="10892"/>
                    </a:cubicBezTo>
                    <a:cubicBezTo>
                      <a:pt x="28923" y="10842"/>
                      <a:pt x="29023" y="10792"/>
                      <a:pt x="29148" y="10767"/>
                    </a:cubicBezTo>
                    <a:cubicBezTo>
                      <a:pt x="29224" y="10742"/>
                      <a:pt x="29299" y="10717"/>
                      <a:pt x="29399" y="10717"/>
                    </a:cubicBezTo>
                    <a:cubicBezTo>
                      <a:pt x="29474" y="10692"/>
                      <a:pt x="29549" y="10692"/>
                      <a:pt x="29625" y="10667"/>
                    </a:cubicBezTo>
                    <a:cubicBezTo>
                      <a:pt x="29725" y="10641"/>
                      <a:pt x="29800" y="10641"/>
                      <a:pt x="29875" y="10616"/>
                    </a:cubicBezTo>
                    <a:cubicBezTo>
                      <a:pt x="30093" y="10571"/>
                      <a:pt x="30311" y="10540"/>
                      <a:pt x="30526" y="10540"/>
                    </a:cubicBezTo>
                    <a:cubicBezTo>
                      <a:pt x="30782" y="10540"/>
                      <a:pt x="31034" y="10583"/>
                      <a:pt x="31279" y="10692"/>
                    </a:cubicBezTo>
                    <a:cubicBezTo>
                      <a:pt x="32331" y="10967"/>
                      <a:pt x="33184" y="11619"/>
                      <a:pt x="34036" y="12271"/>
                    </a:cubicBezTo>
                    <a:cubicBezTo>
                      <a:pt x="34612" y="12596"/>
                      <a:pt x="35239" y="12822"/>
                      <a:pt x="35865" y="13047"/>
                    </a:cubicBezTo>
                    <a:cubicBezTo>
                      <a:pt x="35983" y="13077"/>
                      <a:pt x="36100" y="13089"/>
                      <a:pt x="36213" y="13089"/>
                    </a:cubicBezTo>
                    <a:cubicBezTo>
                      <a:pt x="36292" y="13089"/>
                      <a:pt x="36369" y="13083"/>
                      <a:pt x="36442" y="13073"/>
                    </a:cubicBezTo>
                    <a:cubicBezTo>
                      <a:pt x="36617" y="13022"/>
                      <a:pt x="36818" y="12947"/>
                      <a:pt x="36993" y="12897"/>
                    </a:cubicBezTo>
                    <a:cubicBezTo>
                      <a:pt x="37419" y="12747"/>
                      <a:pt x="37845" y="12596"/>
                      <a:pt x="38196" y="12271"/>
                    </a:cubicBezTo>
                    <a:cubicBezTo>
                      <a:pt x="38697" y="11870"/>
                      <a:pt x="39098" y="11368"/>
                      <a:pt x="39399" y="10817"/>
                    </a:cubicBezTo>
                    <a:cubicBezTo>
                      <a:pt x="39550" y="10491"/>
                      <a:pt x="39800" y="10240"/>
                      <a:pt x="39875" y="9890"/>
                    </a:cubicBezTo>
                    <a:cubicBezTo>
                      <a:pt x="40026" y="9814"/>
                      <a:pt x="39976" y="9589"/>
                      <a:pt x="40101" y="9514"/>
                    </a:cubicBezTo>
                    <a:cubicBezTo>
                      <a:pt x="40176" y="9438"/>
                      <a:pt x="40251" y="9363"/>
                      <a:pt x="40301" y="9288"/>
                    </a:cubicBezTo>
                    <a:cubicBezTo>
                      <a:pt x="40377" y="9238"/>
                      <a:pt x="40452" y="9163"/>
                      <a:pt x="40477" y="9037"/>
                    </a:cubicBezTo>
                    <a:cubicBezTo>
                      <a:pt x="40502" y="6230"/>
                      <a:pt x="40502" y="3448"/>
                      <a:pt x="40527" y="641"/>
                    </a:cubicBezTo>
                    <a:cubicBezTo>
                      <a:pt x="40527" y="165"/>
                      <a:pt x="40516" y="1"/>
                      <a:pt x="402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5"/>
              <p:cNvSpPr/>
              <p:nvPr/>
            </p:nvSpPr>
            <p:spPr>
              <a:xfrm>
                <a:off x="2018300" y="2711175"/>
                <a:ext cx="990650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39626" h="6597" extrusionOk="0">
                    <a:moveTo>
                      <a:pt x="39126" y="0"/>
                    </a:moveTo>
                    <a:cubicBezTo>
                      <a:pt x="38724" y="0"/>
                      <a:pt x="38449" y="371"/>
                      <a:pt x="38096" y="527"/>
                    </a:cubicBezTo>
                    <a:cubicBezTo>
                      <a:pt x="37871" y="678"/>
                      <a:pt x="37645" y="828"/>
                      <a:pt x="37395" y="953"/>
                    </a:cubicBezTo>
                    <a:cubicBezTo>
                      <a:pt x="36392" y="1429"/>
                      <a:pt x="35415" y="1981"/>
                      <a:pt x="34337" y="2307"/>
                    </a:cubicBezTo>
                    <a:cubicBezTo>
                      <a:pt x="33660" y="2683"/>
                      <a:pt x="32883" y="2808"/>
                      <a:pt x="32157" y="3059"/>
                    </a:cubicBezTo>
                    <a:cubicBezTo>
                      <a:pt x="31655" y="3209"/>
                      <a:pt x="31204" y="3460"/>
                      <a:pt x="30678" y="3485"/>
                    </a:cubicBezTo>
                    <a:cubicBezTo>
                      <a:pt x="30427" y="3535"/>
                      <a:pt x="30202" y="3635"/>
                      <a:pt x="29951" y="3685"/>
                    </a:cubicBezTo>
                    <a:cubicBezTo>
                      <a:pt x="29074" y="3961"/>
                      <a:pt x="28172" y="4086"/>
                      <a:pt x="27269" y="4211"/>
                    </a:cubicBezTo>
                    <a:cubicBezTo>
                      <a:pt x="26718" y="4236"/>
                      <a:pt x="26192" y="4412"/>
                      <a:pt x="25640" y="4462"/>
                    </a:cubicBezTo>
                    <a:cubicBezTo>
                      <a:pt x="25540" y="4462"/>
                      <a:pt x="25465" y="4487"/>
                      <a:pt x="25364" y="4512"/>
                    </a:cubicBezTo>
                    <a:cubicBezTo>
                      <a:pt x="25236" y="4570"/>
                      <a:pt x="25102" y="4591"/>
                      <a:pt x="24968" y="4591"/>
                    </a:cubicBezTo>
                    <a:cubicBezTo>
                      <a:pt x="24814" y="4591"/>
                      <a:pt x="24660" y="4564"/>
                      <a:pt x="24512" y="4537"/>
                    </a:cubicBezTo>
                    <a:cubicBezTo>
                      <a:pt x="24412" y="4537"/>
                      <a:pt x="24312" y="4562"/>
                      <a:pt x="24212" y="4587"/>
                    </a:cubicBezTo>
                    <a:cubicBezTo>
                      <a:pt x="22723" y="4790"/>
                      <a:pt x="21234" y="4816"/>
                      <a:pt x="19745" y="4816"/>
                    </a:cubicBezTo>
                    <a:cubicBezTo>
                      <a:pt x="19204" y="4816"/>
                      <a:pt x="18663" y="4813"/>
                      <a:pt x="18121" y="4813"/>
                    </a:cubicBezTo>
                    <a:lnTo>
                      <a:pt x="17796" y="4813"/>
                    </a:lnTo>
                    <a:cubicBezTo>
                      <a:pt x="17539" y="4807"/>
                      <a:pt x="17280" y="4807"/>
                      <a:pt x="17021" y="4807"/>
                    </a:cubicBezTo>
                    <a:lnTo>
                      <a:pt x="17021" y="4807"/>
                    </a:lnTo>
                    <a:cubicBezTo>
                      <a:pt x="16243" y="4807"/>
                      <a:pt x="15458" y="4807"/>
                      <a:pt x="14688" y="4637"/>
                    </a:cubicBezTo>
                    <a:cubicBezTo>
                      <a:pt x="14525" y="4637"/>
                      <a:pt x="14362" y="4644"/>
                      <a:pt x="14196" y="4644"/>
                    </a:cubicBezTo>
                    <a:cubicBezTo>
                      <a:pt x="14030" y="4644"/>
                      <a:pt x="13861" y="4637"/>
                      <a:pt x="13685" y="4612"/>
                    </a:cubicBezTo>
                    <a:cubicBezTo>
                      <a:pt x="13660" y="4587"/>
                      <a:pt x="13610" y="4587"/>
                      <a:pt x="13560" y="4587"/>
                    </a:cubicBezTo>
                    <a:cubicBezTo>
                      <a:pt x="13510" y="4587"/>
                      <a:pt x="13485" y="4587"/>
                      <a:pt x="13435" y="4562"/>
                    </a:cubicBezTo>
                    <a:cubicBezTo>
                      <a:pt x="13384" y="4562"/>
                      <a:pt x="13334" y="4562"/>
                      <a:pt x="13309" y="4587"/>
                    </a:cubicBezTo>
                    <a:cubicBezTo>
                      <a:pt x="13134" y="4587"/>
                      <a:pt x="12983" y="4587"/>
                      <a:pt x="12833" y="4537"/>
                    </a:cubicBezTo>
                    <a:cubicBezTo>
                      <a:pt x="12733" y="4512"/>
                      <a:pt x="12658" y="4487"/>
                      <a:pt x="12582" y="4487"/>
                    </a:cubicBezTo>
                    <a:cubicBezTo>
                      <a:pt x="12232" y="4462"/>
                      <a:pt x="11881" y="4412"/>
                      <a:pt x="11530" y="4287"/>
                    </a:cubicBezTo>
                    <a:cubicBezTo>
                      <a:pt x="11104" y="4211"/>
                      <a:pt x="10678" y="4136"/>
                      <a:pt x="10252" y="4036"/>
                    </a:cubicBezTo>
                    <a:cubicBezTo>
                      <a:pt x="8171" y="3585"/>
                      <a:pt x="6116" y="3008"/>
                      <a:pt x="4111" y="2206"/>
                    </a:cubicBezTo>
                    <a:cubicBezTo>
                      <a:pt x="4011" y="2181"/>
                      <a:pt x="3936" y="2131"/>
                      <a:pt x="3836" y="2106"/>
                    </a:cubicBezTo>
                    <a:cubicBezTo>
                      <a:pt x="3710" y="2056"/>
                      <a:pt x="3610" y="2006"/>
                      <a:pt x="3485" y="1956"/>
                    </a:cubicBezTo>
                    <a:cubicBezTo>
                      <a:pt x="3209" y="1830"/>
                      <a:pt x="2933" y="1705"/>
                      <a:pt x="2708" y="1530"/>
                    </a:cubicBezTo>
                    <a:cubicBezTo>
                      <a:pt x="2432" y="1329"/>
                      <a:pt x="2131" y="1154"/>
                      <a:pt x="1881" y="928"/>
                    </a:cubicBezTo>
                    <a:cubicBezTo>
                      <a:pt x="1530" y="678"/>
                      <a:pt x="1104" y="552"/>
                      <a:pt x="778" y="226"/>
                    </a:cubicBezTo>
                    <a:cubicBezTo>
                      <a:pt x="628" y="151"/>
                      <a:pt x="477" y="51"/>
                      <a:pt x="302" y="26"/>
                    </a:cubicBezTo>
                    <a:cubicBezTo>
                      <a:pt x="277" y="1"/>
                      <a:pt x="227" y="1"/>
                      <a:pt x="176" y="1"/>
                    </a:cubicBezTo>
                    <a:cubicBezTo>
                      <a:pt x="151" y="26"/>
                      <a:pt x="101" y="51"/>
                      <a:pt x="76" y="76"/>
                    </a:cubicBezTo>
                    <a:cubicBezTo>
                      <a:pt x="76" y="477"/>
                      <a:pt x="101" y="878"/>
                      <a:pt x="51" y="1279"/>
                    </a:cubicBezTo>
                    <a:cubicBezTo>
                      <a:pt x="1" y="1805"/>
                      <a:pt x="227" y="2131"/>
                      <a:pt x="678" y="2357"/>
                    </a:cubicBezTo>
                    <a:cubicBezTo>
                      <a:pt x="1354" y="2733"/>
                      <a:pt x="1981" y="3109"/>
                      <a:pt x="2633" y="3510"/>
                    </a:cubicBezTo>
                    <a:cubicBezTo>
                      <a:pt x="2733" y="3560"/>
                      <a:pt x="2808" y="3635"/>
                      <a:pt x="2908" y="3660"/>
                    </a:cubicBezTo>
                    <a:cubicBezTo>
                      <a:pt x="2958" y="3660"/>
                      <a:pt x="3008" y="3660"/>
                      <a:pt x="3034" y="3710"/>
                    </a:cubicBezTo>
                    <a:cubicBezTo>
                      <a:pt x="3109" y="3760"/>
                      <a:pt x="3209" y="3810"/>
                      <a:pt x="3284" y="3835"/>
                    </a:cubicBezTo>
                    <a:lnTo>
                      <a:pt x="3284" y="3861"/>
                    </a:lnTo>
                    <a:cubicBezTo>
                      <a:pt x="3460" y="3911"/>
                      <a:pt x="3660" y="3961"/>
                      <a:pt x="3836" y="4011"/>
                    </a:cubicBezTo>
                    <a:cubicBezTo>
                      <a:pt x="5389" y="4612"/>
                      <a:pt x="6968" y="5139"/>
                      <a:pt x="8597" y="5515"/>
                    </a:cubicBezTo>
                    <a:cubicBezTo>
                      <a:pt x="11705" y="6216"/>
                      <a:pt x="14838" y="6567"/>
                      <a:pt x="17996" y="6592"/>
                    </a:cubicBezTo>
                    <a:cubicBezTo>
                      <a:pt x="18238" y="6595"/>
                      <a:pt x="18479" y="6597"/>
                      <a:pt x="18721" y="6597"/>
                    </a:cubicBezTo>
                    <a:cubicBezTo>
                      <a:pt x="22611" y="6597"/>
                      <a:pt x="26479" y="6214"/>
                      <a:pt x="30302" y="5364"/>
                    </a:cubicBezTo>
                    <a:cubicBezTo>
                      <a:pt x="33134" y="4738"/>
                      <a:pt x="35891" y="3886"/>
                      <a:pt x="38548" y="2708"/>
                    </a:cubicBezTo>
                    <a:cubicBezTo>
                      <a:pt x="39224" y="2382"/>
                      <a:pt x="39625" y="2006"/>
                      <a:pt x="39500" y="1179"/>
                    </a:cubicBezTo>
                    <a:cubicBezTo>
                      <a:pt x="39425" y="828"/>
                      <a:pt x="39500" y="452"/>
                      <a:pt x="39500" y="101"/>
                    </a:cubicBezTo>
                    <a:cubicBezTo>
                      <a:pt x="39362" y="30"/>
                      <a:pt x="39239" y="0"/>
                      <a:pt x="39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5"/>
              <p:cNvSpPr/>
              <p:nvPr/>
            </p:nvSpPr>
            <p:spPr>
              <a:xfrm>
                <a:off x="2885475" y="1265625"/>
                <a:ext cx="1222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1468" extrusionOk="0">
                    <a:moveTo>
                      <a:pt x="1032" y="1"/>
                    </a:moveTo>
                    <a:cubicBezTo>
                      <a:pt x="708" y="1"/>
                      <a:pt x="480" y="189"/>
                      <a:pt x="327" y="554"/>
                    </a:cubicBezTo>
                    <a:cubicBezTo>
                      <a:pt x="226" y="780"/>
                      <a:pt x="101" y="980"/>
                      <a:pt x="1" y="1181"/>
                    </a:cubicBezTo>
                    <a:cubicBezTo>
                      <a:pt x="1" y="1403"/>
                      <a:pt x="71" y="1468"/>
                      <a:pt x="175" y="1468"/>
                    </a:cubicBezTo>
                    <a:cubicBezTo>
                      <a:pt x="247" y="1468"/>
                      <a:pt x="335" y="1437"/>
                      <a:pt x="427" y="1406"/>
                    </a:cubicBezTo>
                    <a:cubicBezTo>
                      <a:pt x="1881" y="1381"/>
                      <a:pt x="3284" y="1181"/>
                      <a:pt x="4888" y="705"/>
                    </a:cubicBezTo>
                    <a:cubicBezTo>
                      <a:pt x="4337" y="504"/>
                      <a:pt x="4036" y="429"/>
                      <a:pt x="3710" y="354"/>
                    </a:cubicBezTo>
                    <a:cubicBezTo>
                      <a:pt x="2933" y="153"/>
                      <a:pt x="2131" y="254"/>
                      <a:pt x="1354" y="53"/>
                    </a:cubicBezTo>
                    <a:cubicBezTo>
                      <a:pt x="1238" y="18"/>
                      <a:pt x="1130" y="1"/>
                      <a:pt x="10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5"/>
              <p:cNvSpPr/>
              <p:nvPr/>
            </p:nvSpPr>
            <p:spPr>
              <a:xfrm>
                <a:off x="2870450" y="1295125"/>
                <a:ext cx="257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06" extrusionOk="0">
                    <a:moveTo>
                      <a:pt x="602" y="1"/>
                    </a:moveTo>
                    <a:cubicBezTo>
                      <a:pt x="517" y="18"/>
                      <a:pt x="421" y="103"/>
                      <a:pt x="322" y="103"/>
                    </a:cubicBezTo>
                    <a:cubicBezTo>
                      <a:pt x="274" y="103"/>
                      <a:pt x="225" y="83"/>
                      <a:pt x="176" y="26"/>
                    </a:cubicBezTo>
                    <a:cubicBezTo>
                      <a:pt x="25" y="101"/>
                      <a:pt x="25" y="252"/>
                      <a:pt x="0" y="377"/>
                    </a:cubicBezTo>
                    <a:cubicBezTo>
                      <a:pt x="167" y="377"/>
                      <a:pt x="340" y="405"/>
                      <a:pt x="508" y="405"/>
                    </a:cubicBezTo>
                    <a:cubicBezTo>
                      <a:pt x="692" y="405"/>
                      <a:pt x="870" y="371"/>
                      <a:pt x="1028" y="226"/>
                    </a:cubicBezTo>
                    <a:cubicBezTo>
                      <a:pt x="852" y="176"/>
                      <a:pt x="702" y="151"/>
                      <a:pt x="602" y="1"/>
                    </a:cubicBezTo>
                    <a:close/>
                  </a:path>
                </a:pathLst>
              </a:custGeom>
              <a:solidFill>
                <a:srgbClr val="7799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2825950" y="1255025"/>
                <a:ext cx="50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7" extrusionOk="0">
                    <a:moveTo>
                      <a:pt x="201" y="1"/>
                    </a:moveTo>
                    <a:lnTo>
                      <a:pt x="201" y="1"/>
                    </a:lnTo>
                    <a:cubicBezTo>
                      <a:pt x="26" y="76"/>
                      <a:pt x="1" y="226"/>
                      <a:pt x="1" y="427"/>
                    </a:cubicBezTo>
                    <a:cubicBezTo>
                      <a:pt x="176" y="327"/>
                      <a:pt x="201" y="176"/>
                      <a:pt x="201" y="1"/>
                    </a:cubicBezTo>
                    <a:close/>
                  </a:path>
                </a:pathLst>
              </a:custGeom>
              <a:solidFill>
                <a:srgbClr val="6961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2810925" y="571375"/>
                <a:ext cx="571450" cy="7379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29517" extrusionOk="0">
                    <a:moveTo>
                      <a:pt x="22419" y="1"/>
                    </a:moveTo>
                    <a:cubicBezTo>
                      <a:pt x="22399" y="1"/>
                      <a:pt x="22378" y="2"/>
                      <a:pt x="22356" y="3"/>
                    </a:cubicBezTo>
                    <a:cubicBezTo>
                      <a:pt x="21504" y="79"/>
                      <a:pt x="20627" y="129"/>
                      <a:pt x="19775" y="179"/>
                    </a:cubicBezTo>
                    <a:cubicBezTo>
                      <a:pt x="18436" y="276"/>
                      <a:pt x="17144" y="681"/>
                      <a:pt x="15830" y="681"/>
                    </a:cubicBezTo>
                    <a:cubicBezTo>
                      <a:pt x="15792" y="681"/>
                      <a:pt x="15753" y="681"/>
                      <a:pt x="15715" y="680"/>
                    </a:cubicBezTo>
                    <a:cubicBezTo>
                      <a:pt x="15289" y="680"/>
                      <a:pt x="15113" y="881"/>
                      <a:pt x="14963" y="1206"/>
                    </a:cubicBezTo>
                    <a:cubicBezTo>
                      <a:pt x="14512" y="2059"/>
                      <a:pt x="14036" y="2911"/>
                      <a:pt x="13584" y="3763"/>
                    </a:cubicBezTo>
                    <a:cubicBezTo>
                      <a:pt x="12356" y="6069"/>
                      <a:pt x="11178" y="8399"/>
                      <a:pt x="9875" y="10630"/>
                    </a:cubicBezTo>
                    <a:cubicBezTo>
                      <a:pt x="8547" y="12886"/>
                      <a:pt x="7344" y="15166"/>
                      <a:pt x="6116" y="17472"/>
                    </a:cubicBezTo>
                    <a:cubicBezTo>
                      <a:pt x="5439" y="18775"/>
                      <a:pt x="4863" y="20129"/>
                      <a:pt x="4010" y="21332"/>
                    </a:cubicBezTo>
                    <a:cubicBezTo>
                      <a:pt x="3885" y="21432"/>
                      <a:pt x="3910" y="21633"/>
                      <a:pt x="3810" y="21733"/>
                    </a:cubicBezTo>
                    <a:cubicBezTo>
                      <a:pt x="3559" y="21958"/>
                      <a:pt x="3534" y="22284"/>
                      <a:pt x="3409" y="22535"/>
                    </a:cubicBezTo>
                    <a:cubicBezTo>
                      <a:pt x="3284" y="22635"/>
                      <a:pt x="3334" y="22836"/>
                      <a:pt x="3183" y="22911"/>
                    </a:cubicBezTo>
                    <a:lnTo>
                      <a:pt x="3183" y="22936"/>
                    </a:lnTo>
                    <a:cubicBezTo>
                      <a:pt x="3136" y="23007"/>
                      <a:pt x="3065" y="23056"/>
                      <a:pt x="3015" y="23147"/>
                    </a:cubicBezTo>
                    <a:lnTo>
                      <a:pt x="3015" y="23147"/>
                    </a:lnTo>
                    <a:cubicBezTo>
                      <a:pt x="2861" y="23251"/>
                      <a:pt x="2904" y="23441"/>
                      <a:pt x="2807" y="23537"/>
                    </a:cubicBezTo>
                    <a:cubicBezTo>
                      <a:pt x="2231" y="24866"/>
                      <a:pt x="1680" y="26194"/>
                      <a:pt x="802" y="27347"/>
                    </a:cubicBezTo>
                    <a:cubicBezTo>
                      <a:pt x="681" y="27444"/>
                      <a:pt x="701" y="27635"/>
                      <a:pt x="611" y="27761"/>
                    </a:cubicBezTo>
                    <a:lnTo>
                      <a:pt x="611" y="27761"/>
                    </a:lnTo>
                    <a:cubicBezTo>
                      <a:pt x="152" y="28137"/>
                      <a:pt x="199" y="28706"/>
                      <a:pt x="0" y="29176"/>
                    </a:cubicBezTo>
                    <a:cubicBezTo>
                      <a:pt x="35" y="29436"/>
                      <a:pt x="177" y="29517"/>
                      <a:pt x="353" y="29517"/>
                    </a:cubicBezTo>
                    <a:cubicBezTo>
                      <a:pt x="432" y="29517"/>
                      <a:pt x="517" y="29500"/>
                      <a:pt x="602" y="29477"/>
                    </a:cubicBezTo>
                    <a:cubicBezTo>
                      <a:pt x="1203" y="29327"/>
                      <a:pt x="1805" y="29377"/>
                      <a:pt x="2381" y="29327"/>
                    </a:cubicBezTo>
                    <a:cubicBezTo>
                      <a:pt x="2507" y="29252"/>
                      <a:pt x="2507" y="29101"/>
                      <a:pt x="2557" y="28976"/>
                    </a:cubicBezTo>
                    <a:cubicBezTo>
                      <a:pt x="2757" y="28400"/>
                      <a:pt x="2983" y="27823"/>
                      <a:pt x="3334" y="27322"/>
                    </a:cubicBezTo>
                    <a:cubicBezTo>
                      <a:pt x="4086" y="25593"/>
                      <a:pt x="5088" y="23988"/>
                      <a:pt x="5890" y="22284"/>
                    </a:cubicBezTo>
                    <a:cubicBezTo>
                      <a:pt x="6692" y="20605"/>
                      <a:pt x="7770" y="19076"/>
                      <a:pt x="8421" y="17322"/>
                    </a:cubicBezTo>
                    <a:cubicBezTo>
                      <a:pt x="8848" y="16720"/>
                      <a:pt x="9223" y="16069"/>
                      <a:pt x="9424" y="15317"/>
                    </a:cubicBezTo>
                    <a:cubicBezTo>
                      <a:pt x="10051" y="14715"/>
                      <a:pt x="10351" y="13913"/>
                      <a:pt x="10627" y="13111"/>
                    </a:cubicBezTo>
                    <a:cubicBezTo>
                      <a:pt x="10853" y="12911"/>
                      <a:pt x="10953" y="12610"/>
                      <a:pt x="11053" y="12309"/>
                    </a:cubicBezTo>
                    <a:cubicBezTo>
                      <a:pt x="11178" y="12234"/>
                      <a:pt x="11229" y="12109"/>
                      <a:pt x="11229" y="11983"/>
                    </a:cubicBezTo>
                    <a:cubicBezTo>
                      <a:pt x="11429" y="11783"/>
                      <a:pt x="11604" y="11607"/>
                      <a:pt x="11604" y="11307"/>
                    </a:cubicBezTo>
                    <a:cubicBezTo>
                      <a:pt x="11830" y="10906"/>
                      <a:pt x="12106" y="10555"/>
                      <a:pt x="12206" y="10104"/>
                    </a:cubicBezTo>
                    <a:cubicBezTo>
                      <a:pt x="12356" y="10003"/>
                      <a:pt x="12432" y="9878"/>
                      <a:pt x="12432" y="9728"/>
                    </a:cubicBezTo>
                    <a:cubicBezTo>
                      <a:pt x="12582" y="9628"/>
                      <a:pt x="12632" y="9477"/>
                      <a:pt x="12632" y="9302"/>
                    </a:cubicBezTo>
                    <a:cubicBezTo>
                      <a:pt x="12782" y="9227"/>
                      <a:pt x="12833" y="9076"/>
                      <a:pt x="12858" y="8926"/>
                    </a:cubicBezTo>
                    <a:cubicBezTo>
                      <a:pt x="13334" y="7998"/>
                      <a:pt x="14010" y="7196"/>
                      <a:pt x="14236" y="6169"/>
                    </a:cubicBezTo>
                    <a:cubicBezTo>
                      <a:pt x="14812" y="5517"/>
                      <a:pt x="15213" y="4740"/>
                      <a:pt x="15439" y="3888"/>
                    </a:cubicBezTo>
                    <a:cubicBezTo>
                      <a:pt x="15514" y="3813"/>
                      <a:pt x="15615" y="3763"/>
                      <a:pt x="15640" y="3663"/>
                    </a:cubicBezTo>
                    <a:cubicBezTo>
                      <a:pt x="15965" y="2610"/>
                      <a:pt x="16692" y="2485"/>
                      <a:pt x="17695" y="2460"/>
                    </a:cubicBezTo>
                    <a:cubicBezTo>
                      <a:pt x="19148" y="2434"/>
                      <a:pt x="20602" y="2259"/>
                      <a:pt x="22056" y="2234"/>
                    </a:cubicBezTo>
                    <a:cubicBezTo>
                      <a:pt x="22256" y="2234"/>
                      <a:pt x="22457" y="2234"/>
                      <a:pt x="22632" y="2109"/>
                    </a:cubicBezTo>
                    <a:cubicBezTo>
                      <a:pt x="22858" y="2033"/>
                      <a:pt x="22833" y="1883"/>
                      <a:pt x="22757" y="1708"/>
                    </a:cubicBezTo>
                    <a:cubicBezTo>
                      <a:pt x="22782" y="1257"/>
                      <a:pt x="22808" y="830"/>
                      <a:pt x="22808" y="404"/>
                    </a:cubicBezTo>
                    <a:cubicBezTo>
                      <a:pt x="22808" y="149"/>
                      <a:pt x="22678" y="1"/>
                      <a:pt x="22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2094125" y="2141625"/>
                <a:ext cx="3322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084" extrusionOk="0">
                    <a:moveTo>
                      <a:pt x="652" y="1"/>
                    </a:moveTo>
                    <a:cubicBezTo>
                      <a:pt x="376" y="1"/>
                      <a:pt x="126" y="101"/>
                      <a:pt x="51" y="427"/>
                    </a:cubicBezTo>
                    <a:cubicBezTo>
                      <a:pt x="1" y="652"/>
                      <a:pt x="402" y="1028"/>
                      <a:pt x="777" y="1078"/>
                    </a:cubicBezTo>
                    <a:cubicBezTo>
                      <a:pt x="806" y="1082"/>
                      <a:pt x="832" y="1084"/>
                      <a:pt x="856" y="1084"/>
                    </a:cubicBezTo>
                    <a:cubicBezTo>
                      <a:pt x="1158" y="1084"/>
                      <a:pt x="1186" y="811"/>
                      <a:pt x="1279" y="602"/>
                    </a:cubicBezTo>
                    <a:cubicBezTo>
                      <a:pt x="1329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2550300" y="2191750"/>
                <a:ext cx="288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980" extrusionOk="0">
                    <a:moveTo>
                      <a:pt x="501" y="1"/>
                    </a:moveTo>
                    <a:cubicBezTo>
                      <a:pt x="250" y="1"/>
                      <a:pt x="24" y="76"/>
                      <a:pt x="24" y="377"/>
                    </a:cubicBezTo>
                    <a:cubicBezTo>
                      <a:pt x="0" y="643"/>
                      <a:pt x="327" y="980"/>
                      <a:pt x="620" y="980"/>
                    </a:cubicBezTo>
                    <a:cubicBezTo>
                      <a:pt x="630" y="980"/>
                      <a:pt x="641" y="979"/>
                      <a:pt x="651" y="978"/>
                    </a:cubicBezTo>
                    <a:cubicBezTo>
                      <a:pt x="1002" y="978"/>
                      <a:pt x="1052" y="703"/>
                      <a:pt x="1152" y="452"/>
                    </a:cubicBezTo>
                    <a:cubicBezTo>
                      <a:pt x="1077" y="76"/>
                      <a:pt x="801" y="1"/>
                      <a:pt x="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5"/>
              <p:cNvSpPr/>
              <p:nvPr/>
            </p:nvSpPr>
            <p:spPr>
              <a:xfrm>
                <a:off x="2319075" y="2422775"/>
                <a:ext cx="363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237" extrusionOk="0">
                    <a:moveTo>
                      <a:pt x="790" y="0"/>
                    </a:moveTo>
                    <a:cubicBezTo>
                      <a:pt x="534" y="0"/>
                      <a:pt x="371" y="343"/>
                      <a:pt x="125" y="384"/>
                    </a:cubicBezTo>
                    <a:cubicBezTo>
                      <a:pt x="25" y="409"/>
                      <a:pt x="0" y="434"/>
                      <a:pt x="25" y="509"/>
                    </a:cubicBezTo>
                    <a:cubicBezTo>
                      <a:pt x="176" y="584"/>
                      <a:pt x="301" y="685"/>
                      <a:pt x="426" y="785"/>
                    </a:cubicBezTo>
                    <a:cubicBezTo>
                      <a:pt x="677" y="935"/>
                      <a:pt x="902" y="1161"/>
                      <a:pt x="1228" y="1236"/>
                    </a:cubicBezTo>
                    <a:cubicBezTo>
                      <a:pt x="1153" y="835"/>
                      <a:pt x="1454" y="334"/>
                      <a:pt x="978" y="58"/>
                    </a:cubicBezTo>
                    <a:cubicBezTo>
                      <a:pt x="909" y="17"/>
                      <a:pt x="847" y="0"/>
                      <a:pt x="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5"/>
              <p:cNvSpPr/>
              <p:nvPr/>
            </p:nvSpPr>
            <p:spPr>
              <a:xfrm>
                <a:off x="2120450" y="2072075"/>
                <a:ext cx="274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8" extrusionOk="0">
                    <a:moveTo>
                      <a:pt x="451" y="1"/>
                    </a:moveTo>
                    <a:cubicBezTo>
                      <a:pt x="226" y="1"/>
                      <a:pt x="0" y="26"/>
                      <a:pt x="0" y="276"/>
                    </a:cubicBezTo>
                    <a:cubicBezTo>
                      <a:pt x="0" y="652"/>
                      <a:pt x="276" y="878"/>
                      <a:pt x="602" y="928"/>
                    </a:cubicBezTo>
                    <a:cubicBezTo>
                      <a:pt x="646" y="941"/>
                      <a:pt x="690" y="948"/>
                      <a:pt x="732" y="948"/>
                    </a:cubicBezTo>
                    <a:cubicBezTo>
                      <a:pt x="932" y="948"/>
                      <a:pt x="1099" y="809"/>
                      <a:pt x="1078" y="602"/>
                    </a:cubicBezTo>
                    <a:cubicBezTo>
                      <a:pt x="1053" y="226"/>
                      <a:pt x="777" y="51"/>
                      <a:pt x="4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5"/>
              <p:cNvSpPr/>
              <p:nvPr/>
            </p:nvSpPr>
            <p:spPr>
              <a:xfrm>
                <a:off x="2164300" y="2137250"/>
                <a:ext cx="301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64" extrusionOk="0">
                    <a:moveTo>
                      <a:pt x="326" y="0"/>
                    </a:moveTo>
                    <a:cubicBezTo>
                      <a:pt x="126" y="25"/>
                      <a:pt x="1" y="126"/>
                      <a:pt x="51" y="326"/>
                    </a:cubicBezTo>
                    <a:cubicBezTo>
                      <a:pt x="126" y="752"/>
                      <a:pt x="502" y="852"/>
                      <a:pt x="853" y="953"/>
                    </a:cubicBezTo>
                    <a:cubicBezTo>
                      <a:pt x="883" y="960"/>
                      <a:pt x="911" y="964"/>
                      <a:pt x="937" y="964"/>
                    </a:cubicBezTo>
                    <a:cubicBezTo>
                      <a:pt x="1088" y="964"/>
                      <a:pt x="1179" y="848"/>
                      <a:pt x="1179" y="677"/>
                    </a:cubicBezTo>
                    <a:cubicBezTo>
                      <a:pt x="1204" y="376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5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5"/>
              <p:cNvSpPr/>
              <p:nvPr/>
            </p:nvSpPr>
            <p:spPr>
              <a:xfrm>
                <a:off x="2637350" y="2177900"/>
                <a:ext cx="226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42" extrusionOk="0">
                    <a:moveTo>
                      <a:pt x="351" y="0"/>
                    </a:moveTo>
                    <a:cubicBezTo>
                      <a:pt x="169" y="0"/>
                      <a:pt x="1" y="123"/>
                      <a:pt x="1" y="329"/>
                    </a:cubicBezTo>
                    <a:cubicBezTo>
                      <a:pt x="1" y="655"/>
                      <a:pt x="252" y="856"/>
                      <a:pt x="552" y="931"/>
                    </a:cubicBezTo>
                    <a:cubicBezTo>
                      <a:pt x="582" y="938"/>
                      <a:pt x="609" y="942"/>
                      <a:pt x="635" y="942"/>
                    </a:cubicBezTo>
                    <a:cubicBezTo>
                      <a:pt x="781" y="942"/>
                      <a:pt x="861" y="822"/>
                      <a:pt x="903" y="630"/>
                    </a:cubicBezTo>
                    <a:cubicBezTo>
                      <a:pt x="828" y="354"/>
                      <a:pt x="778" y="54"/>
                      <a:pt x="402" y="3"/>
                    </a:cubicBezTo>
                    <a:cubicBezTo>
                      <a:pt x="385" y="1"/>
                      <a:pt x="368" y="0"/>
                      <a:pt x="3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2610425" y="2103975"/>
                <a:ext cx="20075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81" extrusionOk="0">
                    <a:moveTo>
                      <a:pt x="173" y="1"/>
                    </a:moveTo>
                    <a:cubicBezTo>
                      <a:pt x="47" y="1"/>
                      <a:pt x="24" y="162"/>
                      <a:pt x="0" y="279"/>
                    </a:cubicBezTo>
                    <a:cubicBezTo>
                      <a:pt x="0" y="605"/>
                      <a:pt x="126" y="830"/>
                      <a:pt x="476" y="880"/>
                    </a:cubicBezTo>
                    <a:cubicBezTo>
                      <a:pt x="677" y="855"/>
                      <a:pt x="802" y="755"/>
                      <a:pt x="752" y="579"/>
                    </a:cubicBezTo>
                    <a:cubicBezTo>
                      <a:pt x="702" y="254"/>
                      <a:pt x="527" y="53"/>
                      <a:pt x="201" y="3"/>
                    </a:cubicBezTo>
                    <a:cubicBezTo>
                      <a:pt x="191" y="1"/>
                      <a:pt x="182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2534600" y="2679225"/>
                <a:ext cx="5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26" extrusionOk="0">
                    <a:moveTo>
                      <a:pt x="226" y="1"/>
                    </a:moveTo>
                    <a:cubicBezTo>
                      <a:pt x="151" y="26"/>
                      <a:pt x="76" y="76"/>
                      <a:pt x="1" y="126"/>
                    </a:cubicBezTo>
                    <a:cubicBezTo>
                      <a:pt x="126" y="126"/>
                      <a:pt x="176" y="76"/>
                      <a:pt x="226" y="1"/>
                    </a:cubicBez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2966950" y="1461475"/>
                <a:ext cx="87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190" extrusionOk="0">
                    <a:moveTo>
                      <a:pt x="192" y="0"/>
                    </a:moveTo>
                    <a:cubicBezTo>
                      <a:pt x="179" y="0"/>
                      <a:pt x="164" y="4"/>
                      <a:pt x="150" y="14"/>
                    </a:cubicBezTo>
                    <a:cubicBezTo>
                      <a:pt x="0" y="89"/>
                      <a:pt x="150" y="139"/>
                      <a:pt x="201" y="189"/>
                    </a:cubicBezTo>
                    <a:cubicBezTo>
                      <a:pt x="251" y="189"/>
                      <a:pt x="301" y="189"/>
                      <a:pt x="351" y="139"/>
                    </a:cubicBezTo>
                    <a:cubicBezTo>
                      <a:pt x="310" y="78"/>
                      <a:pt x="253" y="0"/>
                      <a:pt x="192" y="0"/>
                    </a:cubicBezTo>
                    <a:close/>
                  </a:path>
                </a:pathLst>
              </a:custGeom>
              <a:solidFill>
                <a:srgbClr val="5B5D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2614175" y="1385350"/>
                <a:ext cx="4577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82" extrusionOk="0">
                    <a:moveTo>
                      <a:pt x="782" y="0"/>
                    </a:moveTo>
                    <a:cubicBezTo>
                      <a:pt x="772" y="0"/>
                      <a:pt x="762" y="0"/>
                      <a:pt x="753" y="1"/>
                    </a:cubicBezTo>
                    <a:cubicBezTo>
                      <a:pt x="276" y="51"/>
                      <a:pt x="1" y="352"/>
                      <a:pt x="26" y="778"/>
                    </a:cubicBezTo>
                    <a:cubicBezTo>
                      <a:pt x="75" y="1170"/>
                      <a:pt x="578" y="1681"/>
                      <a:pt x="929" y="1681"/>
                    </a:cubicBezTo>
                    <a:cubicBezTo>
                      <a:pt x="937" y="1681"/>
                      <a:pt x="945" y="1681"/>
                      <a:pt x="953" y="1680"/>
                    </a:cubicBezTo>
                    <a:cubicBezTo>
                      <a:pt x="1254" y="1655"/>
                      <a:pt x="1830" y="1104"/>
                      <a:pt x="1830" y="853"/>
                    </a:cubicBezTo>
                    <a:cubicBezTo>
                      <a:pt x="1806" y="486"/>
                      <a:pt x="1185" y="0"/>
                      <a:pt x="7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2665550" y="1415400"/>
                <a:ext cx="457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08" extrusionOk="0">
                    <a:moveTo>
                      <a:pt x="769" y="1"/>
                    </a:moveTo>
                    <a:cubicBezTo>
                      <a:pt x="381" y="1"/>
                      <a:pt x="26" y="416"/>
                      <a:pt x="26" y="854"/>
                    </a:cubicBezTo>
                    <a:cubicBezTo>
                      <a:pt x="1" y="1230"/>
                      <a:pt x="502" y="1606"/>
                      <a:pt x="1028" y="1606"/>
                    </a:cubicBezTo>
                    <a:cubicBezTo>
                      <a:pt x="1051" y="1607"/>
                      <a:pt x="1074" y="1608"/>
                      <a:pt x="1095" y="1608"/>
                    </a:cubicBezTo>
                    <a:cubicBezTo>
                      <a:pt x="1507" y="1608"/>
                      <a:pt x="1758" y="1387"/>
                      <a:pt x="1805" y="1030"/>
                    </a:cubicBezTo>
                    <a:cubicBezTo>
                      <a:pt x="1830" y="603"/>
                      <a:pt x="1229" y="2"/>
                      <a:pt x="803" y="2"/>
                    </a:cubicBezTo>
                    <a:cubicBezTo>
                      <a:pt x="792" y="1"/>
                      <a:pt x="780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2752025" y="1421050"/>
                <a:ext cx="388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30" extrusionOk="0">
                    <a:moveTo>
                      <a:pt x="641" y="0"/>
                    </a:moveTo>
                    <a:cubicBezTo>
                      <a:pt x="348" y="0"/>
                      <a:pt x="0" y="289"/>
                      <a:pt x="0" y="578"/>
                    </a:cubicBezTo>
                    <a:cubicBezTo>
                      <a:pt x="26" y="829"/>
                      <a:pt x="502" y="1330"/>
                      <a:pt x="828" y="1330"/>
                    </a:cubicBezTo>
                    <a:cubicBezTo>
                      <a:pt x="1153" y="1330"/>
                      <a:pt x="1479" y="1205"/>
                      <a:pt x="1529" y="804"/>
                    </a:cubicBezTo>
                    <a:cubicBezTo>
                      <a:pt x="1554" y="428"/>
                      <a:pt x="1128" y="27"/>
                      <a:pt x="677" y="2"/>
                    </a:cubicBezTo>
                    <a:cubicBezTo>
                      <a:pt x="665" y="1"/>
                      <a:pt x="653" y="0"/>
                      <a:pt x="6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5"/>
              <p:cNvSpPr/>
              <p:nvPr/>
            </p:nvSpPr>
            <p:spPr>
              <a:xfrm>
                <a:off x="2414925" y="1389125"/>
                <a:ext cx="25725" cy="392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571" extrusionOk="0">
                    <a:moveTo>
                      <a:pt x="702" y="0"/>
                    </a:moveTo>
                    <a:cubicBezTo>
                      <a:pt x="452" y="376"/>
                      <a:pt x="452" y="802"/>
                      <a:pt x="151" y="1103"/>
                    </a:cubicBezTo>
                    <a:cubicBezTo>
                      <a:pt x="1" y="1279"/>
                      <a:pt x="151" y="1404"/>
                      <a:pt x="301" y="1479"/>
                    </a:cubicBezTo>
                    <a:cubicBezTo>
                      <a:pt x="398" y="1527"/>
                      <a:pt x="489" y="1570"/>
                      <a:pt x="572" y="1570"/>
                    </a:cubicBezTo>
                    <a:cubicBezTo>
                      <a:pt x="660" y="1570"/>
                      <a:pt x="738" y="1521"/>
                      <a:pt x="803" y="1379"/>
                    </a:cubicBezTo>
                    <a:cubicBezTo>
                      <a:pt x="1003" y="928"/>
                      <a:pt x="1028" y="477"/>
                      <a:pt x="7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5"/>
              <p:cNvSpPr/>
              <p:nvPr/>
            </p:nvSpPr>
            <p:spPr>
              <a:xfrm>
                <a:off x="2446875" y="1400825"/>
                <a:ext cx="169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11" extrusionOk="0">
                    <a:moveTo>
                      <a:pt x="222" y="0"/>
                    </a:moveTo>
                    <a:cubicBezTo>
                      <a:pt x="119" y="0"/>
                      <a:pt x="21" y="45"/>
                      <a:pt x="1" y="184"/>
                    </a:cubicBezTo>
                    <a:cubicBezTo>
                      <a:pt x="1" y="410"/>
                      <a:pt x="76" y="610"/>
                      <a:pt x="327" y="710"/>
                    </a:cubicBezTo>
                    <a:cubicBezTo>
                      <a:pt x="527" y="685"/>
                      <a:pt x="653" y="585"/>
                      <a:pt x="653" y="410"/>
                    </a:cubicBezTo>
                    <a:cubicBezTo>
                      <a:pt x="678" y="184"/>
                      <a:pt x="527" y="59"/>
                      <a:pt x="302" y="9"/>
                    </a:cubicBezTo>
                    <a:cubicBezTo>
                      <a:pt x="276" y="3"/>
                      <a:pt x="249" y="0"/>
                      <a:pt x="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5"/>
              <p:cNvSpPr/>
              <p:nvPr/>
            </p:nvSpPr>
            <p:spPr>
              <a:xfrm>
                <a:off x="2518950" y="2672975"/>
                <a:ext cx="132850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619" extrusionOk="0">
                    <a:moveTo>
                      <a:pt x="3008" y="877"/>
                    </a:moveTo>
                    <a:cubicBezTo>
                      <a:pt x="3083" y="902"/>
                      <a:pt x="3158" y="927"/>
                      <a:pt x="3258" y="927"/>
                    </a:cubicBezTo>
                    <a:cubicBezTo>
                      <a:pt x="3217" y="989"/>
                      <a:pt x="3176" y="1034"/>
                      <a:pt x="3093" y="1034"/>
                    </a:cubicBezTo>
                    <a:cubicBezTo>
                      <a:pt x="3075" y="1034"/>
                      <a:pt x="3055" y="1032"/>
                      <a:pt x="3033" y="1028"/>
                    </a:cubicBezTo>
                    <a:cubicBezTo>
                      <a:pt x="3033" y="977"/>
                      <a:pt x="3008" y="927"/>
                      <a:pt x="3008" y="877"/>
                    </a:cubicBezTo>
                    <a:close/>
                    <a:moveTo>
                      <a:pt x="3058" y="0"/>
                    </a:moveTo>
                    <a:cubicBezTo>
                      <a:pt x="2306" y="50"/>
                      <a:pt x="1579" y="0"/>
                      <a:pt x="852" y="251"/>
                    </a:cubicBezTo>
                    <a:cubicBezTo>
                      <a:pt x="777" y="276"/>
                      <a:pt x="702" y="326"/>
                      <a:pt x="627" y="376"/>
                    </a:cubicBezTo>
                    <a:cubicBezTo>
                      <a:pt x="627" y="451"/>
                      <a:pt x="627" y="526"/>
                      <a:pt x="627" y="576"/>
                    </a:cubicBezTo>
                    <a:cubicBezTo>
                      <a:pt x="176" y="677"/>
                      <a:pt x="100" y="1053"/>
                      <a:pt x="50" y="1429"/>
                    </a:cubicBezTo>
                    <a:cubicBezTo>
                      <a:pt x="0" y="2055"/>
                      <a:pt x="50" y="2682"/>
                      <a:pt x="426" y="3233"/>
                    </a:cubicBezTo>
                    <a:cubicBezTo>
                      <a:pt x="326" y="3709"/>
                      <a:pt x="802" y="3960"/>
                      <a:pt x="852" y="4386"/>
                    </a:cubicBezTo>
                    <a:cubicBezTo>
                      <a:pt x="1028" y="4436"/>
                      <a:pt x="1178" y="4511"/>
                      <a:pt x="1328" y="4536"/>
                    </a:cubicBezTo>
                    <a:cubicBezTo>
                      <a:pt x="1667" y="4574"/>
                      <a:pt x="2006" y="4619"/>
                      <a:pt x="2336" y="4619"/>
                    </a:cubicBezTo>
                    <a:cubicBezTo>
                      <a:pt x="2884" y="4619"/>
                      <a:pt x="3406" y="4495"/>
                      <a:pt x="3860" y="4010"/>
                    </a:cubicBezTo>
                    <a:lnTo>
                      <a:pt x="4060" y="4010"/>
                    </a:lnTo>
                    <a:cubicBezTo>
                      <a:pt x="4486" y="3434"/>
                      <a:pt x="4912" y="2857"/>
                      <a:pt x="5238" y="2206"/>
                    </a:cubicBezTo>
                    <a:cubicBezTo>
                      <a:pt x="5263" y="2206"/>
                      <a:pt x="5288" y="2180"/>
                      <a:pt x="5313" y="2130"/>
                    </a:cubicBezTo>
                    <a:cubicBezTo>
                      <a:pt x="5313" y="2105"/>
                      <a:pt x="5313" y="2055"/>
                      <a:pt x="5263" y="2005"/>
                    </a:cubicBezTo>
                    <a:cubicBezTo>
                      <a:pt x="4937" y="1754"/>
                      <a:pt x="5163" y="1153"/>
                      <a:pt x="4662" y="1003"/>
                    </a:cubicBezTo>
                    <a:cubicBezTo>
                      <a:pt x="4361" y="301"/>
                      <a:pt x="3659" y="226"/>
                      <a:pt x="30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2020825" y="1249100"/>
                <a:ext cx="794500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31780" h="2851" extrusionOk="0">
                    <a:moveTo>
                      <a:pt x="16757" y="0"/>
                    </a:moveTo>
                    <a:cubicBezTo>
                      <a:pt x="16533" y="0"/>
                      <a:pt x="16311" y="18"/>
                      <a:pt x="16091" y="62"/>
                    </a:cubicBezTo>
                    <a:cubicBezTo>
                      <a:pt x="14837" y="288"/>
                      <a:pt x="13609" y="163"/>
                      <a:pt x="12356" y="238"/>
                    </a:cubicBezTo>
                    <a:cubicBezTo>
                      <a:pt x="12281" y="238"/>
                      <a:pt x="12231" y="238"/>
                      <a:pt x="12181" y="263"/>
                    </a:cubicBezTo>
                    <a:lnTo>
                      <a:pt x="11153" y="263"/>
                    </a:lnTo>
                    <a:cubicBezTo>
                      <a:pt x="11048" y="252"/>
                      <a:pt x="10943" y="247"/>
                      <a:pt x="10838" y="247"/>
                    </a:cubicBezTo>
                    <a:cubicBezTo>
                      <a:pt x="10143" y="247"/>
                      <a:pt x="9447" y="463"/>
                      <a:pt x="8738" y="463"/>
                    </a:cubicBezTo>
                    <a:cubicBezTo>
                      <a:pt x="8608" y="463"/>
                      <a:pt x="8477" y="456"/>
                      <a:pt x="8346" y="438"/>
                    </a:cubicBezTo>
                    <a:lnTo>
                      <a:pt x="6542" y="463"/>
                    </a:lnTo>
                    <a:cubicBezTo>
                      <a:pt x="6222" y="633"/>
                      <a:pt x="5860" y="633"/>
                      <a:pt x="5498" y="633"/>
                    </a:cubicBezTo>
                    <a:lnTo>
                      <a:pt x="5498" y="633"/>
                    </a:lnTo>
                    <a:cubicBezTo>
                      <a:pt x="5378" y="633"/>
                      <a:pt x="5257" y="633"/>
                      <a:pt x="5138" y="639"/>
                    </a:cubicBezTo>
                    <a:cubicBezTo>
                      <a:pt x="5088" y="645"/>
                      <a:pt x="5038" y="647"/>
                      <a:pt x="4988" y="647"/>
                    </a:cubicBezTo>
                    <a:cubicBezTo>
                      <a:pt x="4827" y="647"/>
                      <a:pt x="4663" y="623"/>
                      <a:pt x="4501" y="623"/>
                    </a:cubicBezTo>
                    <a:cubicBezTo>
                      <a:pt x="4306" y="623"/>
                      <a:pt x="4115" y="658"/>
                      <a:pt x="3935" y="814"/>
                    </a:cubicBezTo>
                    <a:cubicBezTo>
                      <a:pt x="3828" y="832"/>
                      <a:pt x="3721" y="838"/>
                      <a:pt x="3613" y="838"/>
                    </a:cubicBezTo>
                    <a:cubicBezTo>
                      <a:pt x="3394" y="838"/>
                      <a:pt x="3174" y="814"/>
                      <a:pt x="2956" y="814"/>
                    </a:cubicBezTo>
                    <a:cubicBezTo>
                      <a:pt x="2675" y="814"/>
                      <a:pt x="2397" y="854"/>
                      <a:pt x="2131" y="1040"/>
                    </a:cubicBezTo>
                    <a:cubicBezTo>
                      <a:pt x="2050" y="1026"/>
                      <a:pt x="1970" y="1021"/>
                      <a:pt x="1890" y="1021"/>
                    </a:cubicBezTo>
                    <a:cubicBezTo>
                      <a:pt x="1396" y="1021"/>
                      <a:pt x="915" y="1242"/>
                      <a:pt x="418" y="1242"/>
                    </a:cubicBezTo>
                    <a:cubicBezTo>
                      <a:pt x="396" y="1242"/>
                      <a:pt x="373" y="1241"/>
                      <a:pt x="351" y="1240"/>
                    </a:cubicBezTo>
                    <a:cubicBezTo>
                      <a:pt x="176" y="1265"/>
                      <a:pt x="0" y="1265"/>
                      <a:pt x="25" y="1491"/>
                    </a:cubicBezTo>
                    <a:cubicBezTo>
                      <a:pt x="25" y="1616"/>
                      <a:pt x="201" y="1641"/>
                      <a:pt x="326" y="1666"/>
                    </a:cubicBezTo>
                    <a:cubicBezTo>
                      <a:pt x="426" y="1717"/>
                      <a:pt x="552" y="1792"/>
                      <a:pt x="677" y="1817"/>
                    </a:cubicBezTo>
                    <a:cubicBezTo>
                      <a:pt x="1930" y="2067"/>
                      <a:pt x="3233" y="2193"/>
                      <a:pt x="4512" y="2268"/>
                    </a:cubicBezTo>
                    <a:cubicBezTo>
                      <a:pt x="6527" y="2401"/>
                      <a:pt x="8542" y="2632"/>
                      <a:pt x="10558" y="2632"/>
                    </a:cubicBezTo>
                    <a:cubicBezTo>
                      <a:pt x="10823" y="2632"/>
                      <a:pt x="11088" y="2628"/>
                      <a:pt x="11354" y="2619"/>
                    </a:cubicBezTo>
                    <a:lnTo>
                      <a:pt x="12557" y="2619"/>
                    </a:lnTo>
                    <a:cubicBezTo>
                      <a:pt x="12707" y="2619"/>
                      <a:pt x="12832" y="2644"/>
                      <a:pt x="12958" y="2644"/>
                    </a:cubicBezTo>
                    <a:lnTo>
                      <a:pt x="16767" y="2644"/>
                    </a:lnTo>
                    <a:cubicBezTo>
                      <a:pt x="16742" y="2544"/>
                      <a:pt x="16717" y="2469"/>
                      <a:pt x="16692" y="2393"/>
                    </a:cubicBezTo>
                    <a:lnTo>
                      <a:pt x="16692" y="2393"/>
                    </a:lnTo>
                    <a:cubicBezTo>
                      <a:pt x="16742" y="2443"/>
                      <a:pt x="16767" y="2519"/>
                      <a:pt x="16767" y="2644"/>
                    </a:cubicBezTo>
                    <a:cubicBezTo>
                      <a:pt x="16968" y="2782"/>
                      <a:pt x="17168" y="2851"/>
                      <a:pt x="17369" y="2851"/>
                    </a:cubicBezTo>
                    <a:cubicBezTo>
                      <a:pt x="17569" y="2851"/>
                      <a:pt x="17770" y="2782"/>
                      <a:pt x="17970" y="2644"/>
                    </a:cubicBezTo>
                    <a:cubicBezTo>
                      <a:pt x="18576" y="2684"/>
                      <a:pt x="19166" y="2790"/>
                      <a:pt x="19766" y="2790"/>
                    </a:cubicBezTo>
                    <a:cubicBezTo>
                      <a:pt x="19910" y="2790"/>
                      <a:pt x="20055" y="2784"/>
                      <a:pt x="20201" y="2769"/>
                    </a:cubicBezTo>
                    <a:cubicBezTo>
                      <a:pt x="20677" y="2719"/>
                      <a:pt x="21178" y="2644"/>
                      <a:pt x="21654" y="2644"/>
                    </a:cubicBezTo>
                    <a:cubicBezTo>
                      <a:pt x="23584" y="2644"/>
                      <a:pt x="25514" y="2644"/>
                      <a:pt x="27419" y="2619"/>
                    </a:cubicBezTo>
                    <a:cubicBezTo>
                      <a:pt x="27542" y="2619"/>
                      <a:pt x="27666" y="2624"/>
                      <a:pt x="27788" y="2624"/>
                    </a:cubicBezTo>
                    <a:cubicBezTo>
                      <a:pt x="28064" y="2624"/>
                      <a:pt x="28337" y="2600"/>
                      <a:pt x="28597" y="2443"/>
                    </a:cubicBezTo>
                    <a:cubicBezTo>
                      <a:pt x="29248" y="2443"/>
                      <a:pt x="29925" y="2418"/>
                      <a:pt x="30602" y="2418"/>
                    </a:cubicBezTo>
                    <a:cubicBezTo>
                      <a:pt x="31228" y="2393"/>
                      <a:pt x="31279" y="1892"/>
                      <a:pt x="31404" y="1441"/>
                    </a:cubicBezTo>
                    <a:cubicBezTo>
                      <a:pt x="31454" y="1366"/>
                      <a:pt x="31529" y="1291"/>
                      <a:pt x="31604" y="1240"/>
                    </a:cubicBezTo>
                    <a:cubicBezTo>
                      <a:pt x="31755" y="1140"/>
                      <a:pt x="31780" y="990"/>
                      <a:pt x="31780" y="839"/>
                    </a:cubicBezTo>
                    <a:cubicBezTo>
                      <a:pt x="31780" y="363"/>
                      <a:pt x="31429" y="438"/>
                      <a:pt x="31128" y="413"/>
                    </a:cubicBezTo>
                    <a:cubicBezTo>
                      <a:pt x="29820" y="314"/>
                      <a:pt x="28513" y="215"/>
                      <a:pt x="27205" y="215"/>
                    </a:cubicBezTo>
                    <a:cubicBezTo>
                      <a:pt x="26859" y="215"/>
                      <a:pt x="26512" y="222"/>
                      <a:pt x="26166" y="238"/>
                    </a:cubicBezTo>
                    <a:lnTo>
                      <a:pt x="22782" y="238"/>
                    </a:lnTo>
                    <a:cubicBezTo>
                      <a:pt x="22745" y="175"/>
                      <a:pt x="22707" y="144"/>
                      <a:pt x="22673" y="144"/>
                    </a:cubicBezTo>
                    <a:cubicBezTo>
                      <a:pt x="22638" y="144"/>
                      <a:pt x="22607" y="175"/>
                      <a:pt x="22582" y="238"/>
                    </a:cubicBezTo>
                    <a:cubicBezTo>
                      <a:pt x="22467" y="244"/>
                      <a:pt x="22352" y="247"/>
                      <a:pt x="22237" y="247"/>
                    </a:cubicBezTo>
                    <a:cubicBezTo>
                      <a:pt x="21715" y="247"/>
                      <a:pt x="21195" y="192"/>
                      <a:pt x="20681" y="192"/>
                    </a:cubicBezTo>
                    <a:cubicBezTo>
                      <a:pt x="20444" y="192"/>
                      <a:pt x="20209" y="204"/>
                      <a:pt x="19975" y="238"/>
                    </a:cubicBezTo>
                    <a:lnTo>
                      <a:pt x="18772" y="238"/>
                    </a:lnTo>
                    <a:cubicBezTo>
                      <a:pt x="18647" y="238"/>
                      <a:pt x="18522" y="213"/>
                      <a:pt x="18396" y="213"/>
                    </a:cubicBezTo>
                    <a:cubicBezTo>
                      <a:pt x="17847" y="107"/>
                      <a:pt x="17298" y="0"/>
                      <a:pt x="167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2886100" y="2567700"/>
                <a:ext cx="1078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4136" extrusionOk="0">
                    <a:moveTo>
                      <a:pt x="2006" y="0"/>
                    </a:moveTo>
                    <a:cubicBezTo>
                      <a:pt x="1856" y="0"/>
                      <a:pt x="1705" y="26"/>
                      <a:pt x="1605" y="176"/>
                    </a:cubicBezTo>
                    <a:lnTo>
                      <a:pt x="1404" y="201"/>
                    </a:lnTo>
                    <a:cubicBezTo>
                      <a:pt x="277" y="677"/>
                      <a:pt x="1" y="1579"/>
                      <a:pt x="201" y="2707"/>
                    </a:cubicBezTo>
                    <a:cubicBezTo>
                      <a:pt x="201" y="2732"/>
                      <a:pt x="201" y="2782"/>
                      <a:pt x="201" y="2807"/>
                    </a:cubicBezTo>
                    <a:cubicBezTo>
                      <a:pt x="477" y="3058"/>
                      <a:pt x="577" y="3459"/>
                      <a:pt x="953" y="3635"/>
                    </a:cubicBezTo>
                    <a:cubicBezTo>
                      <a:pt x="1254" y="4136"/>
                      <a:pt x="1755" y="3985"/>
                      <a:pt x="2181" y="4036"/>
                    </a:cubicBezTo>
                    <a:cubicBezTo>
                      <a:pt x="2307" y="3985"/>
                      <a:pt x="2457" y="3985"/>
                      <a:pt x="2557" y="3860"/>
                    </a:cubicBezTo>
                    <a:cubicBezTo>
                      <a:pt x="2582" y="3860"/>
                      <a:pt x="2582" y="3835"/>
                      <a:pt x="2607" y="3810"/>
                    </a:cubicBezTo>
                    <a:cubicBezTo>
                      <a:pt x="2607" y="3810"/>
                      <a:pt x="2607" y="3835"/>
                      <a:pt x="2607" y="3835"/>
                    </a:cubicBezTo>
                    <a:cubicBezTo>
                      <a:pt x="2667" y="3871"/>
                      <a:pt x="2726" y="3895"/>
                      <a:pt x="2785" y="3895"/>
                    </a:cubicBezTo>
                    <a:cubicBezTo>
                      <a:pt x="2851" y="3895"/>
                      <a:pt x="2917" y="3864"/>
                      <a:pt x="2983" y="3785"/>
                    </a:cubicBezTo>
                    <a:cubicBezTo>
                      <a:pt x="3109" y="3660"/>
                      <a:pt x="3259" y="3534"/>
                      <a:pt x="3384" y="3409"/>
                    </a:cubicBezTo>
                    <a:cubicBezTo>
                      <a:pt x="3660" y="3309"/>
                      <a:pt x="3785" y="3083"/>
                      <a:pt x="3810" y="2807"/>
                    </a:cubicBezTo>
                    <a:cubicBezTo>
                      <a:pt x="4161" y="2632"/>
                      <a:pt x="4136" y="2306"/>
                      <a:pt x="4211" y="1980"/>
                    </a:cubicBezTo>
                    <a:cubicBezTo>
                      <a:pt x="4312" y="1454"/>
                      <a:pt x="3886" y="1103"/>
                      <a:pt x="3785" y="627"/>
                    </a:cubicBezTo>
                    <a:cubicBezTo>
                      <a:pt x="3660" y="552"/>
                      <a:pt x="3510" y="452"/>
                      <a:pt x="3384" y="376"/>
                    </a:cubicBezTo>
                    <a:cubicBezTo>
                      <a:pt x="3338" y="48"/>
                      <a:pt x="3154" y="3"/>
                      <a:pt x="2950" y="3"/>
                    </a:cubicBezTo>
                    <a:cubicBezTo>
                      <a:pt x="2871" y="3"/>
                      <a:pt x="2789" y="9"/>
                      <a:pt x="2711" y="9"/>
                    </a:cubicBezTo>
                    <a:cubicBezTo>
                      <a:pt x="2667" y="9"/>
                      <a:pt x="2623" y="7"/>
                      <a:pt x="25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2009550" y="1644575"/>
                <a:ext cx="1004400" cy="357275"/>
              </a:xfrm>
              <a:custGeom>
                <a:avLst/>
                <a:gdLst/>
                <a:ahLst/>
                <a:cxnLst/>
                <a:rect l="l" t="t" r="r" b="b"/>
                <a:pathLst>
                  <a:path w="40176" h="14291" extrusionOk="0">
                    <a:moveTo>
                      <a:pt x="21028" y="9457"/>
                    </a:moveTo>
                    <a:lnTo>
                      <a:pt x="21028" y="9482"/>
                    </a:lnTo>
                    <a:lnTo>
                      <a:pt x="21003" y="9482"/>
                    </a:lnTo>
                    <a:cubicBezTo>
                      <a:pt x="21028" y="9482"/>
                      <a:pt x="21028" y="9482"/>
                      <a:pt x="21028" y="9457"/>
                    </a:cubicBezTo>
                    <a:close/>
                    <a:moveTo>
                      <a:pt x="16817" y="10660"/>
                    </a:moveTo>
                    <a:cubicBezTo>
                      <a:pt x="16817" y="10685"/>
                      <a:pt x="16817" y="10685"/>
                      <a:pt x="16817" y="10685"/>
                    </a:cubicBezTo>
                    <a:cubicBezTo>
                      <a:pt x="16792" y="10685"/>
                      <a:pt x="16792" y="10685"/>
                      <a:pt x="16792" y="10660"/>
                    </a:cubicBezTo>
                    <a:close/>
                    <a:moveTo>
                      <a:pt x="318" y="1"/>
                    </a:moveTo>
                    <a:cubicBezTo>
                      <a:pt x="223" y="1"/>
                      <a:pt x="118" y="75"/>
                      <a:pt x="0" y="284"/>
                    </a:cubicBezTo>
                    <a:cubicBezTo>
                      <a:pt x="50" y="1236"/>
                      <a:pt x="125" y="2188"/>
                      <a:pt x="125" y="3166"/>
                    </a:cubicBezTo>
                    <a:cubicBezTo>
                      <a:pt x="75" y="5797"/>
                      <a:pt x="176" y="8429"/>
                      <a:pt x="176" y="11061"/>
                    </a:cubicBezTo>
                    <a:cubicBezTo>
                      <a:pt x="1303" y="11712"/>
                      <a:pt x="2531" y="11963"/>
                      <a:pt x="3785" y="12063"/>
                    </a:cubicBezTo>
                    <a:cubicBezTo>
                      <a:pt x="4511" y="12138"/>
                      <a:pt x="5213" y="12113"/>
                      <a:pt x="5965" y="12239"/>
                    </a:cubicBezTo>
                    <a:cubicBezTo>
                      <a:pt x="6150" y="12268"/>
                      <a:pt x="6333" y="12281"/>
                      <a:pt x="6515" y="12281"/>
                    </a:cubicBezTo>
                    <a:cubicBezTo>
                      <a:pt x="7420" y="12281"/>
                      <a:pt x="8292" y="11954"/>
                      <a:pt x="9148" y="11662"/>
                    </a:cubicBezTo>
                    <a:cubicBezTo>
                      <a:pt x="9424" y="11562"/>
                      <a:pt x="9499" y="11261"/>
                      <a:pt x="9649" y="11036"/>
                    </a:cubicBezTo>
                    <a:cubicBezTo>
                      <a:pt x="9649" y="11011"/>
                      <a:pt x="9649" y="10960"/>
                      <a:pt x="9649" y="10935"/>
                    </a:cubicBezTo>
                    <a:cubicBezTo>
                      <a:pt x="9649" y="10735"/>
                      <a:pt x="9624" y="10534"/>
                      <a:pt x="9624" y="10334"/>
                    </a:cubicBezTo>
                    <a:cubicBezTo>
                      <a:pt x="9649" y="10033"/>
                      <a:pt x="9649" y="9757"/>
                      <a:pt x="9850" y="9507"/>
                    </a:cubicBezTo>
                    <a:cubicBezTo>
                      <a:pt x="10401" y="8630"/>
                      <a:pt x="11354" y="8780"/>
                      <a:pt x="12181" y="8579"/>
                    </a:cubicBezTo>
                    <a:cubicBezTo>
                      <a:pt x="12206" y="8554"/>
                      <a:pt x="12231" y="8529"/>
                      <a:pt x="12256" y="8529"/>
                    </a:cubicBezTo>
                    <a:cubicBezTo>
                      <a:pt x="12306" y="8554"/>
                      <a:pt x="12356" y="8579"/>
                      <a:pt x="12406" y="8605"/>
                    </a:cubicBezTo>
                    <a:cubicBezTo>
                      <a:pt x="12582" y="8780"/>
                      <a:pt x="12757" y="8980"/>
                      <a:pt x="13008" y="9056"/>
                    </a:cubicBezTo>
                    <a:lnTo>
                      <a:pt x="13033" y="9056"/>
                    </a:lnTo>
                    <a:cubicBezTo>
                      <a:pt x="13083" y="9131"/>
                      <a:pt x="13133" y="9206"/>
                      <a:pt x="13208" y="9256"/>
                    </a:cubicBezTo>
                    <a:cubicBezTo>
                      <a:pt x="13258" y="9657"/>
                      <a:pt x="13333" y="10058"/>
                      <a:pt x="13384" y="10459"/>
                    </a:cubicBezTo>
                    <a:cubicBezTo>
                      <a:pt x="13578" y="10546"/>
                      <a:pt x="13792" y="10670"/>
                      <a:pt x="14024" y="10670"/>
                    </a:cubicBezTo>
                    <a:cubicBezTo>
                      <a:pt x="14061" y="10670"/>
                      <a:pt x="14098" y="10667"/>
                      <a:pt x="14135" y="10660"/>
                    </a:cubicBezTo>
                    <a:cubicBezTo>
                      <a:pt x="14259" y="10645"/>
                      <a:pt x="14383" y="10638"/>
                      <a:pt x="14505" y="10638"/>
                    </a:cubicBezTo>
                    <a:cubicBezTo>
                      <a:pt x="15227" y="10638"/>
                      <a:pt x="15931" y="10868"/>
                      <a:pt x="16617" y="11061"/>
                    </a:cubicBezTo>
                    <a:cubicBezTo>
                      <a:pt x="16892" y="11236"/>
                      <a:pt x="17193" y="11386"/>
                      <a:pt x="17469" y="11537"/>
                    </a:cubicBezTo>
                    <a:cubicBezTo>
                      <a:pt x="18346" y="12038"/>
                      <a:pt x="19424" y="12063"/>
                      <a:pt x="20226" y="12665"/>
                    </a:cubicBezTo>
                    <a:cubicBezTo>
                      <a:pt x="20301" y="12665"/>
                      <a:pt x="20351" y="12690"/>
                      <a:pt x="20426" y="12690"/>
                    </a:cubicBezTo>
                    <a:cubicBezTo>
                      <a:pt x="20524" y="12787"/>
                      <a:pt x="20596" y="12828"/>
                      <a:pt x="20651" y="12828"/>
                    </a:cubicBezTo>
                    <a:cubicBezTo>
                      <a:pt x="20749" y="12828"/>
                      <a:pt x="20786" y="12692"/>
                      <a:pt x="20802" y="12514"/>
                    </a:cubicBezTo>
                    <a:cubicBezTo>
                      <a:pt x="20677" y="12239"/>
                      <a:pt x="20501" y="12013"/>
                      <a:pt x="20251" y="11838"/>
                    </a:cubicBezTo>
                    <a:cubicBezTo>
                      <a:pt x="20201" y="11537"/>
                      <a:pt x="20075" y="11286"/>
                      <a:pt x="19875" y="11061"/>
                    </a:cubicBezTo>
                    <a:cubicBezTo>
                      <a:pt x="19800" y="10685"/>
                      <a:pt x="19699" y="10284"/>
                      <a:pt x="19624" y="9883"/>
                    </a:cubicBezTo>
                    <a:cubicBezTo>
                      <a:pt x="19599" y="9682"/>
                      <a:pt x="19499" y="9381"/>
                      <a:pt x="19825" y="9306"/>
                    </a:cubicBezTo>
                    <a:cubicBezTo>
                      <a:pt x="19875" y="9291"/>
                      <a:pt x="19921" y="9284"/>
                      <a:pt x="19963" y="9284"/>
                    </a:cubicBezTo>
                    <a:cubicBezTo>
                      <a:pt x="20196" y="9284"/>
                      <a:pt x="20316" y="9499"/>
                      <a:pt x="20401" y="9732"/>
                    </a:cubicBezTo>
                    <a:cubicBezTo>
                      <a:pt x="20476" y="9933"/>
                      <a:pt x="20526" y="10158"/>
                      <a:pt x="20627" y="10384"/>
                    </a:cubicBezTo>
                    <a:cubicBezTo>
                      <a:pt x="20752" y="10760"/>
                      <a:pt x="20852" y="11161"/>
                      <a:pt x="21028" y="11512"/>
                    </a:cubicBezTo>
                    <a:cubicBezTo>
                      <a:pt x="21329" y="12113"/>
                      <a:pt x="21855" y="12539"/>
                      <a:pt x="22532" y="12564"/>
                    </a:cubicBezTo>
                    <a:cubicBezTo>
                      <a:pt x="22547" y="12565"/>
                      <a:pt x="22562" y="12565"/>
                      <a:pt x="22578" y="12565"/>
                    </a:cubicBezTo>
                    <a:cubicBezTo>
                      <a:pt x="23224" y="12565"/>
                      <a:pt x="23565" y="12050"/>
                      <a:pt x="23810" y="11487"/>
                    </a:cubicBezTo>
                    <a:cubicBezTo>
                      <a:pt x="23910" y="11261"/>
                      <a:pt x="23960" y="11036"/>
                      <a:pt x="24035" y="10810"/>
                    </a:cubicBezTo>
                    <a:cubicBezTo>
                      <a:pt x="24161" y="10434"/>
                      <a:pt x="24261" y="10033"/>
                      <a:pt x="24386" y="9657"/>
                    </a:cubicBezTo>
                    <a:cubicBezTo>
                      <a:pt x="25088" y="10234"/>
                      <a:pt x="24461" y="10960"/>
                      <a:pt x="24587" y="11612"/>
                    </a:cubicBezTo>
                    <a:cubicBezTo>
                      <a:pt x="24562" y="11838"/>
                      <a:pt x="24486" y="12038"/>
                      <a:pt x="24386" y="12214"/>
                    </a:cubicBezTo>
                    <a:cubicBezTo>
                      <a:pt x="24060" y="12640"/>
                      <a:pt x="23659" y="13016"/>
                      <a:pt x="23233" y="13341"/>
                    </a:cubicBezTo>
                    <a:cubicBezTo>
                      <a:pt x="23233" y="13392"/>
                      <a:pt x="23233" y="13417"/>
                      <a:pt x="23233" y="13467"/>
                    </a:cubicBezTo>
                    <a:lnTo>
                      <a:pt x="23233" y="13492"/>
                    </a:lnTo>
                    <a:cubicBezTo>
                      <a:pt x="23202" y="13495"/>
                      <a:pt x="23170" y="13496"/>
                      <a:pt x="23138" y="13496"/>
                    </a:cubicBezTo>
                    <a:cubicBezTo>
                      <a:pt x="23086" y="13496"/>
                      <a:pt x="23033" y="13493"/>
                      <a:pt x="22979" y="13493"/>
                    </a:cubicBezTo>
                    <a:cubicBezTo>
                      <a:pt x="22823" y="13493"/>
                      <a:pt x="22657" y="13516"/>
                      <a:pt x="22481" y="13692"/>
                    </a:cubicBezTo>
                    <a:cubicBezTo>
                      <a:pt x="23989" y="14141"/>
                      <a:pt x="25498" y="14291"/>
                      <a:pt x="27006" y="14291"/>
                    </a:cubicBezTo>
                    <a:cubicBezTo>
                      <a:pt x="27352" y="14291"/>
                      <a:pt x="27699" y="14283"/>
                      <a:pt x="28045" y="14269"/>
                    </a:cubicBezTo>
                    <a:lnTo>
                      <a:pt x="30251" y="14269"/>
                    </a:lnTo>
                    <a:cubicBezTo>
                      <a:pt x="30802" y="13717"/>
                      <a:pt x="31504" y="13467"/>
                      <a:pt x="32256" y="13266"/>
                    </a:cubicBezTo>
                    <a:cubicBezTo>
                      <a:pt x="32544" y="13098"/>
                      <a:pt x="32850" y="13028"/>
                      <a:pt x="33156" y="13028"/>
                    </a:cubicBezTo>
                    <a:cubicBezTo>
                      <a:pt x="33489" y="13028"/>
                      <a:pt x="33822" y="13111"/>
                      <a:pt x="34136" y="13241"/>
                    </a:cubicBezTo>
                    <a:cubicBezTo>
                      <a:pt x="34328" y="13338"/>
                      <a:pt x="34516" y="13376"/>
                      <a:pt x="34697" y="13376"/>
                    </a:cubicBezTo>
                    <a:cubicBezTo>
                      <a:pt x="34892" y="13376"/>
                      <a:pt x="35081" y="13331"/>
                      <a:pt x="35263" y="13266"/>
                    </a:cubicBezTo>
                    <a:cubicBezTo>
                      <a:pt x="35965" y="13041"/>
                      <a:pt x="36667" y="12815"/>
                      <a:pt x="37268" y="12439"/>
                    </a:cubicBezTo>
                    <a:cubicBezTo>
                      <a:pt x="37895" y="12063"/>
                      <a:pt x="38672" y="11813"/>
                      <a:pt x="39048" y="11086"/>
                    </a:cubicBezTo>
                    <a:cubicBezTo>
                      <a:pt x="39599" y="11061"/>
                      <a:pt x="39725" y="10534"/>
                      <a:pt x="40050" y="10284"/>
                    </a:cubicBezTo>
                    <a:cubicBezTo>
                      <a:pt x="40101" y="7702"/>
                      <a:pt x="40151" y="5121"/>
                      <a:pt x="40176" y="2564"/>
                    </a:cubicBezTo>
                    <a:cubicBezTo>
                      <a:pt x="40176" y="2414"/>
                      <a:pt x="40132" y="2370"/>
                      <a:pt x="40069" y="2370"/>
                    </a:cubicBezTo>
                    <a:cubicBezTo>
                      <a:pt x="40007" y="2370"/>
                      <a:pt x="39925" y="2414"/>
                      <a:pt x="39850" y="2439"/>
                    </a:cubicBezTo>
                    <a:cubicBezTo>
                      <a:pt x="39424" y="2640"/>
                      <a:pt x="39324" y="3091"/>
                      <a:pt x="39073" y="3417"/>
                    </a:cubicBezTo>
                    <a:cubicBezTo>
                      <a:pt x="38973" y="3617"/>
                      <a:pt x="38898" y="3818"/>
                      <a:pt x="39048" y="4018"/>
                    </a:cubicBezTo>
                    <a:lnTo>
                      <a:pt x="39023" y="4018"/>
                    </a:lnTo>
                    <a:cubicBezTo>
                      <a:pt x="38973" y="4043"/>
                      <a:pt x="38948" y="4068"/>
                      <a:pt x="38898" y="4068"/>
                    </a:cubicBezTo>
                    <a:cubicBezTo>
                      <a:pt x="38822" y="4118"/>
                      <a:pt x="38772" y="4193"/>
                      <a:pt x="38722" y="4269"/>
                    </a:cubicBezTo>
                    <a:cubicBezTo>
                      <a:pt x="38672" y="4319"/>
                      <a:pt x="38622" y="4394"/>
                      <a:pt x="38597" y="4444"/>
                    </a:cubicBezTo>
                    <a:cubicBezTo>
                      <a:pt x="38497" y="4544"/>
                      <a:pt x="38396" y="4620"/>
                      <a:pt x="38296" y="4720"/>
                    </a:cubicBezTo>
                    <a:cubicBezTo>
                      <a:pt x="37745" y="5396"/>
                      <a:pt x="37018" y="5747"/>
                      <a:pt x="36216" y="5998"/>
                    </a:cubicBezTo>
                    <a:cubicBezTo>
                      <a:pt x="36040" y="5998"/>
                      <a:pt x="35890" y="5998"/>
                      <a:pt x="35715" y="5973"/>
                    </a:cubicBezTo>
                    <a:cubicBezTo>
                      <a:pt x="35689" y="5948"/>
                      <a:pt x="35639" y="5923"/>
                      <a:pt x="35589" y="5873"/>
                    </a:cubicBezTo>
                    <a:cubicBezTo>
                      <a:pt x="35533" y="5887"/>
                      <a:pt x="35479" y="5893"/>
                      <a:pt x="35427" y="5893"/>
                    </a:cubicBezTo>
                    <a:cubicBezTo>
                      <a:pt x="35293" y="5893"/>
                      <a:pt x="35171" y="5852"/>
                      <a:pt x="35063" y="5797"/>
                    </a:cubicBezTo>
                    <a:cubicBezTo>
                      <a:pt x="34913" y="5722"/>
                      <a:pt x="34762" y="5622"/>
                      <a:pt x="34612" y="5497"/>
                    </a:cubicBezTo>
                    <a:cubicBezTo>
                      <a:pt x="34236" y="5121"/>
                      <a:pt x="33710" y="4970"/>
                      <a:pt x="33309" y="4670"/>
                    </a:cubicBezTo>
                    <a:cubicBezTo>
                      <a:pt x="32507" y="4018"/>
                      <a:pt x="31629" y="3542"/>
                      <a:pt x="30627" y="3291"/>
                    </a:cubicBezTo>
                    <a:cubicBezTo>
                      <a:pt x="30436" y="3244"/>
                      <a:pt x="30256" y="3226"/>
                      <a:pt x="30072" y="3226"/>
                    </a:cubicBezTo>
                    <a:cubicBezTo>
                      <a:pt x="29966" y="3226"/>
                      <a:pt x="29860" y="3232"/>
                      <a:pt x="29750" y="3241"/>
                    </a:cubicBezTo>
                    <a:cubicBezTo>
                      <a:pt x="29649" y="3241"/>
                      <a:pt x="29574" y="3266"/>
                      <a:pt x="29474" y="3291"/>
                    </a:cubicBezTo>
                    <a:cubicBezTo>
                      <a:pt x="29298" y="3366"/>
                      <a:pt x="29123" y="3417"/>
                      <a:pt x="28948" y="3492"/>
                    </a:cubicBezTo>
                    <a:cubicBezTo>
                      <a:pt x="28371" y="3717"/>
                      <a:pt x="27820" y="3968"/>
                      <a:pt x="27344" y="4344"/>
                    </a:cubicBezTo>
                    <a:cubicBezTo>
                      <a:pt x="26943" y="4720"/>
                      <a:pt x="26517" y="5096"/>
                      <a:pt x="26216" y="5597"/>
                    </a:cubicBezTo>
                    <a:cubicBezTo>
                      <a:pt x="26141" y="5697"/>
                      <a:pt x="26065" y="5797"/>
                      <a:pt x="25990" y="5898"/>
                    </a:cubicBezTo>
                    <a:cubicBezTo>
                      <a:pt x="25740" y="6073"/>
                      <a:pt x="25514" y="6274"/>
                      <a:pt x="25263" y="6474"/>
                    </a:cubicBezTo>
                    <a:cubicBezTo>
                      <a:pt x="25038" y="6599"/>
                      <a:pt x="24812" y="6675"/>
                      <a:pt x="24637" y="6875"/>
                    </a:cubicBezTo>
                    <a:cubicBezTo>
                      <a:pt x="24411" y="7101"/>
                      <a:pt x="24136" y="7076"/>
                      <a:pt x="23860" y="7101"/>
                    </a:cubicBezTo>
                    <a:cubicBezTo>
                      <a:pt x="23860" y="7101"/>
                      <a:pt x="23860" y="7076"/>
                      <a:pt x="23860" y="7076"/>
                    </a:cubicBezTo>
                    <a:cubicBezTo>
                      <a:pt x="23747" y="7138"/>
                      <a:pt x="23641" y="7170"/>
                      <a:pt x="23534" y="7170"/>
                    </a:cubicBezTo>
                    <a:cubicBezTo>
                      <a:pt x="23428" y="7170"/>
                      <a:pt x="23321" y="7138"/>
                      <a:pt x="23208" y="7076"/>
                    </a:cubicBezTo>
                    <a:cubicBezTo>
                      <a:pt x="23083" y="6875"/>
                      <a:pt x="22782" y="7051"/>
                      <a:pt x="22632" y="6850"/>
                    </a:cubicBezTo>
                    <a:cubicBezTo>
                      <a:pt x="22030" y="6549"/>
                      <a:pt x="21529" y="6098"/>
                      <a:pt x="21028" y="5647"/>
                    </a:cubicBezTo>
                    <a:cubicBezTo>
                      <a:pt x="20652" y="5246"/>
                      <a:pt x="20301" y="4820"/>
                      <a:pt x="19925" y="4394"/>
                    </a:cubicBezTo>
                    <a:cubicBezTo>
                      <a:pt x="18822" y="3266"/>
                      <a:pt x="17644" y="2314"/>
                      <a:pt x="16015" y="2038"/>
                    </a:cubicBezTo>
                    <a:lnTo>
                      <a:pt x="15614" y="2038"/>
                    </a:lnTo>
                    <a:lnTo>
                      <a:pt x="15013" y="2063"/>
                    </a:lnTo>
                    <a:cubicBezTo>
                      <a:pt x="14978" y="2017"/>
                      <a:pt x="14948" y="1997"/>
                      <a:pt x="14919" y="1997"/>
                    </a:cubicBezTo>
                    <a:cubicBezTo>
                      <a:pt x="14885" y="1997"/>
                      <a:pt x="14852" y="2023"/>
                      <a:pt x="14812" y="2063"/>
                    </a:cubicBezTo>
                    <a:cubicBezTo>
                      <a:pt x="14762" y="2088"/>
                      <a:pt x="14712" y="2088"/>
                      <a:pt x="14662" y="2088"/>
                    </a:cubicBezTo>
                    <a:cubicBezTo>
                      <a:pt x="14547" y="2151"/>
                      <a:pt x="14429" y="2161"/>
                      <a:pt x="14309" y="2161"/>
                    </a:cubicBezTo>
                    <a:cubicBezTo>
                      <a:pt x="14248" y="2161"/>
                      <a:pt x="14186" y="2158"/>
                      <a:pt x="14125" y="2158"/>
                    </a:cubicBezTo>
                    <a:cubicBezTo>
                      <a:pt x="14018" y="2158"/>
                      <a:pt x="13912" y="2167"/>
                      <a:pt x="13810" y="2213"/>
                    </a:cubicBezTo>
                    <a:cubicBezTo>
                      <a:pt x="12531" y="2589"/>
                      <a:pt x="11228" y="2940"/>
                      <a:pt x="9975" y="3442"/>
                    </a:cubicBezTo>
                    <a:cubicBezTo>
                      <a:pt x="9900" y="3592"/>
                      <a:pt x="9699" y="3542"/>
                      <a:pt x="9599" y="3642"/>
                    </a:cubicBezTo>
                    <a:cubicBezTo>
                      <a:pt x="9549" y="3642"/>
                      <a:pt x="9474" y="3642"/>
                      <a:pt x="9399" y="3667"/>
                    </a:cubicBezTo>
                    <a:cubicBezTo>
                      <a:pt x="8973" y="3918"/>
                      <a:pt x="8521" y="4193"/>
                      <a:pt x="7995" y="4219"/>
                    </a:cubicBezTo>
                    <a:cubicBezTo>
                      <a:pt x="7945" y="4269"/>
                      <a:pt x="7870" y="4269"/>
                      <a:pt x="7820" y="4269"/>
                    </a:cubicBezTo>
                    <a:cubicBezTo>
                      <a:pt x="7644" y="4444"/>
                      <a:pt x="7369" y="4294"/>
                      <a:pt x="7193" y="4444"/>
                    </a:cubicBezTo>
                    <a:cubicBezTo>
                      <a:pt x="6787" y="4594"/>
                      <a:pt x="6390" y="4670"/>
                      <a:pt x="5999" y="4670"/>
                    </a:cubicBezTo>
                    <a:cubicBezTo>
                      <a:pt x="5472" y="4670"/>
                      <a:pt x="4954" y="4531"/>
                      <a:pt x="4436" y="4244"/>
                    </a:cubicBezTo>
                    <a:cubicBezTo>
                      <a:pt x="3810" y="3893"/>
                      <a:pt x="3258" y="3391"/>
                      <a:pt x="2657" y="3016"/>
                    </a:cubicBezTo>
                    <a:cubicBezTo>
                      <a:pt x="2657" y="2940"/>
                      <a:pt x="2657" y="2865"/>
                      <a:pt x="2632" y="2790"/>
                    </a:cubicBezTo>
                    <a:cubicBezTo>
                      <a:pt x="1955" y="2013"/>
                      <a:pt x="1429" y="1136"/>
                      <a:pt x="752" y="359"/>
                    </a:cubicBezTo>
                    <a:cubicBezTo>
                      <a:pt x="624" y="231"/>
                      <a:pt x="486" y="1"/>
                      <a:pt x="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2792750" y="2351450"/>
                <a:ext cx="13222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5095" extrusionOk="0">
                    <a:moveTo>
                      <a:pt x="2816" y="0"/>
                    </a:moveTo>
                    <a:cubicBezTo>
                      <a:pt x="2588" y="0"/>
                      <a:pt x="2359" y="25"/>
                      <a:pt x="2131" y="79"/>
                    </a:cubicBezTo>
                    <a:cubicBezTo>
                      <a:pt x="1204" y="104"/>
                      <a:pt x="577" y="530"/>
                      <a:pt x="326" y="1432"/>
                    </a:cubicBezTo>
                    <a:cubicBezTo>
                      <a:pt x="1" y="2134"/>
                      <a:pt x="26" y="2861"/>
                      <a:pt x="151" y="3588"/>
                    </a:cubicBezTo>
                    <a:cubicBezTo>
                      <a:pt x="251" y="4139"/>
                      <a:pt x="452" y="4716"/>
                      <a:pt x="1078" y="4916"/>
                    </a:cubicBezTo>
                    <a:cubicBezTo>
                      <a:pt x="1445" y="5038"/>
                      <a:pt x="1807" y="5094"/>
                      <a:pt x="2163" y="5094"/>
                    </a:cubicBezTo>
                    <a:cubicBezTo>
                      <a:pt x="2900" y="5094"/>
                      <a:pt x="3610" y="4854"/>
                      <a:pt x="4286" y="4465"/>
                    </a:cubicBezTo>
                    <a:cubicBezTo>
                      <a:pt x="5214" y="3939"/>
                      <a:pt x="5289" y="3061"/>
                      <a:pt x="5138" y="2134"/>
                    </a:cubicBezTo>
                    <a:cubicBezTo>
                      <a:pt x="5138" y="2109"/>
                      <a:pt x="5138" y="2059"/>
                      <a:pt x="5113" y="2034"/>
                    </a:cubicBezTo>
                    <a:cubicBezTo>
                      <a:pt x="5163" y="1658"/>
                      <a:pt x="5063" y="1307"/>
                      <a:pt x="4762" y="1031"/>
                    </a:cubicBezTo>
                    <a:cubicBezTo>
                      <a:pt x="4587" y="355"/>
                      <a:pt x="4036" y="129"/>
                      <a:pt x="3409" y="54"/>
                    </a:cubicBezTo>
                    <a:cubicBezTo>
                      <a:pt x="3211" y="19"/>
                      <a:pt x="3014" y="0"/>
                      <a:pt x="28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2231975" y="2441700"/>
                <a:ext cx="13662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429" extrusionOk="0">
                    <a:moveTo>
                      <a:pt x="4326" y="3402"/>
                    </a:moveTo>
                    <a:cubicBezTo>
                      <a:pt x="4336" y="3402"/>
                      <a:pt x="4336" y="3425"/>
                      <a:pt x="4336" y="3462"/>
                    </a:cubicBezTo>
                    <a:lnTo>
                      <a:pt x="4311" y="3436"/>
                    </a:lnTo>
                    <a:cubicBezTo>
                      <a:pt x="4311" y="3462"/>
                      <a:pt x="4311" y="3462"/>
                      <a:pt x="4311" y="3462"/>
                    </a:cubicBezTo>
                    <a:cubicBezTo>
                      <a:pt x="4311" y="3462"/>
                      <a:pt x="4286" y="3436"/>
                      <a:pt x="4261" y="3436"/>
                    </a:cubicBezTo>
                    <a:cubicBezTo>
                      <a:pt x="4286" y="3436"/>
                      <a:pt x="4286" y="3436"/>
                      <a:pt x="4286" y="3411"/>
                    </a:cubicBezTo>
                    <a:cubicBezTo>
                      <a:pt x="4286" y="3436"/>
                      <a:pt x="4311" y="3436"/>
                      <a:pt x="4311" y="3436"/>
                    </a:cubicBezTo>
                    <a:lnTo>
                      <a:pt x="4311" y="3411"/>
                    </a:lnTo>
                    <a:cubicBezTo>
                      <a:pt x="4318" y="3405"/>
                      <a:pt x="4323" y="3402"/>
                      <a:pt x="4326" y="3402"/>
                    </a:cubicBezTo>
                    <a:close/>
                    <a:moveTo>
                      <a:pt x="4087" y="0"/>
                    </a:moveTo>
                    <a:cubicBezTo>
                      <a:pt x="4034" y="0"/>
                      <a:pt x="3975" y="9"/>
                      <a:pt x="3910" y="28"/>
                    </a:cubicBezTo>
                    <a:cubicBezTo>
                      <a:pt x="3626" y="28"/>
                      <a:pt x="3342" y="17"/>
                      <a:pt x="3058" y="17"/>
                    </a:cubicBezTo>
                    <a:cubicBezTo>
                      <a:pt x="2916" y="17"/>
                      <a:pt x="2774" y="20"/>
                      <a:pt x="2632" y="28"/>
                    </a:cubicBezTo>
                    <a:cubicBezTo>
                      <a:pt x="878" y="128"/>
                      <a:pt x="0" y="1406"/>
                      <a:pt x="552" y="3035"/>
                    </a:cubicBezTo>
                    <a:cubicBezTo>
                      <a:pt x="652" y="3311"/>
                      <a:pt x="802" y="3587"/>
                      <a:pt x="928" y="3837"/>
                    </a:cubicBezTo>
                    <a:cubicBezTo>
                      <a:pt x="1529" y="4238"/>
                      <a:pt x="1730" y="5066"/>
                      <a:pt x="2507" y="5266"/>
                    </a:cubicBezTo>
                    <a:cubicBezTo>
                      <a:pt x="2582" y="5316"/>
                      <a:pt x="2657" y="5366"/>
                      <a:pt x="2732" y="5391"/>
                    </a:cubicBezTo>
                    <a:cubicBezTo>
                      <a:pt x="2795" y="5416"/>
                      <a:pt x="2858" y="5429"/>
                      <a:pt x="2920" y="5429"/>
                    </a:cubicBezTo>
                    <a:cubicBezTo>
                      <a:pt x="2983" y="5429"/>
                      <a:pt x="3045" y="5416"/>
                      <a:pt x="3108" y="5391"/>
                    </a:cubicBezTo>
                    <a:cubicBezTo>
                      <a:pt x="3183" y="5366"/>
                      <a:pt x="3259" y="5341"/>
                      <a:pt x="3334" y="5266"/>
                    </a:cubicBezTo>
                    <a:cubicBezTo>
                      <a:pt x="3685" y="5166"/>
                      <a:pt x="4086" y="5166"/>
                      <a:pt x="4311" y="4815"/>
                    </a:cubicBezTo>
                    <a:cubicBezTo>
                      <a:pt x="4662" y="4614"/>
                      <a:pt x="4963" y="4339"/>
                      <a:pt x="4938" y="3863"/>
                    </a:cubicBezTo>
                    <a:cubicBezTo>
                      <a:pt x="5088" y="3762"/>
                      <a:pt x="5138" y="3612"/>
                      <a:pt x="5113" y="3436"/>
                    </a:cubicBezTo>
                    <a:cubicBezTo>
                      <a:pt x="5138" y="3386"/>
                      <a:pt x="5138" y="3336"/>
                      <a:pt x="5138" y="3261"/>
                    </a:cubicBezTo>
                    <a:cubicBezTo>
                      <a:pt x="5464" y="2484"/>
                      <a:pt x="5339" y="1732"/>
                      <a:pt x="4938" y="1005"/>
                    </a:cubicBezTo>
                    <a:lnTo>
                      <a:pt x="4913" y="1005"/>
                    </a:lnTo>
                    <a:cubicBezTo>
                      <a:pt x="4863" y="830"/>
                      <a:pt x="4787" y="654"/>
                      <a:pt x="4712" y="479"/>
                    </a:cubicBezTo>
                    <a:cubicBezTo>
                      <a:pt x="4521" y="267"/>
                      <a:pt x="4384" y="0"/>
                      <a:pt x="40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2482600" y="2341950"/>
                <a:ext cx="127850" cy="13657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463" extrusionOk="0">
                    <a:moveTo>
                      <a:pt x="2930" y="0"/>
                    </a:moveTo>
                    <a:cubicBezTo>
                      <a:pt x="2344" y="0"/>
                      <a:pt x="1781" y="116"/>
                      <a:pt x="1304" y="609"/>
                    </a:cubicBezTo>
                    <a:cubicBezTo>
                      <a:pt x="502" y="1236"/>
                      <a:pt x="0" y="3116"/>
                      <a:pt x="401" y="4018"/>
                    </a:cubicBezTo>
                    <a:cubicBezTo>
                      <a:pt x="502" y="4269"/>
                      <a:pt x="677" y="4469"/>
                      <a:pt x="878" y="4670"/>
                    </a:cubicBezTo>
                    <a:cubicBezTo>
                      <a:pt x="1413" y="5168"/>
                      <a:pt x="2031" y="5463"/>
                      <a:pt x="2700" y="5463"/>
                    </a:cubicBezTo>
                    <a:cubicBezTo>
                      <a:pt x="2938" y="5463"/>
                      <a:pt x="3184" y="5425"/>
                      <a:pt x="3434" y="5346"/>
                    </a:cubicBezTo>
                    <a:cubicBezTo>
                      <a:pt x="4437" y="5020"/>
                      <a:pt x="4838" y="4218"/>
                      <a:pt x="5013" y="3241"/>
                    </a:cubicBezTo>
                    <a:cubicBezTo>
                      <a:pt x="5113" y="2589"/>
                      <a:pt x="5038" y="1988"/>
                      <a:pt x="4938" y="1361"/>
                    </a:cubicBezTo>
                    <a:cubicBezTo>
                      <a:pt x="4888" y="1035"/>
                      <a:pt x="4813" y="760"/>
                      <a:pt x="4537" y="584"/>
                    </a:cubicBezTo>
                    <a:cubicBezTo>
                      <a:pt x="4412" y="309"/>
                      <a:pt x="4161" y="83"/>
                      <a:pt x="3860" y="58"/>
                    </a:cubicBezTo>
                    <a:cubicBezTo>
                      <a:pt x="3550" y="32"/>
                      <a:pt x="3237" y="0"/>
                      <a:pt x="2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2056525" y="2396650"/>
                <a:ext cx="117200" cy="1249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4999" extrusionOk="0">
                    <a:moveTo>
                      <a:pt x="2457" y="0"/>
                    </a:moveTo>
                    <a:cubicBezTo>
                      <a:pt x="1154" y="76"/>
                      <a:pt x="502" y="577"/>
                      <a:pt x="226" y="1855"/>
                    </a:cubicBezTo>
                    <a:cubicBezTo>
                      <a:pt x="1" y="2757"/>
                      <a:pt x="276" y="3960"/>
                      <a:pt x="1354" y="4436"/>
                    </a:cubicBezTo>
                    <a:cubicBezTo>
                      <a:pt x="1630" y="4562"/>
                      <a:pt x="1880" y="4712"/>
                      <a:pt x="2156" y="4863"/>
                    </a:cubicBezTo>
                    <a:cubicBezTo>
                      <a:pt x="2292" y="4948"/>
                      <a:pt x="2452" y="4998"/>
                      <a:pt x="2611" y="4998"/>
                    </a:cubicBezTo>
                    <a:cubicBezTo>
                      <a:pt x="2686" y="4998"/>
                      <a:pt x="2761" y="4987"/>
                      <a:pt x="2833" y="4963"/>
                    </a:cubicBezTo>
                    <a:cubicBezTo>
                      <a:pt x="3685" y="4637"/>
                      <a:pt x="4437" y="4236"/>
                      <a:pt x="4587" y="3183"/>
                    </a:cubicBezTo>
                    <a:cubicBezTo>
                      <a:pt x="4688" y="2456"/>
                      <a:pt x="4637" y="1805"/>
                      <a:pt x="4387" y="1128"/>
                    </a:cubicBezTo>
                    <a:cubicBezTo>
                      <a:pt x="4036" y="226"/>
                      <a:pt x="3735" y="0"/>
                      <a:pt x="2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2409300" y="2536575"/>
                <a:ext cx="13222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4401" extrusionOk="0">
                    <a:moveTo>
                      <a:pt x="2636" y="0"/>
                    </a:moveTo>
                    <a:cubicBezTo>
                      <a:pt x="1811" y="0"/>
                      <a:pt x="1034" y="216"/>
                      <a:pt x="476" y="945"/>
                    </a:cubicBezTo>
                    <a:cubicBezTo>
                      <a:pt x="426" y="1020"/>
                      <a:pt x="451" y="1145"/>
                      <a:pt x="426" y="1245"/>
                    </a:cubicBezTo>
                    <a:cubicBezTo>
                      <a:pt x="351" y="1346"/>
                      <a:pt x="326" y="1471"/>
                      <a:pt x="326" y="1596"/>
                    </a:cubicBezTo>
                    <a:cubicBezTo>
                      <a:pt x="0" y="2774"/>
                      <a:pt x="376" y="3702"/>
                      <a:pt x="1429" y="4228"/>
                    </a:cubicBezTo>
                    <a:cubicBezTo>
                      <a:pt x="1756" y="4345"/>
                      <a:pt x="2094" y="4400"/>
                      <a:pt x="2428" y="4400"/>
                    </a:cubicBezTo>
                    <a:cubicBezTo>
                      <a:pt x="3527" y="4400"/>
                      <a:pt x="4582" y="3799"/>
                      <a:pt x="5063" y="2799"/>
                    </a:cubicBezTo>
                    <a:cubicBezTo>
                      <a:pt x="5288" y="2323"/>
                      <a:pt x="5213" y="1897"/>
                      <a:pt x="5063" y="1446"/>
                    </a:cubicBezTo>
                    <a:cubicBezTo>
                      <a:pt x="4712" y="519"/>
                      <a:pt x="3960" y="118"/>
                      <a:pt x="3058" y="17"/>
                    </a:cubicBezTo>
                    <a:cubicBezTo>
                      <a:pt x="2916" y="7"/>
                      <a:pt x="2776" y="0"/>
                      <a:pt x="2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2590375" y="2497000"/>
                <a:ext cx="127225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0" extrusionOk="0">
                    <a:moveTo>
                      <a:pt x="2474" y="1"/>
                    </a:moveTo>
                    <a:cubicBezTo>
                      <a:pt x="1588" y="1"/>
                      <a:pt x="816" y="215"/>
                      <a:pt x="376" y="1199"/>
                    </a:cubicBezTo>
                    <a:cubicBezTo>
                      <a:pt x="0" y="2377"/>
                      <a:pt x="251" y="3129"/>
                      <a:pt x="1354" y="3856"/>
                    </a:cubicBezTo>
                    <a:cubicBezTo>
                      <a:pt x="1686" y="4077"/>
                      <a:pt x="2006" y="4190"/>
                      <a:pt x="2326" y="4190"/>
                    </a:cubicBezTo>
                    <a:cubicBezTo>
                      <a:pt x="2805" y="4190"/>
                      <a:pt x="3285" y="3940"/>
                      <a:pt x="3810" y="3430"/>
                    </a:cubicBezTo>
                    <a:cubicBezTo>
                      <a:pt x="3860" y="3355"/>
                      <a:pt x="3935" y="3305"/>
                      <a:pt x="4010" y="3230"/>
                    </a:cubicBezTo>
                    <a:lnTo>
                      <a:pt x="4010" y="3230"/>
                    </a:lnTo>
                    <a:cubicBezTo>
                      <a:pt x="3935" y="3305"/>
                      <a:pt x="3885" y="3380"/>
                      <a:pt x="3810" y="3430"/>
                    </a:cubicBezTo>
                    <a:cubicBezTo>
                      <a:pt x="3910" y="3405"/>
                      <a:pt x="3985" y="3355"/>
                      <a:pt x="4010" y="3229"/>
                    </a:cubicBezTo>
                    <a:lnTo>
                      <a:pt x="4010" y="3229"/>
                    </a:lnTo>
                    <a:cubicBezTo>
                      <a:pt x="4010" y="3229"/>
                      <a:pt x="4010" y="3229"/>
                      <a:pt x="4010" y="3229"/>
                    </a:cubicBezTo>
                    <a:cubicBezTo>
                      <a:pt x="4963" y="2227"/>
                      <a:pt x="5088" y="1425"/>
                      <a:pt x="4411" y="422"/>
                    </a:cubicBezTo>
                    <a:cubicBezTo>
                      <a:pt x="4122" y="75"/>
                      <a:pt x="3743" y="10"/>
                      <a:pt x="3355" y="10"/>
                    </a:cubicBezTo>
                    <a:cubicBezTo>
                      <a:pt x="3239" y="10"/>
                      <a:pt x="3123" y="16"/>
                      <a:pt x="3008" y="21"/>
                    </a:cubicBezTo>
                    <a:cubicBezTo>
                      <a:pt x="2827" y="9"/>
                      <a:pt x="2648" y="1"/>
                      <a:pt x="24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5"/>
              <p:cNvSpPr/>
              <p:nvPr/>
            </p:nvSpPr>
            <p:spPr>
              <a:xfrm>
                <a:off x="2751400" y="2522725"/>
                <a:ext cx="114675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184" extrusionOk="0">
                    <a:moveTo>
                      <a:pt x="3810" y="1198"/>
                    </a:moveTo>
                    <a:cubicBezTo>
                      <a:pt x="3785" y="1223"/>
                      <a:pt x="3785" y="1223"/>
                      <a:pt x="3760" y="1248"/>
                    </a:cubicBezTo>
                    <a:lnTo>
                      <a:pt x="3760" y="1223"/>
                    </a:lnTo>
                    <a:cubicBezTo>
                      <a:pt x="3785" y="1223"/>
                      <a:pt x="3785" y="1198"/>
                      <a:pt x="3785" y="1198"/>
                    </a:cubicBezTo>
                    <a:close/>
                    <a:moveTo>
                      <a:pt x="2719" y="0"/>
                    </a:moveTo>
                    <a:cubicBezTo>
                      <a:pt x="2597" y="0"/>
                      <a:pt x="2469" y="30"/>
                      <a:pt x="2331" y="95"/>
                    </a:cubicBezTo>
                    <a:cubicBezTo>
                      <a:pt x="2281" y="120"/>
                      <a:pt x="2231" y="145"/>
                      <a:pt x="2156" y="195"/>
                    </a:cubicBezTo>
                    <a:cubicBezTo>
                      <a:pt x="1880" y="195"/>
                      <a:pt x="1604" y="271"/>
                      <a:pt x="1379" y="421"/>
                    </a:cubicBezTo>
                    <a:cubicBezTo>
                      <a:pt x="1354" y="419"/>
                      <a:pt x="1329" y="418"/>
                      <a:pt x="1305" y="418"/>
                    </a:cubicBezTo>
                    <a:cubicBezTo>
                      <a:pt x="1045" y="418"/>
                      <a:pt x="867" y="542"/>
                      <a:pt x="752" y="772"/>
                    </a:cubicBezTo>
                    <a:cubicBezTo>
                      <a:pt x="752" y="772"/>
                      <a:pt x="752" y="772"/>
                      <a:pt x="752" y="772"/>
                    </a:cubicBezTo>
                    <a:lnTo>
                      <a:pt x="752" y="772"/>
                    </a:lnTo>
                    <a:cubicBezTo>
                      <a:pt x="652" y="797"/>
                      <a:pt x="577" y="872"/>
                      <a:pt x="552" y="997"/>
                    </a:cubicBezTo>
                    <a:cubicBezTo>
                      <a:pt x="627" y="922"/>
                      <a:pt x="702" y="847"/>
                      <a:pt x="752" y="772"/>
                    </a:cubicBezTo>
                    <a:lnTo>
                      <a:pt x="752" y="772"/>
                    </a:lnTo>
                    <a:cubicBezTo>
                      <a:pt x="727" y="872"/>
                      <a:pt x="627" y="922"/>
                      <a:pt x="552" y="997"/>
                    </a:cubicBezTo>
                    <a:cubicBezTo>
                      <a:pt x="0" y="1348"/>
                      <a:pt x="176" y="1900"/>
                      <a:pt x="151" y="2401"/>
                    </a:cubicBezTo>
                    <a:cubicBezTo>
                      <a:pt x="176" y="2702"/>
                      <a:pt x="201" y="2977"/>
                      <a:pt x="452" y="3153"/>
                    </a:cubicBezTo>
                    <a:cubicBezTo>
                      <a:pt x="452" y="3178"/>
                      <a:pt x="477" y="3228"/>
                      <a:pt x="502" y="3253"/>
                    </a:cubicBezTo>
                    <a:cubicBezTo>
                      <a:pt x="527" y="3303"/>
                      <a:pt x="552" y="3328"/>
                      <a:pt x="577" y="3353"/>
                    </a:cubicBezTo>
                    <a:cubicBezTo>
                      <a:pt x="677" y="3729"/>
                      <a:pt x="1078" y="3830"/>
                      <a:pt x="1354" y="4030"/>
                    </a:cubicBezTo>
                    <a:cubicBezTo>
                      <a:pt x="1665" y="4134"/>
                      <a:pt x="1975" y="4184"/>
                      <a:pt x="2290" y="4184"/>
                    </a:cubicBezTo>
                    <a:cubicBezTo>
                      <a:pt x="2584" y="4184"/>
                      <a:pt x="2881" y="4140"/>
                      <a:pt x="3183" y="4055"/>
                    </a:cubicBezTo>
                    <a:cubicBezTo>
                      <a:pt x="3234" y="3980"/>
                      <a:pt x="3284" y="3930"/>
                      <a:pt x="3334" y="3855"/>
                    </a:cubicBezTo>
                    <a:cubicBezTo>
                      <a:pt x="3409" y="3855"/>
                      <a:pt x="3459" y="3830"/>
                      <a:pt x="3509" y="3804"/>
                    </a:cubicBezTo>
                    <a:cubicBezTo>
                      <a:pt x="3509" y="3779"/>
                      <a:pt x="3534" y="3754"/>
                      <a:pt x="3559" y="3729"/>
                    </a:cubicBezTo>
                    <a:cubicBezTo>
                      <a:pt x="3810" y="3604"/>
                      <a:pt x="4010" y="3403"/>
                      <a:pt x="4111" y="3153"/>
                    </a:cubicBezTo>
                    <a:cubicBezTo>
                      <a:pt x="4186" y="3078"/>
                      <a:pt x="4261" y="3002"/>
                      <a:pt x="4336" y="2927"/>
                    </a:cubicBezTo>
                    <a:cubicBezTo>
                      <a:pt x="4462" y="2802"/>
                      <a:pt x="4537" y="2652"/>
                      <a:pt x="4562" y="2451"/>
                    </a:cubicBezTo>
                    <a:cubicBezTo>
                      <a:pt x="4587" y="2326"/>
                      <a:pt x="4587" y="2200"/>
                      <a:pt x="4587" y="2050"/>
                    </a:cubicBezTo>
                    <a:cubicBezTo>
                      <a:pt x="4587" y="2000"/>
                      <a:pt x="4587" y="1925"/>
                      <a:pt x="4562" y="1850"/>
                    </a:cubicBezTo>
                    <a:cubicBezTo>
                      <a:pt x="4562" y="1825"/>
                      <a:pt x="4562" y="1825"/>
                      <a:pt x="4562" y="1799"/>
                    </a:cubicBezTo>
                    <a:cubicBezTo>
                      <a:pt x="4537" y="1724"/>
                      <a:pt x="4512" y="1649"/>
                      <a:pt x="4462" y="1574"/>
                    </a:cubicBezTo>
                    <a:cubicBezTo>
                      <a:pt x="4437" y="1524"/>
                      <a:pt x="4411" y="1474"/>
                      <a:pt x="4386" y="1424"/>
                    </a:cubicBezTo>
                    <a:cubicBezTo>
                      <a:pt x="4386" y="1373"/>
                      <a:pt x="4361" y="1298"/>
                      <a:pt x="4361" y="1223"/>
                    </a:cubicBezTo>
                    <a:cubicBezTo>
                      <a:pt x="4311" y="1198"/>
                      <a:pt x="4261" y="1173"/>
                      <a:pt x="4186" y="1173"/>
                    </a:cubicBezTo>
                    <a:cubicBezTo>
                      <a:pt x="4186" y="1023"/>
                      <a:pt x="4111" y="897"/>
                      <a:pt x="3960" y="822"/>
                    </a:cubicBezTo>
                    <a:cubicBezTo>
                      <a:pt x="3885" y="672"/>
                      <a:pt x="3760" y="596"/>
                      <a:pt x="3609" y="571"/>
                    </a:cubicBezTo>
                    <a:cubicBezTo>
                      <a:pt x="3350" y="238"/>
                      <a:pt x="3063" y="0"/>
                      <a:pt x="27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2534600" y="2687375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1" y="0"/>
                    </a:moveTo>
                    <a:cubicBezTo>
                      <a:pt x="26" y="51"/>
                      <a:pt x="76" y="76"/>
                      <a:pt x="101" y="101"/>
                    </a:cubicBezTo>
                    <a:cubicBezTo>
                      <a:pt x="76" y="76"/>
                      <a:pt x="26" y="51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C5F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2589750" y="1821450"/>
                <a:ext cx="163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1" extrusionOk="0">
                    <a:moveTo>
                      <a:pt x="0" y="1"/>
                    </a:moveTo>
                    <a:cubicBezTo>
                      <a:pt x="116" y="104"/>
                      <a:pt x="226" y="161"/>
                      <a:pt x="335" y="161"/>
                    </a:cubicBezTo>
                    <a:cubicBezTo>
                      <a:pt x="439" y="161"/>
                      <a:pt x="542" y="110"/>
                      <a:pt x="652" y="1"/>
                    </a:cubicBezTo>
                    <a:close/>
                  </a:path>
                </a:pathLst>
              </a:custGeom>
              <a:solidFill>
                <a:srgbClr val="5C70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2074075" y="2556950"/>
                <a:ext cx="1629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6546" extrusionOk="0">
                    <a:moveTo>
                      <a:pt x="3190" y="0"/>
                    </a:moveTo>
                    <a:cubicBezTo>
                      <a:pt x="2427" y="0"/>
                      <a:pt x="1662" y="176"/>
                      <a:pt x="1229" y="531"/>
                    </a:cubicBezTo>
                    <a:cubicBezTo>
                      <a:pt x="1153" y="606"/>
                      <a:pt x="1078" y="731"/>
                      <a:pt x="1003" y="831"/>
                    </a:cubicBezTo>
                    <a:cubicBezTo>
                      <a:pt x="853" y="907"/>
                      <a:pt x="803" y="1057"/>
                      <a:pt x="803" y="1232"/>
                    </a:cubicBezTo>
                    <a:cubicBezTo>
                      <a:pt x="577" y="1383"/>
                      <a:pt x="602" y="1608"/>
                      <a:pt x="602" y="1834"/>
                    </a:cubicBezTo>
                    <a:cubicBezTo>
                      <a:pt x="1" y="3062"/>
                      <a:pt x="1" y="4215"/>
                      <a:pt x="1003" y="5243"/>
                    </a:cubicBezTo>
                    <a:cubicBezTo>
                      <a:pt x="1153" y="5769"/>
                      <a:pt x="1605" y="5819"/>
                      <a:pt x="2031" y="5969"/>
                    </a:cubicBezTo>
                    <a:cubicBezTo>
                      <a:pt x="2427" y="6392"/>
                      <a:pt x="2850" y="6546"/>
                      <a:pt x="3286" y="6546"/>
                    </a:cubicBezTo>
                    <a:cubicBezTo>
                      <a:pt x="3703" y="6546"/>
                      <a:pt x="4133" y="6404"/>
                      <a:pt x="4562" y="6220"/>
                    </a:cubicBezTo>
                    <a:cubicBezTo>
                      <a:pt x="4687" y="6170"/>
                      <a:pt x="4813" y="6070"/>
                      <a:pt x="4913" y="5994"/>
                    </a:cubicBezTo>
                    <a:cubicBezTo>
                      <a:pt x="5013" y="5944"/>
                      <a:pt x="5113" y="5894"/>
                      <a:pt x="5214" y="5844"/>
                    </a:cubicBezTo>
                    <a:cubicBezTo>
                      <a:pt x="5214" y="5819"/>
                      <a:pt x="5214" y="5769"/>
                      <a:pt x="5214" y="5744"/>
                    </a:cubicBezTo>
                    <a:cubicBezTo>
                      <a:pt x="5214" y="5744"/>
                      <a:pt x="5239" y="5719"/>
                      <a:pt x="5239" y="5719"/>
                    </a:cubicBezTo>
                    <a:cubicBezTo>
                      <a:pt x="5514" y="5518"/>
                      <a:pt x="5890" y="5393"/>
                      <a:pt x="6016" y="5017"/>
                    </a:cubicBezTo>
                    <a:cubicBezTo>
                      <a:pt x="6467" y="4140"/>
                      <a:pt x="6467" y="3187"/>
                      <a:pt x="6442" y="2235"/>
                    </a:cubicBezTo>
                    <a:cubicBezTo>
                      <a:pt x="6517" y="1984"/>
                      <a:pt x="6442" y="1784"/>
                      <a:pt x="6216" y="1659"/>
                    </a:cubicBezTo>
                    <a:cubicBezTo>
                      <a:pt x="5840" y="1232"/>
                      <a:pt x="5564" y="706"/>
                      <a:pt x="5013" y="430"/>
                    </a:cubicBezTo>
                    <a:cubicBezTo>
                      <a:pt x="4572" y="144"/>
                      <a:pt x="3882" y="0"/>
                      <a:pt x="31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2426825" y="2808300"/>
                <a:ext cx="31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2" extrusionOk="0">
                    <a:moveTo>
                      <a:pt x="126" y="1"/>
                    </a:moveTo>
                    <a:cubicBezTo>
                      <a:pt x="1" y="76"/>
                      <a:pt x="1" y="126"/>
                      <a:pt x="126" y="201"/>
                    </a:cubicBezTo>
                    <a:cubicBezTo>
                      <a:pt x="126" y="126"/>
                      <a:pt x="126" y="76"/>
                      <a:pt x="126" y="1"/>
                    </a:cubicBezTo>
                    <a:close/>
                  </a:path>
                </a:pathLst>
              </a:custGeom>
              <a:solidFill>
                <a:srgbClr val="54AF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2700025" y="2652550"/>
                <a:ext cx="157300" cy="11067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4427" extrusionOk="0">
                    <a:moveTo>
                      <a:pt x="3401" y="1"/>
                    </a:moveTo>
                    <a:cubicBezTo>
                      <a:pt x="3304" y="1"/>
                      <a:pt x="3207" y="5"/>
                      <a:pt x="3108" y="15"/>
                    </a:cubicBezTo>
                    <a:cubicBezTo>
                      <a:pt x="2941" y="15"/>
                      <a:pt x="2774" y="4"/>
                      <a:pt x="2614" y="4"/>
                    </a:cubicBezTo>
                    <a:cubicBezTo>
                      <a:pt x="2534" y="4"/>
                      <a:pt x="2456" y="7"/>
                      <a:pt x="2381" y="15"/>
                    </a:cubicBezTo>
                    <a:cubicBezTo>
                      <a:pt x="351" y="341"/>
                      <a:pt x="0" y="1594"/>
                      <a:pt x="652" y="3298"/>
                    </a:cubicBezTo>
                    <a:cubicBezTo>
                      <a:pt x="802" y="3649"/>
                      <a:pt x="1128" y="3950"/>
                      <a:pt x="1554" y="4025"/>
                    </a:cubicBezTo>
                    <a:cubicBezTo>
                      <a:pt x="1855" y="4075"/>
                      <a:pt x="2131" y="4200"/>
                      <a:pt x="2406" y="4301"/>
                    </a:cubicBezTo>
                    <a:cubicBezTo>
                      <a:pt x="2618" y="4383"/>
                      <a:pt x="2829" y="4427"/>
                      <a:pt x="3041" y="4427"/>
                    </a:cubicBezTo>
                    <a:cubicBezTo>
                      <a:pt x="3280" y="4427"/>
                      <a:pt x="3520" y="4370"/>
                      <a:pt x="3760" y="4251"/>
                    </a:cubicBezTo>
                    <a:cubicBezTo>
                      <a:pt x="4436" y="3950"/>
                      <a:pt x="5038" y="3549"/>
                      <a:pt x="5539" y="2997"/>
                    </a:cubicBezTo>
                    <a:cubicBezTo>
                      <a:pt x="6291" y="2170"/>
                      <a:pt x="6166" y="1268"/>
                      <a:pt x="5238" y="617"/>
                    </a:cubicBezTo>
                    <a:cubicBezTo>
                      <a:pt x="4670" y="223"/>
                      <a:pt x="4062" y="1"/>
                      <a:pt x="3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2003275" y="235780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D6F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1990750" y="549300"/>
                <a:ext cx="1407300" cy="2342350"/>
              </a:xfrm>
              <a:custGeom>
                <a:avLst/>
                <a:gdLst/>
                <a:ahLst/>
                <a:cxnLst/>
                <a:rect l="l" t="t" r="r" b="b"/>
                <a:pathLst>
                  <a:path w="56292" h="93694" extrusionOk="0">
                    <a:moveTo>
                      <a:pt x="54236" y="1212"/>
                    </a:moveTo>
                    <a:cubicBezTo>
                      <a:pt x="55364" y="1212"/>
                      <a:pt x="55364" y="1212"/>
                      <a:pt x="55364" y="2390"/>
                    </a:cubicBezTo>
                    <a:cubicBezTo>
                      <a:pt x="55339" y="2591"/>
                      <a:pt x="55289" y="2766"/>
                      <a:pt x="55088" y="2841"/>
                    </a:cubicBezTo>
                    <a:cubicBezTo>
                      <a:pt x="53740" y="2910"/>
                      <a:pt x="52372" y="3020"/>
                      <a:pt x="51020" y="3020"/>
                    </a:cubicBezTo>
                    <a:cubicBezTo>
                      <a:pt x="50889" y="3020"/>
                      <a:pt x="50758" y="3019"/>
                      <a:pt x="50627" y="3017"/>
                    </a:cubicBezTo>
                    <a:cubicBezTo>
                      <a:pt x="49324" y="3017"/>
                      <a:pt x="48547" y="3393"/>
                      <a:pt x="48121" y="4596"/>
                    </a:cubicBezTo>
                    <a:cubicBezTo>
                      <a:pt x="47870" y="5448"/>
                      <a:pt x="47344" y="6150"/>
                      <a:pt x="46918" y="6927"/>
                    </a:cubicBezTo>
                    <a:cubicBezTo>
                      <a:pt x="46617" y="7879"/>
                      <a:pt x="45965" y="8656"/>
                      <a:pt x="45564" y="9558"/>
                    </a:cubicBezTo>
                    <a:cubicBezTo>
                      <a:pt x="45514" y="9709"/>
                      <a:pt x="45464" y="9859"/>
                      <a:pt x="45389" y="10009"/>
                    </a:cubicBezTo>
                    <a:cubicBezTo>
                      <a:pt x="45339" y="10084"/>
                      <a:pt x="45314" y="10135"/>
                      <a:pt x="45289" y="10210"/>
                    </a:cubicBezTo>
                    <a:cubicBezTo>
                      <a:pt x="45239" y="10310"/>
                      <a:pt x="45188" y="10410"/>
                      <a:pt x="45138" y="10511"/>
                    </a:cubicBezTo>
                    <a:cubicBezTo>
                      <a:pt x="45113" y="10561"/>
                      <a:pt x="45063" y="10636"/>
                      <a:pt x="45038" y="10711"/>
                    </a:cubicBezTo>
                    <a:cubicBezTo>
                      <a:pt x="44963" y="10836"/>
                      <a:pt x="44888" y="10962"/>
                      <a:pt x="44787" y="11112"/>
                    </a:cubicBezTo>
                    <a:cubicBezTo>
                      <a:pt x="44587" y="11413"/>
                      <a:pt x="44386" y="11739"/>
                      <a:pt x="44261" y="12089"/>
                    </a:cubicBezTo>
                    <a:cubicBezTo>
                      <a:pt x="44186" y="12340"/>
                      <a:pt x="44061" y="12541"/>
                      <a:pt x="43910" y="12741"/>
                    </a:cubicBezTo>
                    <a:cubicBezTo>
                      <a:pt x="43810" y="12891"/>
                      <a:pt x="43735" y="13042"/>
                      <a:pt x="43660" y="13192"/>
                    </a:cubicBezTo>
                    <a:cubicBezTo>
                      <a:pt x="43559" y="13418"/>
                      <a:pt x="43434" y="13668"/>
                      <a:pt x="43309" y="13894"/>
                    </a:cubicBezTo>
                    <a:cubicBezTo>
                      <a:pt x="43259" y="13969"/>
                      <a:pt x="43234" y="14044"/>
                      <a:pt x="43183" y="14120"/>
                    </a:cubicBezTo>
                    <a:cubicBezTo>
                      <a:pt x="42858" y="14771"/>
                      <a:pt x="42582" y="15448"/>
                      <a:pt x="42156" y="16049"/>
                    </a:cubicBezTo>
                    <a:cubicBezTo>
                      <a:pt x="42106" y="16125"/>
                      <a:pt x="42056" y="16200"/>
                      <a:pt x="42005" y="16275"/>
                    </a:cubicBezTo>
                    <a:cubicBezTo>
                      <a:pt x="41680" y="16927"/>
                      <a:pt x="41379" y="17603"/>
                      <a:pt x="41003" y="18255"/>
                    </a:cubicBezTo>
                    <a:cubicBezTo>
                      <a:pt x="39499" y="21187"/>
                      <a:pt x="37920" y="24069"/>
                      <a:pt x="36441" y="27002"/>
                    </a:cubicBezTo>
                    <a:cubicBezTo>
                      <a:pt x="36291" y="27328"/>
                      <a:pt x="36015" y="27653"/>
                      <a:pt x="36091" y="28054"/>
                    </a:cubicBezTo>
                    <a:cubicBezTo>
                      <a:pt x="36091" y="28054"/>
                      <a:pt x="36091" y="28054"/>
                      <a:pt x="36091" y="28080"/>
                    </a:cubicBezTo>
                    <a:cubicBezTo>
                      <a:pt x="35614" y="28581"/>
                      <a:pt x="35213" y="29107"/>
                      <a:pt x="35289" y="29859"/>
                    </a:cubicBezTo>
                    <a:cubicBezTo>
                      <a:pt x="35362" y="30005"/>
                      <a:pt x="35448" y="30056"/>
                      <a:pt x="35540" y="30056"/>
                    </a:cubicBezTo>
                    <a:cubicBezTo>
                      <a:pt x="35669" y="30056"/>
                      <a:pt x="35809" y="29957"/>
                      <a:pt x="35940" y="29884"/>
                    </a:cubicBezTo>
                    <a:cubicBezTo>
                      <a:pt x="36260" y="29284"/>
                      <a:pt x="36708" y="29003"/>
                      <a:pt x="37321" y="29003"/>
                    </a:cubicBezTo>
                    <a:cubicBezTo>
                      <a:pt x="37476" y="29003"/>
                      <a:pt x="37643" y="29021"/>
                      <a:pt x="37820" y="29057"/>
                    </a:cubicBezTo>
                    <a:cubicBezTo>
                      <a:pt x="38522" y="29182"/>
                      <a:pt x="39249" y="29257"/>
                      <a:pt x="39875" y="29358"/>
                    </a:cubicBezTo>
                    <a:cubicBezTo>
                      <a:pt x="38697" y="29558"/>
                      <a:pt x="37469" y="29759"/>
                      <a:pt x="36216" y="29859"/>
                    </a:cubicBezTo>
                    <a:cubicBezTo>
                      <a:pt x="35968" y="29935"/>
                      <a:pt x="35734" y="30085"/>
                      <a:pt x="35481" y="30085"/>
                    </a:cubicBezTo>
                    <a:cubicBezTo>
                      <a:pt x="35402" y="30085"/>
                      <a:pt x="35322" y="30070"/>
                      <a:pt x="35238" y="30034"/>
                    </a:cubicBezTo>
                    <a:cubicBezTo>
                      <a:pt x="35084" y="29979"/>
                      <a:pt x="34928" y="29961"/>
                      <a:pt x="34770" y="29961"/>
                    </a:cubicBezTo>
                    <a:cubicBezTo>
                      <a:pt x="34433" y="29961"/>
                      <a:pt x="34091" y="30046"/>
                      <a:pt x="33757" y="30046"/>
                    </a:cubicBezTo>
                    <a:cubicBezTo>
                      <a:pt x="33536" y="30046"/>
                      <a:pt x="33318" y="30009"/>
                      <a:pt x="33108" y="29884"/>
                    </a:cubicBezTo>
                    <a:cubicBezTo>
                      <a:pt x="33083" y="29809"/>
                      <a:pt x="33058" y="29759"/>
                      <a:pt x="33058" y="29684"/>
                    </a:cubicBezTo>
                    <a:cubicBezTo>
                      <a:pt x="33208" y="29408"/>
                      <a:pt x="33284" y="29082"/>
                      <a:pt x="33384" y="28756"/>
                    </a:cubicBezTo>
                    <a:cubicBezTo>
                      <a:pt x="33459" y="28706"/>
                      <a:pt x="33509" y="28631"/>
                      <a:pt x="33559" y="28556"/>
                    </a:cubicBezTo>
                    <a:cubicBezTo>
                      <a:pt x="33634" y="28455"/>
                      <a:pt x="33660" y="28355"/>
                      <a:pt x="33685" y="28230"/>
                    </a:cubicBezTo>
                    <a:cubicBezTo>
                      <a:pt x="33700" y="28231"/>
                      <a:pt x="33715" y="28232"/>
                      <a:pt x="33729" y="28232"/>
                    </a:cubicBezTo>
                    <a:cubicBezTo>
                      <a:pt x="34024" y="28232"/>
                      <a:pt x="34167" y="27993"/>
                      <a:pt x="34286" y="27754"/>
                    </a:cubicBezTo>
                    <a:cubicBezTo>
                      <a:pt x="34762" y="26877"/>
                      <a:pt x="35188" y="25999"/>
                      <a:pt x="35614" y="25097"/>
                    </a:cubicBezTo>
                    <a:cubicBezTo>
                      <a:pt x="35715" y="24871"/>
                      <a:pt x="35765" y="24646"/>
                      <a:pt x="35614" y="24445"/>
                    </a:cubicBezTo>
                    <a:cubicBezTo>
                      <a:pt x="35639" y="24420"/>
                      <a:pt x="35665" y="24395"/>
                      <a:pt x="35665" y="24395"/>
                    </a:cubicBezTo>
                    <a:cubicBezTo>
                      <a:pt x="35715" y="24345"/>
                      <a:pt x="35765" y="24295"/>
                      <a:pt x="35790" y="24245"/>
                    </a:cubicBezTo>
                    <a:cubicBezTo>
                      <a:pt x="35815" y="24220"/>
                      <a:pt x="35815" y="24195"/>
                      <a:pt x="35840" y="24170"/>
                    </a:cubicBezTo>
                    <a:cubicBezTo>
                      <a:pt x="35865" y="24145"/>
                      <a:pt x="35890" y="24120"/>
                      <a:pt x="35915" y="24095"/>
                    </a:cubicBezTo>
                    <a:cubicBezTo>
                      <a:pt x="35940" y="24019"/>
                      <a:pt x="35990" y="23969"/>
                      <a:pt x="36040" y="23919"/>
                    </a:cubicBezTo>
                    <a:cubicBezTo>
                      <a:pt x="36091" y="23844"/>
                      <a:pt x="36116" y="23794"/>
                      <a:pt x="36166" y="23719"/>
                    </a:cubicBezTo>
                    <a:cubicBezTo>
                      <a:pt x="36216" y="23618"/>
                      <a:pt x="36266" y="23518"/>
                      <a:pt x="36316" y="23418"/>
                    </a:cubicBezTo>
                    <a:cubicBezTo>
                      <a:pt x="36341" y="23343"/>
                      <a:pt x="36366" y="23293"/>
                      <a:pt x="36391" y="23217"/>
                    </a:cubicBezTo>
                    <a:cubicBezTo>
                      <a:pt x="36416" y="23167"/>
                      <a:pt x="36441" y="23142"/>
                      <a:pt x="36441" y="23117"/>
                    </a:cubicBezTo>
                    <a:cubicBezTo>
                      <a:pt x="36467" y="23067"/>
                      <a:pt x="36492" y="23017"/>
                      <a:pt x="36517" y="22942"/>
                    </a:cubicBezTo>
                    <a:cubicBezTo>
                      <a:pt x="36567" y="22892"/>
                      <a:pt x="36592" y="22841"/>
                      <a:pt x="36642" y="22766"/>
                    </a:cubicBezTo>
                    <a:cubicBezTo>
                      <a:pt x="36692" y="22716"/>
                      <a:pt x="36742" y="22641"/>
                      <a:pt x="36792" y="22566"/>
                    </a:cubicBezTo>
                    <a:cubicBezTo>
                      <a:pt x="36893" y="22440"/>
                      <a:pt x="37018" y="22290"/>
                      <a:pt x="37143" y="22165"/>
                    </a:cubicBezTo>
                    <a:cubicBezTo>
                      <a:pt x="39274" y="18581"/>
                      <a:pt x="41003" y="14796"/>
                      <a:pt x="43133" y="11187"/>
                    </a:cubicBezTo>
                    <a:cubicBezTo>
                      <a:pt x="44787" y="8380"/>
                      <a:pt x="46266" y="5473"/>
                      <a:pt x="47795" y="2591"/>
                    </a:cubicBezTo>
                    <a:cubicBezTo>
                      <a:pt x="47995" y="2215"/>
                      <a:pt x="48221" y="1889"/>
                      <a:pt x="48672" y="1839"/>
                    </a:cubicBezTo>
                    <a:cubicBezTo>
                      <a:pt x="50527" y="1713"/>
                      <a:pt x="52356" y="1212"/>
                      <a:pt x="54236" y="1212"/>
                    </a:cubicBezTo>
                    <a:close/>
                    <a:moveTo>
                      <a:pt x="23935" y="28297"/>
                    </a:moveTo>
                    <a:cubicBezTo>
                      <a:pt x="24044" y="28297"/>
                      <a:pt x="24145" y="28354"/>
                      <a:pt x="24236" y="28430"/>
                    </a:cubicBezTo>
                    <a:cubicBezTo>
                      <a:pt x="24658" y="28492"/>
                      <a:pt x="25080" y="28507"/>
                      <a:pt x="25501" y="28507"/>
                    </a:cubicBezTo>
                    <a:cubicBezTo>
                      <a:pt x="25911" y="28507"/>
                      <a:pt x="26319" y="28493"/>
                      <a:pt x="26724" y="28493"/>
                    </a:cubicBezTo>
                    <a:cubicBezTo>
                      <a:pt x="26915" y="28493"/>
                      <a:pt x="27105" y="28496"/>
                      <a:pt x="27294" y="28506"/>
                    </a:cubicBezTo>
                    <a:cubicBezTo>
                      <a:pt x="27766" y="28499"/>
                      <a:pt x="28238" y="28493"/>
                      <a:pt x="28710" y="28493"/>
                    </a:cubicBezTo>
                    <a:cubicBezTo>
                      <a:pt x="30066" y="28493"/>
                      <a:pt x="31419" y="28546"/>
                      <a:pt x="32757" y="28806"/>
                    </a:cubicBezTo>
                    <a:cubicBezTo>
                      <a:pt x="32807" y="28831"/>
                      <a:pt x="32858" y="28856"/>
                      <a:pt x="32933" y="28882"/>
                    </a:cubicBezTo>
                    <a:cubicBezTo>
                      <a:pt x="32832" y="28957"/>
                      <a:pt x="32807" y="29082"/>
                      <a:pt x="32807" y="29207"/>
                    </a:cubicBezTo>
                    <a:cubicBezTo>
                      <a:pt x="32774" y="29196"/>
                      <a:pt x="32744" y="29191"/>
                      <a:pt x="32715" y="29191"/>
                    </a:cubicBezTo>
                    <a:cubicBezTo>
                      <a:pt x="32614" y="29191"/>
                      <a:pt x="32540" y="29254"/>
                      <a:pt x="32482" y="29333"/>
                    </a:cubicBezTo>
                    <a:cubicBezTo>
                      <a:pt x="32275" y="29677"/>
                      <a:pt x="32153" y="30147"/>
                      <a:pt x="31652" y="30147"/>
                    </a:cubicBezTo>
                    <a:cubicBezTo>
                      <a:pt x="31606" y="30147"/>
                      <a:pt x="31557" y="30143"/>
                      <a:pt x="31504" y="30135"/>
                    </a:cubicBezTo>
                    <a:cubicBezTo>
                      <a:pt x="30903" y="30160"/>
                      <a:pt x="30301" y="30110"/>
                      <a:pt x="29700" y="30210"/>
                    </a:cubicBezTo>
                    <a:cubicBezTo>
                      <a:pt x="29324" y="30323"/>
                      <a:pt x="28920" y="30337"/>
                      <a:pt x="28519" y="30337"/>
                    </a:cubicBezTo>
                    <a:cubicBezTo>
                      <a:pt x="28385" y="30337"/>
                      <a:pt x="28252" y="30335"/>
                      <a:pt x="28121" y="30335"/>
                    </a:cubicBezTo>
                    <a:cubicBezTo>
                      <a:pt x="25238" y="30335"/>
                      <a:pt x="22356" y="30360"/>
                      <a:pt x="19474" y="30461"/>
                    </a:cubicBezTo>
                    <a:cubicBezTo>
                      <a:pt x="19145" y="30497"/>
                      <a:pt x="18830" y="30573"/>
                      <a:pt x="18518" y="30573"/>
                    </a:cubicBezTo>
                    <a:cubicBezTo>
                      <a:pt x="18402" y="30573"/>
                      <a:pt x="18286" y="30563"/>
                      <a:pt x="18171" y="30536"/>
                    </a:cubicBezTo>
                    <a:cubicBezTo>
                      <a:pt x="18070" y="30486"/>
                      <a:pt x="17970" y="30461"/>
                      <a:pt x="17870" y="30461"/>
                    </a:cubicBezTo>
                    <a:cubicBezTo>
                      <a:pt x="17795" y="30435"/>
                      <a:pt x="17695" y="30410"/>
                      <a:pt x="17594" y="30410"/>
                    </a:cubicBezTo>
                    <a:cubicBezTo>
                      <a:pt x="17344" y="30385"/>
                      <a:pt x="17118" y="30385"/>
                      <a:pt x="16867" y="30360"/>
                    </a:cubicBezTo>
                    <a:lnTo>
                      <a:pt x="12908" y="30360"/>
                    </a:lnTo>
                    <a:cubicBezTo>
                      <a:pt x="12757" y="30360"/>
                      <a:pt x="12582" y="30335"/>
                      <a:pt x="12431" y="30335"/>
                    </a:cubicBezTo>
                    <a:cubicBezTo>
                      <a:pt x="12191" y="30357"/>
                      <a:pt x="11952" y="30366"/>
                      <a:pt x="11712" y="30366"/>
                    </a:cubicBezTo>
                    <a:cubicBezTo>
                      <a:pt x="10555" y="30366"/>
                      <a:pt x="9409" y="30155"/>
                      <a:pt x="8246" y="30135"/>
                    </a:cubicBezTo>
                    <a:cubicBezTo>
                      <a:pt x="6166" y="30110"/>
                      <a:pt x="4085" y="29884"/>
                      <a:pt x="2005" y="29558"/>
                    </a:cubicBezTo>
                    <a:cubicBezTo>
                      <a:pt x="1930" y="29558"/>
                      <a:pt x="1880" y="29533"/>
                      <a:pt x="1855" y="29483"/>
                    </a:cubicBezTo>
                    <a:cubicBezTo>
                      <a:pt x="1855" y="29483"/>
                      <a:pt x="1880" y="29458"/>
                      <a:pt x="1905" y="29458"/>
                    </a:cubicBezTo>
                    <a:cubicBezTo>
                      <a:pt x="2406" y="29383"/>
                      <a:pt x="2907" y="29283"/>
                      <a:pt x="3409" y="29207"/>
                    </a:cubicBezTo>
                    <a:cubicBezTo>
                      <a:pt x="3960" y="29032"/>
                      <a:pt x="4562" y="29157"/>
                      <a:pt x="5113" y="29007"/>
                    </a:cubicBezTo>
                    <a:cubicBezTo>
                      <a:pt x="5407" y="28920"/>
                      <a:pt x="5702" y="28894"/>
                      <a:pt x="5996" y="28894"/>
                    </a:cubicBezTo>
                    <a:cubicBezTo>
                      <a:pt x="6128" y="28894"/>
                      <a:pt x="6260" y="28899"/>
                      <a:pt x="6391" y="28907"/>
                    </a:cubicBezTo>
                    <a:cubicBezTo>
                      <a:pt x="6892" y="28907"/>
                      <a:pt x="7394" y="28882"/>
                      <a:pt x="7895" y="28731"/>
                    </a:cubicBezTo>
                    <a:cubicBezTo>
                      <a:pt x="8171" y="28706"/>
                      <a:pt x="8453" y="28700"/>
                      <a:pt x="8735" y="28700"/>
                    </a:cubicBezTo>
                    <a:cubicBezTo>
                      <a:pt x="9017" y="28700"/>
                      <a:pt x="9298" y="28706"/>
                      <a:pt x="9574" y="28706"/>
                    </a:cubicBezTo>
                    <a:cubicBezTo>
                      <a:pt x="9691" y="28719"/>
                      <a:pt x="9808" y="28724"/>
                      <a:pt x="9924" y="28724"/>
                    </a:cubicBezTo>
                    <a:cubicBezTo>
                      <a:pt x="10667" y="28724"/>
                      <a:pt x="11396" y="28501"/>
                      <a:pt x="12124" y="28501"/>
                    </a:cubicBezTo>
                    <a:cubicBezTo>
                      <a:pt x="12185" y="28501"/>
                      <a:pt x="12245" y="28502"/>
                      <a:pt x="12306" y="28506"/>
                    </a:cubicBezTo>
                    <a:lnTo>
                      <a:pt x="13659" y="28506"/>
                    </a:lnTo>
                    <a:cubicBezTo>
                      <a:pt x="13894" y="28524"/>
                      <a:pt x="14127" y="28531"/>
                      <a:pt x="14361" y="28531"/>
                    </a:cubicBezTo>
                    <a:cubicBezTo>
                      <a:pt x="15607" y="28531"/>
                      <a:pt x="16844" y="28315"/>
                      <a:pt x="18078" y="28315"/>
                    </a:cubicBezTo>
                    <a:cubicBezTo>
                      <a:pt x="18544" y="28315"/>
                      <a:pt x="19009" y="28346"/>
                      <a:pt x="19474" y="28430"/>
                    </a:cubicBezTo>
                    <a:cubicBezTo>
                      <a:pt x="19649" y="28455"/>
                      <a:pt x="19800" y="28481"/>
                      <a:pt x="19975" y="28481"/>
                    </a:cubicBezTo>
                    <a:lnTo>
                      <a:pt x="21228" y="28481"/>
                    </a:lnTo>
                    <a:cubicBezTo>
                      <a:pt x="21413" y="28453"/>
                      <a:pt x="21597" y="28443"/>
                      <a:pt x="21782" y="28443"/>
                    </a:cubicBezTo>
                    <a:cubicBezTo>
                      <a:pt x="22143" y="28443"/>
                      <a:pt x="22503" y="28479"/>
                      <a:pt x="22864" y="28479"/>
                    </a:cubicBezTo>
                    <a:cubicBezTo>
                      <a:pt x="23146" y="28479"/>
                      <a:pt x="23428" y="28457"/>
                      <a:pt x="23710" y="28380"/>
                    </a:cubicBezTo>
                    <a:cubicBezTo>
                      <a:pt x="23789" y="28321"/>
                      <a:pt x="23864" y="28297"/>
                      <a:pt x="23935" y="28297"/>
                    </a:cubicBezTo>
                    <a:close/>
                    <a:moveTo>
                      <a:pt x="40362" y="30478"/>
                    </a:moveTo>
                    <a:cubicBezTo>
                      <a:pt x="40766" y="30478"/>
                      <a:pt x="40998" y="30667"/>
                      <a:pt x="40878" y="31288"/>
                    </a:cubicBezTo>
                    <a:cubicBezTo>
                      <a:pt x="40652" y="32265"/>
                      <a:pt x="40777" y="33268"/>
                      <a:pt x="40727" y="34270"/>
                    </a:cubicBezTo>
                    <a:cubicBezTo>
                      <a:pt x="40727" y="34671"/>
                      <a:pt x="40752" y="35097"/>
                      <a:pt x="40401" y="35373"/>
                    </a:cubicBezTo>
                    <a:cubicBezTo>
                      <a:pt x="40201" y="35573"/>
                      <a:pt x="39950" y="35724"/>
                      <a:pt x="39925" y="36050"/>
                    </a:cubicBezTo>
                    <a:cubicBezTo>
                      <a:pt x="38597" y="36400"/>
                      <a:pt x="37294" y="36877"/>
                      <a:pt x="35915" y="37127"/>
                    </a:cubicBezTo>
                    <a:cubicBezTo>
                      <a:pt x="35539" y="37202"/>
                      <a:pt x="35138" y="37227"/>
                      <a:pt x="34812" y="37453"/>
                    </a:cubicBezTo>
                    <a:cubicBezTo>
                      <a:pt x="33534" y="37628"/>
                      <a:pt x="32256" y="37729"/>
                      <a:pt x="31003" y="37954"/>
                    </a:cubicBezTo>
                    <a:cubicBezTo>
                      <a:pt x="30251" y="38105"/>
                      <a:pt x="29474" y="37904"/>
                      <a:pt x="28772" y="38230"/>
                    </a:cubicBezTo>
                    <a:cubicBezTo>
                      <a:pt x="28667" y="38239"/>
                      <a:pt x="28562" y="38241"/>
                      <a:pt x="28456" y="38241"/>
                    </a:cubicBezTo>
                    <a:cubicBezTo>
                      <a:pt x="28294" y="38241"/>
                      <a:pt x="28132" y="38235"/>
                      <a:pt x="27971" y="38235"/>
                    </a:cubicBezTo>
                    <a:cubicBezTo>
                      <a:pt x="27633" y="38235"/>
                      <a:pt x="27301" y="38262"/>
                      <a:pt x="26993" y="38430"/>
                    </a:cubicBezTo>
                    <a:cubicBezTo>
                      <a:pt x="26837" y="38439"/>
                      <a:pt x="26682" y="38441"/>
                      <a:pt x="26526" y="38441"/>
                    </a:cubicBezTo>
                    <a:cubicBezTo>
                      <a:pt x="26175" y="38441"/>
                      <a:pt x="25825" y="38427"/>
                      <a:pt x="25476" y="38427"/>
                    </a:cubicBezTo>
                    <a:cubicBezTo>
                      <a:pt x="25034" y="38427"/>
                      <a:pt x="24594" y="38450"/>
                      <a:pt x="24161" y="38556"/>
                    </a:cubicBezTo>
                    <a:cubicBezTo>
                      <a:pt x="24086" y="38556"/>
                      <a:pt x="24010" y="38581"/>
                      <a:pt x="23935" y="38631"/>
                    </a:cubicBezTo>
                    <a:lnTo>
                      <a:pt x="23835" y="38631"/>
                    </a:lnTo>
                    <a:cubicBezTo>
                      <a:pt x="23726" y="38534"/>
                      <a:pt x="23617" y="38490"/>
                      <a:pt x="23508" y="38490"/>
                    </a:cubicBezTo>
                    <a:cubicBezTo>
                      <a:pt x="23391" y="38490"/>
                      <a:pt x="23275" y="38540"/>
                      <a:pt x="23158" y="38631"/>
                    </a:cubicBezTo>
                    <a:lnTo>
                      <a:pt x="23158" y="38631"/>
                    </a:lnTo>
                    <a:cubicBezTo>
                      <a:pt x="23019" y="38631"/>
                      <a:pt x="22901" y="38630"/>
                      <a:pt x="22782" y="38606"/>
                    </a:cubicBezTo>
                    <a:cubicBezTo>
                      <a:pt x="22719" y="38532"/>
                      <a:pt x="22656" y="38503"/>
                      <a:pt x="22592" y="38503"/>
                    </a:cubicBezTo>
                    <a:cubicBezTo>
                      <a:pt x="22505" y="38503"/>
                      <a:pt x="22418" y="38558"/>
                      <a:pt x="22331" y="38631"/>
                    </a:cubicBezTo>
                    <a:cubicBezTo>
                      <a:pt x="22319" y="38618"/>
                      <a:pt x="22300" y="38612"/>
                      <a:pt x="22278" y="38612"/>
                    </a:cubicBezTo>
                    <a:cubicBezTo>
                      <a:pt x="22256" y="38612"/>
                      <a:pt x="22231" y="38618"/>
                      <a:pt x="22206" y="38631"/>
                    </a:cubicBezTo>
                    <a:cubicBezTo>
                      <a:pt x="22166" y="38578"/>
                      <a:pt x="22126" y="38546"/>
                      <a:pt x="22087" y="38546"/>
                    </a:cubicBezTo>
                    <a:cubicBezTo>
                      <a:pt x="22051" y="38546"/>
                      <a:pt x="22016" y="38572"/>
                      <a:pt x="21980" y="38631"/>
                    </a:cubicBezTo>
                    <a:lnTo>
                      <a:pt x="19173" y="38631"/>
                    </a:lnTo>
                    <a:cubicBezTo>
                      <a:pt x="19148" y="38618"/>
                      <a:pt x="19123" y="38612"/>
                      <a:pt x="19098" y="38612"/>
                    </a:cubicBezTo>
                    <a:cubicBezTo>
                      <a:pt x="19073" y="38612"/>
                      <a:pt x="19048" y="38618"/>
                      <a:pt x="19023" y="38631"/>
                    </a:cubicBezTo>
                    <a:cubicBezTo>
                      <a:pt x="18973" y="38581"/>
                      <a:pt x="18923" y="38556"/>
                      <a:pt x="18872" y="38556"/>
                    </a:cubicBezTo>
                    <a:cubicBezTo>
                      <a:pt x="18822" y="38556"/>
                      <a:pt x="18772" y="38581"/>
                      <a:pt x="18722" y="38631"/>
                    </a:cubicBezTo>
                    <a:cubicBezTo>
                      <a:pt x="18697" y="38618"/>
                      <a:pt x="18672" y="38612"/>
                      <a:pt x="18647" y="38612"/>
                    </a:cubicBezTo>
                    <a:cubicBezTo>
                      <a:pt x="18622" y="38612"/>
                      <a:pt x="18597" y="38618"/>
                      <a:pt x="18572" y="38631"/>
                    </a:cubicBezTo>
                    <a:cubicBezTo>
                      <a:pt x="18123" y="38600"/>
                      <a:pt x="17664" y="38579"/>
                      <a:pt x="17207" y="38579"/>
                    </a:cubicBezTo>
                    <a:cubicBezTo>
                      <a:pt x="16925" y="38579"/>
                      <a:pt x="16644" y="38587"/>
                      <a:pt x="16366" y="38606"/>
                    </a:cubicBezTo>
                    <a:cubicBezTo>
                      <a:pt x="14311" y="38405"/>
                      <a:pt x="12231" y="38330"/>
                      <a:pt x="10151" y="38255"/>
                    </a:cubicBezTo>
                    <a:cubicBezTo>
                      <a:pt x="9674" y="38180"/>
                      <a:pt x="9173" y="38105"/>
                      <a:pt x="8672" y="38055"/>
                    </a:cubicBezTo>
                    <a:cubicBezTo>
                      <a:pt x="6191" y="37754"/>
                      <a:pt x="3709" y="37453"/>
                      <a:pt x="1278" y="36902"/>
                    </a:cubicBezTo>
                    <a:cubicBezTo>
                      <a:pt x="1178" y="36801"/>
                      <a:pt x="1078" y="36676"/>
                      <a:pt x="1078" y="36551"/>
                    </a:cubicBezTo>
                    <a:cubicBezTo>
                      <a:pt x="978" y="34846"/>
                      <a:pt x="1078" y="33117"/>
                      <a:pt x="928" y="31388"/>
                    </a:cubicBezTo>
                    <a:cubicBezTo>
                      <a:pt x="888" y="31032"/>
                      <a:pt x="1020" y="30847"/>
                      <a:pt x="1288" y="30847"/>
                    </a:cubicBezTo>
                    <a:cubicBezTo>
                      <a:pt x="1359" y="30847"/>
                      <a:pt x="1439" y="30860"/>
                      <a:pt x="1529" y="30887"/>
                    </a:cubicBezTo>
                    <a:cubicBezTo>
                      <a:pt x="2231" y="31062"/>
                      <a:pt x="2958" y="31087"/>
                      <a:pt x="3659" y="31263"/>
                    </a:cubicBezTo>
                    <a:cubicBezTo>
                      <a:pt x="7369" y="31689"/>
                      <a:pt x="11103" y="31739"/>
                      <a:pt x="14837" y="31889"/>
                    </a:cubicBezTo>
                    <a:cubicBezTo>
                      <a:pt x="16034" y="31939"/>
                      <a:pt x="17232" y="31960"/>
                      <a:pt x="18432" y="31960"/>
                    </a:cubicBezTo>
                    <a:cubicBezTo>
                      <a:pt x="22029" y="31960"/>
                      <a:pt x="25633" y="31776"/>
                      <a:pt x="29223" y="31664"/>
                    </a:cubicBezTo>
                    <a:cubicBezTo>
                      <a:pt x="31329" y="31613"/>
                      <a:pt x="33409" y="31388"/>
                      <a:pt x="35489" y="31187"/>
                    </a:cubicBezTo>
                    <a:cubicBezTo>
                      <a:pt x="37018" y="31012"/>
                      <a:pt x="38522" y="30786"/>
                      <a:pt x="40025" y="30511"/>
                    </a:cubicBezTo>
                    <a:cubicBezTo>
                      <a:pt x="40147" y="30490"/>
                      <a:pt x="40260" y="30478"/>
                      <a:pt x="40362" y="30478"/>
                    </a:cubicBezTo>
                    <a:close/>
                    <a:moveTo>
                      <a:pt x="29574" y="46701"/>
                    </a:moveTo>
                    <a:cubicBezTo>
                      <a:pt x="29499" y="46751"/>
                      <a:pt x="29424" y="46827"/>
                      <a:pt x="29349" y="46852"/>
                    </a:cubicBezTo>
                    <a:cubicBezTo>
                      <a:pt x="29424" y="46801"/>
                      <a:pt x="29499" y="46751"/>
                      <a:pt x="29574" y="46701"/>
                    </a:cubicBezTo>
                    <a:close/>
                    <a:moveTo>
                      <a:pt x="40126" y="36375"/>
                    </a:moveTo>
                    <a:cubicBezTo>
                      <a:pt x="40151" y="36400"/>
                      <a:pt x="40201" y="36425"/>
                      <a:pt x="40251" y="36451"/>
                    </a:cubicBezTo>
                    <a:cubicBezTo>
                      <a:pt x="40802" y="36676"/>
                      <a:pt x="40702" y="37177"/>
                      <a:pt x="40727" y="37628"/>
                    </a:cubicBezTo>
                    <a:cubicBezTo>
                      <a:pt x="40727" y="40009"/>
                      <a:pt x="40702" y="42390"/>
                      <a:pt x="40727" y="44771"/>
                    </a:cubicBezTo>
                    <a:cubicBezTo>
                      <a:pt x="40752" y="44922"/>
                      <a:pt x="40752" y="45047"/>
                      <a:pt x="40727" y="45197"/>
                    </a:cubicBezTo>
                    <a:cubicBezTo>
                      <a:pt x="40702" y="45248"/>
                      <a:pt x="40702" y="45273"/>
                      <a:pt x="40677" y="45323"/>
                    </a:cubicBezTo>
                    <a:cubicBezTo>
                      <a:pt x="40652" y="45398"/>
                      <a:pt x="40602" y="45473"/>
                      <a:pt x="40577" y="45523"/>
                    </a:cubicBezTo>
                    <a:cubicBezTo>
                      <a:pt x="40527" y="45598"/>
                      <a:pt x="40477" y="45674"/>
                      <a:pt x="40452" y="45749"/>
                    </a:cubicBezTo>
                    <a:cubicBezTo>
                      <a:pt x="40401" y="45849"/>
                      <a:pt x="40351" y="45949"/>
                      <a:pt x="40351" y="46075"/>
                    </a:cubicBezTo>
                    <a:cubicBezTo>
                      <a:pt x="40051" y="46250"/>
                      <a:pt x="39850" y="46476"/>
                      <a:pt x="39775" y="46827"/>
                    </a:cubicBezTo>
                    <a:cubicBezTo>
                      <a:pt x="39399" y="47303"/>
                      <a:pt x="39023" y="47804"/>
                      <a:pt x="38647" y="48280"/>
                    </a:cubicBezTo>
                    <a:cubicBezTo>
                      <a:pt x="38221" y="48481"/>
                      <a:pt x="37795" y="48681"/>
                      <a:pt x="37369" y="48882"/>
                    </a:cubicBezTo>
                    <a:cubicBezTo>
                      <a:pt x="37243" y="48882"/>
                      <a:pt x="37118" y="48882"/>
                      <a:pt x="37043" y="49032"/>
                    </a:cubicBezTo>
                    <a:cubicBezTo>
                      <a:pt x="36817" y="49032"/>
                      <a:pt x="36617" y="49057"/>
                      <a:pt x="36391" y="49057"/>
                    </a:cubicBezTo>
                    <a:cubicBezTo>
                      <a:pt x="35865" y="48706"/>
                      <a:pt x="35213" y="48531"/>
                      <a:pt x="34637" y="48255"/>
                    </a:cubicBezTo>
                    <a:cubicBezTo>
                      <a:pt x="33785" y="47578"/>
                      <a:pt x="32958" y="46852"/>
                      <a:pt x="31855" y="46626"/>
                    </a:cubicBezTo>
                    <a:cubicBezTo>
                      <a:pt x="31567" y="46513"/>
                      <a:pt x="31285" y="46451"/>
                      <a:pt x="31003" y="46451"/>
                    </a:cubicBezTo>
                    <a:cubicBezTo>
                      <a:pt x="30721" y="46451"/>
                      <a:pt x="30439" y="46513"/>
                      <a:pt x="30151" y="46651"/>
                    </a:cubicBezTo>
                    <a:cubicBezTo>
                      <a:pt x="30130" y="46641"/>
                      <a:pt x="30109" y="46635"/>
                      <a:pt x="30088" y="46635"/>
                    </a:cubicBezTo>
                    <a:cubicBezTo>
                      <a:pt x="30059" y="46635"/>
                      <a:pt x="30030" y="46647"/>
                      <a:pt x="30000" y="46676"/>
                    </a:cubicBezTo>
                    <a:lnTo>
                      <a:pt x="29800" y="46676"/>
                    </a:lnTo>
                    <a:cubicBezTo>
                      <a:pt x="29725" y="46676"/>
                      <a:pt x="29649" y="46701"/>
                      <a:pt x="29574" y="46701"/>
                    </a:cubicBezTo>
                    <a:cubicBezTo>
                      <a:pt x="29474" y="46701"/>
                      <a:pt x="29399" y="46751"/>
                      <a:pt x="29324" y="46852"/>
                    </a:cubicBezTo>
                    <a:cubicBezTo>
                      <a:pt x="28873" y="46952"/>
                      <a:pt x="28547" y="47253"/>
                      <a:pt x="28171" y="47528"/>
                    </a:cubicBezTo>
                    <a:cubicBezTo>
                      <a:pt x="28152" y="47522"/>
                      <a:pt x="28136" y="47519"/>
                      <a:pt x="28123" y="47519"/>
                    </a:cubicBezTo>
                    <a:cubicBezTo>
                      <a:pt x="28081" y="47519"/>
                      <a:pt x="28058" y="47547"/>
                      <a:pt x="28020" y="47603"/>
                    </a:cubicBezTo>
                    <a:lnTo>
                      <a:pt x="28045" y="47603"/>
                    </a:lnTo>
                    <a:cubicBezTo>
                      <a:pt x="27920" y="47704"/>
                      <a:pt x="27820" y="47829"/>
                      <a:pt x="27720" y="47929"/>
                    </a:cubicBezTo>
                    <a:lnTo>
                      <a:pt x="27670" y="47929"/>
                    </a:lnTo>
                    <a:cubicBezTo>
                      <a:pt x="27670" y="47929"/>
                      <a:pt x="27644" y="47979"/>
                      <a:pt x="27644" y="47979"/>
                    </a:cubicBezTo>
                    <a:cubicBezTo>
                      <a:pt x="27193" y="48380"/>
                      <a:pt x="26692" y="48706"/>
                      <a:pt x="26291" y="49157"/>
                    </a:cubicBezTo>
                    <a:cubicBezTo>
                      <a:pt x="25738" y="49777"/>
                      <a:pt x="25140" y="50106"/>
                      <a:pt x="24460" y="50106"/>
                    </a:cubicBezTo>
                    <a:cubicBezTo>
                      <a:pt x="24123" y="50106"/>
                      <a:pt x="23766" y="50025"/>
                      <a:pt x="23384" y="49859"/>
                    </a:cubicBezTo>
                    <a:cubicBezTo>
                      <a:pt x="22632" y="49207"/>
                      <a:pt x="21930" y="48531"/>
                      <a:pt x="21253" y="47779"/>
                    </a:cubicBezTo>
                    <a:cubicBezTo>
                      <a:pt x="20351" y="46801"/>
                      <a:pt x="19374" y="45799"/>
                      <a:pt x="17970" y="45473"/>
                    </a:cubicBezTo>
                    <a:cubicBezTo>
                      <a:pt x="17843" y="45304"/>
                      <a:pt x="17680" y="45242"/>
                      <a:pt x="17481" y="45242"/>
                    </a:cubicBezTo>
                    <a:cubicBezTo>
                      <a:pt x="17445" y="45242"/>
                      <a:pt x="17407" y="45244"/>
                      <a:pt x="17369" y="45248"/>
                    </a:cubicBezTo>
                    <a:cubicBezTo>
                      <a:pt x="17196" y="45141"/>
                      <a:pt x="17023" y="45084"/>
                      <a:pt x="16846" y="45084"/>
                    </a:cubicBezTo>
                    <a:cubicBezTo>
                      <a:pt x="16690" y="45084"/>
                      <a:pt x="16531" y="45128"/>
                      <a:pt x="16366" y="45222"/>
                    </a:cubicBezTo>
                    <a:cubicBezTo>
                      <a:pt x="16166" y="45222"/>
                      <a:pt x="15990" y="45222"/>
                      <a:pt x="15790" y="45248"/>
                    </a:cubicBezTo>
                    <a:cubicBezTo>
                      <a:pt x="15717" y="45163"/>
                      <a:pt x="15645" y="45125"/>
                      <a:pt x="15573" y="45125"/>
                    </a:cubicBezTo>
                    <a:cubicBezTo>
                      <a:pt x="15495" y="45125"/>
                      <a:pt x="15417" y="45169"/>
                      <a:pt x="15339" y="45248"/>
                    </a:cubicBezTo>
                    <a:lnTo>
                      <a:pt x="15364" y="45248"/>
                    </a:lnTo>
                    <a:lnTo>
                      <a:pt x="14963" y="45298"/>
                    </a:lnTo>
                    <a:cubicBezTo>
                      <a:pt x="14841" y="45288"/>
                      <a:pt x="14719" y="45273"/>
                      <a:pt x="14600" y="45273"/>
                    </a:cubicBezTo>
                    <a:cubicBezTo>
                      <a:pt x="14426" y="45273"/>
                      <a:pt x="14259" y="45304"/>
                      <a:pt x="14111" y="45423"/>
                    </a:cubicBezTo>
                    <a:cubicBezTo>
                      <a:pt x="12682" y="45598"/>
                      <a:pt x="11429" y="46275"/>
                      <a:pt x="10151" y="46852"/>
                    </a:cubicBezTo>
                    <a:cubicBezTo>
                      <a:pt x="9975" y="46852"/>
                      <a:pt x="9850" y="46927"/>
                      <a:pt x="9775" y="47077"/>
                    </a:cubicBezTo>
                    <a:lnTo>
                      <a:pt x="9750" y="47077"/>
                    </a:lnTo>
                    <a:cubicBezTo>
                      <a:pt x="9098" y="47102"/>
                      <a:pt x="8522" y="47478"/>
                      <a:pt x="7895" y="47629"/>
                    </a:cubicBezTo>
                    <a:cubicBezTo>
                      <a:pt x="7795" y="47637"/>
                      <a:pt x="7692" y="47637"/>
                      <a:pt x="7589" y="47637"/>
                    </a:cubicBezTo>
                    <a:lnTo>
                      <a:pt x="7589" y="47637"/>
                    </a:lnTo>
                    <a:cubicBezTo>
                      <a:pt x="7383" y="47637"/>
                      <a:pt x="7177" y="47637"/>
                      <a:pt x="6993" y="47704"/>
                    </a:cubicBezTo>
                    <a:cubicBezTo>
                      <a:pt x="6809" y="47763"/>
                      <a:pt x="6632" y="47789"/>
                      <a:pt x="6461" y="47789"/>
                    </a:cubicBezTo>
                    <a:cubicBezTo>
                      <a:pt x="5979" y="47789"/>
                      <a:pt x="5545" y="47580"/>
                      <a:pt x="5138" y="47303"/>
                    </a:cubicBezTo>
                    <a:cubicBezTo>
                      <a:pt x="3935" y="46451"/>
                      <a:pt x="2757" y="45598"/>
                      <a:pt x="2005" y="44270"/>
                    </a:cubicBezTo>
                    <a:cubicBezTo>
                      <a:pt x="1780" y="43844"/>
                      <a:pt x="1479" y="43493"/>
                      <a:pt x="1053" y="43293"/>
                    </a:cubicBezTo>
                    <a:cubicBezTo>
                      <a:pt x="1053" y="43192"/>
                      <a:pt x="1053" y="43092"/>
                      <a:pt x="1053" y="42967"/>
                    </a:cubicBezTo>
                    <a:cubicBezTo>
                      <a:pt x="1003" y="41538"/>
                      <a:pt x="1103" y="40110"/>
                      <a:pt x="978" y="38681"/>
                    </a:cubicBezTo>
                    <a:cubicBezTo>
                      <a:pt x="953" y="38380"/>
                      <a:pt x="627" y="37904"/>
                      <a:pt x="1003" y="37779"/>
                    </a:cubicBezTo>
                    <a:cubicBezTo>
                      <a:pt x="1128" y="37729"/>
                      <a:pt x="1253" y="37679"/>
                      <a:pt x="1329" y="37628"/>
                    </a:cubicBezTo>
                    <a:cubicBezTo>
                      <a:pt x="1429" y="37628"/>
                      <a:pt x="1529" y="37654"/>
                      <a:pt x="1679" y="37679"/>
                    </a:cubicBezTo>
                    <a:cubicBezTo>
                      <a:pt x="2131" y="37779"/>
                      <a:pt x="2582" y="37879"/>
                      <a:pt x="3033" y="37979"/>
                    </a:cubicBezTo>
                    <a:cubicBezTo>
                      <a:pt x="5865" y="38506"/>
                      <a:pt x="8697" y="38907"/>
                      <a:pt x="11554" y="39032"/>
                    </a:cubicBezTo>
                    <a:cubicBezTo>
                      <a:pt x="12795" y="39235"/>
                      <a:pt x="14053" y="39290"/>
                      <a:pt x="15301" y="39290"/>
                    </a:cubicBezTo>
                    <a:cubicBezTo>
                      <a:pt x="15590" y="39290"/>
                      <a:pt x="15878" y="39287"/>
                      <a:pt x="16166" y="39283"/>
                    </a:cubicBezTo>
                    <a:cubicBezTo>
                      <a:pt x="17019" y="39414"/>
                      <a:pt x="17878" y="39449"/>
                      <a:pt x="18742" y="39449"/>
                    </a:cubicBezTo>
                    <a:cubicBezTo>
                      <a:pt x="19527" y="39449"/>
                      <a:pt x="20315" y="39420"/>
                      <a:pt x="21103" y="39408"/>
                    </a:cubicBezTo>
                    <a:cubicBezTo>
                      <a:pt x="21363" y="39408"/>
                      <a:pt x="21628" y="39430"/>
                      <a:pt x="21890" y="39430"/>
                    </a:cubicBezTo>
                    <a:cubicBezTo>
                      <a:pt x="22186" y="39430"/>
                      <a:pt x="22479" y="39402"/>
                      <a:pt x="22757" y="39283"/>
                    </a:cubicBezTo>
                    <a:cubicBezTo>
                      <a:pt x="22825" y="39339"/>
                      <a:pt x="22893" y="39365"/>
                      <a:pt x="22958" y="39365"/>
                    </a:cubicBezTo>
                    <a:cubicBezTo>
                      <a:pt x="23038" y="39365"/>
                      <a:pt x="23114" y="39326"/>
                      <a:pt x="23183" y="39258"/>
                    </a:cubicBezTo>
                    <a:lnTo>
                      <a:pt x="23985" y="39258"/>
                    </a:lnTo>
                    <a:cubicBezTo>
                      <a:pt x="24131" y="39250"/>
                      <a:pt x="24276" y="39248"/>
                      <a:pt x="24423" y="39248"/>
                    </a:cubicBezTo>
                    <a:cubicBezTo>
                      <a:pt x="24756" y="39248"/>
                      <a:pt x="25092" y="39261"/>
                      <a:pt x="25428" y="39261"/>
                    </a:cubicBezTo>
                    <a:cubicBezTo>
                      <a:pt x="25960" y="39261"/>
                      <a:pt x="26492" y="39228"/>
                      <a:pt x="27018" y="39057"/>
                    </a:cubicBezTo>
                    <a:cubicBezTo>
                      <a:pt x="28346" y="39057"/>
                      <a:pt x="29675" y="38932"/>
                      <a:pt x="31003" y="38631"/>
                    </a:cubicBezTo>
                    <a:cubicBezTo>
                      <a:pt x="31036" y="38628"/>
                      <a:pt x="31070" y="38627"/>
                      <a:pt x="31105" y="38627"/>
                    </a:cubicBezTo>
                    <a:cubicBezTo>
                      <a:pt x="31219" y="38627"/>
                      <a:pt x="31337" y="38638"/>
                      <a:pt x="31454" y="38638"/>
                    </a:cubicBezTo>
                    <a:cubicBezTo>
                      <a:pt x="31647" y="38638"/>
                      <a:pt x="31838" y="38609"/>
                      <a:pt x="32005" y="38456"/>
                    </a:cubicBezTo>
                    <a:cubicBezTo>
                      <a:pt x="33108" y="38430"/>
                      <a:pt x="34186" y="38230"/>
                      <a:pt x="35213" y="37854"/>
                    </a:cubicBezTo>
                    <a:cubicBezTo>
                      <a:pt x="36642" y="37704"/>
                      <a:pt x="37970" y="37303"/>
                      <a:pt x="39249" y="36676"/>
                    </a:cubicBezTo>
                    <a:cubicBezTo>
                      <a:pt x="39198" y="36626"/>
                      <a:pt x="39198" y="36576"/>
                      <a:pt x="39249" y="36576"/>
                    </a:cubicBezTo>
                    <a:cubicBezTo>
                      <a:pt x="39262" y="36569"/>
                      <a:pt x="39275" y="36566"/>
                      <a:pt x="39289" y="36566"/>
                    </a:cubicBezTo>
                    <a:cubicBezTo>
                      <a:pt x="39326" y="36566"/>
                      <a:pt x="39362" y="36589"/>
                      <a:pt x="39399" y="36626"/>
                    </a:cubicBezTo>
                    <a:cubicBezTo>
                      <a:pt x="39675" y="36601"/>
                      <a:pt x="39900" y="36501"/>
                      <a:pt x="40126" y="36375"/>
                    </a:cubicBezTo>
                    <a:close/>
                    <a:moveTo>
                      <a:pt x="1028" y="43994"/>
                    </a:moveTo>
                    <a:cubicBezTo>
                      <a:pt x="1128" y="44019"/>
                      <a:pt x="1203" y="44145"/>
                      <a:pt x="1278" y="44270"/>
                    </a:cubicBezTo>
                    <a:cubicBezTo>
                      <a:pt x="2005" y="45097"/>
                      <a:pt x="2481" y="46125"/>
                      <a:pt x="3384" y="46827"/>
                    </a:cubicBezTo>
                    <a:cubicBezTo>
                      <a:pt x="4088" y="47980"/>
                      <a:pt x="5418" y="48676"/>
                      <a:pt x="6778" y="48676"/>
                    </a:cubicBezTo>
                    <a:cubicBezTo>
                      <a:pt x="7160" y="48676"/>
                      <a:pt x="7546" y="48621"/>
                      <a:pt x="7920" y="48506"/>
                    </a:cubicBezTo>
                    <a:cubicBezTo>
                      <a:pt x="8121" y="48380"/>
                      <a:pt x="8371" y="48330"/>
                      <a:pt x="8597" y="48230"/>
                    </a:cubicBezTo>
                    <a:cubicBezTo>
                      <a:pt x="8672" y="48180"/>
                      <a:pt x="8747" y="48130"/>
                      <a:pt x="8822" y="48055"/>
                    </a:cubicBezTo>
                    <a:cubicBezTo>
                      <a:pt x="8958" y="48108"/>
                      <a:pt x="9083" y="48132"/>
                      <a:pt x="9198" y="48132"/>
                    </a:cubicBezTo>
                    <a:cubicBezTo>
                      <a:pt x="9573" y="48132"/>
                      <a:pt x="9851" y="47879"/>
                      <a:pt x="10100" y="47553"/>
                    </a:cubicBezTo>
                    <a:lnTo>
                      <a:pt x="10126" y="47553"/>
                    </a:lnTo>
                    <a:cubicBezTo>
                      <a:pt x="10226" y="47578"/>
                      <a:pt x="10301" y="47578"/>
                      <a:pt x="10401" y="47578"/>
                    </a:cubicBezTo>
                    <a:cubicBezTo>
                      <a:pt x="10602" y="47528"/>
                      <a:pt x="10777" y="47503"/>
                      <a:pt x="10953" y="47453"/>
                    </a:cubicBezTo>
                    <a:cubicBezTo>
                      <a:pt x="12106" y="46952"/>
                      <a:pt x="13334" y="46676"/>
                      <a:pt x="14537" y="46300"/>
                    </a:cubicBezTo>
                    <a:cubicBezTo>
                      <a:pt x="14762" y="46150"/>
                      <a:pt x="15038" y="46100"/>
                      <a:pt x="15314" y="46050"/>
                    </a:cubicBezTo>
                    <a:cubicBezTo>
                      <a:pt x="15389" y="46024"/>
                      <a:pt x="15489" y="45999"/>
                      <a:pt x="15564" y="45949"/>
                    </a:cubicBezTo>
                    <a:cubicBezTo>
                      <a:pt x="15564" y="45924"/>
                      <a:pt x="15589" y="45899"/>
                      <a:pt x="15589" y="45874"/>
                    </a:cubicBezTo>
                    <a:cubicBezTo>
                      <a:pt x="15614" y="45874"/>
                      <a:pt x="15664" y="45899"/>
                      <a:pt x="15664" y="45899"/>
                    </a:cubicBezTo>
                    <a:lnTo>
                      <a:pt x="15715" y="45874"/>
                    </a:lnTo>
                    <a:cubicBezTo>
                      <a:pt x="15765" y="45924"/>
                      <a:pt x="15815" y="45974"/>
                      <a:pt x="15890" y="45999"/>
                    </a:cubicBezTo>
                    <a:cubicBezTo>
                      <a:pt x="15948" y="46007"/>
                      <a:pt x="16004" y="46012"/>
                      <a:pt x="16057" y="46012"/>
                    </a:cubicBezTo>
                    <a:cubicBezTo>
                      <a:pt x="16188" y="46012"/>
                      <a:pt x="16302" y="45981"/>
                      <a:pt x="16391" y="45874"/>
                    </a:cubicBezTo>
                    <a:cubicBezTo>
                      <a:pt x="16446" y="45916"/>
                      <a:pt x="16502" y="45934"/>
                      <a:pt x="16557" y="45934"/>
                    </a:cubicBezTo>
                    <a:cubicBezTo>
                      <a:pt x="16602" y="45934"/>
                      <a:pt x="16647" y="45922"/>
                      <a:pt x="16692" y="45899"/>
                    </a:cubicBezTo>
                    <a:cubicBezTo>
                      <a:pt x="18772" y="46526"/>
                      <a:pt x="20176" y="48080"/>
                      <a:pt x="21629" y="49558"/>
                    </a:cubicBezTo>
                    <a:cubicBezTo>
                      <a:pt x="22106" y="50060"/>
                      <a:pt x="22607" y="50511"/>
                      <a:pt x="23258" y="50811"/>
                    </a:cubicBezTo>
                    <a:cubicBezTo>
                      <a:pt x="23459" y="50862"/>
                      <a:pt x="23685" y="50912"/>
                      <a:pt x="23885" y="50987"/>
                    </a:cubicBezTo>
                    <a:cubicBezTo>
                      <a:pt x="23985" y="51012"/>
                      <a:pt x="24060" y="51037"/>
                      <a:pt x="24161" y="51037"/>
                    </a:cubicBezTo>
                    <a:cubicBezTo>
                      <a:pt x="24197" y="51044"/>
                      <a:pt x="24234" y="51047"/>
                      <a:pt x="24271" y="51047"/>
                    </a:cubicBezTo>
                    <a:cubicBezTo>
                      <a:pt x="24362" y="51047"/>
                      <a:pt x="24455" y="51030"/>
                      <a:pt x="24562" y="51012"/>
                    </a:cubicBezTo>
                    <a:cubicBezTo>
                      <a:pt x="24587" y="50987"/>
                      <a:pt x="24637" y="50962"/>
                      <a:pt x="24687" y="50937"/>
                    </a:cubicBezTo>
                    <a:cubicBezTo>
                      <a:pt x="24779" y="50992"/>
                      <a:pt x="24868" y="51013"/>
                      <a:pt x="24956" y="51013"/>
                    </a:cubicBezTo>
                    <a:cubicBezTo>
                      <a:pt x="25107" y="51013"/>
                      <a:pt x="25255" y="50950"/>
                      <a:pt x="25414" y="50887"/>
                    </a:cubicBezTo>
                    <a:cubicBezTo>
                      <a:pt x="25489" y="50761"/>
                      <a:pt x="25589" y="50686"/>
                      <a:pt x="25690" y="50611"/>
                    </a:cubicBezTo>
                    <a:cubicBezTo>
                      <a:pt x="25740" y="50586"/>
                      <a:pt x="25765" y="50561"/>
                      <a:pt x="25815" y="50536"/>
                    </a:cubicBezTo>
                    <a:cubicBezTo>
                      <a:pt x="25890" y="50486"/>
                      <a:pt x="25965" y="50461"/>
                      <a:pt x="26065" y="50436"/>
                    </a:cubicBezTo>
                    <a:cubicBezTo>
                      <a:pt x="26466" y="50135"/>
                      <a:pt x="26842" y="49809"/>
                      <a:pt x="27168" y="49458"/>
                    </a:cubicBezTo>
                    <a:lnTo>
                      <a:pt x="28196" y="48305"/>
                    </a:lnTo>
                    <a:cubicBezTo>
                      <a:pt x="28722" y="48004"/>
                      <a:pt x="29274" y="47729"/>
                      <a:pt x="29800" y="47428"/>
                    </a:cubicBezTo>
                    <a:cubicBezTo>
                      <a:pt x="29825" y="47432"/>
                      <a:pt x="29850" y="47434"/>
                      <a:pt x="29875" y="47434"/>
                    </a:cubicBezTo>
                    <a:cubicBezTo>
                      <a:pt x="30000" y="47434"/>
                      <a:pt x="30121" y="47382"/>
                      <a:pt x="30226" y="47278"/>
                    </a:cubicBezTo>
                    <a:lnTo>
                      <a:pt x="30301" y="47278"/>
                    </a:lnTo>
                    <a:lnTo>
                      <a:pt x="30401" y="47253"/>
                    </a:lnTo>
                    <a:cubicBezTo>
                      <a:pt x="30727" y="47278"/>
                      <a:pt x="31053" y="47278"/>
                      <a:pt x="31379" y="47278"/>
                    </a:cubicBezTo>
                    <a:cubicBezTo>
                      <a:pt x="32331" y="47603"/>
                      <a:pt x="33183" y="48105"/>
                      <a:pt x="34010" y="48656"/>
                    </a:cubicBezTo>
                    <a:cubicBezTo>
                      <a:pt x="34336" y="49032"/>
                      <a:pt x="34812" y="49157"/>
                      <a:pt x="35213" y="49433"/>
                    </a:cubicBezTo>
                    <a:cubicBezTo>
                      <a:pt x="35448" y="49613"/>
                      <a:pt x="35708" y="49755"/>
                      <a:pt x="35994" y="49755"/>
                    </a:cubicBezTo>
                    <a:cubicBezTo>
                      <a:pt x="36106" y="49755"/>
                      <a:pt x="36222" y="49733"/>
                      <a:pt x="36341" y="49684"/>
                    </a:cubicBezTo>
                    <a:lnTo>
                      <a:pt x="36366" y="49684"/>
                    </a:lnTo>
                    <a:cubicBezTo>
                      <a:pt x="36366" y="49759"/>
                      <a:pt x="36391" y="49809"/>
                      <a:pt x="36391" y="49859"/>
                    </a:cubicBezTo>
                    <a:cubicBezTo>
                      <a:pt x="36523" y="49880"/>
                      <a:pt x="36656" y="49890"/>
                      <a:pt x="36788" y="49890"/>
                    </a:cubicBezTo>
                    <a:cubicBezTo>
                      <a:pt x="37784" y="49890"/>
                      <a:pt x="38744" y="49327"/>
                      <a:pt x="39098" y="48531"/>
                    </a:cubicBezTo>
                    <a:cubicBezTo>
                      <a:pt x="39374" y="48506"/>
                      <a:pt x="39449" y="48255"/>
                      <a:pt x="39599" y="48055"/>
                    </a:cubicBezTo>
                    <a:cubicBezTo>
                      <a:pt x="39700" y="48030"/>
                      <a:pt x="39775" y="47954"/>
                      <a:pt x="39800" y="47854"/>
                    </a:cubicBezTo>
                    <a:cubicBezTo>
                      <a:pt x="39800" y="47854"/>
                      <a:pt x="39775" y="47829"/>
                      <a:pt x="39775" y="47829"/>
                    </a:cubicBezTo>
                    <a:cubicBezTo>
                      <a:pt x="39850" y="47654"/>
                      <a:pt x="39925" y="47453"/>
                      <a:pt x="40000" y="47278"/>
                    </a:cubicBezTo>
                    <a:cubicBezTo>
                      <a:pt x="40201" y="47002"/>
                      <a:pt x="40376" y="46726"/>
                      <a:pt x="40527" y="46426"/>
                    </a:cubicBezTo>
                    <a:cubicBezTo>
                      <a:pt x="40552" y="46451"/>
                      <a:pt x="40552" y="46476"/>
                      <a:pt x="40577" y="46501"/>
                    </a:cubicBezTo>
                    <a:cubicBezTo>
                      <a:pt x="40752" y="49057"/>
                      <a:pt x="40552" y="51639"/>
                      <a:pt x="40527" y="54220"/>
                    </a:cubicBezTo>
                    <a:cubicBezTo>
                      <a:pt x="40527" y="54421"/>
                      <a:pt x="40527" y="54646"/>
                      <a:pt x="40527" y="54847"/>
                    </a:cubicBezTo>
                    <a:cubicBezTo>
                      <a:pt x="40527" y="55799"/>
                      <a:pt x="40552" y="56751"/>
                      <a:pt x="40502" y="57729"/>
                    </a:cubicBezTo>
                    <a:cubicBezTo>
                      <a:pt x="40477" y="62040"/>
                      <a:pt x="40552" y="66375"/>
                      <a:pt x="40426" y="70711"/>
                    </a:cubicBezTo>
                    <a:cubicBezTo>
                      <a:pt x="40351" y="73970"/>
                      <a:pt x="40251" y="77228"/>
                      <a:pt x="40326" y="80486"/>
                    </a:cubicBezTo>
                    <a:cubicBezTo>
                      <a:pt x="40326" y="80711"/>
                      <a:pt x="40326" y="80962"/>
                      <a:pt x="40301" y="81213"/>
                    </a:cubicBezTo>
                    <a:cubicBezTo>
                      <a:pt x="40326" y="82516"/>
                      <a:pt x="40301" y="83844"/>
                      <a:pt x="40326" y="85173"/>
                    </a:cubicBezTo>
                    <a:cubicBezTo>
                      <a:pt x="40326" y="85348"/>
                      <a:pt x="40326" y="85523"/>
                      <a:pt x="40326" y="85724"/>
                    </a:cubicBezTo>
                    <a:cubicBezTo>
                      <a:pt x="39950" y="86150"/>
                      <a:pt x="39449" y="86426"/>
                      <a:pt x="39023" y="86752"/>
                    </a:cubicBezTo>
                    <a:lnTo>
                      <a:pt x="38998" y="86752"/>
                    </a:lnTo>
                    <a:cubicBezTo>
                      <a:pt x="38948" y="86827"/>
                      <a:pt x="38873" y="86877"/>
                      <a:pt x="38822" y="86927"/>
                    </a:cubicBezTo>
                    <a:cubicBezTo>
                      <a:pt x="38522" y="86952"/>
                      <a:pt x="38321" y="87077"/>
                      <a:pt x="38196" y="87328"/>
                    </a:cubicBezTo>
                    <a:cubicBezTo>
                      <a:pt x="37269" y="87554"/>
                      <a:pt x="36467" y="88055"/>
                      <a:pt x="35589" y="88356"/>
                    </a:cubicBezTo>
                    <a:cubicBezTo>
                      <a:pt x="34612" y="88581"/>
                      <a:pt x="33760" y="89107"/>
                      <a:pt x="32782" y="89283"/>
                    </a:cubicBezTo>
                    <a:cubicBezTo>
                      <a:pt x="32632" y="89308"/>
                      <a:pt x="32532" y="89458"/>
                      <a:pt x="32381" y="89559"/>
                    </a:cubicBezTo>
                    <a:lnTo>
                      <a:pt x="32181" y="89559"/>
                    </a:lnTo>
                    <a:cubicBezTo>
                      <a:pt x="32146" y="89554"/>
                      <a:pt x="32112" y="89551"/>
                      <a:pt x="32078" y="89551"/>
                    </a:cubicBezTo>
                    <a:cubicBezTo>
                      <a:pt x="31770" y="89551"/>
                      <a:pt x="31497" y="89739"/>
                      <a:pt x="31203" y="89784"/>
                    </a:cubicBezTo>
                    <a:cubicBezTo>
                      <a:pt x="30477" y="90035"/>
                      <a:pt x="29750" y="90185"/>
                      <a:pt x="28973" y="90185"/>
                    </a:cubicBezTo>
                    <a:cubicBezTo>
                      <a:pt x="28847" y="90185"/>
                      <a:pt x="28722" y="90185"/>
                      <a:pt x="28622" y="90160"/>
                    </a:cubicBezTo>
                    <a:cubicBezTo>
                      <a:pt x="28522" y="90310"/>
                      <a:pt x="28346" y="90361"/>
                      <a:pt x="28171" y="90361"/>
                    </a:cubicBezTo>
                    <a:cubicBezTo>
                      <a:pt x="27688" y="90361"/>
                      <a:pt x="27227" y="90592"/>
                      <a:pt x="26729" y="90592"/>
                    </a:cubicBezTo>
                    <a:cubicBezTo>
                      <a:pt x="26683" y="90592"/>
                      <a:pt x="26638" y="90590"/>
                      <a:pt x="26592" y="90586"/>
                    </a:cubicBezTo>
                    <a:cubicBezTo>
                      <a:pt x="26503" y="90574"/>
                      <a:pt x="26417" y="90568"/>
                      <a:pt x="26334" y="90568"/>
                    </a:cubicBezTo>
                    <a:cubicBezTo>
                      <a:pt x="26063" y="90568"/>
                      <a:pt x="25819" y="90633"/>
                      <a:pt x="25589" y="90787"/>
                    </a:cubicBezTo>
                    <a:cubicBezTo>
                      <a:pt x="25380" y="90771"/>
                      <a:pt x="25171" y="90760"/>
                      <a:pt x="24963" y="90760"/>
                    </a:cubicBezTo>
                    <a:cubicBezTo>
                      <a:pt x="24497" y="90760"/>
                      <a:pt x="24035" y="90814"/>
                      <a:pt x="23584" y="90987"/>
                    </a:cubicBezTo>
                    <a:lnTo>
                      <a:pt x="23158" y="90987"/>
                    </a:lnTo>
                    <a:cubicBezTo>
                      <a:pt x="22281" y="90987"/>
                      <a:pt x="21379" y="90987"/>
                      <a:pt x="20502" y="90962"/>
                    </a:cubicBezTo>
                    <a:cubicBezTo>
                      <a:pt x="20423" y="90962"/>
                      <a:pt x="20346" y="90958"/>
                      <a:pt x="20271" y="90958"/>
                    </a:cubicBezTo>
                    <a:cubicBezTo>
                      <a:pt x="20085" y="90958"/>
                      <a:pt x="19911" y="90984"/>
                      <a:pt x="19750" y="91163"/>
                    </a:cubicBezTo>
                    <a:lnTo>
                      <a:pt x="19374" y="91163"/>
                    </a:lnTo>
                    <a:cubicBezTo>
                      <a:pt x="19121" y="90991"/>
                      <a:pt x="18848" y="90955"/>
                      <a:pt x="18568" y="90955"/>
                    </a:cubicBezTo>
                    <a:cubicBezTo>
                      <a:pt x="18371" y="90955"/>
                      <a:pt x="18170" y="90973"/>
                      <a:pt x="17971" y="90973"/>
                    </a:cubicBezTo>
                    <a:cubicBezTo>
                      <a:pt x="17836" y="90973"/>
                      <a:pt x="17701" y="90965"/>
                      <a:pt x="17569" y="90937"/>
                    </a:cubicBezTo>
                    <a:cubicBezTo>
                      <a:pt x="17494" y="90887"/>
                      <a:pt x="17419" y="90837"/>
                      <a:pt x="17344" y="90787"/>
                    </a:cubicBezTo>
                    <a:cubicBezTo>
                      <a:pt x="17190" y="90741"/>
                      <a:pt x="17037" y="90695"/>
                      <a:pt x="16877" y="90695"/>
                    </a:cubicBezTo>
                    <a:cubicBezTo>
                      <a:pt x="16777" y="90695"/>
                      <a:pt x="16674" y="90713"/>
                      <a:pt x="16567" y="90762"/>
                    </a:cubicBezTo>
                    <a:lnTo>
                      <a:pt x="16166" y="90762"/>
                    </a:lnTo>
                    <a:cubicBezTo>
                      <a:pt x="16093" y="90870"/>
                      <a:pt x="16020" y="90907"/>
                      <a:pt x="15949" y="90907"/>
                    </a:cubicBezTo>
                    <a:cubicBezTo>
                      <a:pt x="15823" y="90907"/>
                      <a:pt x="15701" y="90794"/>
                      <a:pt x="15589" y="90762"/>
                    </a:cubicBezTo>
                    <a:lnTo>
                      <a:pt x="14762" y="90762"/>
                    </a:lnTo>
                    <a:cubicBezTo>
                      <a:pt x="14537" y="90581"/>
                      <a:pt x="14296" y="90538"/>
                      <a:pt x="14051" y="90538"/>
                    </a:cubicBezTo>
                    <a:cubicBezTo>
                      <a:pt x="13824" y="90538"/>
                      <a:pt x="13595" y="90575"/>
                      <a:pt x="13371" y="90575"/>
                    </a:cubicBezTo>
                    <a:cubicBezTo>
                      <a:pt x="13299" y="90575"/>
                      <a:pt x="13228" y="90571"/>
                      <a:pt x="13158" y="90561"/>
                    </a:cubicBezTo>
                    <a:cubicBezTo>
                      <a:pt x="13083" y="90386"/>
                      <a:pt x="12933" y="90361"/>
                      <a:pt x="12757" y="90361"/>
                    </a:cubicBezTo>
                    <a:lnTo>
                      <a:pt x="12356" y="90361"/>
                    </a:lnTo>
                    <a:cubicBezTo>
                      <a:pt x="12356" y="90285"/>
                      <a:pt x="12356" y="90235"/>
                      <a:pt x="12356" y="90160"/>
                    </a:cubicBezTo>
                    <a:lnTo>
                      <a:pt x="12055" y="90160"/>
                    </a:lnTo>
                    <a:cubicBezTo>
                      <a:pt x="11905" y="90085"/>
                      <a:pt x="11730" y="90060"/>
                      <a:pt x="11554" y="90035"/>
                    </a:cubicBezTo>
                    <a:cubicBezTo>
                      <a:pt x="11429" y="90035"/>
                      <a:pt x="11329" y="90035"/>
                      <a:pt x="11228" y="90110"/>
                    </a:cubicBezTo>
                    <a:cubicBezTo>
                      <a:pt x="11203" y="90110"/>
                      <a:pt x="11178" y="90085"/>
                      <a:pt x="11178" y="90060"/>
                    </a:cubicBezTo>
                    <a:cubicBezTo>
                      <a:pt x="10752" y="89734"/>
                      <a:pt x="10251" y="89709"/>
                      <a:pt x="9800" y="89534"/>
                    </a:cubicBezTo>
                    <a:cubicBezTo>
                      <a:pt x="9654" y="89437"/>
                      <a:pt x="9499" y="89410"/>
                      <a:pt x="9339" y="89410"/>
                    </a:cubicBezTo>
                    <a:cubicBezTo>
                      <a:pt x="9144" y="89410"/>
                      <a:pt x="8944" y="89450"/>
                      <a:pt x="8750" y="89450"/>
                    </a:cubicBezTo>
                    <a:cubicBezTo>
                      <a:pt x="8610" y="89450"/>
                      <a:pt x="8474" y="89429"/>
                      <a:pt x="8346" y="89358"/>
                    </a:cubicBezTo>
                    <a:cubicBezTo>
                      <a:pt x="7594" y="89158"/>
                      <a:pt x="6767" y="89158"/>
                      <a:pt x="6141" y="88556"/>
                    </a:cubicBezTo>
                    <a:lnTo>
                      <a:pt x="5940" y="88556"/>
                    </a:lnTo>
                    <a:cubicBezTo>
                      <a:pt x="5840" y="88280"/>
                      <a:pt x="5639" y="88155"/>
                      <a:pt x="5339" y="88155"/>
                    </a:cubicBezTo>
                    <a:lnTo>
                      <a:pt x="5138" y="88155"/>
                    </a:lnTo>
                    <a:cubicBezTo>
                      <a:pt x="5088" y="88155"/>
                      <a:pt x="5013" y="88155"/>
                      <a:pt x="4963" y="88180"/>
                    </a:cubicBezTo>
                    <a:cubicBezTo>
                      <a:pt x="4612" y="88030"/>
                      <a:pt x="4336" y="87779"/>
                      <a:pt x="3960" y="87754"/>
                    </a:cubicBezTo>
                    <a:cubicBezTo>
                      <a:pt x="3735" y="87503"/>
                      <a:pt x="3484" y="87378"/>
                      <a:pt x="3158" y="87328"/>
                    </a:cubicBezTo>
                    <a:cubicBezTo>
                      <a:pt x="2907" y="86927"/>
                      <a:pt x="2356" y="86852"/>
                      <a:pt x="2131" y="86376"/>
                    </a:cubicBezTo>
                    <a:cubicBezTo>
                      <a:pt x="1780" y="86025"/>
                      <a:pt x="1554" y="85649"/>
                      <a:pt x="1429" y="85248"/>
                    </a:cubicBezTo>
                    <a:cubicBezTo>
                      <a:pt x="1404" y="84646"/>
                      <a:pt x="1404" y="84070"/>
                      <a:pt x="1454" y="83493"/>
                    </a:cubicBezTo>
                    <a:cubicBezTo>
                      <a:pt x="1379" y="82842"/>
                      <a:pt x="1604" y="82140"/>
                      <a:pt x="1253" y="81538"/>
                    </a:cubicBezTo>
                    <a:cubicBezTo>
                      <a:pt x="1253" y="81438"/>
                      <a:pt x="1278" y="81338"/>
                      <a:pt x="1278" y="81263"/>
                    </a:cubicBezTo>
                    <a:cubicBezTo>
                      <a:pt x="1203" y="80962"/>
                      <a:pt x="1228" y="80686"/>
                      <a:pt x="1278" y="80386"/>
                    </a:cubicBezTo>
                    <a:cubicBezTo>
                      <a:pt x="1278" y="80285"/>
                      <a:pt x="1278" y="80185"/>
                      <a:pt x="1253" y="80085"/>
                    </a:cubicBezTo>
                    <a:cubicBezTo>
                      <a:pt x="1253" y="80035"/>
                      <a:pt x="1228" y="79985"/>
                      <a:pt x="1228" y="79934"/>
                    </a:cubicBezTo>
                    <a:cubicBezTo>
                      <a:pt x="1203" y="77729"/>
                      <a:pt x="1228" y="75523"/>
                      <a:pt x="1228" y="73318"/>
                    </a:cubicBezTo>
                    <a:cubicBezTo>
                      <a:pt x="1228" y="73193"/>
                      <a:pt x="1228" y="73092"/>
                      <a:pt x="1228" y="72967"/>
                    </a:cubicBezTo>
                    <a:cubicBezTo>
                      <a:pt x="1203" y="72691"/>
                      <a:pt x="1203" y="72441"/>
                      <a:pt x="1203" y="72165"/>
                    </a:cubicBezTo>
                    <a:cubicBezTo>
                      <a:pt x="1203" y="71814"/>
                      <a:pt x="1203" y="71463"/>
                      <a:pt x="1203" y="71112"/>
                    </a:cubicBezTo>
                    <a:cubicBezTo>
                      <a:pt x="1203" y="71012"/>
                      <a:pt x="1203" y="70912"/>
                      <a:pt x="1178" y="70812"/>
                    </a:cubicBezTo>
                    <a:cubicBezTo>
                      <a:pt x="1178" y="70736"/>
                      <a:pt x="1178" y="70636"/>
                      <a:pt x="1178" y="70536"/>
                    </a:cubicBezTo>
                    <a:cubicBezTo>
                      <a:pt x="1178" y="70411"/>
                      <a:pt x="1153" y="70285"/>
                      <a:pt x="1153" y="70135"/>
                    </a:cubicBezTo>
                    <a:cubicBezTo>
                      <a:pt x="1153" y="70010"/>
                      <a:pt x="1128" y="69884"/>
                      <a:pt x="1103" y="69759"/>
                    </a:cubicBezTo>
                    <a:cubicBezTo>
                      <a:pt x="1053" y="69609"/>
                      <a:pt x="1028" y="69458"/>
                      <a:pt x="1053" y="69308"/>
                    </a:cubicBezTo>
                    <a:cubicBezTo>
                      <a:pt x="1078" y="69183"/>
                      <a:pt x="1078" y="69082"/>
                      <a:pt x="1028" y="68957"/>
                    </a:cubicBezTo>
                    <a:cubicBezTo>
                      <a:pt x="978" y="68932"/>
                      <a:pt x="953" y="68882"/>
                      <a:pt x="953" y="68857"/>
                    </a:cubicBezTo>
                    <a:cubicBezTo>
                      <a:pt x="953" y="68832"/>
                      <a:pt x="953" y="68807"/>
                      <a:pt x="953" y="68807"/>
                    </a:cubicBezTo>
                    <a:cubicBezTo>
                      <a:pt x="953" y="68756"/>
                      <a:pt x="978" y="68731"/>
                      <a:pt x="1028" y="68681"/>
                    </a:cubicBezTo>
                    <a:cubicBezTo>
                      <a:pt x="1053" y="68606"/>
                      <a:pt x="1078" y="68531"/>
                      <a:pt x="1078" y="68431"/>
                    </a:cubicBezTo>
                    <a:cubicBezTo>
                      <a:pt x="1128" y="68205"/>
                      <a:pt x="1253" y="67980"/>
                      <a:pt x="1253" y="67754"/>
                    </a:cubicBezTo>
                    <a:cubicBezTo>
                      <a:pt x="1228" y="63543"/>
                      <a:pt x="1278" y="59333"/>
                      <a:pt x="1228" y="55122"/>
                    </a:cubicBezTo>
                    <a:cubicBezTo>
                      <a:pt x="1153" y="51438"/>
                      <a:pt x="1178" y="47779"/>
                      <a:pt x="1028" y="44120"/>
                    </a:cubicBezTo>
                    <a:cubicBezTo>
                      <a:pt x="1028" y="44070"/>
                      <a:pt x="1028" y="44045"/>
                      <a:pt x="1028" y="43994"/>
                    </a:cubicBezTo>
                    <a:close/>
                    <a:moveTo>
                      <a:pt x="40326" y="86601"/>
                    </a:moveTo>
                    <a:cubicBezTo>
                      <a:pt x="40326" y="86626"/>
                      <a:pt x="40326" y="86651"/>
                      <a:pt x="40326" y="86676"/>
                    </a:cubicBezTo>
                    <a:cubicBezTo>
                      <a:pt x="40351" y="88556"/>
                      <a:pt x="40351" y="88556"/>
                      <a:pt x="38572" y="89308"/>
                    </a:cubicBezTo>
                    <a:cubicBezTo>
                      <a:pt x="37670" y="89709"/>
                      <a:pt x="36717" y="90060"/>
                      <a:pt x="35765" y="90361"/>
                    </a:cubicBezTo>
                    <a:cubicBezTo>
                      <a:pt x="30668" y="92015"/>
                      <a:pt x="25455" y="92757"/>
                      <a:pt x="20125" y="92757"/>
                    </a:cubicBezTo>
                    <a:cubicBezTo>
                      <a:pt x="19401" y="92757"/>
                      <a:pt x="18674" y="92743"/>
                      <a:pt x="17945" y="92716"/>
                    </a:cubicBezTo>
                    <a:cubicBezTo>
                      <a:pt x="13659" y="92566"/>
                      <a:pt x="9524" y="91914"/>
                      <a:pt x="5514" y="90411"/>
                    </a:cubicBezTo>
                    <a:cubicBezTo>
                      <a:pt x="5261" y="90326"/>
                      <a:pt x="5020" y="90208"/>
                      <a:pt x="4767" y="90208"/>
                    </a:cubicBezTo>
                    <a:cubicBezTo>
                      <a:pt x="4644" y="90208"/>
                      <a:pt x="4518" y="90236"/>
                      <a:pt x="4386" y="90310"/>
                    </a:cubicBezTo>
                    <a:cubicBezTo>
                      <a:pt x="4361" y="90285"/>
                      <a:pt x="4361" y="90260"/>
                      <a:pt x="4336" y="90260"/>
                    </a:cubicBezTo>
                    <a:cubicBezTo>
                      <a:pt x="4336" y="90235"/>
                      <a:pt x="4336" y="90235"/>
                      <a:pt x="4336" y="90210"/>
                    </a:cubicBezTo>
                    <a:cubicBezTo>
                      <a:pt x="4286" y="90135"/>
                      <a:pt x="4211" y="90085"/>
                      <a:pt x="4161" y="90035"/>
                    </a:cubicBezTo>
                    <a:cubicBezTo>
                      <a:pt x="4085" y="89985"/>
                      <a:pt x="4010" y="89935"/>
                      <a:pt x="3935" y="89909"/>
                    </a:cubicBezTo>
                    <a:cubicBezTo>
                      <a:pt x="3835" y="89834"/>
                      <a:pt x="3735" y="89734"/>
                      <a:pt x="3634" y="89659"/>
                    </a:cubicBezTo>
                    <a:cubicBezTo>
                      <a:pt x="3233" y="89408"/>
                      <a:pt x="2857" y="89132"/>
                      <a:pt x="2431" y="88932"/>
                    </a:cubicBezTo>
                    <a:cubicBezTo>
                      <a:pt x="1629" y="88581"/>
                      <a:pt x="1278" y="87980"/>
                      <a:pt x="1404" y="87102"/>
                    </a:cubicBezTo>
                    <a:cubicBezTo>
                      <a:pt x="1404" y="86952"/>
                      <a:pt x="1429" y="86777"/>
                      <a:pt x="1429" y="86626"/>
                    </a:cubicBezTo>
                    <a:cubicBezTo>
                      <a:pt x="1479" y="86726"/>
                      <a:pt x="1579" y="86752"/>
                      <a:pt x="1704" y="86777"/>
                    </a:cubicBezTo>
                    <a:cubicBezTo>
                      <a:pt x="2005" y="87203"/>
                      <a:pt x="2506" y="87353"/>
                      <a:pt x="2933" y="87579"/>
                    </a:cubicBezTo>
                    <a:cubicBezTo>
                      <a:pt x="3108" y="87904"/>
                      <a:pt x="3434" y="88030"/>
                      <a:pt x="3735" y="88155"/>
                    </a:cubicBezTo>
                    <a:cubicBezTo>
                      <a:pt x="3960" y="88356"/>
                      <a:pt x="4211" y="88506"/>
                      <a:pt x="4486" y="88581"/>
                    </a:cubicBezTo>
                    <a:cubicBezTo>
                      <a:pt x="4562" y="88681"/>
                      <a:pt x="4637" y="88731"/>
                      <a:pt x="4737" y="88731"/>
                    </a:cubicBezTo>
                    <a:cubicBezTo>
                      <a:pt x="4812" y="88731"/>
                      <a:pt x="4862" y="88757"/>
                      <a:pt x="4938" y="88757"/>
                    </a:cubicBezTo>
                    <a:cubicBezTo>
                      <a:pt x="6993" y="89734"/>
                      <a:pt x="9148" y="90336"/>
                      <a:pt x="11354" y="90737"/>
                    </a:cubicBezTo>
                    <a:cubicBezTo>
                      <a:pt x="11744" y="90867"/>
                      <a:pt x="12135" y="90997"/>
                      <a:pt x="12542" y="90997"/>
                    </a:cubicBezTo>
                    <a:cubicBezTo>
                      <a:pt x="12605" y="90997"/>
                      <a:pt x="12668" y="90994"/>
                      <a:pt x="12732" y="90987"/>
                    </a:cubicBezTo>
                    <a:cubicBezTo>
                      <a:pt x="13108" y="91213"/>
                      <a:pt x="13534" y="91138"/>
                      <a:pt x="13960" y="91163"/>
                    </a:cubicBezTo>
                    <a:lnTo>
                      <a:pt x="13985" y="91163"/>
                    </a:lnTo>
                    <a:cubicBezTo>
                      <a:pt x="14054" y="91259"/>
                      <a:pt x="14123" y="91317"/>
                      <a:pt x="14196" y="91317"/>
                    </a:cubicBezTo>
                    <a:cubicBezTo>
                      <a:pt x="14256" y="91317"/>
                      <a:pt x="14318" y="91278"/>
                      <a:pt x="14386" y="91188"/>
                    </a:cubicBezTo>
                    <a:lnTo>
                      <a:pt x="14461" y="91213"/>
                    </a:lnTo>
                    <a:cubicBezTo>
                      <a:pt x="14461" y="91213"/>
                      <a:pt x="14562" y="91163"/>
                      <a:pt x="14562" y="91163"/>
                    </a:cubicBezTo>
                    <a:cubicBezTo>
                      <a:pt x="14750" y="91319"/>
                      <a:pt x="14957" y="91349"/>
                      <a:pt x="15172" y="91349"/>
                    </a:cubicBezTo>
                    <a:cubicBezTo>
                      <a:pt x="15301" y="91349"/>
                      <a:pt x="15433" y="91338"/>
                      <a:pt x="15564" y="91338"/>
                    </a:cubicBezTo>
                    <a:cubicBezTo>
                      <a:pt x="16355" y="91531"/>
                      <a:pt x="17146" y="91589"/>
                      <a:pt x="17945" y="91589"/>
                    </a:cubicBezTo>
                    <a:cubicBezTo>
                      <a:pt x="18286" y="91589"/>
                      <a:pt x="18628" y="91579"/>
                      <a:pt x="18973" y="91564"/>
                    </a:cubicBezTo>
                    <a:lnTo>
                      <a:pt x="19173" y="91564"/>
                    </a:lnTo>
                    <a:cubicBezTo>
                      <a:pt x="19611" y="91605"/>
                      <a:pt x="20050" y="91620"/>
                      <a:pt x="20490" y="91620"/>
                    </a:cubicBezTo>
                    <a:cubicBezTo>
                      <a:pt x="21664" y="91620"/>
                      <a:pt x="22844" y="91513"/>
                      <a:pt x="24010" y="91513"/>
                    </a:cubicBezTo>
                    <a:cubicBezTo>
                      <a:pt x="24537" y="91513"/>
                      <a:pt x="25138" y="91488"/>
                      <a:pt x="25589" y="91087"/>
                    </a:cubicBezTo>
                    <a:cubicBezTo>
                      <a:pt x="25589" y="91087"/>
                      <a:pt x="25664" y="91138"/>
                      <a:pt x="25664" y="91138"/>
                    </a:cubicBezTo>
                    <a:cubicBezTo>
                      <a:pt x="25664" y="91138"/>
                      <a:pt x="25765" y="91112"/>
                      <a:pt x="25765" y="91112"/>
                    </a:cubicBezTo>
                    <a:cubicBezTo>
                      <a:pt x="25859" y="91261"/>
                      <a:pt x="25976" y="91330"/>
                      <a:pt x="26103" y="91330"/>
                    </a:cubicBezTo>
                    <a:cubicBezTo>
                      <a:pt x="26211" y="91330"/>
                      <a:pt x="26326" y="91280"/>
                      <a:pt x="26441" y="91188"/>
                    </a:cubicBezTo>
                    <a:lnTo>
                      <a:pt x="26517" y="91213"/>
                    </a:lnTo>
                    <a:cubicBezTo>
                      <a:pt x="26517" y="91213"/>
                      <a:pt x="26592" y="91163"/>
                      <a:pt x="26592" y="91163"/>
                    </a:cubicBezTo>
                    <a:cubicBezTo>
                      <a:pt x="27193" y="91112"/>
                      <a:pt x="27795" y="91037"/>
                      <a:pt x="28396" y="90962"/>
                    </a:cubicBezTo>
                    <a:cubicBezTo>
                      <a:pt x="29324" y="90812"/>
                      <a:pt x="30301" y="90711"/>
                      <a:pt x="31203" y="90361"/>
                    </a:cubicBezTo>
                    <a:cubicBezTo>
                      <a:pt x="31227" y="90363"/>
                      <a:pt x="31250" y="90364"/>
                      <a:pt x="31272" y="90364"/>
                    </a:cubicBezTo>
                    <a:cubicBezTo>
                      <a:pt x="31466" y="90364"/>
                      <a:pt x="31625" y="90272"/>
                      <a:pt x="31805" y="90160"/>
                    </a:cubicBezTo>
                    <a:cubicBezTo>
                      <a:pt x="32356" y="90160"/>
                      <a:pt x="32883" y="89960"/>
                      <a:pt x="33409" y="89759"/>
                    </a:cubicBezTo>
                    <a:cubicBezTo>
                      <a:pt x="34086" y="89483"/>
                      <a:pt x="34812" y="89408"/>
                      <a:pt x="35439" y="88982"/>
                    </a:cubicBezTo>
                    <a:cubicBezTo>
                      <a:pt x="35467" y="88984"/>
                      <a:pt x="35495" y="88985"/>
                      <a:pt x="35523" y="88985"/>
                    </a:cubicBezTo>
                    <a:cubicBezTo>
                      <a:pt x="35813" y="88985"/>
                      <a:pt x="36062" y="88871"/>
                      <a:pt x="36291" y="88757"/>
                    </a:cubicBezTo>
                    <a:cubicBezTo>
                      <a:pt x="37093" y="88381"/>
                      <a:pt x="37870" y="87980"/>
                      <a:pt x="38647" y="87579"/>
                    </a:cubicBezTo>
                    <a:cubicBezTo>
                      <a:pt x="38923" y="87554"/>
                      <a:pt x="39098" y="87378"/>
                      <a:pt x="39223" y="87153"/>
                    </a:cubicBezTo>
                    <a:cubicBezTo>
                      <a:pt x="39650" y="87153"/>
                      <a:pt x="39925" y="86726"/>
                      <a:pt x="40326" y="86601"/>
                    </a:cubicBezTo>
                    <a:close/>
                    <a:moveTo>
                      <a:pt x="55170" y="1"/>
                    </a:moveTo>
                    <a:cubicBezTo>
                      <a:pt x="55085" y="1"/>
                      <a:pt x="54991" y="4"/>
                      <a:pt x="54888" y="9"/>
                    </a:cubicBezTo>
                    <a:cubicBezTo>
                      <a:pt x="53133" y="135"/>
                      <a:pt x="51379" y="210"/>
                      <a:pt x="49675" y="711"/>
                    </a:cubicBezTo>
                    <a:cubicBezTo>
                      <a:pt x="49198" y="836"/>
                      <a:pt x="48697" y="962"/>
                      <a:pt x="48196" y="962"/>
                    </a:cubicBezTo>
                    <a:cubicBezTo>
                      <a:pt x="47569" y="962"/>
                      <a:pt x="47218" y="1237"/>
                      <a:pt x="46893" y="1814"/>
                    </a:cubicBezTo>
                    <a:cubicBezTo>
                      <a:pt x="45213" y="5072"/>
                      <a:pt x="43484" y="8305"/>
                      <a:pt x="41730" y="11513"/>
                    </a:cubicBezTo>
                    <a:cubicBezTo>
                      <a:pt x="40301" y="14120"/>
                      <a:pt x="38923" y="16726"/>
                      <a:pt x="37594" y="19383"/>
                    </a:cubicBezTo>
                    <a:cubicBezTo>
                      <a:pt x="37118" y="20360"/>
                      <a:pt x="36517" y="21288"/>
                      <a:pt x="36166" y="22340"/>
                    </a:cubicBezTo>
                    <a:cubicBezTo>
                      <a:pt x="36066" y="22390"/>
                      <a:pt x="36015" y="22491"/>
                      <a:pt x="36015" y="22616"/>
                    </a:cubicBezTo>
                    <a:cubicBezTo>
                      <a:pt x="35965" y="22641"/>
                      <a:pt x="35965" y="22666"/>
                      <a:pt x="35965" y="22741"/>
                    </a:cubicBezTo>
                    <a:cubicBezTo>
                      <a:pt x="35865" y="22791"/>
                      <a:pt x="35840" y="22892"/>
                      <a:pt x="35815" y="23017"/>
                    </a:cubicBezTo>
                    <a:lnTo>
                      <a:pt x="35815" y="23042"/>
                    </a:lnTo>
                    <a:cubicBezTo>
                      <a:pt x="35665" y="23117"/>
                      <a:pt x="35589" y="23242"/>
                      <a:pt x="35564" y="23393"/>
                    </a:cubicBezTo>
                    <a:cubicBezTo>
                      <a:pt x="35414" y="23493"/>
                      <a:pt x="35414" y="23668"/>
                      <a:pt x="35414" y="23819"/>
                    </a:cubicBezTo>
                    <a:cubicBezTo>
                      <a:pt x="34712" y="24746"/>
                      <a:pt x="34311" y="25799"/>
                      <a:pt x="33835" y="26826"/>
                    </a:cubicBezTo>
                    <a:cubicBezTo>
                      <a:pt x="33558" y="27424"/>
                      <a:pt x="33226" y="27676"/>
                      <a:pt x="32685" y="27676"/>
                    </a:cubicBezTo>
                    <a:cubicBezTo>
                      <a:pt x="32590" y="27676"/>
                      <a:pt x="32489" y="27668"/>
                      <a:pt x="32381" y="27653"/>
                    </a:cubicBezTo>
                    <a:cubicBezTo>
                      <a:pt x="32187" y="27635"/>
                      <a:pt x="31992" y="27630"/>
                      <a:pt x="31798" y="27630"/>
                    </a:cubicBezTo>
                    <a:cubicBezTo>
                      <a:pt x="31585" y="27630"/>
                      <a:pt x="31373" y="27636"/>
                      <a:pt x="31160" y="27636"/>
                    </a:cubicBezTo>
                    <a:cubicBezTo>
                      <a:pt x="31041" y="27636"/>
                      <a:pt x="30922" y="27634"/>
                      <a:pt x="30802" y="27628"/>
                    </a:cubicBezTo>
                    <a:cubicBezTo>
                      <a:pt x="29399" y="27578"/>
                      <a:pt x="27995" y="27478"/>
                      <a:pt x="26592" y="27478"/>
                    </a:cubicBezTo>
                    <a:cubicBezTo>
                      <a:pt x="25303" y="27468"/>
                      <a:pt x="24013" y="27458"/>
                      <a:pt x="22722" y="27458"/>
                    </a:cubicBezTo>
                    <a:cubicBezTo>
                      <a:pt x="20851" y="27458"/>
                      <a:pt x="18977" y="27479"/>
                      <a:pt x="17093" y="27553"/>
                    </a:cubicBezTo>
                    <a:cubicBezTo>
                      <a:pt x="14035" y="27653"/>
                      <a:pt x="10978" y="27729"/>
                      <a:pt x="7920" y="28004"/>
                    </a:cubicBezTo>
                    <a:cubicBezTo>
                      <a:pt x="6466" y="28105"/>
                      <a:pt x="5013" y="28305"/>
                      <a:pt x="3534" y="28405"/>
                    </a:cubicBezTo>
                    <a:cubicBezTo>
                      <a:pt x="2557" y="28481"/>
                      <a:pt x="1654" y="28706"/>
                      <a:pt x="702" y="28957"/>
                    </a:cubicBezTo>
                    <a:cubicBezTo>
                      <a:pt x="226" y="29107"/>
                      <a:pt x="50" y="29408"/>
                      <a:pt x="50" y="29934"/>
                    </a:cubicBezTo>
                    <a:cubicBezTo>
                      <a:pt x="0" y="31939"/>
                      <a:pt x="25" y="33969"/>
                      <a:pt x="50" y="35999"/>
                    </a:cubicBezTo>
                    <a:cubicBezTo>
                      <a:pt x="100" y="38706"/>
                      <a:pt x="100" y="41388"/>
                      <a:pt x="126" y="44095"/>
                    </a:cubicBezTo>
                    <a:cubicBezTo>
                      <a:pt x="176" y="48506"/>
                      <a:pt x="151" y="52892"/>
                      <a:pt x="276" y="57303"/>
                    </a:cubicBezTo>
                    <a:cubicBezTo>
                      <a:pt x="351" y="59107"/>
                      <a:pt x="326" y="60912"/>
                      <a:pt x="351" y="62691"/>
                    </a:cubicBezTo>
                    <a:cubicBezTo>
                      <a:pt x="351" y="62892"/>
                      <a:pt x="326" y="63092"/>
                      <a:pt x="326" y="63293"/>
                    </a:cubicBezTo>
                    <a:cubicBezTo>
                      <a:pt x="326" y="65824"/>
                      <a:pt x="351" y="68355"/>
                      <a:pt x="401" y="70887"/>
                    </a:cubicBezTo>
                    <a:cubicBezTo>
                      <a:pt x="401" y="71363"/>
                      <a:pt x="251" y="71889"/>
                      <a:pt x="527" y="72340"/>
                    </a:cubicBezTo>
                    <a:cubicBezTo>
                      <a:pt x="527" y="72340"/>
                      <a:pt x="527" y="72365"/>
                      <a:pt x="527" y="72365"/>
                    </a:cubicBezTo>
                    <a:cubicBezTo>
                      <a:pt x="501" y="72340"/>
                      <a:pt x="501" y="72340"/>
                      <a:pt x="501" y="72340"/>
                    </a:cubicBezTo>
                    <a:cubicBezTo>
                      <a:pt x="451" y="72391"/>
                      <a:pt x="476" y="72466"/>
                      <a:pt x="501" y="72516"/>
                    </a:cubicBezTo>
                    <a:lnTo>
                      <a:pt x="527" y="72491"/>
                    </a:lnTo>
                    <a:lnTo>
                      <a:pt x="527" y="72491"/>
                    </a:lnTo>
                    <a:cubicBezTo>
                      <a:pt x="326" y="73318"/>
                      <a:pt x="301" y="74170"/>
                      <a:pt x="527" y="74997"/>
                    </a:cubicBezTo>
                    <a:lnTo>
                      <a:pt x="527" y="75047"/>
                    </a:lnTo>
                    <a:cubicBezTo>
                      <a:pt x="401" y="75173"/>
                      <a:pt x="401" y="75298"/>
                      <a:pt x="527" y="75398"/>
                    </a:cubicBezTo>
                    <a:cubicBezTo>
                      <a:pt x="451" y="75498"/>
                      <a:pt x="451" y="75574"/>
                      <a:pt x="527" y="75649"/>
                    </a:cubicBezTo>
                    <a:cubicBezTo>
                      <a:pt x="401" y="75774"/>
                      <a:pt x="401" y="75874"/>
                      <a:pt x="527" y="75975"/>
                    </a:cubicBezTo>
                    <a:cubicBezTo>
                      <a:pt x="476" y="76025"/>
                      <a:pt x="501" y="76075"/>
                      <a:pt x="527" y="76125"/>
                    </a:cubicBezTo>
                    <a:cubicBezTo>
                      <a:pt x="527" y="76200"/>
                      <a:pt x="527" y="76250"/>
                      <a:pt x="527" y="76325"/>
                    </a:cubicBezTo>
                    <a:cubicBezTo>
                      <a:pt x="501" y="77077"/>
                      <a:pt x="476" y="77804"/>
                      <a:pt x="552" y="78531"/>
                    </a:cubicBezTo>
                    <a:lnTo>
                      <a:pt x="552" y="78731"/>
                    </a:lnTo>
                    <a:cubicBezTo>
                      <a:pt x="552" y="78807"/>
                      <a:pt x="552" y="78857"/>
                      <a:pt x="552" y="78932"/>
                    </a:cubicBezTo>
                    <a:cubicBezTo>
                      <a:pt x="501" y="79208"/>
                      <a:pt x="501" y="79458"/>
                      <a:pt x="552" y="79734"/>
                    </a:cubicBezTo>
                    <a:cubicBezTo>
                      <a:pt x="552" y="79809"/>
                      <a:pt x="552" y="79859"/>
                      <a:pt x="552" y="79934"/>
                    </a:cubicBezTo>
                    <a:cubicBezTo>
                      <a:pt x="577" y="79934"/>
                      <a:pt x="577" y="79960"/>
                      <a:pt x="602" y="80010"/>
                    </a:cubicBezTo>
                    <a:cubicBezTo>
                      <a:pt x="602" y="80010"/>
                      <a:pt x="602" y="80010"/>
                      <a:pt x="602" y="80035"/>
                    </a:cubicBezTo>
                    <a:cubicBezTo>
                      <a:pt x="577" y="80010"/>
                      <a:pt x="577" y="79960"/>
                      <a:pt x="552" y="79934"/>
                    </a:cubicBezTo>
                    <a:cubicBezTo>
                      <a:pt x="552" y="80010"/>
                      <a:pt x="552" y="80060"/>
                      <a:pt x="552" y="80135"/>
                    </a:cubicBezTo>
                    <a:cubicBezTo>
                      <a:pt x="552" y="80260"/>
                      <a:pt x="552" y="80411"/>
                      <a:pt x="552" y="80536"/>
                    </a:cubicBezTo>
                    <a:cubicBezTo>
                      <a:pt x="501" y="80812"/>
                      <a:pt x="501" y="81062"/>
                      <a:pt x="552" y="81338"/>
                    </a:cubicBezTo>
                    <a:cubicBezTo>
                      <a:pt x="552" y="81413"/>
                      <a:pt x="552" y="81463"/>
                      <a:pt x="552" y="81538"/>
                    </a:cubicBezTo>
                    <a:cubicBezTo>
                      <a:pt x="577" y="81538"/>
                      <a:pt x="577" y="81564"/>
                      <a:pt x="602" y="81614"/>
                    </a:cubicBezTo>
                    <a:cubicBezTo>
                      <a:pt x="602" y="81614"/>
                      <a:pt x="602" y="81614"/>
                      <a:pt x="602" y="81639"/>
                    </a:cubicBezTo>
                    <a:cubicBezTo>
                      <a:pt x="577" y="81614"/>
                      <a:pt x="577" y="81564"/>
                      <a:pt x="552" y="81538"/>
                    </a:cubicBezTo>
                    <a:cubicBezTo>
                      <a:pt x="552" y="81614"/>
                      <a:pt x="552" y="81664"/>
                      <a:pt x="552" y="81739"/>
                    </a:cubicBezTo>
                    <a:cubicBezTo>
                      <a:pt x="501" y="81864"/>
                      <a:pt x="501" y="82015"/>
                      <a:pt x="577" y="82140"/>
                    </a:cubicBezTo>
                    <a:cubicBezTo>
                      <a:pt x="577" y="82265"/>
                      <a:pt x="552" y="82416"/>
                      <a:pt x="552" y="82541"/>
                    </a:cubicBezTo>
                    <a:cubicBezTo>
                      <a:pt x="552" y="82616"/>
                      <a:pt x="552" y="82666"/>
                      <a:pt x="552" y="82741"/>
                    </a:cubicBezTo>
                    <a:cubicBezTo>
                      <a:pt x="552" y="84346"/>
                      <a:pt x="577" y="85924"/>
                      <a:pt x="577" y="87528"/>
                    </a:cubicBezTo>
                    <a:cubicBezTo>
                      <a:pt x="577" y="87929"/>
                      <a:pt x="552" y="88330"/>
                      <a:pt x="577" y="88706"/>
                    </a:cubicBezTo>
                    <a:cubicBezTo>
                      <a:pt x="627" y="89308"/>
                      <a:pt x="1329" y="88832"/>
                      <a:pt x="1504" y="89258"/>
                    </a:cubicBezTo>
                    <a:cubicBezTo>
                      <a:pt x="1579" y="89383"/>
                      <a:pt x="1755" y="89458"/>
                      <a:pt x="1880" y="89559"/>
                    </a:cubicBezTo>
                    <a:cubicBezTo>
                      <a:pt x="2281" y="89834"/>
                      <a:pt x="2657" y="90085"/>
                      <a:pt x="3133" y="90160"/>
                    </a:cubicBezTo>
                    <a:cubicBezTo>
                      <a:pt x="3183" y="90260"/>
                      <a:pt x="3233" y="90310"/>
                      <a:pt x="3359" y="90310"/>
                    </a:cubicBezTo>
                    <a:cubicBezTo>
                      <a:pt x="3384" y="90361"/>
                      <a:pt x="3434" y="90386"/>
                      <a:pt x="3484" y="90386"/>
                    </a:cubicBezTo>
                    <a:cubicBezTo>
                      <a:pt x="3609" y="90536"/>
                      <a:pt x="3760" y="90561"/>
                      <a:pt x="3935" y="90586"/>
                    </a:cubicBezTo>
                    <a:cubicBezTo>
                      <a:pt x="3960" y="90686"/>
                      <a:pt x="4035" y="90737"/>
                      <a:pt x="4161" y="90737"/>
                    </a:cubicBezTo>
                    <a:cubicBezTo>
                      <a:pt x="4211" y="90737"/>
                      <a:pt x="4286" y="90762"/>
                      <a:pt x="4336" y="90762"/>
                    </a:cubicBezTo>
                    <a:cubicBezTo>
                      <a:pt x="4637" y="91062"/>
                      <a:pt x="5013" y="91188"/>
                      <a:pt x="5389" y="91313"/>
                    </a:cubicBezTo>
                    <a:cubicBezTo>
                      <a:pt x="7444" y="92040"/>
                      <a:pt x="9524" y="92566"/>
                      <a:pt x="11654" y="92967"/>
                    </a:cubicBezTo>
                    <a:cubicBezTo>
                      <a:pt x="14486" y="93518"/>
                      <a:pt x="17319" y="93694"/>
                      <a:pt x="20176" y="93694"/>
                    </a:cubicBezTo>
                    <a:cubicBezTo>
                      <a:pt x="23434" y="93669"/>
                      <a:pt x="26692" y="93418"/>
                      <a:pt x="29900" y="92742"/>
                    </a:cubicBezTo>
                    <a:cubicBezTo>
                      <a:pt x="32256" y="92265"/>
                      <a:pt x="34612" y="91664"/>
                      <a:pt x="36918" y="90887"/>
                    </a:cubicBezTo>
                    <a:cubicBezTo>
                      <a:pt x="38121" y="90486"/>
                      <a:pt x="39249" y="89909"/>
                      <a:pt x="40426" y="89433"/>
                    </a:cubicBezTo>
                    <a:cubicBezTo>
                      <a:pt x="41304" y="89057"/>
                      <a:pt x="41153" y="89183"/>
                      <a:pt x="41178" y="88280"/>
                    </a:cubicBezTo>
                    <a:cubicBezTo>
                      <a:pt x="41228" y="83017"/>
                      <a:pt x="41254" y="77729"/>
                      <a:pt x="41354" y="72466"/>
                    </a:cubicBezTo>
                    <a:cubicBezTo>
                      <a:pt x="41429" y="66300"/>
                      <a:pt x="41404" y="60135"/>
                      <a:pt x="41554" y="53969"/>
                    </a:cubicBezTo>
                    <a:cubicBezTo>
                      <a:pt x="41655" y="48230"/>
                      <a:pt x="41604" y="42491"/>
                      <a:pt x="41680" y="36751"/>
                    </a:cubicBezTo>
                    <a:cubicBezTo>
                      <a:pt x="41705" y="34721"/>
                      <a:pt x="41780" y="32716"/>
                      <a:pt x="41705" y="30686"/>
                    </a:cubicBezTo>
                    <a:cubicBezTo>
                      <a:pt x="41680" y="29207"/>
                      <a:pt x="41354" y="28856"/>
                      <a:pt x="39950" y="28455"/>
                    </a:cubicBezTo>
                    <a:cubicBezTo>
                      <a:pt x="39800" y="28405"/>
                      <a:pt x="39624" y="28430"/>
                      <a:pt x="39474" y="28405"/>
                    </a:cubicBezTo>
                    <a:cubicBezTo>
                      <a:pt x="38672" y="28080"/>
                      <a:pt x="37795" y="28180"/>
                      <a:pt x="36943" y="27929"/>
                    </a:cubicBezTo>
                    <a:cubicBezTo>
                      <a:pt x="37018" y="27704"/>
                      <a:pt x="37018" y="27578"/>
                      <a:pt x="37093" y="27478"/>
                    </a:cubicBezTo>
                    <a:cubicBezTo>
                      <a:pt x="38497" y="24846"/>
                      <a:pt x="39900" y="22240"/>
                      <a:pt x="41279" y="19633"/>
                    </a:cubicBezTo>
                    <a:cubicBezTo>
                      <a:pt x="42858" y="16701"/>
                      <a:pt x="44411" y="13744"/>
                      <a:pt x="45965" y="10811"/>
                    </a:cubicBezTo>
                    <a:cubicBezTo>
                      <a:pt x="47093" y="8731"/>
                      <a:pt x="48196" y="6626"/>
                      <a:pt x="49274" y="4546"/>
                    </a:cubicBezTo>
                    <a:cubicBezTo>
                      <a:pt x="49499" y="4120"/>
                      <a:pt x="49800" y="3919"/>
                      <a:pt x="50301" y="3919"/>
                    </a:cubicBezTo>
                    <a:cubicBezTo>
                      <a:pt x="51354" y="3919"/>
                      <a:pt x="52432" y="3794"/>
                      <a:pt x="53484" y="3769"/>
                    </a:cubicBezTo>
                    <a:cubicBezTo>
                      <a:pt x="54211" y="3719"/>
                      <a:pt x="54963" y="3719"/>
                      <a:pt x="55690" y="3719"/>
                    </a:cubicBezTo>
                    <a:cubicBezTo>
                      <a:pt x="56041" y="3719"/>
                      <a:pt x="56291" y="3643"/>
                      <a:pt x="56266" y="3242"/>
                    </a:cubicBezTo>
                    <a:cubicBezTo>
                      <a:pt x="56216" y="2490"/>
                      <a:pt x="56216" y="1764"/>
                      <a:pt x="56116" y="1037"/>
                    </a:cubicBezTo>
                    <a:cubicBezTo>
                      <a:pt x="56026" y="210"/>
                      <a:pt x="55877" y="1"/>
                      <a:pt x="55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2269575" y="2661550"/>
                <a:ext cx="151650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5270" extrusionOk="0">
                    <a:moveTo>
                      <a:pt x="2807" y="4818"/>
                    </a:moveTo>
                    <a:cubicBezTo>
                      <a:pt x="2832" y="4843"/>
                      <a:pt x="2832" y="4843"/>
                      <a:pt x="2857" y="4868"/>
                    </a:cubicBezTo>
                    <a:lnTo>
                      <a:pt x="2807" y="4868"/>
                    </a:lnTo>
                    <a:cubicBezTo>
                      <a:pt x="2807" y="4843"/>
                      <a:pt x="2807" y="4843"/>
                      <a:pt x="2807" y="4818"/>
                    </a:cubicBezTo>
                    <a:close/>
                    <a:moveTo>
                      <a:pt x="2539" y="1"/>
                    </a:moveTo>
                    <a:cubicBezTo>
                      <a:pt x="2107" y="1"/>
                      <a:pt x="1677" y="84"/>
                      <a:pt x="1278" y="257"/>
                    </a:cubicBezTo>
                    <a:cubicBezTo>
                      <a:pt x="827" y="457"/>
                      <a:pt x="577" y="758"/>
                      <a:pt x="602" y="1234"/>
                    </a:cubicBezTo>
                    <a:cubicBezTo>
                      <a:pt x="0" y="1835"/>
                      <a:pt x="276" y="2587"/>
                      <a:pt x="176" y="3264"/>
                    </a:cubicBezTo>
                    <a:cubicBezTo>
                      <a:pt x="276" y="3790"/>
                      <a:pt x="602" y="4191"/>
                      <a:pt x="827" y="4668"/>
                    </a:cubicBezTo>
                    <a:cubicBezTo>
                      <a:pt x="827" y="4743"/>
                      <a:pt x="852" y="4818"/>
                      <a:pt x="902" y="4893"/>
                    </a:cubicBezTo>
                    <a:cubicBezTo>
                      <a:pt x="953" y="4993"/>
                      <a:pt x="1053" y="5069"/>
                      <a:pt x="1153" y="5144"/>
                    </a:cubicBezTo>
                    <a:lnTo>
                      <a:pt x="1228" y="5144"/>
                    </a:lnTo>
                    <a:cubicBezTo>
                      <a:pt x="1203" y="5194"/>
                      <a:pt x="1203" y="5219"/>
                      <a:pt x="1203" y="5269"/>
                    </a:cubicBezTo>
                    <a:cubicBezTo>
                      <a:pt x="1404" y="5269"/>
                      <a:pt x="1629" y="5269"/>
                      <a:pt x="1830" y="5244"/>
                    </a:cubicBezTo>
                    <a:cubicBezTo>
                      <a:pt x="1938" y="5249"/>
                      <a:pt x="2047" y="5252"/>
                      <a:pt x="2156" y="5252"/>
                    </a:cubicBezTo>
                    <a:cubicBezTo>
                      <a:pt x="2555" y="5252"/>
                      <a:pt x="2960" y="5212"/>
                      <a:pt x="3333" y="5094"/>
                    </a:cubicBezTo>
                    <a:cubicBezTo>
                      <a:pt x="3378" y="5101"/>
                      <a:pt x="3422" y="5104"/>
                      <a:pt x="3466" y="5104"/>
                    </a:cubicBezTo>
                    <a:cubicBezTo>
                      <a:pt x="3572" y="5104"/>
                      <a:pt x="3678" y="5086"/>
                      <a:pt x="3785" y="5069"/>
                    </a:cubicBezTo>
                    <a:cubicBezTo>
                      <a:pt x="4211" y="4993"/>
                      <a:pt x="4486" y="4668"/>
                      <a:pt x="4812" y="4467"/>
                    </a:cubicBezTo>
                    <a:cubicBezTo>
                      <a:pt x="5213" y="3966"/>
                      <a:pt x="5564" y="3439"/>
                      <a:pt x="5815" y="2863"/>
                    </a:cubicBezTo>
                    <a:cubicBezTo>
                      <a:pt x="6065" y="2587"/>
                      <a:pt x="5990" y="2337"/>
                      <a:pt x="5815" y="2061"/>
                    </a:cubicBezTo>
                    <a:cubicBezTo>
                      <a:pt x="5539" y="1861"/>
                      <a:pt x="5639" y="1359"/>
                      <a:pt x="5238" y="1259"/>
                    </a:cubicBezTo>
                    <a:cubicBezTo>
                      <a:pt x="4571" y="452"/>
                      <a:pt x="3548" y="1"/>
                      <a:pt x="2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7059771-A7E2-B6A7-9A4A-A7C5B472E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422" y="1444501"/>
            <a:ext cx="7980356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53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" grpId="0"/>
      <p:bldP spid="8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419271" y="650283"/>
            <a:ext cx="1304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681804" y="668966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DF3EA5-7D5A-AA50-B64F-C69F3311CEB6}"/>
              </a:ext>
            </a:extLst>
          </p:cNvPr>
          <p:cNvGrpSpPr/>
          <p:nvPr/>
        </p:nvGrpSpPr>
        <p:grpSpPr>
          <a:xfrm>
            <a:off x="762000" y="1562100"/>
            <a:ext cx="9782175" cy="584775"/>
            <a:chOff x="1076325" y="1809750"/>
            <a:chExt cx="9782175" cy="5847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8454DE-7DA2-A28C-CE0C-DB32D441E5FC}"/>
                </a:ext>
              </a:extLst>
            </p:cNvPr>
            <p:cNvSpPr txBox="1"/>
            <p:nvPr/>
          </p:nvSpPr>
          <p:spPr>
            <a:xfrm>
              <a:off x="1076325" y="1809750"/>
              <a:ext cx="9782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1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=          kg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E186DE5-267C-36BA-833C-244EA60E0FE9}"/>
                </a:ext>
              </a:extLst>
            </p:cNvPr>
            <p:cNvSpPr/>
            <p:nvPr/>
          </p:nvSpPr>
          <p:spPr>
            <a:xfrm>
              <a:off x="2819399" y="1857375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FFE615-96FC-67BF-ED8D-4E787CDD3380}"/>
              </a:ext>
            </a:extLst>
          </p:cNvPr>
          <p:cNvGrpSpPr/>
          <p:nvPr/>
        </p:nvGrpSpPr>
        <p:grpSpPr>
          <a:xfrm>
            <a:off x="7162801" y="1590675"/>
            <a:ext cx="5290102" cy="584775"/>
            <a:chOff x="1076326" y="1809750"/>
            <a:chExt cx="5290102" cy="5847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AD0236-3186-EA4E-14A7-22C9B4588FC8}"/>
                </a:ext>
              </a:extLst>
            </p:cNvPr>
            <p:cNvSpPr txBox="1"/>
            <p:nvPr/>
          </p:nvSpPr>
          <p:spPr>
            <a:xfrm>
              <a:off x="1076326" y="1809750"/>
              <a:ext cx="52901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 kg =  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endPara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51B93F3-3532-A1FA-929D-DE7D0746D3C2}"/>
                </a:ext>
              </a:extLst>
            </p:cNvPr>
            <p:cNvSpPr/>
            <p:nvPr/>
          </p:nvSpPr>
          <p:spPr>
            <a:xfrm>
              <a:off x="2552699" y="1887192"/>
              <a:ext cx="754961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ED06D7-14D4-1D4B-0F71-FD48CF8D85C3}"/>
              </a:ext>
            </a:extLst>
          </p:cNvPr>
          <p:cNvGrpSpPr/>
          <p:nvPr/>
        </p:nvGrpSpPr>
        <p:grpSpPr>
          <a:xfrm>
            <a:off x="1266825" y="2556013"/>
            <a:ext cx="9356863" cy="584775"/>
            <a:chOff x="1501637" y="1809750"/>
            <a:chExt cx="9356863" cy="5847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987453-ECBA-E877-B683-F3A96308CF07}"/>
                </a:ext>
              </a:extLst>
            </p:cNvPr>
            <p:cNvSpPr txBox="1"/>
            <p:nvPr/>
          </p:nvSpPr>
          <p:spPr>
            <a:xfrm>
              <a:off x="1501637" y="1809750"/>
              <a:ext cx="93568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 kg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AEF6B88-D607-A02D-550E-399B9EBD62F8}"/>
                </a:ext>
              </a:extLst>
            </p:cNvPr>
            <p:cNvSpPr/>
            <p:nvPr/>
          </p:nvSpPr>
          <p:spPr>
            <a:xfrm>
              <a:off x="2606536" y="1866900"/>
              <a:ext cx="815424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1E03492-53E7-C297-A35F-281213ED0841}"/>
                </a:ext>
              </a:extLst>
            </p:cNvPr>
            <p:cNvSpPr/>
            <p:nvPr/>
          </p:nvSpPr>
          <p:spPr>
            <a:xfrm>
              <a:off x="4482961" y="1905000"/>
              <a:ext cx="815424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0845C0-0947-9345-2173-5C0411AC93A4}"/>
              </a:ext>
            </a:extLst>
          </p:cNvPr>
          <p:cNvGrpSpPr/>
          <p:nvPr/>
        </p:nvGrpSpPr>
        <p:grpSpPr>
          <a:xfrm>
            <a:off x="7110621" y="2634284"/>
            <a:ext cx="4696239" cy="1461075"/>
            <a:chOff x="1064731" y="1809750"/>
            <a:chExt cx="4696239" cy="146107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34EC88-1ACF-20E7-85DD-3F966CA8DA19}"/>
                </a:ext>
              </a:extLst>
            </p:cNvPr>
            <p:cNvSpPr txBox="1"/>
            <p:nvPr/>
          </p:nvSpPr>
          <p:spPr>
            <a:xfrm>
              <a:off x="1076326" y="1809750"/>
              <a:ext cx="46846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100 kg = 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endPara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0FC96F-9073-11EF-E145-89818E5C5B8C}"/>
                </a:ext>
              </a:extLst>
            </p:cNvPr>
            <p:cNvSpPr/>
            <p:nvPr/>
          </p:nvSpPr>
          <p:spPr>
            <a:xfrm>
              <a:off x="2790824" y="1876425"/>
              <a:ext cx="646459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81222AC-83B1-4B0C-CA7A-43F5F898BA9C}"/>
                </a:ext>
              </a:extLst>
            </p:cNvPr>
            <p:cNvSpPr txBox="1"/>
            <p:nvPr/>
          </p:nvSpPr>
          <p:spPr>
            <a:xfrm>
              <a:off x="1064731" y="2686050"/>
              <a:ext cx="46846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1 000 kg =  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endPara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6B787DC-0892-5B77-9ADD-9D779A0A4FD9}"/>
                </a:ext>
              </a:extLst>
            </p:cNvPr>
            <p:cNvSpPr/>
            <p:nvPr/>
          </p:nvSpPr>
          <p:spPr>
            <a:xfrm>
              <a:off x="3114674" y="2771775"/>
              <a:ext cx="646459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6D1D498-B4E2-B56D-3085-5A8AA73F067B}"/>
              </a:ext>
            </a:extLst>
          </p:cNvPr>
          <p:cNvGrpSpPr/>
          <p:nvPr/>
        </p:nvGrpSpPr>
        <p:grpSpPr>
          <a:xfrm>
            <a:off x="1190625" y="3480352"/>
            <a:ext cx="4486274" cy="584775"/>
            <a:chOff x="1504950" y="1809750"/>
            <a:chExt cx="4486274" cy="58477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CFAEDF2-4072-292C-34F5-3DE6A8042974}"/>
                </a:ext>
              </a:extLst>
            </p:cNvPr>
            <p:cNvSpPr txBox="1"/>
            <p:nvPr/>
          </p:nvSpPr>
          <p:spPr>
            <a:xfrm>
              <a:off x="1504950" y="1809750"/>
              <a:ext cx="44862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   kg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C5A1810-F941-1498-E7EC-BA1F9DB312F9}"/>
                </a:ext>
              </a:extLst>
            </p:cNvPr>
            <p:cNvSpPr/>
            <p:nvPr/>
          </p:nvSpPr>
          <p:spPr>
            <a:xfrm>
              <a:off x="2804076" y="1885122"/>
              <a:ext cx="706094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6C83AD0-D784-1602-7054-CF5E4B53B6F1}"/>
                </a:ext>
              </a:extLst>
            </p:cNvPr>
            <p:cNvSpPr/>
            <p:nvPr/>
          </p:nvSpPr>
          <p:spPr>
            <a:xfrm>
              <a:off x="4404275" y="1875597"/>
              <a:ext cx="1024975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F975A8F7-ABB5-2889-A09E-0053860DE9DD}"/>
              </a:ext>
            </a:extLst>
          </p:cNvPr>
          <p:cNvSpPr/>
          <p:nvPr/>
        </p:nvSpPr>
        <p:spPr>
          <a:xfrm>
            <a:off x="2485611" y="1603098"/>
            <a:ext cx="788504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2B81F38-FDF9-485B-096D-D2D527E25AB6}"/>
              </a:ext>
            </a:extLst>
          </p:cNvPr>
          <p:cNvSpPr/>
          <p:nvPr/>
        </p:nvSpPr>
        <p:spPr>
          <a:xfrm>
            <a:off x="2380836" y="2584173"/>
            <a:ext cx="788504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4C79777-D660-BFC6-8035-6D813149AF32}"/>
              </a:ext>
            </a:extLst>
          </p:cNvPr>
          <p:cNvSpPr/>
          <p:nvPr/>
        </p:nvSpPr>
        <p:spPr>
          <a:xfrm>
            <a:off x="4257261" y="2641323"/>
            <a:ext cx="914814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7C92BC0-30E7-5A0A-D700-AB19803C89BA}"/>
              </a:ext>
            </a:extLst>
          </p:cNvPr>
          <p:cNvSpPr/>
          <p:nvPr/>
        </p:nvSpPr>
        <p:spPr>
          <a:xfrm>
            <a:off x="2476086" y="3536673"/>
            <a:ext cx="788504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224FF30-5734-9317-6DBE-55F2ABC39FA7}"/>
              </a:ext>
            </a:extLst>
          </p:cNvPr>
          <p:cNvSpPr/>
          <p:nvPr/>
        </p:nvSpPr>
        <p:spPr>
          <a:xfrm>
            <a:off x="4047710" y="3555723"/>
            <a:ext cx="1114839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0A4601F-05C1-4CA0-9C0E-54498ACCBC75}"/>
              </a:ext>
            </a:extLst>
          </p:cNvPr>
          <p:cNvSpPr/>
          <p:nvPr/>
        </p:nvSpPr>
        <p:spPr>
          <a:xfrm>
            <a:off x="8648286" y="1631673"/>
            <a:ext cx="752890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88A2BC-9E5E-F6B8-44B1-25EB0E69FB51}"/>
              </a:ext>
            </a:extLst>
          </p:cNvPr>
          <p:cNvSpPr/>
          <p:nvPr/>
        </p:nvSpPr>
        <p:spPr>
          <a:xfrm>
            <a:off x="8762586" y="2669898"/>
            <a:ext cx="752890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1A7342D-1702-E18F-A36B-CBD3E3518447}"/>
              </a:ext>
            </a:extLst>
          </p:cNvPr>
          <p:cNvSpPr/>
          <p:nvPr/>
        </p:nvSpPr>
        <p:spPr>
          <a:xfrm>
            <a:off x="9143586" y="3603348"/>
            <a:ext cx="752890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462544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419271" y="650283"/>
            <a:ext cx="1304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681804" y="668966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DF3EA5-7D5A-AA50-B64F-C69F3311CEB6}"/>
              </a:ext>
            </a:extLst>
          </p:cNvPr>
          <p:cNvGrpSpPr/>
          <p:nvPr/>
        </p:nvGrpSpPr>
        <p:grpSpPr>
          <a:xfrm>
            <a:off x="762000" y="1562100"/>
            <a:ext cx="9782175" cy="584775"/>
            <a:chOff x="1076325" y="1809750"/>
            <a:chExt cx="9782175" cy="5847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8454DE-7DA2-A28C-CE0C-DB32D441E5FC}"/>
                </a:ext>
              </a:extLst>
            </p:cNvPr>
            <p:cNvSpPr txBox="1"/>
            <p:nvPr/>
          </p:nvSpPr>
          <p:spPr>
            <a:xfrm>
              <a:off x="1076325" y="1809750"/>
              <a:ext cx="9782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2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 kg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E186DE5-267C-36BA-833C-244EA60E0FE9}"/>
                </a:ext>
              </a:extLst>
            </p:cNvPr>
            <p:cNvSpPr/>
            <p:nvPr/>
          </p:nvSpPr>
          <p:spPr>
            <a:xfrm>
              <a:off x="2676524" y="1885950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FFE615-96FC-67BF-ED8D-4E787CDD3380}"/>
              </a:ext>
            </a:extLst>
          </p:cNvPr>
          <p:cNvGrpSpPr/>
          <p:nvPr/>
        </p:nvGrpSpPr>
        <p:grpSpPr>
          <a:xfrm>
            <a:off x="6638925" y="1571625"/>
            <a:ext cx="6242603" cy="584775"/>
            <a:chOff x="123825" y="1809750"/>
            <a:chExt cx="6242603" cy="5847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AD0236-3186-EA4E-14A7-22C9B4588FC8}"/>
                </a:ext>
              </a:extLst>
            </p:cNvPr>
            <p:cNvSpPr txBox="1"/>
            <p:nvPr/>
          </p:nvSpPr>
          <p:spPr>
            <a:xfrm>
              <a:off x="123825" y="1809750"/>
              <a:ext cx="62426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60 kg =           kg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51B93F3-3532-A1FA-929D-DE7D0746D3C2}"/>
                </a:ext>
              </a:extLst>
            </p:cNvPr>
            <p:cNvSpPr/>
            <p:nvPr/>
          </p:nvSpPr>
          <p:spPr>
            <a:xfrm>
              <a:off x="2333624" y="1934817"/>
              <a:ext cx="754961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ED06D7-14D4-1D4B-0F71-FD48CF8D85C3}"/>
              </a:ext>
            </a:extLst>
          </p:cNvPr>
          <p:cNvGrpSpPr/>
          <p:nvPr/>
        </p:nvGrpSpPr>
        <p:grpSpPr>
          <a:xfrm>
            <a:off x="1266825" y="2556013"/>
            <a:ext cx="9356863" cy="584775"/>
            <a:chOff x="1501637" y="1809750"/>
            <a:chExt cx="9356863" cy="5847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987453-ECBA-E877-B683-F3A96308CF07}"/>
                </a:ext>
              </a:extLst>
            </p:cNvPr>
            <p:cNvSpPr txBox="1"/>
            <p:nvPr/>
          </p:nvSpPr>
          <p:spPr>
            <a:xfrm>
              <a:off x="1501637" y="1809750"/>
              <a:ext cx="93568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tấn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   kg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AEF6B88-D607-A02D-550E-399B9EBD62F8}"/>
                </a:ext>
              </a:extLst>
            </p:cNvPr>
            <p:cNvSpPr/>
            <p:nvPr/>
          </p:nvSpPr>
          <p:spPr>
            <a:xfrm>
              <a:off x="2844661" y="1866900"/>
              <a:ext cx="815424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1E03492-53E7-C297-A35F-281213ED0841}"/>
                </a:ext>
              </a:extLst>
            </p:cNvPr>
            <p:cNvSpPr/>
            <p:nvPr/>
          </p:nvSpPr>
          <p:spPr>
            <a:xfrm>
              <a:off x="4463911" y="1876425"/>
              <a:ext cx="815424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0845C0-0947-9345-2173-5C0411AC93A4}"/>
              </a:ext>
            </a:extLst>
          </p:cNvPr>
          <p:cNvGrpSpPr/>
          <p:nvPr/>
        </p:nvGrpSpPr>
        <p:grpSpPr>
          <a:xfrm>
            <a:off x="7122216" y="2634284"/>
            <a:ext cx="4684644" cy="584775"/>
            <a:chOff x="1076326" y="1809750"/>
            <a:chExt cx="4684644" cy="58477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34EC88-1ACF-20E7-85DD-3F966CA8DA19}"/>
                </a:ext>
              </a:extLst>
            </p:cNvPr>
            <p:cNvSpPr txBox="1"/>
            <p:nvPr/>
          </p:nvSpPr>
          <p:spPr>
            <a:xfrm>
              <a:off x="1076326" y="1809750"/>
              <a:ext cx="46846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tấn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7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0FC96F-9073-11EF-E145-89818E5C5B8C}"/>
                </a:ext>
              </a:extLst>
            </p:cNvPr>
            <p:cNvSpPr/>
            <p:nvPr/>
          </p:nvSpPr>
          <p:spPr>
            <a:xfrm>
              <a:off x="3248024" y="1905000"/>
              <a:ext cx="646459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7F63F1C-FAA5-D417-43D2-7BCDF3873C84}"/>
              </a:ext>
            </a:extLst>
          </p:cNvPr>
          <p:cNvSpPr/>
          <p:nvPr/>
        </p:nvSpPr>
        <p:spPr>
          <a:xfrm>
            <a:off x="2314160" y="1603098"/>
            <a:ext cx="848139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25859A-7C0E-7D6A-FAA7-BA49825A9CCF}"/>
              </a:ext>
            </a:extLst>
          </p:cNvPr>
          <p:cNvSpPr/>
          <p:nvPr/>
        </p:nvSpPr>
        <p:spPr>
          <a:xfrm>
            <a:off x="2599910" y="2612748"/>
            <a:ext cx="848139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DD7755-F297-563E-3696-8DE948264DA5}"/>
              </a:ext>
            </a:extLst>
          </p:cNvPr>
          <p:cNvSpPr/>
          <p:nvPr/>
        </p:nvSpPr>
        <p:spPr>
          <a:xfrm>
            <a:off x="4191000" y="2631798"/>
            <a:ext cx="1123950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E54486-1591-683D-3111-53A237C79CAD}"/>
              </a:ext>
            </a:extLst>
          </p:cNvPr>
          <p:cNvSpPr/>
          <p:nvPr/>
        </p:nvSpPr>
        <p:spPr>
          <a:xfrm>
            <a:off x="8829260" y="1660248"/>
            <a:ext cx="848139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8686BC-EF94-E936-55FF-CC50D71B162C}"/>
              </a:ext>
            </a:extLst>
          </p:cNvPr>
          <p:cNvSpPr/>
          <p:nvPr/>
        </p:nvSpPr>
        <p:spPr>
          <a:xfrm>
            <a:off x="9200735" y="2707998"/>
            <a:ext cx="781465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385792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435013" y="659441"/>
            <a:ext cx="11938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681804" y="668966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01F1A6-3313-ACC0-C8F8-21284CA601E0}"/>
              </a:ext>
            </a:extLst>
          </p:cNvPr>
          <p:cNvGrpSpPr/>
          <p:nvPr/>
        </p:nvGrpSpPr>
        <p:grpSpPr>
          <a:xfrm>
            <a:off x="809625" y="1847850"/>
            <a:ext cx="4943475" cy="584775"/>
            <a:chOff x="1076325" y="1809750"/>
            <a:chExt cx="4943475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AD06A65-D0B6-F83F-6232-02982E3C42EE}"/>
                </a:ext>
              </a:extLst>
            </p:cNvPr>
            <p:cNvSpPr txBox="1"/>
            <p:nvPr/>
          </p:nvSpPr>
          <p:spPr>
            <a:xfrm>
              <a:off x="1076325" y="1809750"/>
              <a:ext cx="4943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5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+ 7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endPara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8836EEE-41FB-6E36-0230-E68564E06888}"/>
                </a:ext>
              </a:extLst>
            </p:cNvPr>
            <p:cNvSpPr/>
            <p:nvPr/>
          </p:nvSpPr>
          <p:spPr>
            <a:xfrm>
              <a:off x="4257674" y="1885950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A8B9A8B-CDC9-7AB7-492D-8817AB66FB4C}"/>
              </a:ext>
            </a:extLst>
          </p:cNvPr>
          <p:cNvGrpSpPr/>
          <p:nvPr/>
        </p:nvGrpSpPr>
        <p:grpSpPr>
          <a:xfrm>
            <a:off x="781050" y="2686050"/>
            <a:ext cx="4943475" cy="584775"/>
            <a:chOff x="1076325" y="1809750"/>
            <a:chExt cx="4943475" cy="5847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080A76-A30C-AA4A-03CD-B0D5078A4477}"/>
                </a:ext>
              </a:extLst>
            </p:cNvPr>
            <p:cNvSpPr txBox="1"/>
            <p:nvPr/>
          </p:nvSpPr>
          <p:spPr>
            <a:xfrm>
              <a:off x="1076325" y="1809750"/>
              <a:ext cx="4943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3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x 5 = 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endPara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A58543-2A8B-C56B-86BA-388EF61F8116}"/>
                </a:ext>
              </a:extLst>
            </p:cNvPr>
            <p:cNvSpPr/>
            <p:nvPr/>
          </p:nvSpPr>
          <p:spPr>
            <a:xfrm>
              <a:off x="3257549" y="1857375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4618A90-41BD-3003-3D51-2C2B40CB8118}"/>
              </a:ext>
            </a:extLst>
          </p:cNvPr>
          <p:cNvGrpSpPr/>
          <p:nvPr/>
        </p:nvGrpSpPr>
        <p:grpSpPr>
          <a:xfrm>
            <a:off x="6600825" y="1905000"/>
            <a:ext cx="4943475" cy="584775"/>
            <a:chOff x="1076325" y="1809750"/>
            <a:chExt cx="4943475" cy="5847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3B2565-3DAD-115A-4597-01DAC4C5626E}"/>
                </a:ext>
              </a:extLst>
            </p:cNvPr>
            <p:cNvSpPr txBox="1"/>
            <p:nvPr/>
          </p:nvSpPr>
          <p:spPr>
            <a:xfrm>
              <a:off x="1076325" y="1809750"/>
              <a:ext cx="4943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43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– 25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endPara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A6BC8D6-68E8-23FB-9229-F08C7F2A37EF}"/>
                </a:ext>
              </a:extLst>
            </p:cNvPr>
            <p:cNvSpPr/>
            <p:nvPr/>
          </p:nvSpPr>
          <p:spPr>
            <a:xfrm>
              <a:off x="4105274" y="1895475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184A6E-4EC3-E5BE-A70C-AA072C5AD4AF}"/>
              </a:ext>
            </a:extLst>
          </p:cNvPr>
          <p:cNvGrpSpPr/>
          <p:nvPr/>
        </p:nvGrpSpPr>
        <p:grpSpPr>
          <a:xfrm>
            <a:off x="6600825" y="2676525"/>
            <a:ext cx="4943475" cy="584775"/>
            <a:chOff x="1076325" y="1809750"/>
            <a:chExt cx="4943475" cy="5847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B35D37-E6A0-5FB2-CD1A-15B07CD47E9D}"/>
                </a:ext>
              </a:extLst>
            </p:cNvPr>
            <p:cNvSpPr txBox="1"/>
            <p:nvPr/>
          </p:nvSpPr>
          <p:spPr>
            <a:xfrm>
              <a:off x="1076325" y="1809750"/>
              <a:ext cx="4943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15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: 3 =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endPara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8FED251-081B-C39F-C5B6-2393D456C6FE}"/>
                </a:ext>
              </a:extLst>
            </p:cNvPr>
            <p:cNvSpPr/>
            <p:nvPr/>
          </p:nvSpPr>
          <p:spPr>
            <a:xfrm>
              <a:off x="2876549" y="1885950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09026DF-F4BE-0A99-522C-CD18C09129F3}"/>
              </a:ext>
            </a:extLst>
          </p:cNvPr>
          <p:cNvGrpSpPr/>
          <p:nvPr/>
        </p:nvGrpSpPr>
        <p:grpSpPr>
          <a:xfrm>
            <a:off x="4105275" y="3505200"/>
            <a:ext cx="4943475" cy="584775"/>
            <a:chOff x="1076325" y="1809750"/>
            <a:chExt cx="4943475" cy="5847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B41E09-CA0C-4964-4AB1-731AFA99C51E}"/>
                </a:ext>
              </a:extLst>
            </p:cNvPr>
            <p:cNvSpPr txBox="1"/>
            <p:nvPr/>
          </p:nvSpPr>
          <p:spPr>
            <a:xfrm>
              <a:off x="1076325" y="1809750"/>
              <a:ext cx="4943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15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: 5 =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endPara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C7ABE20-0DA9-A001-50D1-95481218FD86}"/>
                </a:ext>
              </a:extLst>
            </p:cNvPr>
            <p:cNvSpPr/>
            <p:nvPr/>
          </p:nvSpPr>
          <p:spPr>
            <a:xfrm>
              <a:off x="2876549" y="1885950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B45671F-9D56-607B-71A3-ACAC74D12A76}"/>
              </a:ext>
            </a:extLst>
          </p:cNvPr>
          <p:cNvSpPr/>
          <p:nvPr/>
        </p:nvSpPr>
        <p:spPr>
          <a:xfrm>
            <a:off x="3923885" y="1926948"/>
            <a:ext cx="848139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8EBEAD-8697-621E-CD7C-D1F2F4D00FBB}"/>
              </a:ext>
            </a:extLst>
          </p:cNvPr>
          <p:cNvSpPr/>
          <p:nvPr/>
        </p:nvSpPr>
        <p:spPr>
          <a:xfrm>
            <a:off x="9610310" y="1965048"/>
            <a:ext cx="724315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4CB51A-138F-77A9-B344-0F9A6D956058}"/>
              </a:ext>
            </a:extLst>
          </p:cNvPr>
          <p:cNvSpPr/>
          <p:nvPr/>
        </p:nvSpPr>
        <p:spPr>
          <a:xfrm>
            <a:off x="2999960" y="2774673"/>
            <a:ext cx="724315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2AB611-8AC8-91A6-513E-C468FE8994CD}"/>
              </a:ext>
            </a:extLst>
          </p:cNvPr>
          <p:cNvSpPr/>
          <p:nvPr/>
        </p:nvSpPr>
        <p:spPr>
          <a:xfrm>
            <a:off x="8438735" y="2765148"/>
            <a:ext cx="724315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8E9606F-2916-9ED7-690D-23D8CBDCBB74}"/>
              </a:ext>
            </a:extLst>
          </p:cNvPr>
          <p:cNvSpPr/>
          <p:nvPr/>
        </p:nvSpPr>
        <p:spPr>
          <a:xfrm>
            <a:off x="5905085" y="3574773"/>
            <a:ext cx="724315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37496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435013" y="659441"/>
            <a:ext cx="2022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&gt;; &lt;; =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681804" y="668966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B025A9-EB45-664C-98AB-4C2FE4CB5BFA}"/>
              </a:ext>
            </a:extLst>
          </p:cNvPr>
          <p:cNvGrpSpPr/>
          <p:nvPr/>
        </p:nvGrpSpPr>
        <p:grpSpPr>
          <a:xfrm>
            <a:off x="1371600" y="1857375"/>
            <a:ext cx="7924800" cy="769441"/>
            <a:chOff x="1076325" y="1809750"/>
            <a:chExt cx="7924800" cy="76944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548FC9-EC8A-52A8-E3F2-26C30D217636}"/>
                </a:ext>
              </a:extLst>
            </p:cNvPr>
            <p:cNvSpPr txBox="1"/>
            <p:nvPr/>
          </p:nvSpPr>
          <p:spPr>
            <a:xfrm>
              <a:off x="1076325" y="1809750"/>
              <a:ext cx="7924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3 kg 250 g          3 250 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9115072-FA58-0CB3-66C9-A3CA957607F1}"/>
                </a:ext>
              </a:extLst>
            </p:cNvPr>
            <p:cNvSpPr/>
            <p:nvPr/>
          </p:nvSpPr>
          <p:spPr>
            <a:xfrm>
              <a:off x="4419598" y="1905000"/>
              <a:ext cx="933451" cy="600075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3995E88-09CD-1C88-2060-4A332A02D6B7}"/>
              </a:ext>
            </a:extLst>
          </p:cNvPr>
          <p:cNvGrpSpPr/>
          <p:nvPr/>
        </p:nvGrpSpPr>
        <p:grpSpPr>
          <a:xfrm>
            <a:off x="1381125" y="2971800"/>
            <a:ext cx="7924800" cy="769441"/>
            <a:chOff x="1076325" y="1809750"/>
            <a:chExt cx="7924800" cy="76944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55CC52-C4CE-A679-CF1F-1A5E4B8DE2DF}"/>
                </a:ext>
              </a:extLst>
            </p:cNvPr>
            <p:cNvSpPr txBox="1"/>
            <p:nvPr/>
          </p:nvSpPr>
          <p:spPr>
            <a:xfrm>
              <a:off x="1076325" y="1809750"/>
              <a:ext cx="7924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5 </a:t>
              </a:r>
              <a:r>
                <a:rPr lang="en-US" sz="44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44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4 </a:t>
              </a:r>
              <a:r>
                <a:rPr lang="en-US" sz="44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44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  538 kg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65193DC-7E85-40E0-FE2E-037D7EA13A40}"/>
                </a:ext>
              </a:extLst>
            </p:cNvPr>
            <p:cNvSpPr/>
            <p:nvPr/>
          </p:nvSpPr>
          <p:spPr>
            <a:xfrm>
              <a:off x="4238623" y="1895475"/>
              <a:ext cx="933451" cy="600075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D5C8CF-5301-21A0-D459-5B807C62A4F6}"/>
              </a:ext>
            </a:extLst>
          </p:cNvPr>
          <p:cNvGrpSpPr/>
          <p:nvPr/>
        </p:nvGrpSpPr>
        <p:grpSpPr>
          <a:xfrm>
            <a:off x="1333500" y="4124325"/>
            <a:ext cx="7924800" cy="769441"/>
            <a:chOff x="1076325" y="1809750"/>
            <a:chExt cx="7924800" cy="76944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D7AB75-0334-1BFA-7C67-E54FCFA4A98D}"/>
                </a:ext>
              </a:extLst>
            </p:cNvPr>
            <p:cNvSpPr txBox="1"/>
            <p:nvPr/>
          </p:nvSpPr>
          <p:spPr>
            <a:xfrm>
              <a:off x="1076325" y="1809750"/>
              <a:ext cx="7924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2 </a:t>
              </a:r>
              <a:r>
                <a:rPr lang="en-US" sz="44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44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44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44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  2 220 kg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08BBD3F-5976-6AA7-E60F-FAE524EFAC57}"/>
                </a:ext>
              </a:extLst>
            </p:cNvPr>
            <p:cNvSpPr/>
            <p:nvPr/>
          </p:nvSpPr>
          <p:spPr>
            <a:xfrm>
              <a:off x="4057648" y="1895475"/>
              <a:ext cx="933451" cy="600075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FFCEB73-E24C-7EC4-6909-DD4AB284D374}"/>
              </a:ext>
            </a:extLst>
          </p:cNvPr>
          <p:cNvSpPr/>
          <p:nvPr/>
        </p:nvSpPr>
        <p:spPr>
          <a:xfrm>
            <a:off x="4752560" y="1945998"/>
            <a:ext cx="867190" cy="58765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983156-EDD2-EB24-17D4-F4A0D9E59E21}"/>
              </a:ext>
            </a:extLst>
          </p:cNvPr>
          <p:cNvSpPr/>
          <p:nvPr/>
        </p:nvSpPr>
        <p:spPr>
          <a:xfrm>
            <a:off x="4581110" y="3060423"/>
            <a:ext cx="867190" cy="58765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4F33474-04F2-A179-57CA-E646A8721CF1}"/>
              </a:ext>
            </a:extLst>
          </p:cNvPr>
          <p:cNvSpPr/>
          <p:nvPr/>
        </p:nvSpPr>
        <p:spPr>
          <a:xfrm>
            <a:off x="4352510" y="4241523"/>
            <a:ext cx="867190" cy="58765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2159806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419270" y="650283"/>
            <a:ext cx="102107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 Con bê cân nặng 1 tạ 40 kg. Con bò nặng hơn con bê là 220 kg. Hỏi con bò và con bê nặng tất cả bao nhiêu ki-lô-gam?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681804" y="668966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pic>
        <p:nvPicPr>
          <p:cNvPr id="1026" name="Picture 2" descr="Giải Em giải bài toán Toán 2 Chân trời sáng tạo">
            <a:extLst>
              <a:ext uri="{FF2B5EF4-FFF2-40B4-BE49-F238E27FC236}">
                <a16:creationId xmlns:a16="http://schemas.microsoft.com/office/drawing/2014/main" id="{0E455AD6-4D5D-08C4-CE85-C5687DA2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238375"/>
            <a:ext cx="4022538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52B5DC3-1DFF-9D9A-33D0-93660D08D43B}"/>
              </a:ext>
            </a:extLst>
          </p:cNvPr>
          <p:cNvSpPr txBox="1"/>
          <p:nvPr/>
        </p:nvSpPr>
        <p:spPr>
          <a:xfrm>
            <a:off x="4714875" y="2238375"/>
            <a:ext cx="69246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40 kg = 140 kg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-gam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140 + 220 = 360 (kg)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bê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kg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360 + 140 = 500 (kg)</a:t>
            </a:r>
          </a:p>
          <a:p>
            <a:pPr algn="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500 kg</a:t>
            </a:r>
          </a:p>
        </p:txBody>
      </p:sp>
    </p:spTree>
    <p:extLst>
      <p:ext uri="{BB962C8B-B14F-4D97-AF65-F5344CB8AC3E}">
        <p14:creationId xmlns:p14="http://schemas.microsoft.com/office/powerpoint/2010/main" val="17052469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419270" y="650283"/>
            <a:ext cx="102107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/>
            <a:r>
              <a:rPr lang="vi-VN" sz="2800" dirty="0">
                <a:solidFill>
                  <a:srgbClr val="002060"/>
                </a:solidFill>
                <a:latin typeface="Arial"/>
              </a:rPr>
              <a:t>b) Một con voi nặng gấp đôi tổng số cân nặng của con bò và con bê (ở câu a). Hỏi con voi cân nặng mấy tấn?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681804" y="668966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pic>
        <p:nvPicPr>
          <p:cNvPr id="1026" name="Picture 2" descr="Giải Em giải bài toán Toán 2 Chân trời sáng tạo">
            <a:extLst>
              <a:ext uri="{FF2B5EF4-FFF2-40B4-BE49-F238E27FC236}">
                <a16:creationId xmlns:a16="http://schemas.microsoft.com/office/drawing/2014/main" id="{0E455AD6-4D5D-08C4-CE85-C5687DA2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657350"/>
            <a:ext cx="4022538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52B5DC3-1DFF-9D9A-33D0-93660D08D43B}"/>
              </a:ext>
            </a:extLst>
          </p:cNvPr>
          <p:cNvSpPr txBox="1"/>
          <p:nvPr/>
        </p:nvSpPr>
        <p:spPr>
          <a:xfrm>
            <a:off x="4714875" y="2238375"/>
            <a:ext cx="6924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 × 2 = 1 000 (kg) =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Baby Elephant Cartoon Vector Art, Icons, and Graphics for Free Download">
            <a:extLst>
              <a:ext uri="{FF2B5EF4-FFF2-40B4-BE49-F238E27FC236}">
                <a16:creationId xmlns:a16="http://schemas.microsoft.com/office/drawing/2014/main" id="{D6921CE2-E389-9CC3-B685-D27BFD1BE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4105274"/>
            <a:ext cx="2776582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960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build="p"/>
    </p:bldLst>
  </p:timing>
</p:sld>
</file>

<file path=ppt/theme/theme1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th Subject for High School - 10th Grade: Circles by Slidesgo">
  <a:themeElements>
    <a:clrScheme name="Simple Light">
      <a:dk1>
        <a:srgbClr val="28E4B7"/>
      </a:dk1>
      <a:lt1>
        <a:srgbClr val="ADFEE7"/>
      </a:lt1>
      <a:dk2>
        <a:srgbClr val="9E5BEE"/>
      </a:dk2>
      <a:lt2>
        <a:srgbClr val="D1AAFD"/>
      </a:lt2>
      <a:accent1>
        <a:srgbClr val="20202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343</Words>
  <Application>Microsoft Office PowerPoint</Application>
  <PresentationFormat>Widescreen</PresentationFormat>
  <Paragraphs>89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#9Slide05 Garris</vt:lpstr>
      <vt:lpstr>Arial</vt:lpstr>
      <vt:lpstr>Calibri</vt:lpstr>
      <vt:lpstr>Cambria</vt:lpstr>
      <vt:lpstr>Caveat Brush</vt:lpstr>
      <vt:lpstr>Comfortaa Medium</vt:lpstr>
      <vt:lpstr>Rubik Black</vt:lpstr>
      <vt:lpstr>Tahoma</vt:lpstr>
      <vt:lpstr>Times New Roman</vt:lpstr>
      <vt:lpstr>Kawaii Bubble Tea Bran MK Plan by Slidesgo</vt:lpstr>
      <vt:lpstr>Math Subject for High School - 10th Grade: Circles by Slidesgo</vt:lpstr>
      <vt:lpstr>PowerPoint Presentation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31</cp:revision>
  <dcterms:created xsi:type="dcterms:W3CDTF">2023-10-17T09:46:44Z</dcterms:created>
  <dcterms:modified xsi:type="dcterms:W3CDTF">2026-01-07T02:06:44Z</dcterms:modified>
</cp:coreProperties>
</file>