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9" r:id="rId5"/>
  </p:sldMasterIdLst>
  <p:notesMasterIdLst>
    <p:notesMasterId r:id="rId30"/>
  </p:notesMasterIdLst>
  <p:sldIdLst>
    <p:sldId id="2007577235" r:id="rId6"/>
    <p:sldId id="291" r:id="rId7"/>
    <p:sldId id="277" r:id="rId8"/>
    <p:sldId id="278" r:id="rId9"/>
    <p:sldId id="279" r:id="rId10"/>
    <p:sldId id="280" r:id="rId11"/>
    <p:sldId id="2007577234" r:id="rId12"/>
    <p:sldId id="282" r:id="rId13"/>
    <p:sldId id="261" r:id="rId14"/>
    <p:sldId id="287" r:id="rId15"/>
    <p:sldId id="2007577224" r:id="rId16"/>
    <p:sldId id="2007577225" r:id="rId17"/>
    <p:sldId id="2007577226" r:id="rId18"/>
    <p:sldId id="2007577227" r:id="rId19"/>
    <p:sldId id="2007577228" r:id="rId20"/>
    <p:sldId id="2634" r:id="rId21"/>
    <p:sldId id="2007577229" r:id="rId22"/>
    <p:sldId id="2007577230" r:id="rId23"/>
    <p:sldId id="2007577231" r:id="rId24"/>
    <p:sldId id="2007577232" r:id="rId25"/>
    <p:sldId id="2007577233" r:id="rId26"/>
    <p:sldId id="2007577217" r:id="rId27"/>
    <p:sldId id="290" r:id="rId28"/>
    <p:sldId id="200757722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6D96C-FF4A-4DF2-AB88-4E8073A7239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FE33-819C-444C-89FB-FBA84551A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24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883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5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08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460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27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551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21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842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439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46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576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137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8850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3632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6904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659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353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8785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2925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4357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1682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5406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895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0634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4195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68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5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95538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3617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1218166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90721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7969265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60142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0393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34610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798863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330640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47079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54303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51317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13566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59278613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8862717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22980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8071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7245452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9197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94339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359122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8669724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0496996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5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3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61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698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4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1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0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3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8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0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389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674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8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DF3A3CD5-84EE-5554-69C3-B17E054615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925" y="17145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76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57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474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B1A60-D3D5-530D-43A0-3C776D01DB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5249" y="-76200"/>
            <a:ext cx="1228725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4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9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20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40.sv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=""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ộ hình nền &quot;Hoạt hình siêu dễ thương 2&quot; chất lượng cao cho Powerpoint">
            <a:extLst>
              <a:ext uri="{FF2B5EF4-FFF2-40B4-BE49-F238E27FC236}">
                <a16:creationId xmlns="" xmlns:a16="http://schemas.microsoft.com/office/drawing/2014/main" id="{2C6FDC0C-FFA3-0F40-74BA-3494913C7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1832572" y="2599178"/>
            <a:ext cx="85268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TOAN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4A3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453363" y="338554"/>
            <a:ext cx="693341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HƯNG ĐẠO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4931" y="1910888"/>
            <a:ext cx="103472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</a:t>
            </a:r>
          </a:p>
        </p:txBody>
      </p:sp>
    </p:spTree>
    <p:extLst>
      <p:ext uri="{BB962C8B-B14F-4D97-AF65-F5344CB8AC3E}">
        <p14:creationId xmlns:p14="http://schemas.microsoft.com/office/powerpoint/2010/main" val="1963733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65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B19E856B-F65C-FE69-6508-E75078D52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94520"/>
              </p:ext>
            </p:extLst>
          </p:nvPr>
        </p:nvGraphicFramePr>
        <p:xfrm>
          <a:off x="542926" y="1129030"/>
          <a:ext cx="11344272" cy="528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4">
                  <a:extLst>
                    <a:ext uri="{9D8B030D-6E8A-4147-A177-3AD203B41FA5}">
                      <a16:colId xmlns:a16="http://schemas.microsoft.com/office/drawing/2014/main" xmlns="" val="316685527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73817369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413886811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xmlns="" val="304299381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xmlns="" val="2341820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4211292024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xmlns="" val="3415263341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xmlns="" val="3138940095"/>
                    </a:ext>
                  </a:extLst>
                </a:gridCol>
                <a:gridCol w="2781298">
                  <a:extLst>
                    <a:ext uri="{9D8B030D-6E8A-4147-A177-3AD203B41FA5}">
                      <a16:colId xmlns:a16="http://schemas.microsoft.com/office/drawing/2014/main" xmlns="" val="3995614941"/>
                    </a:ext>
                  </a:extLst>
                </a:gridCol>
              </a:tblGrid>
              <a:tr h="504825">
                <a:tc gridSpan="8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58586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197732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3 274 685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0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 triệu hai trăm bảy mươi tư nghìn sáu trăm tám mươi lăm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8087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764231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937228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555427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D1A8DCF-25E1-75D8-F15A-61235DDD9135}"/>
              </a:ext>
            </a:extLst>
          </p:cNvPr>
          <p:cNvSpPr/>
          <p:nvPr/>
        </p:nvSpPr>
        <p:spPr>
          <a:xfrm>
            <a:off x="7239000" y="36099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BD1D400-69FC-3B84-0F62-80A3EF71C175}"/>
              </a:ext>
            </a:extLst>
          </p:cNvPr>
          <p:cNvSpPr/>
          <p:nvPr/>
        </p:nvSpPr>
        <p:spPr>
          <a:xfrm>
            <a:off x="9229725" y="366712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E8A9AD0-2175-39C3-ADF0-E2E5F3FD6C51}"/>
              </a:ext>
            </a:extLst>
          </p:cNvPr>
          <p:cNvSpPr/>
          <p:nvPr/>
        </p:nvSpPr>
        <p:spPr>
          <a:xfrm>
            <a:off x="7258050" y="45243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571F686-C4C2-51F0-8BC4-0183349B7E09}"/>
              </a:ext>
            </a:extLst>
          </p:cNvPr>
          <p:cNvSpPr/>
          <p:nvPr/>
        </p:nvSpPr>
        <p:spPr>
          <a:xfrm>
            <a:off x="9277350" y="4629150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ba.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987222C-4DEE-BE60-5B5B-CD0F0BB2AD27}"/>
              </a:ext>
            </a:extLst>
          </p:cNvPr>
          <p:cNvSpPr/>
          <p:nvPr/>
        </p:nvSpPr>
        <p:spPr>
          <a:xfrm>
            <a:off x="7181850" y="549592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4EF1330-7A88-FF77-E8E6-258D7ED21445}"/>
              </a:ext>
            </a:extLst>
          </p:cNvPr>
          <p:cNvSpPr/>
          <p:nvPr/>
        </p:nvSpPr>
        <p:spPr>
          <a:xfrm>
            <a:off x="9334500" y="559117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7 ở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19EE967D-4F49-31B7-68B0-CCE334CDF938}"/>
              </a:ext>
            </a:extLst>
          </p:cNvPr>
          <p:cNvGrpSpPr/>
          <p:nvPr/>
        </p:nvGrpSpPr>
        <p:grpSpPr>
          <a:xfrm>
            <a:off x="367029" y="1752600"/>
            <a:ext cx="2731517" cy="793083"/>
            <a:chOff x="748020" y="2575547"/>
            <a:chExt cx="4097275" cy="1189624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B53A254D-6AF7-7C0A-C1CC-0BCCA265F3D7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039699F-6D9D-3647-982B-A0571F30DA30}"/>
                </a:ext>
              </a:extLst>
            </p:cNvPr>
            <p:cNvSpPr txBox="1"/>
            <p:nvPr/>
          </p:nvSpPr>
          <p:spPr>
            <a:xfrm>
              <a:off x="1057275" y="2715125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5 343 627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0EEE0839-3BA5-6B26-F875-C5736E822744}"/>
              </a:ext>
            </a:extLst>
          </p:cNvPr>
          <p:cNvGrpSpPr/>
          <p:nvPr/>
        </p:nvGrpSpPr>
        <p:grpSpPr>
          <a:xfrm>
            <a:off x="3361866" y="1752600"/>
            <a:ext cx="2731517" cy="793083"/>
            <a:chOff x="748020" y="2575547"/>
            <a:chExt cx="4097275" cy="1189624"/>
          </a:xfrm>
        </p:grpSpPr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xmlns="" id="{9A0B749F-9614-82FA-3B17-B98F87C42D2F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CB9CFB0-838E-B850-EB89-B3FF21317C7F}"/>
                </a:ext>
              </a:extLst>
            </p:cNvPr>
            <p:cNvSpPr txBox="1"/>
            <p:nvPr/>
          </p:nvSpPr>
          <p:spPr>
            <a:xfrm>
              <a:off x="878503" y="2708694"/>
              <a:ext cx="338493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1 571 210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07BECF23-A5FB-BC4E-08E7-DF6DCB04AABF}"/>
              </a:ext>
            </a:extLst>
          </p:cNvPr>
          <p:cNvGrpSpPr/>
          <p:nvPr/>
        </p:nvGrpSpPr>
        <p:grpSpPr>
          <a:xfrm>
            <a:off x="6330269" y="1753390"/>
            <a:ext cx="2731517" cy="793083"/>
            <a:chOff x="748020" y="2575547"/>
            <a:chExt cx="4097275" cy="1189624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xmlns="" id="{EB67DE27-FDD1-EAE5-D5D4-020149B85481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0754E30A-F036-25D0-8CA3-291128CF8649}"/>
                </a:ext>
              </a:extLst>
            </p:cNvPr>
            <p:cNvSpPr txBox="1"/>
            <p:nvPr/>
          </p:nvSpPr>
          <p:spPr>
            <a:xfrm>
              <a:off x="1143000" y="2743700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2 180 764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D4E96A61-D8FE-7BCA-32D9-03615FD4BE41}"/>
              </a:ext>
            </a:extLst>
          </p:cNvPr>
          <p:cNvGrpSpPr/>
          <p:nvPr/>
        </p:nvGrpSpPr>
        <p:grpSpPr>
          <a:xfrm>
            <a:off x="9278352" y="1778000"/>
            <a:ext cx="2731517" cy="793083"/>
            <a:chOff x="748020" y="2575547"/>
            <a:chExt cx="4097275" cy="1189624"/>
          </a:xfrm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xmlns="" id="{237BC7E6-BBCD-0A59-59D9-60114FB539D2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0B5F764D-6C88-4BEE-C009-B64CB43EA385}"/>
                </a:ext>
              </a:extLst>
            </p:cNvPr>
            <p:cNvSpPr txBox="1"/>
            <p:nvPr/>
          </p:nvSpPr>
          <p:spPr>
            <a:xfrm>
              <a:off x="854266" y="2694027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7 042 500</a:t>
              </a:r>
            </a:p>
          </p:txBody>
        </p:sp>
      </p:grpSp>
      <p:grpSp>
        <p:nvGrpSpPr>
          <p:cNvPr id="67" name="Group 3">
            <a:extLst>
              <a:ext uri="{FF2B5EF4-FFF2-40B4-BE49-F238E27FC236}">
                <a16:creationId xmlns:a16="http://schemas.microsoft.com/office/drawing/2014/main" xmlns="" id="{B32F89A4-1A2B-C434-F35A-1A31FAD87E2D}"/>
              </a:ext>
            </a:extLst>
          </p:cNvPr>
          <p:cNvGrpSpPr/>
          <p:nvPr/>
        </p:nvGrpSpPr>
        <p:grpSpPr>
          <a:xfrm>
            <a:off x="155978" y="3551645"/>
            <a:ext cx="3849501" cy="2480198"/>
            <a:chOff x="0" y="0"/>
            <a:chExt cx="858578" cy="541735"/>
          </a:xfrm>
        </p:grpSpPr>
        <p:sp>
          <p:nvSpPr>
            <p:cNvPr id="68" name="Freeform 4">
              <a:extLst>
                <a:ext uri="{FF2B5EF4-FFF2-40B4-BE49-F238E27FC236}">
                  <a16:creationId xmlns:a16="http://schemas.microsoft.com/office/drawing/2014/main" xmlns="" id="{03A83503-80DC-D189-59E6-79AD2B26A62E}"/>
                </a:ext>
              </a:extLst>
            </p:cNvPr>
            <p:cNvSpPr/>
            <p:nvPr/>
          </p:nvSpPr>
          <p:spPr>
            <a:xfrm>
              <a:off x="0" y="0"/>
              <a:ext cx="873767" cy="545973"/>
            </a:xfrm>
            <a:custGeom>
              <a:avLst/>
              <a:gdLst/>
              <a:ahLst/>
              <a:cxnLst/>
              <a:rect l="l" t="t" r="r" b="b"/>
              <a:pathLst>
                <a:path w="873767" h="545973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9048"/>
                    <a:pt x="637536" y="39167"/>
                    <a:pt x="658866" y="88451"/>
                  </a:cubicBezTo>
                  <a:cubicBezTo>
                    <a:pt x="783793" y="81878"/>
                    <a:pt x="873767" y="175067"/>
                    <a:pt x="819268" y="266527"/>
                  </a:cubicBezTo>
                  <a:cubicBezTo>
                    <a:pt x="837675" y="285746"/>
                    <a:pt x="853032" y="307243"/>
                    <a:pt x="858578" y="336097"/>
                  </a:cubicBezTo>
                  <a:cubicBezTo>
                    <a:pt x="858578" y="344363"/>
                    <a:pt x="858578" y="352609"/>
                    <a:pt x="858578" y="360873"/>
                  </a:cubicBezTo>
                  <a:cubicBezTo>
                    <a:pt x="842050" y="434309"/>
                    <a:pt x="770932" y="483932"/>
                    <a:pt x="654174" y="470573"/>
                  </a:cubicBezTo>
                  <a:cubicBezTo>
                    <a:pt x="624134" y="508279"/>
                    <a:pt x="570679" y="545973"/>
                    <a:pt x="487499" y="541336"/>
                  </a:cubicBezTo>
                  <a:cubicBezTo>
                    <a:pt x="444504" y="538861"/>
                    <a:pt x="414594" y="524523"/>
                    <a:pt x="388406" y="507104"/>
                  </a:cubicBezTo>
                  <a:cubicBezTo>
                    <a:pt x="360823" y="521583"/>
                    <a:pt x="330949" y="532947"/>
                    <a:pt x="287787" y="533072"/>
                  </a:cubicBezTo>
                  <a:cubicBezTo>
                    <a:pt x="187931" y="533286"/>
                    <a:pt x="121130" y="477502"/>
                    <a:pt x="119511" y="400984"/>
                  </a:cubicBezTo>
                  <a:cubicBezTo>
                    <a:pt x="55316" y="383084"/>
                    <a:pt x="11838" y="349670"/>
                    <a:pt x="0" y="292495"/>
                  </a:cubicBezTo>
                  <a:cubicBezTo>
                    <a:pt x="0" y="284231"/>
                    <a:pt x="0" y="275949"/>
                    <a:pt x="0" y="267720"/>
                  </a:cubicBezTo>
                  <a:cubicBezTo>
                    <a:pt x="13066" y="211064"/>
                    <a:pt x="54181" y="175476"/>
                    <a:pt x="122638" y="160390"/>
                  </a:cubicBezTo>
                  <a:cubicBezTo>
                    <a:pt x="118525" y="64815"/>
                    <a:pt x="255458" y="5094"/>
                    <a:pt x="367951" y="47200"/>
                  </a:cubicBezTo>
                  <a:cubicBezTo>
                    <a:pt x="394735" y="26378"/>
                    <a:pt x="432629" y="3669"/>
                    <a:pt x="487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9" name="TextBox 5">
              <a:extLst>
                <a:ext uri="{FF2B5EF4-FFF2-40B4-BE49-F238E27FC236}">
                  <a16:creationId xmlns:a16="http://schemas.microsoft.com/office/drawing/2014/main" xmlns="" id="{E6E82A7A-D5E9-D806-2D62-6606A687832E}"/>
                </a:ext>
              </a:extLst>
            </p:cNvPr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70" name="TextBox 17">
            <a:extLst>
              <a:ext uri="{FF2B5EF4-FFF2-40B4-BE49-F238E27FC236}">
                <a16:creationId xmlns:a16="http://schemas.microsoft.com/office/drawing/2014/main" xmlns="" id="{35C84F34-7A43-8C4E-0F47-067E58C95BEF}"/>
              </a:ext>
            </a:extLst>
          </p:cNvPr>
          <p:cNvSpPr txBox="1"/>
          <p:nvPr/>
        </p:nvSpPr>
        <p:spPr>
          <a:xfrm>
            <a:off x="627320" y="4177877"/>
            <a:ext cx="29749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000000"/>
                </a:solidFill>
                <a:latin typeface="+mj-lt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cho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43B30D9D-5FDE-9211-E5E0-466642184DFE}"/>
              </a:ext>
            </a:extLst>
          </p:cNvPr>
          <p:cNvGrpSpPr/>
          <p:nvPr/>
        </p:nvGrpSpPr>
        <p:grpSpPr>
          <a:xfrm>
            <a:off x="4826000" y="2953525"/>
            <a:ext cx="6908800" cy="3024973"/>
            <a:chOff x="7239000" y="4430287"/>
            <a:chExt cx="10363200" cy="4537460"/>
          </a:xfrm>
        </p:grpSpPr>
        <p:grpSp>
          <p:nvGrpSpPr>
            <p:cNvPr id="72" name="Group 3">
              <a:extLst>
                <a:ext uri="{FF2B5EF4-FFF2-40B4-BE49-F238E27FC236}">
                  <a16:creationId xmlns:a16="http://schemas.microsoft.com/office/drawing/2014/main" xmlns="" id="{0F205BCC-08A9-B25F-145D-F0E4AF20B9B1}"/>
                </a:ext>
              </a:extLst>
            </p:cNvPr>
            <p:cNvGrpSpPr/>
            <p:nvPr/>
          </p:nvGrpSpPr>
          <p:grpSpPr>
            <a:xfrm>
              <a:off x="7535086" y="4430287"/>
              <a:ext cx="9448800" cy="4537460"/>
              <a:chOff x="0" y="0"/>
              <a:chExt cx="858578" cy="541735"/>
            </a:xfrm>
          </p:grpSpPr>
          <p:sp>
            <p:nvSpPr>
              <p:cNvPr id="75" name="Freeform 4">
                <a:extLst>
                  <a:ext uri="{FF2B5EF4-FFF2-40B4-BE49-F238E27FC236}">
                    <a16:creationId xmlns:a16="http://schemas.microsoft.com/office/drawing/2014/main" xmlns="" id="{84AC9B44-03AA-B57A-B05A-38EEBFD205F4}"/>
                  </a:ext>
                </a:extLst>
              </p:cNvPr>
              <p:cNvSpPr/>
              <p:nvPr/>
            </p:nvSpPr>
            <p:spPr>
              <a:xfrm>
                <a:off x="0" y="0"/>
                <a:ext cx="873767" cy="545973"/>
              </a:xfrm>
              <a:custGeom>
                <a:avLst/>
                <a:gdLst/>
                <a:ahLst/>
                <a:cxnLst/>
                <a:rect l="l" t="t" r="r" b="b"/>
                <a:pathLst>
                  <a:path w="873767" h="545973">
                    <a:moveTo>
                      <a:pt x="487482" y="0"/>
                    </a:moveTo>
                    <a:cubicBezTo>
                      <a:pt x="496899" y="0"/>
                      <a:pt x="506373" y="0"/>
                      <a:pt x="515772" y="0"/>
                    </a:cubicBezTo>
                    <a:cubicBezTo>
                      <a:pt x="590705" y="9048"/>
                      <a:pt x="637536" y="39167"/>
                      <a:pt x="658866" y="88451"/>
                    </a:cubicBezTo>
                    <a:cubicBezTo>
                      <a:pt x="783793" y="81878"/>
                      <a:pt x="873767" y="175067"/>
                      <a:pt x="819268" y="266527"/>
                    </a:cubicBezTo>
                    <a:cubicBezTo>
                      <a:pt x="837675" y="285746"/>
                      <a:pt x="853032" y="307243"/>
                      <a:pt x="858578" y="336097"/>
                    </a:cubicBezTo>
                    <a:cubicBezTo>
                      <a:pt x="858578" y="344363"/>
                      <a:pt x="858578" y="352609"/>
                      <a:pt x="858578" y="360873"/>
                    </a:cubicBezTo>
                    <a:cubicBezTo>
                      <a:pt x="842050" y="434309"/>
                      <a:pt x="770932" y="483932"/>
                      <a:pt x="654174" y="470573"/>
                    </a:cubicBezTo>
                    <a:cubicBezTo>
                      <a:pt x="624134" y="508279"/>
                      <a:pt x="570679" y="545973"/>
                      <a:pt x="487499" y="541336"/>
                    </a:cubicBezTo>
                    <a:cubicBezTo>
                      <a:pt x="444504" y="538861"/>
                      <a:pt x="414594" y="524523"/>
                      <a:pt x="388406" y="507104"/>
                    </a:cubicBezTo>
                    <a:cubicBezTo>
                      <a:pt x="360823" y="521583"/>
                      <a:pt x="330949" y="532947"/>
                      <a:pt x="287787" y="533072"/>
                    </a:cubicBezTo>
                    <a:cubicBezTo>
                      <a:pt x="187931" y="533286"/>
                      <a:pt x="121130" y="477502"/>
                      <a:pt x="119511" y="400984"/>
                    </a:cubicBezTo>
                    <a:cubicBezTo>
                      <a:pt x="55316" y="383084"/>
                      <a:pt x="11838" y="349670"/>
                      <a:pt x="0" y="292495"/>
                    </a:cubicBezTo>
                    <a:cubicBezTo>
                      <a:pt x="0" y="284231"/>
                      <a:pt x="0" y="275949"/>
                      <a:pt x="0" y="267720"/>
                    </a:cubicBezTo>
                    <a:cubicBezTo>
                      <a:pt x="13066" y="211064"/>
                      <a:pt x="54181" y="175476"/>
                      <a:pt x="122638" y="160390"/>
                    </a:cubicBezTo>
                    <a:cubicBezTo>
                      <a:pt x="118525" y="64815"/>
                      <a:pt x="255458" y="5094"/>
                      <a:pt x="367951" y="47200"/>
                    </a:cubicBezTo>
                    <a:cubicBezTo>
                      <a:pt x="394735" y="26378"/>
                      <a:pt x="432629" y="3669"/>
                      <a:pt x="48748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6" name="TextBox 5">
                <a:extLst>
                  <a:ext uri="{FF2B5EF4-FFF2-40B4-BE49-F238E27FC236}">
                    <a16:creationId xmlns:a16="http://schemas.microsoft.com/office/drawing/2014/main" xmlns="" id="{3D93C669-573B-3355-09C8-C56B16D26F9D}"/>
                  </a:ext>
                </a:extLst>
              </p:cNvPr>
              <p:cNvSpPr txBox="1"/>
              <p:nvPr/>
            </p:nvSpPr>
            <p:spPr>
              <a:xfrm>
                <a:off x="38100" y="31750"/>
                <a:ext cx="736600" cy="425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73" name="TextBox 17">
              <a:extLst>
                <a:ext uri="{FF2B5EF4-FFF2-40B4-BE49-F238E27FC236}">
                  <a16:creationId xmlns:a16="http://schemas.microsoft.com/office/drawing/2014/main" xmlns="" id="{C62EABE0-F5DB-ECE9-B4BD-D26FE1615825}"/>
                </a:ext>
              </a:extLst>
            </p:cNvPr>
            <p:cNvSpPr txBox="1"/>
            <p:nvPr/>
          </p:nvSpPr>
          <p:spPr>
            <a:xfrm>
              <a:off x="8794191" y="5142267"/>
              <a:ext cx="7226792" cy="30779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5334" dirty="0" err="1">
                  <a:solidFill>
                    <a:srgbClr val="C00000"/>
                  </a:solidFill>
                  <a:latin typeface="+mj-lt"/>
                </a:rPr>
                <a:t>Nhóm</a:t>
              </a:r>
              <a:r>
                <a:rPr lang="en-US" sz="5334" dirty="0">
                  <a:solidFill>
                    <a:srgbClr val="C00000"/>
                  </a:solidFill>
                  <a:latin typeface="+mj-lt"/>
                </a:rPr>
                <a:t> 2</a:t>
              </a:r>
            </a:p>
            <a:p>
              <a:pPr algn="ctr" defTabSz="609630"/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Tìm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hàng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lớp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được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gạch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chân</a:t>
              </a:r>
              <a:endParaRPr lang="en-US" sz="4000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ACB28187-CAA6-C0C0-1052-53A8413C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416316"/>
              <a:ext cx="10363200" cy="2697158"/>
            </a:xfrm>
            <a:prstGeom prst="rect">
              <a:avLst/>
            </a:prstGeom>
          </p:spPr>
        </p:pic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0EACC535-39BC-FA07-355D-BAACCC879E97}"/>
              </a:ext>
            </a:extLst>
          </p:cNvPr>
          <p:cNvCxnSpPr/>
          <p:nvPr/>
        </p:nvCxnSpPr>
        <p:spPr>
          <a:xfrm>
            <a:off x="2362200" y="2423462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73BE7B16-D5B5-D349-99D5-EDF9014DDDCC}"/>
              </a:ext>
            </a:extLst>
          </p:cNvPr>
          <p:cNvGrpSpPr/>
          <p:nvPr/>
        </p:nvGrpSpPr>
        <p:grpSpPr>
          <a:xfrm>
            <a:off x="457200" y="3055435"/>
            <a:ext cx="2478789" cy="3167565"/>
            <a:chOff x="685800" y="4583152"/>
            <a:chExt cx="3718184" cy="4751347"/>
          </a:xfrm>
        </p:grpSpPr>
        <p:grpSp>
          <p:nvGrpSpPr>
            <p:cNvPr id="79" name="Group 3">
              <a:extLst>
                <a:ext uri="{FF2B5EF4-FFF2-40B4-BE49-F238E27FC236}">
                  <a16:creationId xmlns:a16="http://schemas.microsoft.com/office/drawing/2014/main" xmlns="" id="{FC2A862B-E286-0CF6-53A8-384AF6FEE6BD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1" name="Freeform 4">
                <a:extLst>
                  <a:ext uri="{FF2B5EF4-FFF2-40B4-BE49-F238E27FC236}">
                    <a16:creationId xmlns:a16="http://schemas.microsoft.com/office/drawing/2014/main" xmlns="" id="{D0E93389-5863-788C-9673-AF00E52C6875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xmlns="" id="{77557098-1979-3D66-AED5-601DE91225B2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triệu ba trăm bốn mươi ba nghìn sáu trăm hai mươi bảy</a:t>
              </a:r>
              <a:endParaRPr lang="en-US" sz="22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TextBox 16">
              <a:extLst>
                <a:ext uri="{FF2B5EF4-FFF2-40B4-BE49-F238E27FC236}">
                  <a16:creationId xmlns:a16="http://schemas.microsoft.com/office/drawing/2014/main" xmlns="" id="{7154A8BE-577D-D08F-5C41-1FFE6007CA6B}"/>
                </a:ext>
              </a:extLst>
            </p:cNvPr>
            <p:cNvSpPr txBox="1"/>
            <p:nvPr/>
          </p:nvSpPr>
          <p:spPr>
            <a:xfrm>
              <a:off x="774369" y="7059343"/>
              <a:ext cx="3581400" cy="15234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đơn vị, lớp đơn vị.</a:t>
              </a:r>
              <a:endParaRPr lang="en-US" sz="22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xmlns="" id="{4E7916E1-97C0-5E1E-C44C-7727F00FD620}"/>
              </a:ext>
            </a:extLst>
          </p:cNvPr>
          <p:cNvCxnSpPr/>
          <p:nvPr/>
        </p:nvCxnSpPr>
        <p:spPr>
          <a:xfrm>
            <a:off x="4438573" y="2337737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360B225-0A3F-105B-CE3C-62A2312ABC52}"/>
              </a:ext>
            </a:extLst>
          </p:cNvPr>
          <p:cNvGrpSpPr/>
          <p:nvPr/>
        </p:nvGrpSpPr>
        <p:grpSpPr>
          <a:xfrm>
            <a:off x="3432353" y="3055435"/>
            <a:ext cx="2478789" cy="3167565"/>
            <a:chOff x="685800" y="4583152"/>
            <a:chExt cx="3718184" cy="4751347"/>
          </a:xfrm>
        </p:grpSpPr>
        <p:grpSp>
          <p:nvGrpSpPr>
            <p:cNvPr id="84" name="Group 3">
              <a:extLst>
                <a:ext uri="{FF2B5EF4-FFF2-40B4-BE49-F238E27FC236}">
                  <a16:creationId xmlns:a16="http://schemas.microsoft.com/office/drawing/2014/main" xmlns="" id="{A4AEB2FE-4144-2479-FC10-50DF679CCCB9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6" name="Freeform 4">
                <a:extLst>
                  <a:ext uri="{FF2B5EF4-FFF2-40B4-BE49-F238E27FC236}">
                    <a16:creationId xmlns:a16="http://schemas.microsoft.com/office/drawing/2014/main" xmlns="" id="{D557D05B-3429-1764-FF0C-02C9A51FA42E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85" name="TextBox 16">
              <a:extLst>
                <a:ext uri="{FF2B5EF4-FFF2-40B4-BE49-F238E27FC236}">
                  <a16:creationId xmlns:a16="http://schemas.microsoft.com/office/drawing/2014/main" xmlns="" id="{B2D1B23A-8D7B-A480-B18A-1DD0634EDF5A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triệu năm trăm bảy mươi mốt nghìn hai trăm mười.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TextBox 16">
              <a:extLst>
                <a:ext uri="{FF2B5EF4-FFF2-40B4-BE49-F238E27FC236}">
                  <a16:creationId xmlns:a16="http://schemas.microsoft.com/office/drawing/2014/main" xmlns="" id="{D9E830BF-31FC-628B-4740-9E867ED593B5}"/>
                </a:ext>
              </a:extLst>
            </p:cNvPr>
            <p:cNvSpPr txBox="1"/>
            <p:nvPr/>
          </p:nvSpPr>
          <p:spPr>
            <a:xfrm>
              <a:off x="817232" y="6987905"/>
              <a:ext cx="3581400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chục nghìn, lớp nghìn.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xmlns="" id="{A5E36EA4-D022-01BF-30E3-EC5EBE990592}"/>
              </a:ext>
            </a:extLst>
          </p:cNvPr>
          <p:cNvCxnSpPr/>
          <p:nvPr/>
        </p:nvCxnSpPr>
        <p:spPr>
          <a:xfrm>
            <a:off x="7931150" y="2429560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3A8531C4-281A-3E58-8612-C203C11B75F0}"/>
              </a:ext>
            </a:extLst>
          </p:cNvPr>
          <p:cNvGrpSpPr/>
          <p:nvPr/>
        </p:nvGrpSpPr>
        <p:grpSpPr>
          <a:xfrm>
            <a:off x="6397346" y="3053311"/>
            <a:ext cx="2478789" cy="3167565"/>
            <a:chOff x="685800" y="4583152"/>
            <a:chExt cx="3718184" cy="4751347"/>
          </a:xfrm>
        </p:grpSpPr>
        <p:grpSp>
          <p:nvGrpSpPr>
            <p:cNvPr id="89" name="Group 3">
              <a:extLst>
                <a:ext uri="{FF2B5EF4-FFF2-40B4-BE49-F238E27FC236}">
                  <a16:creationId xmlns:a16="http://schemas.microsoft.com/office/drawing/2014/main" xmlns="" id="{1BFCD428-D7AD-A343-6F47-D1CF0C3E3BE7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1" name="Freeform 4">
                <a:extLst>
                  <a:ext uri="{FF2B5EF4-FFF2-40B4-BE49-F238E27FC236}">
                    <a16:creationId xmlns:a16="http://schemas.microsoft.com/office/drawing/2014/main" xmlns="" id="{ED2A411C-4888-955C-C37A-C88242464E0D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90" name="TextBox 16">
              <a:extLst>
                <a:ext uri="{FF2B5EF4-FFF2-40B4-BE49-F238E27FC236}">
                  <a16:creationId xmlns:a16="http://schemas.microsoft.com/office/drawing/2014/main" xmlns="" id="{44A91D4C-F256-6420-6104-6B4716764AFC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triệu một trăm tám mươi nghìn bảy trăm sáu mươi tư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TextBox 16">
              <a:extLst>
                <a:ext uri="{FF2B5EF4-FFF2-40B4-BE49-F238E27FC236}">
                  <a16:creationId xmlns:a16="http://schemas.microsoft.com/office/drawing/2014/main" xmlns="" id="{25391ABC-BFB0-BD3F-3549-D9D7B2D86D0B}"/>
                </a:ext>
              </a:extLst>
            </p:cNvPr>
            <p:cNvSpPr txBox="1"/>
            <p:nvPr/>
          </p:nvSpPr>
          <p:spPr>
            <a:xfrm>
              <a:off x="888669" y="6987905"/>
              <a:ext cx="3431337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trăm, lớp đơn vị.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E9E4C972-3ADE-CE10-FE7C-74C07D4E4650}"/>
              </a:ext>
            </a:extLst>
          </p:cNvPr>
          <p:cNvCxnSpPr/>
          <p:nvPr/>
        </p:nvCxnSpPr>
        <p:spPr>
          <a:xfrm>
            <a:off x="9556750" y="2452036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3F68D0F9-3037-F220-F306-E31B9EB57EEC}"/>
              </a:ext>
            </a:extLst>
          </p:cNvPr>
          <p:cNvGrpSpPr/>
          <p:nvPr/>
        </p:nvGrpSpPr>
        <p:grpSpPr>
          <a:xfrm>
            <a:off x="9362710" y="3053311"/>
            <a:ext cx="2495915" cy="3167565"/>
            <a:chOff x="685800" y="4583152"/>
            <a:chExt cx="3743873" cy="4751347"/>
          </a:xfrm>
        </p:grpSpPr>
        <p:grpSp>
          <p:nvGrpSpPr>
            <p:cNvPr id="94" name="Group 3">
              <a:extLst>
                <a:ext uri="{FF2B5EF4-FFF2-40B4-BE49-F238E27FC236}">
                  <a16:creationId xmlns:a16="http://schemas.microsoft.com/office/drawing/2014/main" xmlns="" id="{EF89AAC3-7E4D-D1E9-0D76-ADE36D959BDE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6" name="Freeform 4">
                <a:extLst>
                  <a:ext uri="{FF2B5EF4-FFF2-40B4-BE49-F238E27FC236}">
                    <a16:creationId xmlns:a16="http://schemas.microsoft.com/office/drawing/2014/main" xmlns="" id="{42543718-F6BF-6913-FDF4-2AB64DEC352A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</p:grpSp>
        <p:sp>
          <p:nvSpPr>
            <p:cNvPr id="95" name="TextBox 16">
              <a:extLst>
                <a:ext uri="{FF2B5EF4-FFF2-40B4-BE49-F238E27FC236}">
                  <a16:creationId xmlns:a16="http://schemas.microsoft.com/office/drawing/2014/main" xmlns="" id="{B3D595A4-5B4F-6613-49B0-CFA53CE9F311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Bảy triệu không trăm bốn mươi hai nghìn năm trăm.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TextBox 16">
              <a:extLst>
                <a:ext uri="{FF2B5EF4-FFF2-40B4-BE49-F238E27FC236}">
                  <a16:creationId xmlns:a16="http://schemas.microsoft.com/office/drawing/2014/main" xmlns="" id="{3419CE5F-BCE0-9D33-CF3B-3EB94B14FD49}"/>
                </a:ext>
              </a:extLst>
            </p:cNvPr>
            <p:cNvSpPr txBox="1"/>
            <p:nvPr/>
          </p:nvSpPr>
          <p:spPr>
            <a:xfrm>
              <a:off x="917244" y="7087918"/>
              <a:ext cx="3512429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triệu, lớp triệu.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4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70" grpId="0"/>
      <p:bldP spid="7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538A6CB-B4E7-459A-AB86-DB4ABF9E96EE}"/>
              </a:ext>
            </a:extLst>
          </p:cNvPr>
          <p:cNvSpPr txBox="1"/>
          <p:nvPr/>
        </p:nvSpPr>
        <p:spPr>
          <a:xfrm>
            <a:off x="1427232" y="403225"/>
            <a:ext cx="10421867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12 631; 1 263 015; 41 263; 6 314 508; 276 310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xmlns="" id="{62FE0111-9FE2-53DA-8020-97CEFDBB8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481516"/>
              </p:ext>
            </p:extLst>
          </p:nvPr>
        </p:nvGraphicFramePr>
        <p:xfrm>
          <a:off x="345440" y="2336806"/>
          <a:ext cx="11417935" cy="1976643"/>
        </p:xfrm>
        <a:graphic>
          <a:graphicData uri="http://schemas.openxmlformats.org/drawingml/2006/table">
            <a:tbl>
              <a:tblPr/>
              <a:tblGrid>
                <a:gridCol w="1837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2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9665">
                  <a:extLst>
                    <a:ext uri="{9D8B030D-6E8A-4147-A177-3AD203B41FA5}">
                      <a16:colId xmlns:a16="http://schemas.microsoft.com/office/drawing/2014/main" xmlns="" val="3029120153"/>
                    </a:ext>
                  </a:extLst>
                </a:gridCol>
                <a:gridCol w="16341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100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xmlns="" val="3170484169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3 015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314 508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27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310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 Box 120">
            <a:extLst>
              <a:ext uri="{FF2B5EF4-FFF2-40B4-BE49-F238E27FC236}">
                <a16:creationId xmlns:a16="http://schemas.microsoft.com/office/drawing/2014/main" xmlns="" id="{A40FD4AE-9103-1A01-96C0-A3AACEB6D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" y="351938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F068DC-F014-AF94-2998-4C7D6976AA88}"/>
              </a:ext>
            </a:extLst>
          </p:cNvPr>
          <p:cNvSpPr txBox="1"/>
          <p:nvPr/>
        </p:nvSpPr>
        <p:spPr>
          <a:xfrm>
            <a:off x="2518329" y="356183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6D05F9C-97DB-6DDA-CDB0-ABE514F1FD04}"/>
              </a:ext>
            </a:extLst>
          </p:cNvPr>
          <p:cNvSpPr txBox="1"/>
          <p:nvPr/>
        </p:nvSpPr>
        <p:spPr>
          <a:xfrm>
            <a:off x="4356654" y="34856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59159F-ACB0-4E32-4371-1554388A23E4}"/>
              </a:ext>
            </a:extLst>
          </p:cNvPr>
          <p:cNvSpPr txBox="1"/>
          <p:nvPr/>
        </p:nvSpPr>
        <p:spPr>
          <a:xfrm>
            <a:off x="6194979" y="34475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2E0C99-855D-2A80-84DC-D76CFFCC50B9}"/>
              </a:ext>
            </a:extLst>
          </p:cNvPr>
          <p:cNvSpPr txBox="1"/>
          <p:nvPr/>
        </p:nvSpPr>
        <p:spPr>
          <a:xfrm>
            <a:off x="7909479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E47086F-383A-0292-2C38-E61889696EA4}"/>
              </a:ext>
            </a:extLst>
          </p:cNvPr>
          <p:cNvSpPr txBox="1"/>
          <p:nvPr/>
        </p:nvSpPr>
        <p:spPr>
          <a:xfrm>
            <a:off x="10071654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40000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6" grpId="0"/>
      <p:bldP spid="15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5 612; 6 521; 6 251; 5 216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xmlns="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xmlns="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1113895" y="2995058"/>
              <a:ext cx="17764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5 216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xmlns="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5 612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xmlns="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6 251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xmlns="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6 521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0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12 509; 21 025; 9 999: 20 152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xmlns="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xmlns="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965402" y="2988026"/>
              <a:ext cx="233184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21 025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xmlns="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20 152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xmlns="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12 509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xmlns="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099262DC-B67C-1EE5-0398-BCA60ADCB171}"/>
              </a:ext>
            </a:extLst>
          </p:cNvPr>
          <p:cNvSpPr/>
          <p:nvPr/>
        </p:nvSpPr>
        <p:spPr>
          <a:xfrm>
            <a:off x="819150" y="169545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3 675 + 2 918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1D361DA-C805-47BB-154F-3B10036E3AAA}"/>
              </a:ext>
            </a:extLst>
          </p:cNvPr>
          <p:cNvSpPr/>
          <p:nvPr/>
        </p:nvSpPr>
        <p:spPr>
          <a:xfrm>
            <a:off x="828675" y="293370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7 641 – 2 815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E78FC0D-8396-6EDC-CD65-14AA4C7926AB}"/>
              </a:ext>
            </a:extLst>
          </p:cNvPr>
          <p:cNvSpPr/>
          <p:nvPr/>
        </p:nvSpPr>
        <p:spPr>
          <a:xfrm>
            <a:off x="6410325" y="1704975"/>
            <a:ext cx="35433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40 613 + 47 519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7A83F430-5EA7-F018-B2BD-CD42A63FA05B}"/>
              </a:ext>
            </a:extLst>
          </p:cNvPr>
          <p:cNvSpPr/>
          <p:nvPr/>
        </p:nvSpPr>
        <p:spPr>
          <a:xfrm>
            <a:off x="6419850" y="2943225"/>
            <a:ext cx="35814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62 748 – 35 261</a:t>
            </a:r>
          </a:p>
        </p:txBody>
      </p:sp>
    </p:spTree>
    <p:extLst>
      <p:ext uri="{BB962C8B-B14F-4D97-AF65-F5344CB8AC3E}">
        <p14:creationId xmlns:p14="http://schemas.microsoft.com/office/powerpoint/2010/main" val="16931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3 675 + 2 918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3 675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4063567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7 641 – 2 815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7 641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2 815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6867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40 613 + 47 519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40 613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47 519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6200000">
            <a:off x="3473017" y="29085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80691A-9EBF-F43D-8800-4E357CFDBD88}"/>
              </a:ext>
            </a:extLst>
          </p:cNvPr>
          <p:cNvSpPr txBox="1"/>
          <p:nvPr/>
        </p:nvSpPr>
        <p:spPr>
          <a:xfrm>
            <a:off x="4057650" y="388892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98829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62 748 – 35 261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62 748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35 261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80691A-9EBF-F43D-8800-4E357CFDBD88}"/>
              </a:ext>
            </a:extLst>
          </p:cNvPr>
          <p:cNvSpPr txBox="1"/>
          <p:nvPr/>
        </p:nvSpPr>
        <p:spPr>
          <a:xfrm>
            <a:off x="405765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8452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EEAD94-6412-E3BC-4A87-7A92E7685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5217" y="501684"/>
            <a:ext cx="2956816" cy="2139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2500D8-9093-275A-931C-90A6E9EF9F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9790" y="2093467"/>
            <a:ext cx="1102862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538A6CB-B4E7-459A-AB86-DB4ABF9E96EE}"/>
              </a:ext>
            </a:extLst>
          </p:cNvPr>
          <p:cNvSpPr txBox="1"/>
          <p:nvPr/>
        </p:nvSpPr>
        <p:spPr>
          <a:xfrm>
            <a:off x="1417707" y="355600"/>
            <a:ext cx="10498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pic>
        <p:nvPicPr>
          <p:cNvPr id="3" name="Picture 2" descr="A wheelbarrow and plants in a garden&#10;&#10;Description automatically generated">
            <a:extLst>
              <a:ext uri="{FF2B5EF4-FFF2-40B4-BE49-F238E27FC236}">
                <a16:creationId xmlns:a16="http://schemas.microsoft.com/office/drawing/2014/main" xmlns="" id="{0D5C5E7D-6F8F-4B50-E324-4BEC20864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952500"/>
            <a:ext cx="3676650" cy="36766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52438D6-35B9-9336-3AF2-5ECF5536FEBB}"/>
              </a:ext>
            </a:extLst>
          </p:cNvPr>
          <p:cNvGrpSpPr/>
          <p:nvPr/>
        </p:nvGrpSpPr>
        <p:grpSpPr>
          <a:xfrm>
            <a:off x="4920791" y="3867150"/>
            <a:ext cx="6090109" cy="2403481"/>
            <a:chOff x="2221431" y="4235767"/>
            <a:chExt cx="6090109" cy="240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5237627-FA4E-140E-9CDE-CC5C832C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431" y="4772795"/>
              <a:ext cx="2650766" cy="1866453"/>
            </a:xfrm>
            <a:prstGeom prst="rect">
              <a:avLst/>
            </a:prstGeom>
          </p:spPr>
        </p:pic>
        <p:sp>
          <p:nvSpPr>
            <p:cNvPr id="6" name="Oval Callout 46">
              <a:extLst>
                <a:ext uri="{FF2B5EF4-FFF2-40B4-BE49-F238E27FC236}">
                  <a16:creationId xmlns:a16="http://schemas.microsoft.com/office/drawing/2014/main" xmlns="" id="{ECDC6811-1DBF-BD2B-66C7-4259FB6F9FAF}"/>
                </a:ext>
              </a:extLst>
            </p:cNvPr>
            <p:cNvSpPr/>
            <p:nvPr/>
          </p:nvSpPr>
          <p:spPr>
            <a:xfrm>
              <a:off x="5001142" y="4235767"/>
              <a:ext cx="3310398" cy="1985406"/>
            </a:xfrm>
            <a:prstGeom prst="wedgeEllipseCallout">
              <a:avLst>
                <a:gd name="adj1" fmla="val -52327"/>
                <a:gd name="adj2" fmla="val 34223"/>
              </a:avLst>
            </a:prstGeom>
            <a:solidFill>
              <a:srgbClr val="DCF0C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129C425-7F35-93E6-B795-04E4DBF6933F}"/>
                </a:ext>
              </a:extLst>
            </p:cNvPr>
            <p:cNvSpPr/>
            <p:nvPr/>
          </p:nvSpPr>
          <p:spPr>
            <a:xfrm>
              <a:off x="5200280" y="4613783"/>
              <a:ext cx="293028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ươm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Oval Callout 46">
            <a:extLst>
              <a:ext uri="{FF2B5EF4-FFF2-40B4-BE49-F238E27FC236}">
                <a16:creationId xmlns:a16="http://schemas.microsoft.com/office/drawing/2014/main" xmlns="" id="{7400EAE4-7593-CB33-9608-B03E4F1259B3}"/>
              </a:ext>
            </a:extLst>
          </p:cNvPr>
          <p:cNvSpPr/>
          <p:nvPr/>
        </p:nvSpPr>
        <p:spPr>
          <a:xfrm>
            <a:off x="1190625" y="2819400"/>
            <a:ext cx="3762375" cy="1985406"/>
          </a:xfrm>
          <a:prstGeom prst="wedgeEllipseCallout">
            <a:avLst>
              <a:gd name="adj1" fmla="val 59888"/>
              <a:gd name="adj2" fmla="val 43338"/>
            </a:avLst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35920"/>
            <a:ext cx="11706118" cy="6148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CC180E3-EFAC-7382-6B87-58F92FB3EB58}"/>
              </a:ext>
            </a:extLst>
          </p:cNvPr>
          <p:cNvSpPr txBox="1"/>
          <p:nvPr/>
        </p:nvSpPr>
        <p:spPr>
          <a:xfrm>
            <a:off x="1504950" y="1295400"/>
            <a:ext cx="9020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× 2 = 90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 + 90) × 2 = 270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 rào khu vườn đó dài số mét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270 – 4 = 266 (m)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22217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xmlns="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FC2F408-8F2C-42A8-B866-7937F5930BEE}"/>
                </a:ext>
              </a:extLst>
            </p:cNvPr>
            <p:cNvSpPr txBox="1"/>
            <p:nvPr/>
          </p:nvSpPr>
          <p:spPr>
            <a:xfrm>
              <a:off x="5661266" y="1058973"/>
              <a:ext cx="438761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endParaRPr kumimoji="0" lang="en-US" sz="80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xmlns="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xmlns="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xmlns="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xmlns="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xmlns="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xmlns="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xmlns="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xmlns="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xmlns="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xmlns="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xmlns="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xmlns="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xmlns="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xmlns="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xmlns="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100 000 000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635 909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909 999 000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707 000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889 999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123 456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104 500 990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345 000 787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234 878 999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256 777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500 99 88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2 432 000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xmlns="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xmlns="" id="{7BB0F483-2DFA-4EFB-A38E-2954B9550AE9}"/>
              </a:ext>
            </a:extLst>
          </p:cNvPr>
          <p:cNvSpPr txBox="1"/>
          <p:nvPr/>
        </p:nvSpPr>
        <p:spPr>
          <a:xfrm>
            <a:off x="2061758" y="1953295"/>
            <a:ext cx="8154614" cy="318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các em</a:t>
            </a:r>
          </a:p>
        </p:txBody>
      </p:sp>
    </p:spTree>
    <p:extLst>
      <p:ext uri="{BB962C8B-B14F-4D97-AF65-F5344CB8AC3E}">
        <p14:creationId xmlns:p14="http://schemas.microsoft.com/office/powerpoint/2010/main" val="38757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6" y="1400782"/>
            <a:ext cx="6821850" cy="5457218"/>
          </a:xfrm>
          <a:prstGeom prst="rect">
            <a:avLst/>
          </a:prstGeom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8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1" y="1983683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5" y="6019682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761D86-6D9A-D6C9-D357-4A0CC9E91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903" y="0"/>
            <a:ext cx="89679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xmlns="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FC2F408-8F2C-42A8-B866-7937F5930BEE}"/>
                </a:ext>
              </a:extLst>
            </p:cNvPr>
            <p:cNvSpPr txBox="1"/>
            <p:nvPr/>
          </p:nvSpPr>
          <p:spPr>
            <a:xfrm>
              <a:off x="5425122" y="679746"/>
              <a:ext cx="4950073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endParaRPr kumimoji="0" lang="en-US" sz="4400" b="1" i="0" u="none" strike="noStrike" kern="1200" cap="none" spc="0" normalizeH="0" baseline="0" noProof="0" dirty="0">
                <a:ln w="31750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xmlns="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yến</a:t>
            </a: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kg = …?... kg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783869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045158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3200</a:t>
            </a:r>
            <a:endParaRPr kumimoji="0" lang="en-US" sz="3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893404" y="533909"/>
            <a:ext cx="9038522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60 kg = …?... 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y</a:t>
            </a:r>
            <a:r>
              <a:rPr kumimoji="0" lang="en-US" sz="44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ến</a:t>
            </a:r>
            <a:endParaRPr kumimoji="0" lang="en-US" sz="44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76" y="238206"/>
            <a:ext cx="3747345" cy="29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89" y="5113012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7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795786" y="5266321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6" y="5087678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517016" y="3315664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843530" y="3168965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744240" y="542469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2517591" y="3286436"/>
            <a:ext cx="3948672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6 000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2940640" y="5463268"/>
            <a:ext cx="51296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8654370" y="3263934"/>
            <a:ext cx="410087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9019829" y="5437604"/>
            <a:ext cx="76944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1645108" y="3625083"/>
            <a:ext cx="1326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3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6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4768" y="38522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7169" y="5621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3934" y="36941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1426" y="56512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2954542" y="420425"/>
            <a:ext cx="5517423" cy="60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AE1123D-6B01-4446-8BD3-0443F00350E2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66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..?.. kg</a:t>
            </a:r>
            <a:endParaRPr kumimoji="0" lang="vi-VN" sz="66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628377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413849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5 000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xmlns="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568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xmlns="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7" y="97276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B08EFC5-B057-4387-8694-800B9985BB9B}"/>
              </a:ext>
            </a:extLst>
          </p:cNvPr>
          <p:cNvGrpSpPr/>
          <p:nvPr/>
        </p:nvGrpSpPr>
        <p:grpSpPr>
          <a:xfrm>
            <a:off x="162871" y="222701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9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xmlns="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2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7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4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8" y="4264690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1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099" y="538996"/>
            <a:ext cx="10642410" cy="5586377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222189"/>
            <a:ext cx="629117" cy="7200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27102">
            <a:off x="403983" y="4437687"/>
            <a:ext cx="392691" cy="449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3256710" y="-148675"/>
            <a:ext cx="629117" cy="720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-162433" y="752794"/>
            <a:ext cx="629117" cy="7200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712751" y="2125278"/>
            <a:ext cx="314559" cy="3600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257096">
            <a:off x="880786" y="-580858"/>
            <a:ext cx="1048411" cy="11998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1430526" y="4062454"/>
            <a:ext cx="1048411" cy="11998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76123" y="2829051"/>
            <a:ext cx="1048411" cy="11998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3174444" y="6439500"/>
            <a:ext cx="314559" cy="3600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1348921" y="3248996"/>
            <a:ext cx="314559" cy="3600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311854">
            <a:off x="5845329" y="-289773"/>
            <a:ext cx="875686" cy="10022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7847787" y="77583"/>
            <a:ext cx="314559" cy="3600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1587417" y="1356681"/>
            <a:ext cx="314559" cy="3600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9005770" y="6336645"/>
            <a:ext cx="629117" cy="7200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8451023" y="-782720"/>
            <a:ext cx="1069441" cy="12239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1016915" y="348785"/>
            <a:ext cx="501579" cy="574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5250197" y="6096706"/>
            <a:ext cx="1048411" cy="1199898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878717" y="1808700"/>
            <a:ext cx="3775795" cy="54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0700820" y="5663516"/>
            <a:ext cx="1069441" cy="1223967"/>
          </a:xfrm>
          <a:prstGeom prst="rect">
            <a:avLst/>
          </a:prstGeom>
        </p:spPr>
      </p:pic>
      <p:sp>
        <p:nvSpPr>
          <p:cNvPr id="26" name="文本框 32">
            <a:extLst>
              <a:ext uri="{FF2B5EF4-FFF2-40B4-BE49-F238E27FC236}">
                <a16:creationId xmlns:a16="http://schemas.microsoft.com/office/drawing/2014/main" xmlns="" id="{3625C243-1058-4B47-86EA-20CFF4F4624D}"/>
              </a:ext>
            </a:extLst>
          </p:cNvPr>
          <p:cNvSpPr txBox="1"/>
          <p:nvPr/>
        </p:nvSpPr>
        <p:spPr>
          <a:xfrm>
            <a:off x="2906543" y="2447479"/>
            <a:ext cx="7292228" cy="168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842</Words>
  <Application>Microsoft Office PowerPoint</Application>
  <PresentationFormat>Widescreen</PresentationFormat>
  <Paragraphs>211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微软雅黑</vt:lpstr>
      <vt:lpstr>微软雅黑</vt:lpstr>
      <vt:lpstr>.VnTimeH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Tahoma</vt:lpstr>
      <vt:lpstr>Times New Roman</vt:lpstr>
      <vt:lpstr>Tw Cen MT</vt:lpstr>
      <vt:lpstr>UTM Avo</vt:lpstr>
      <vt:lpstr>思源黑体 CN Normal</vt:lpstr>
      <vt:lpstr>10_Office Theme</vt:lpstr>
      <vt:lpstr>11_Office Theme</vt:lpstr>
      <vt:lpstr>1_Office Theme</vt:lpstr>
      <vt:lpstr>Printable Number Sense Activities for Pre-K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2023-10-17T13:25:03Z</dcterms:created>
  <dcterms:modified xsi:type="dcterms:W3CDTF">2026-01-07T03:52:02Z</dcterms:modified>
</cp:coreProperties>
</file>