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 id="2147483715" r:id="rId7"/>
  </p:sldMasterIdLst>
  <p:sldIdLst>
    <p:sldId id="338" r:id="rId8"/>
    <p:sldId id="259" r:id="rId9"/>
    <p:sldId id="335" r:id="rId10"/>
    <p:sldId id="336" r:id="rId11"/>
    <p:sldId id="337" r:id="rId12"/>
    <p:sldId id="257" r:id="rId13"/>
    <p:sldId id="319" r:id="rId14"/>
    <p:sldId id="314" r:id="rId15"/>
    <p:sldId id="299" r:id="rId16"/>
    <p:sldId id="315" r:id="rId17"/>
    <p:sldId id="316" r:id="rId18"/>
    <p:sldId id="317" r:id="rId19"/>
    <p:sldId id="318" r:id="rId20"/>
    <p:sldId id="320" r:id="rId21"/>
    <p:sldId id="321" r:id="rId22"/>
    <p:sldId id="322" r:id="rId23"/>
    <p:sldId id="269" r:id="rId24"/>
    <p:sldId id="270" r:id="rId25"/>
    <p:sldId id="323" r:id="rId26"/>
    <p:sldId id="260" r:id="rId27"/>
    <p:sldId id="324" r:id="rId28"/>
    <p:sldId id="325" r:id="rId29"/>
    <p:sldId id="326" r:id="rId30"/>
    <p:sldId id="327" r:id="rId31"/>
    <p:sldId id="328" r:id="rId32"/>
    <p:sldId id="329" r:id="rId33"/>
    <p:sldId id="330" r:id="rId34"/>
    <p:sldId id="331" r:id="rId35"/>
    <p:sldId id="332" r:id="rId36"/>
    <p:sldId id="333" r:id="rId37"/>
    <p:sldId id="33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xmlns=""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xmlns=""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xmlns=""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xmlns=""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xmlns=""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xmlns=""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xmlns=""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2026/1/7</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8" name="Footer Placeholder 7">
            <a:extLst>
              <a:ext uri="{FF2B5EF4-FFF2-40B4-BE49-F238E27FC236}">
                <a16:creationId xmlns:a16="http://schemas.microsoft.com/office/drawing/2014/main" xmlns=""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xmlns=""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4" name="Footer Placeholder 3">
            <a:extLst>
              <a:ext uri="{FF2B5EF4-FFF2-40B4-BE49-F238E27FC236}">
                <a16:creationId xmlns:a16="http://schemas.microsoft.com/office/drawing/2014/main" xmlns=""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3" name="Footer Placeholder 2">
            <a:extLst>
              <a:ext uri="{FF2B5EF4-FFF2-40B4-BE49-F238E27FC236}">
                <a16:creationId xmlns:a16="http://schemas.microsoft.com/office/drawing/2014/main" xmlns=""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xmlns=""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xmlns=""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xmlns=""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8" name="Footer Placeholder 7">
            <a:extLst>
              <a:ext uri="{FF2B5EF4-FFF2-40B4-BE49-F238E27FC236}">
                <a16:creationId xmlns:a16="http://schemas.microsoft.com/office/drawing/2014/main" xmlns=""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4" name="Footer Placeholder 3">
            <a:extLst>
              <a:ext uri="{FF2B5EF4-FFF2-40B4-BE49-F238E27FC236}">
                <a16:creationId xmlns:a16="http://schemas.microsoft.com/office/drawing/2014/main" xmlns=""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3" name="Footer Placeholder 2">
            <a:extLst>
              <a:ext uri="{FF2B5EF4-FFF2-40B4-BE49-F238E27FC236}">
                <a16:creationId xmlns:a16="http://schemas.microsoft.com/office/drawing/2014/main" xmlns=""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8" name="Footer Placeholder 7">
            <a:extLst>
              <a:ext uri="{FF2B5EF4-FFF2-40B4-BE49-F238E27FC236}">
                <a16:creationId xmlns:a16="http://schemas.microsoft.com/office/drawing/2014/main" xmlns=""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4" name="Footer Placeholder 3">
            <a:extLst>
              <a:ext uri="{FF2B5EF4-FFF2-40B4-BE49-F238E27FC236}">
                <a16:creationId xmlns:a16="http://schemas.microsoft.com/office/drawing/2014/main" xmlns=""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3" name="Footer Placeholder 2">
            <a:extLst>
              <a:ext uri="{FF2B5EF4-FFF2-40B4-BE49-F238E27FC236}">
                <a16:creationId xmlns:a16="http://schemas.microsoft.com/office/drawing/2014/main" xmlns=""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6" name="Footer Placeholder 5">
            <a:extLst>
              <a:ext uri="{FF2B5EF4-FFF2-40B4-BE49-F238E27FC236}">
                <a16:creationId xmlns:a16="http://schemas.microsoft.com/office/drawing/2014/main" xmlns=""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1/7/2026</a:t>
            </a:fld>
            <a:endParaRPr lang="en-US"/>
          </a:p>
        </p:txBody>
      </p:sp>
      <p:sp>
        <p:nvSpPr>
          <p:cNvPr id="5" name="Footer Placeholder 4">
            <a:extLst>
              <a:ext uri="{FF2B5EF4-FFF2-40B4-BE49-F238E27FC236}">
                <a16:creationId xmlns:a16="http://schemas.microsoft.com/office/drawing/2014/main" xmlns=""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xmlns=""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2026/1/7</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7915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8900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662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12465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555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59482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9415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8933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5350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823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01348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22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88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0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387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6.jpeg"/><Relationship Id="rId2" Type="http://schemas.openxmlformats.org/officeDocument/2006/relationships/slideLayout" Target="../slideLayouts/slideLayout51.xml"/><Relationship Id="rId16" Type="http://schemas.openxmlformats.org/officeDocument/2006/relationships/theme" Target="../theme/theme7.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xmlns="" id="{946BB115-D056-FE5C-8ED8-6390F112C12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xmlns="" id="{D7DC5C28-2AAF-5283-9B4E-A9B5AF83FA2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xmlns=""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xmlns=""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xmlns=""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609776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5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3.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8.png"/><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hình nền &quot;Hoạt hình siêu dễ thương 2&quot; chất lượng cao cho Powerpoint">
            <a:extLst>
              <a:ext uri="{FF2B5EF4-FFF2-40B4-BE49-F238E27FC236}">
                <a16:creationId xmlns="" xmlns:a16="http://schemas.microsoft.com/office/drawing/2014/main" id="{2C6FDC0C-FFA3-0F40-74BA-3494913C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60083A9-2D46-BA2E-FC9E-4739CF696498}"/>
              </a:ext>
            </a:extLst>
          </p:cNvPr>
          <p:cNvSpPr txBox="1"/>
          <p:nvPr/>
        </p:nvSpPr>
        <p:spPr>
          <a:xfrm>
            <a:off x="2290963" y="2449886"/>
            <a:ext cx="8526850" cy="2523768"/>
          </a:xfrm>
          <a:prstGeom prst="rect">
            <a:avLst/>
          </a:prstGeom>
          <a:noFill/>
        </p:spPr>
        <p:txBody>
          <a:bodyPr wrap="square" rtlCol="0">
            <a:spAutoFit/>
          </a:bodyPr>
          <a:lstStyle/>
          <a:p>
            <a:pPr algn="ctr">
              <a:lnSpc>
                <a:spcPct val="150000"/>
              </a:lnSpc>
            </a:pPr>
            <a:r>
              <a:rPr lang="en-US" sz="3600" b="1" dirty="0">
                <a:solidFill>
                  <a:schemeClr val="accent1">
                    <a:lumMod val="50000"/>
                  </a:schemeClr>
                </a:solidFill>
                <a:latin typeface="Times New Roman" panose="02020603050405020304" pitchFamily="18" charset="0"/>
                <a:cs typeface="Times New Roman" panose="02020603050405020304" pitchFamily="18" charset="0"/>
              </a:rPr>
              <a:t>MÔN</a:t>
            </a:r>
            <a:r>
              <a:rPr lang="en-US" sz="3600" b="1">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TIENG VIET</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50000"/>
              </a:lnSpc>
            </a:pP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Giáo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Thị</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Ngọc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Hân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b="1" dirty="0">
                <a:solidFill>
                  <a:schemeClr val="accent1">
                    <a:lumMod val="50000"/>
                  </a:schemeClr>
                </a:solidFill>
                <a:latin typeface="Times New Roman" panose="02020603050405020304" pitchFamily="18" charset="0"/>
                <a:cs typeface="Times New Roman" panose="02020603050405020304" pitchFamily="18" charset="0"/>
              </a:rPr>
              <a:t>: 4A3</a:t>
            </a:r>
          </a:p>
        </p:txBody>
      </p:sp>
      <p:sp>
        <p:nvSpPr>
          <p:cNvPr id="7" name="TextBox 6">
            <a:extLst>
              <a:ext uri="{FF2B5EF4-FFF2-40B4-BE49-F238E27FC236}">
                <a16:creationId xmlns="" xmlns:a16="http://schemas.microsoft.com/office/drawing/2014/main" id="{0D38D9C3-1617-3639-252F-225EF468183A}"/>
              </a:ext>
            </a:extLst>
          </p:cNvPr>
          <p:cNvSpPr txBox="1"/>
          <p:nvPr/>
        </p:nvSpPr>
        <p:spPr>
          <a:xfrm>
            <a:off x="2453363" y="338554"/>
            <a:ext cx="6933414" cy="677108"/>
          </a:xfrm>
          <a:prstGeom prst="rect">
            <a:avLst/>
          </a:prstGeom>
          <a:noFill/>
        </p:spPr>
        <p:txBody>
          <a:bodyPr wrap="square">
            <a:spAutoFit/>
          </a:bodyPr>
          <a:lstStyle/>
          <a:p>
            <a:pPr algn="ctr" eaLnBrk="1" hangingPunct="1">
              <a:spcBef>
                <a:spcPct val="0"/>
              </a:spcBef>
              <a:buFontTx/>
              <a:buNone/>
            </a:pPr>
            <a:r>
              <a:rPr lang="en-US" altLang="en-US" sz="1800" b="1" dirty="0">
                <a:solidFill>
                  <a:srgbClr val="0000FF"/>
                </a:solidFill>
                <a:latin typeface="Times New Roman" panose="02020603050405020304" pitchFamily="18" charset="0"/>
                <a:cs typeface="Times New Roman" panose="02020603050405020304" pitchFamily="18" charset="0"/>
              </a:rPr>
              <a:t>ỦY BAN NHÂN DÂN PHƯỜNG HƯNG ĐẠO</a:t>
            </a:r>
          </a:p>
          <a:p>
            <a:pPr algn="ctr" eaLnBrk="1" hangingPunct="1">
              <a:spcBef>
                <a:spcPct val="0"/>
              </a:spcBef>
              <a:buFontTx/>
              <a:buNone/>
            </a:pPr>
            <a:r>
              <a:rPr lang="en-US" altLang="en-US" sz="2000" b="1" dirty="0">
                <a:solidFill>
                  <a:srgbClr val="0000FF"/>
                </a:solidFill>
                <a:latin typeface=".VnTimeH" panose="020B7200000000000000" pitchFamily="34" charset="0"/>
                <a:cs typeface="Arial" panose="020B0604020202020204" pitchFamily="34" charset="0"/>
              </a:rPr>
              <a:t>T</a:t>
            </a:r>
            <a:r>
              <a:rPr lang="en-US" altLang="en-US" sz="2000" b="1" dirty="0">
                <a:solidFill>
                  <a:srgbClr val="0000FF"/>
                </a:solidFill>
                <a:latin typeface="Times New Roman" panose="02020603050405020304" pitchFamily="18" charset="0"/>
                <a:cs typeface="Times New Roman" panose="02020603050405020304" pitchFamily="18" charset="0"/>
              </a:rPr>
              <a:t>RƯỜNG TIỂU HỌC HƯNG ĐẠO</a:t>
            </a:r>
          </a:p>
        </p:txBody>
      </p:sp>
      <p:sp>
        <p:nvSpPr>
          <p:cNvPr id="8" name="Rectangle 7"/>
          <p:cNvSpPr/>
          <p:nvPr/>
        </p:nvSpPr>
        <p:spPr>
          <a:xfrm>
            <a:off x="1304931" y="1910888"/>
            <a:ext cx="1034725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NHIỆT LIỆT CHÀO MỪNG CÁC THẦY CÔ</a:t>
            </a:r>
          </a:p>
        </p:txBody>
      </p:sp>
    </p:spTree>
    <p:extLst>
      <p:ext uri="{BB962C8B-B14F-4D97-AF65-F5344CB8AC3E}">
        <p14:creationId xmlns:p14="http://schemas.microsoft.com/office/powerpoint/2010/main" val="105562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xmlns=""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xmlns=""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xmlns=""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xmlns=""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464ADFEB-8302-DE57-CF13-89512811F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xmlns="" id="{58C6966B-F558-0D7B-151F-226DA70A1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xmlns=""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xmlns=""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xmlns=""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xmlns=""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xmlns=""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xmlns=""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xmlns=""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xmlns=""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xmlns=""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xmlns=""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xmlns=""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xmlns=""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xmlns=""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xmlns=""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xmlns=""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xmlns=""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xmlns="" id="{EA485DD6-A7B5-D42F-9A5F-110783FE0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xmlns=""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xmlns=""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xmlns="" id="{249D34EF-F7A9-0101-BDE0-FDA091EDC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xmlns=""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xmlns=""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xmlns=""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xmlns=""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xmlns=""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xmlns=""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xmlns=""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xmlns=""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xmlns=""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xmlns=""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xmlns=""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xmlns=""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xmlns=""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xmlns=""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xmlns=""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xmlns=""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xmlns=""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xmlns=""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xmlns=""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xmlns=""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xmlns=""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xmlns=""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xmlns=""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xmlns=""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xmlns=""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xmlns=""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xmlns=""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xmlns=""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xmlns=""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xmlns=""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xmlns=""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xmlns=""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xmlns=""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xmlns=""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xmlns=""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xmlns=""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xmlns=""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xmlns=""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xmlns=""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xmlns=""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xmlns=""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xmlns=""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xmlns=""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xmlns=""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xmlns=""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xmlns=""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xmlns=""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xmlns=""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xmlns=""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xmlns=""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xmlns=""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xmlns=""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xmlns=""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51346"/>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xmlns="" val="2393593343"/>
                    </a:ext>
                  </a:extLst>
                </a:gridCol>
                <a:gridCol w="3010868">
                  <a:extLst>
                    <a:ext uri="{9D8B030D-6E8A-4147-A177-3AD203B41FA5}">
                      <a16:colId xmlns:a16="http://schemas.microsoft.com/office/drawing/2014/main" xmlns="" val="1469391743"/>
                    </a:ext>
                  </a:extLst>
                </a:gridCol>
                <a:gridCol w="3012535">
                  <a:extLst>
                    <a:ext uri="{9D8B030D-6E8A-4147-A177-3AD203B41FA5}">
                      <a16:colId xmlns:a16="http://schemas.microsoft.com/office/drawing/2014/main" xmlns=""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xmlns=""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xmlns="" val="2393593343"/>
                    </a:ext>
                  </a:extLst>
                </a:gridCol>
                <a:gridCol w="3714826">
                  <a:extLst>
                    <a:ext uri="{9D8B030D-6E8A-4147-A177-3AD203B41FA5}">
                      <a16:colId xmlns:a16="http://schemas.microsoft.com/office/drawing/2014/main" xmlns="" val="1469391743"/>
                    </a:ext>
                  </a:extLst>
                </a:gridCol>
                <a:gridCol w="3716883">
                  <a:extLst>
                    <a:ext uri="{9D8B030D-6E8A-4147-A177-3AD203B41FA5}">
                      <a16:colId xmlns:a16="http://schemas.microsoft.com/office/drawing/2014/main" xmlns=""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08134848"/>
                  </a:ext>
                </a:extLst>
              </a:tr>
            </a:tbl>
          </a:graphicData>
        </a:graphic>
      </p:graphicFrame>
      <p:sp>
        <p:nvSpPr>
          <p:cNvPr id="8" name="TextBox 7">
            <a:extLst>
              <a:ext uri="{FF2B5EF4-FFF2-40B4-BE49-F238E27FC236}">
                <a16:creationId xmlns:a16="http://schemas.microsoft.com/office/drawing/2014/main" xmlns=""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xmlns=""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xmlns=""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xmlns=""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xmlns=""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xmlns=""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xmlns=""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xmlns="" val="2170606543"/>
                    </a:ext>
                  </a:extLst>
                </a:gridCol>
                <a:gridCol w="7909779">
                  <a:extLst>
                    <a:ext uri="{9D8B030D-6E8A-4147-A177-3AD203B41FA5}">
                      <a16:colId xmlns:a16="http://schemas.microsoft.com/office/drawing/2014/main" xmlns=""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30323046"/>
                  </a:ext>
                </a:extLst>
              </a:tr>
            </a:tbl>
          </a:graphicData>
        </a:graphic>
      </p:graphicFrame>
      <p:pic>
        <p:nvPicPr>
          <p:cNvPr id="7" name="Picture 6">
            <a:extLst>
              <a:ext uri="{FF2B5EF4-FFF2-40B4-BE49-F238E27FC236}">
                <a16:creationId xmlns:a16="http://schemas.microsoft.com/office/drawing/2014/main" xmlns=""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xmlns=""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xmlns=""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xmlns=""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xmlns="" val="2170606543"/>
                    </a:ext>
                  </a:extLst>
                </a:gridCol>
                <a:gridCol w="7909779">
                  <a:extLst>
                    <a:ext uri="{9D8B030D-6E8A-4147-A177-3AD203B41FA5}">
                      <a16:colId xmlns:a16="http://schemas.microsoft.com/office/drawing/2014/main" xmlns=""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30323046"/>
                  </a:ext>
                </a:extLst>
              </a:tr>
            </a:tbl>
          </a:graphicData>
        </a:graphic>
      </p:graphicFrame>
      <p:sp>
        <p:nvSpPr>
          <p:cNvPr id="8" name="TextBox 7">
            <a:extLst>
              <a:ext uri="{FF2B5EF4-FFF2-40B4-BE49-F238E27FC236}">
                <a16:creationId xmlns:a16="http://schemas.microsoft.com/office/drawing/2014/main" xmlns=""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xmlns=""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xmlns=""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xmlns=""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xmlns=""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xmlns=""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xmlns=""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xmlns="" val="2170606543"/>
                    </a:ext>
                  </a:extLst>
                </a:gridCol>
                <a:gridCol w="7909779">
                  <a:extLst>
                    <a:ext uri="{9D8B030D-6E8A-4147-A177-3AD203B41FA5}">
                      <a16:colId xmlns:a16="http://schemas.microsoft.com/office/drawing/2014/main" xmlns=""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30323046"/>
                  </a:ext>
                </a:extLst>
              </a:tr>
            </a:tbl>
          </a:graphicData>
        </a:graphic>
      </p:graphicFrame>
      <p:sp>
        <p:nvSpPr>
          <p:cNvPr id="8" name="TextBox 7">
            <a:extLst>
              <a:ext uri="{FF2B5EF4-FFF2-40B4-BE49-F238E27FC236}">
                <a16:creationId xmlns:a16="http://schemas.microsoft.com/office/drawing/2014/main" xmlns=""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xmlns=""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xmlns=""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xmlns=""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xmlns=""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xmlns=""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xmlns=""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xmlns=""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xmlns=""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xmlns="" id="{A18E16CE-0FFA-7741-83A9-4FFFE1A51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xmlns="" id="{06CF4C9A-0D1C-CBAA-5331-3F254694EE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xmlns=""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xmlns="" id="{E408F575-8718-430F-10CC-CB3D90803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519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xmlns="" id="{8EE1ABD7-D61B-C789-3357-DA7606519A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xmlns="" id="{FDE33208-A032-04AA-330B-06E35F67DB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xmlns=""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3749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824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xmlns=""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xmlns=""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xmlns=""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xmlns=""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xmlns=""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xmlns=""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xmlns=""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xmlns="" id="{A7F00B5D-7D8D-8055-9FA7-F2518DA9E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xmlns="" id="{2979938E-28F8-41A3-80E5-AC5E5E3AC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xmlns=""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xmlns="" id="{5931FCB3-2C47-5ECF-DCDE-B8679FE4F8D0}"/>
              </a:ext>
            </a:extLst>
          </p:cNvPr>
          <p:cNvSpPr txBox="1"/>
          <p:nvPr/>
        </p:nvSpPr>
        <p:spPr>
          <a:xfrm>
            <a:off x="1602732" y="395982"/>
            <a:ext cx="1831480" cy="33239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54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54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54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54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54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54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54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xmlns=""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xmlns=""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1178</Words>
  <Application>Microsoft Office PowerPoint</Application>
  <PresentationFormat>Widescreen</PresentationFormat>
  <Paragraphs>157</Paragraphs>
  <Slides>31</Slides>
  <Notes>0</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31</vt:i4>
      </vt:variant>
    </vt:vector>
  </HeadingPairs>
  <TitlesOfParts>
    <vt:vector size="57" baseType="lpstr">
      <vt:lpstr>#9Slide05 Bodega Script</vt:lpstr>
      <vt:lpstr>#9Slide07 HoneyCream</vt:lpstr>
      <vt:lpstr>.VnTimeH</vt:lpstr>
      <vt:lpstr>Arial</vt:lpstr>
      <vt:lpstr>Calibri</vt:lpstr>
      <vt:lpstr>Calibri Light</vt:lpstr>
      <vt:lpstr>Cambria</vt:lpstr>
      <vt:lpstr>inpin heiti</vt:lpstr>
      <vt:lpstr>SVN-Newton</vt:lpstr>
      <vt:lpstr>Times New Roman</vt:lpstr>
      <vt:lpstr>UTM Aquarelle</vt:lpstr>
      <vt:lpstr>UTM Avo</vt:lpstr>
      <vt:lpstr>Vogue-ExtraBold</vt:lpstr>
      <vt:lpstr>Wingdings</vt:lpstr>
      <vt:lpstr>字魂160号-檀宋</vt:lpstr>
      <vt:lpstr>思源黑体 CN Normal</vt:lpstr>
      <vt:lpstr>思源黑体 CN Regular</vt:lpstr>
      <vt:lpstr>等线</vt:lpstr>
      <vt:lpstr>等线 Light</vt:lpstr>
      <vt:lpstr>Office 主题​​</vt:lpstr>
      <vt:lpstr>1_Office 主题​​</vt:lpstr>
      <vt:lpstr>Custom Design</vt:lpstr>
      <vt:lpstr>1_Custom Design</vt:lpstr>
      <vt:lpstr>2_Custom Design</vt:lpstr>
      <vt:lpstr>2_Office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52</cp:revision>
  <dcterms:created xsi:type="dcterms:W3CDTF">2023-10-16T06:21:09Z</dcterms:created>
  <dcterms:modified xsi:type="dcterms:W3CDTF">2026-01-07T03:45:26Z</dcterms:modified>
</cp:coreProperties>
</file>