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</p:sldMasterIdLst>
  <p:notesMasterIdLst>
    <p:notesMasterId r:id="rId16"/>
  </p:notesMasterIdLst>
  <p:sldIdLst>
    <p:sldId id="308" r:id="rId5"/>
    <p:sldId id="257" r:id="rId6"/>
    <p:sldId id="320" r:id="rId7"/>
    <p:sldId id="321" r:id="rId8"/>
    <p:sldId id="322" r:id="rId9"/>
    <p:sldId id="269" r:id="rId10"/>
    <p:sldId id="270" r:id="rId11"/>
    <p:sldId id="323" r:id="rId12"/>
    <p:sldId id="260" r:id="rId13"/>
    <p:sldId id="324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F4B02-414D-4666-9B16-A695143A6A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3D7F7-E6DA-4B7C-8EF7-A2BF449A6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4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2BD8A42-EB1E-4922-B685-B28260837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42986F7-09E1-4900-9BBA-151A7FD957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2936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6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FB889-6E36-48F2-9413-7767A17A740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36EC2-E052-4BBF-AD23-382731C825C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A802-1EC3-0ED0-B54A-EFD79AC7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B273-5379-A7F9-AF0C-A473FCC8B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A39F-FC0E-F63F-6F51-E31F7007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E5F7-9B0C-AF0F-7902-C9D8E083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70520-1744-9CAB-390E-E167905F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6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4AA8-959C-EFDE-7F0F-C6CEA077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0704-C9BA-B6F9-07CE-6D6781204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BF9E5-2E55-9083-42E7-AB4B8E94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DD27B-9B1B-9C43-60F4-61696F9A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6B53-167C-5B8B-7175-C2984B59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5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DFAB-3E91-9346-8E43-69810063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7C58-427D-F040-02C0-AACD0730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92C1-7A8C-DF92-BDF6-0398E580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6EAC-F7B4-9311-82D8-F0787166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C3C5-2CA5-A04A-6B5A-605F103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92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0A51-88D2-EA3C-6117-77D685E7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392B-2EBB-54AE-CD1E-440D6DA6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E1C5D-C77D-0E89-B7DA-665922AD7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C525A-FF83-6E66-A54B-E276FC6C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A1C19-BB31-ADE5-DC42-73A965EC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7BCA-F205-5A48-F2CA-2337EF1E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1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3FD9B-BDC6-DF74-FAB0-677B2443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A83BC-0672-3D53-030F-03AAFA73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D5AA0-374F-C08A-BA14-2443CA803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C89-1AFE-968F-1F29-E5552C373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083C9-B3F8-E1A4-2509-0F18582D0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38042-DE4E-7CB1-232E-F1AA9389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99C8F-6C1F-F514-6FA1-5E0965CF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9563F-B0F7-2A28-98A6-EB4363E9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5432-C178-EF16-18E7-2251EFF4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9F277-3A28-EDDF-106E-85C2737F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AF171-1D02-0F67-CC14-978FC5B3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12A72-9458-7953-1EED-251EA3AE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0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EBBCB-03E3-E973-C159-299AEE09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018EE-2F44-8F14-0F8B-D81F461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6D56-049E-2990-088A-B1FC3422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0FF3E9D8-781C-4787-AC7D-FDF96E05C4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74" y="0"/>
            <a:ext cx="9839421" cy="610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035C-FDA9-E597-1B51-BC1B1B8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2BFD-1D2F-D3EB-02EB-E06EF809F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62A9-E472-0BC6-F8BE-ED0DD57B7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FF949-B82F-85FD-A6BF-5BE0BF3D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52A66-6204-A500-BAC9-8766A784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9E27-E2A9-C7EA-CABB-B3EA5D67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4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B5C2-BF3C-F3AB-3A34-517DCC09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336BD-C4F1-C604-0D17-65C783ABA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936DB-C1F4-1027-64E9-715F51518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926C-C22F-13A3-964D-2E5DEA58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562D0-5B8A-1681-FF1F-A6CCAD9B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F497D-86E5-8642-E719-5F08030B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2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EDFE-E9CB-8E20-6492-700AE525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98EF5-D966-ADAE-F623-C42B2C2DE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5345-1414-46A3-A14A-16845536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51CF-3744-5674-56ED-3EF52FA8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BBFF-5B13-1D45-E9D7-971575E6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61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AF486-7722-3D0A-4204-BDBA77448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B5D1-6E6B-6B34-52BE-80B9D53E1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16328-96EF-1CA5-0042-816C7609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CB065-9D41-9FD5-F4DC-E0C9736F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CF8A-B40A-B9D7-A588-523BA1E7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28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A802-1EC3-0ED0-B54A-EFD79AC7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B273-5379-A7F9-AF0C-A473FCC8B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A39F-FC0E-F63F-6F51-E31F7007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E5F7-9B0C-AF0F-7902-C9D8E083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70520-1744-9CAB-390E-E167905F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5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4AA8-959C-EFDE-7F0F-C6CEA077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0704-C9BA-B6F9-07CE-6D6781204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BF9E5-2E55-9083-42E7-AB4B8E94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DD27B-9B1B-9C43-60F4-61696F9A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6B53-167C-5B8B-7175-C2984B59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69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DFAB-3E91-9346-8E43-69810063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7C58-427D-F040-02C0-AACD0730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92C1-7A8C-DF92-BDF6-0398E580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6EAC-F7B4-9311-82D8-F0787166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C3C5-2CA5-A04A-6B5A-605F103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4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0A51-88D2-EA3C-6117-77D685E7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392B-2EBB-54AE-CD1E-440D6DA6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E1C5D-C77D-0E89-B7DA-665922AD7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C525A-FF83-6E66-A54B-E276FC6C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A1C19-BB31-ADE5-DC42-73A965EC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7BCA-F205-5A48-F2CA-2337EF1E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20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3FD9B-BDC6-DF74-FAB0-677B2443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A83BC-0672-3D53-030F-03AAFA73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D5AA0-374F-C08A-BA14-2443CA803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C89-1AFE-968F-1F29-E5552C373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083C9-B3F8-E1A4-2509-0F18582D0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38042-DE4E-7CB1-232E-F1AA9389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99C8F-6C1F-F514-6FA1-5E0965CF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9563F-B0F7-2A28-98A6-EB4363E9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00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5432-C178-EF16-18E7-2251EFF4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9F277-3A28-EDDF-106E-85C2737F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AF171-1D02-0F67-CC14-978FC5B3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12A72-9458-7953-1EED-251EA3AE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EBBCB-03E3-E973-C159-299AEE09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018EE-2F44-8F14-0F8B-D81F461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6D56-049E-2990-088A-B1FC3422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1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035C-FDA9-E597-1B51-BC1B1B8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2BFD-1D2F-D3EB-02EB-E06EF809F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62A9-E472-0BC6-F8BE-ED0DD57B7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FF949-B82F-85FD-A6BF-5BE0BF3D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52A66-6204-A500-BAC9-8766A784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9E27-E2A9-C7EA-CABB-B3EA5D67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8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B5C2-BF3C-F3AB-3A34-517DCC09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336BD-C4F1-C604-0D17-65C783ABA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936DB-C1F4-1027-64E9-715F51518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926C-C22F-13A3-964D-2E5DEA58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562D0-5B8A-1681-FF1F-A6CCAD9B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F497D-86E5-8642-E719-5F08030B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13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EDFE-E9CB-8E20-6492-700AE525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98EF5-D966-ADAE-F623-C42B2C2DE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5345-1414-46A3-A14A-16845536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51CF-3744-5674-56ED-3EF52FA8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BBFF-5B13-1D45-E9D7-971575E6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59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AF486-7722-3D0A-4204-BDBA77448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B5D1-6E6B-6B34-52BE-80B9D53E1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16328-96EF-1CA5-0042-816C7609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CB065-9D41-9FD5-F4DC-E0C9736F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CF8A-B40A-B9D7-A588-523BA1E7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8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A802-1EC3-0ED0-B54A-EFD79AC78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B273-5379-A7F9-AF0C-A473FCC8B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AA39F-FC0E-F63F-6F51-E31F7007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E5F7-9B0C-AF0F-7902-C9D8E083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70520-1744-9CAB-390E-E167905F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6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4AA8-959C-EFDE-7F0F-C6CEA077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0704-C9BA-B6F9-07CE-6D6781204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BF9E5-2E55-9083-42E7-AB4B8E94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DD27B-9B1B-9C43-60F4-61696F9A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6B53-167C-5B8B-7175-C2984B59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75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DFAB-3E91-9346-8E43-69810063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7C58-427D-F040-02C0-AACD0730B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A92C1-7A8C-DF92-BDF6-0398E580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6EAC-F7B4-9311-82D8-F0787166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C3C5-2CA5-A04A-6B5A-605F1039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6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30A51-88D2-EA3C-6117-77D685E7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392B-2EBB-54AE-CD1E-440D6DA6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E1C5D-C77D-0E89-B7DA-665922AD7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C525A-FF83-6E66-A54B-E276FC6C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A1C19-BB31-ADE5-DC42-73A965ECD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7BCA-F205-5A48-F2CA-2337EF1E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72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3FD9B-BDC6-DF74-FAB0-677B2443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A83BC-0672-3D53-030F-03AAFA73B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D5AA0-374F-C08A-BA14-2443CA803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C89-1AFE-968F-1F29-E5552C373E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0083C9-B3F8-E1A4-2509-0F18582D0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38042-DE4E-7CB1-232E-F1AA9389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99C8F-6C1F-F514-6FA1-5E0965CF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19563F-B0F7-2A28-98A6-EB4363E93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10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15432-C178-EF16-18E7-2251EFF48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9F277-3A28-EDDF-106E-85C2737FD8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AF171-1D02-0F67-CC14-978FC5B3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12A72-9458-7953-1EED-251EA3AE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4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EBBCB-03E3-E973-C159-299AEE09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018EE-2F44-8F14-0F8B-D81F461A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E6D56-049E-2990-088A-B1FC3422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8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035C-FDA9-E597-1B51-BC1B1B8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42BFD-1D2F-D3EB-02EB-E06EF809F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262A9-E472-0BC6-F8BE-ED0DD57B7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FF949-B82F-85FD-A6BF-5BE0BF3D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52A66-6204-A500-BAC9-8766A784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F9E27-E2A9-C7EA-CABB-B3EA5D67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82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B5C2-BF3C-F3AB-3A34-517DCC09A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336BD-C4F1-C604-0D17-65C783ABA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936DB-C1F4-1027-64E9-715F51518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E926C-C22F-13A3-964D-2E5DEA58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562D0-5B8A-1681-FF1F-A6CCAD9B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F497D-86E5-8642-E719-5F08030B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61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4EDFE-E9CB-8E20-6492-700AE525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98EF5-D966-ADAE-F623-C42B2C2DE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85345-1414-46A3-A14A-168455362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51CF-3744-5674-56ED-3EF52FA8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BBFF-5B13-1D45-E9D7-971575E6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65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AF486-7722-3D0A-4204-BDBA77448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AB5D1-6E6B-6B34-52BE-80B9D53E1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16328-96EF-1CA5-0042-816C7609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9D961E-6166-4F63-8594-721F47E55CCB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CB065-9D41-9FD5-F4DC-E0C9736F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CF8A-B40A-B9D7-A588-523BA1E7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59DC5-B66D-4198-A2AC-C92518EB5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8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46BB115-D056-FE5C-8ED8-6390F112C1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168" y="416814"/>
            <a:ext cx="1125474" cy="112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C9D130F7-5113-37B8-7E43-99B341A76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C9D130F7-5113-37B8-7E43-99B341A76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C9D130F7-5113-37B8-7E43-99B341A76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49D4686-C114-47BB-93A8-0AD93B15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61749"/>
            <a:ext cx="10145186" cy="4553151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none" lIns="108836" tIns="54418" rIns="108836" bIns="5441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vi-VN" altLang="en-US" sz="2912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7E940B64-6FBC-45F7-B6CF-E11A43F16B19}"/>
              </a:ext>
            </a:extLst>
          </p:cNvPr>
          <p:cNvGrpSpPr>
            <a:grpSpLocks/>
          </p:cNvGrpSpPr>
          <p:nvPr/>
        </p:nvGrpSpPr>
        <p:grpSpPr bwMode="auto">
          <a:xfrm>
            <a:off x="4384085" y="1483410"/>
            <a:ext cx="3603939" cy="2056806"/>
            <a:chOff x="2256" y="1536"/>
            <a:chExt cx="1176" cy="744"/>
          </a:xfrm>
        </p:grpSpPr>
        <p:pic>
          <p:nvPicPr>
            <p:cNvPr id="5132" name="Picture 5" descr="pretty_flower_purple_hb">
              <a:extLst>
                <a:ext uri="{FF2B5EF4-FFF2-40B4-BE49-F238E27FC236}">
                  <a16:creationId xmlns:a16="http://schemas.microsoft.com/office/drawing/2014/main" id="{337F88A5-62FD-467E-9BC0-B92E6D72D3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3" name="Group 6">
              <a:extLst>
                <a:ext uri="{FF2B5EF4-FFF2-40B4-BE49-F238E27FC236}">
                  <a16:creationId xmlns:a16="http://schemas.microsoft.com/office/drawing/2014/main" id="{8DDC33A3-7259-48EA-BAD9-9C19830221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5134" name="Picture 7" descr="pretty_flower_red_hb">
                <a:extLst>
                  <a:ext uri="{FF2B5EF4-FFF2-40B4-BE49-F238E27FC236}">
                    <a16:creationId xmlns:a16="http://schemas.microsoft.com/office/drawing/2014/main" id="{C5E731D1-B45E-4B22-AFF2-36271E3109D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5" name="Picture 8" descr="pretty_flower_yellow_hb">
                <a:extLst>
                  <a:ext uri="{FF2B5EF4-FFF2-40B4-BE49-F238E27FC236}">
                    <a16:creationId xmlns:a16="http://schemas.microsoft.com/office/drawing/2014/main" id="{450E618F-09F6-4764-B2AA-075E9329E50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6" name="Picture 9" descr="pretty_flower_orange_hb">
                <a:extLst>
                  <a:ext uri="{FF2B5EF4-FFF2-40B4-BE49-F238E27FC236}">
                    <a16:creationId xmlns:a16="http://schemas.microsoft.com/office/drawing/2014/main" id="{EEE666EA-DA24-4DB8-B21D-5ABE68369B4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5611" name="Text Box 11">
            <a:extLst>
              <a:ext uri="{FF2B5EF4-FFF2-40B4-BE49-F238E27FC236}">
                <a16:creationId xmlns:a16="http://schemas.microsoft.com/office/drawing/2014/main" id="{043447FE-8F84-4A5C-B174-68CAFFFBD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185" y="4406185"/>
            <a:ext cx="9659630" cy="663897"/>
          </a:xfrm>
          <a:prstGeom prst="rect">
            <a:avLst/>
          </a:prstGeom>
          <a:noFill/>
          <a:ln>
            <a:noFill/>
          </a:ln>
        </p:spPr>
        <p:txBody>
          <a:bodyPr wrap="square" lIns="108836" tIns="54418" rIns="108836" bIns="54418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12" name="Picture 12" descr="3d butterfly">
            <a:extLst>
              <a:ext uri="{FF2B5EF4-FFF2-40B4-BE49-F238E27FC236}">
                <a16:creationId xmlns:a16="http://schemas.microsoft.com/office/drawing/2014/main" id="{4438B48B-7B93-43A6-B6A5-4C7490FFE3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538" y="1143000"/>
            <a:ext cx="12620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3d butterfly">
            <a:extLst>
              <a:ext uri="{FF2B5EF4-FFF2-40B4-BE49-F238E27FC236}">
                <a16:creationId xmlns:a16="http://schemas.microsoft.com/office/drawing/2014/main" id="{4F7B724D-603F-470D-884C-B6AAFC1607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1066800"/>
            <a:ext cx="12620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WordArt 14">
            <a:extLst>
              <a:ext uri="{FF2B5EF4-FFF2-40B4-BE49-F238E27FC236}">
                <a16:creationId xmlns:a16="http://schemas.microsoft.com/office/drawing/2014/main" id="{276E9C36-1606-438F-8371-870B335A51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16304" y="1483410"/>
            <a:ext cx="8865950" cy="31921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 ĐẠO</a:t>
            </a:r>
          </a:p>
        </p:txBody>
      </p:sp>
      <p:sp>
        <p:nvSpPr>
          <p:cNvPr id="25615" name="WordArt 15">
            <a:extLst>
              <a:ext uri="{FF2B5EF4-FFF2-40B4-BE49-F238E27FC236}">
                <a16:creationId xmlns:a16="http://schemas.microsoft.com/office/drawing/2014/main" id="{B8E4EA94-EC0D-444A-9202-1B49DC27D5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7740" y="3453173"/>
            <a:ext cx="9183077" cy="608704"/>
          </a:xfrm>
          <a:prstGeom prst="rect">
            <a:avLst/>
          </a:prstGeom>
        </p:spPr>
        <p:txBody>
          <a:bodyPr wrap="none" lIns="121919" tIns="60959" rIns="121919" bIns="6095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 dirty="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ĐẾN THĂM LỚP  4A2</a:t>
            </a:r>
            <a:endParaRPr lang="en-US" sz="3200" kern="10" dirty="0">
              <a:ln w="9525">
                <a:solidFill>
                  <a:srgbClr val="0000CC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09 0.0067 C -0.18437 0.02219 -0.41475 0.12364 -0.49114 0.09684 C -0.56753 0.07003 -0.52239 -0.1352 -0.58177 -0.15415 C -0.64201 -0.17287 -0.78229 -0.11509 -0.85156 -0.01756 C -0.92118 0.07973 -1.04618 0.2979 -0.99705 0.43079 C -0.94809 0.56344 -0.69201 0.7541 -0.55642 0.77791 C -0.42083 0.80171 -0.24757 0.64179 -0.18298 0.57315 C -0.1184 0.50451 -0.13941 0.38826 -0.16927 0.36561 C -0.19913 0.34296 -0.31979 0.46198 -0.36215 0.43679 C -0.40451 0.4116 -0.41041 0.26138 -0.42309 0.21516 " pathEditMode="relative" rAng="0" ptsTypes="aaaaaaaaaa">
                                      <p:cBhvr>
                                        <p:cTn id="34" dur="5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20" y="3076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 -0.07003 C 0.1415 -0.05039 0.25105 0.02172 0.3158 0.04737 C 0.38056 0.07349 0.46702 0.11971 0.49497 0.08458 C 0.52292 0.04945 0.43646 -0.11833 0.48334 -0.16294 C 0.53021 -0.20777 0.70695 -0.19298 0.77622 -0.18466 C 0.84549 -0.17634 0.85834 -0.19367 0.89948 -0.11348 C 0.94063 -0.03328 1.05139 0.16339 1.0231 0.29604 C 0.9948 0.4287 0.84428 0.62237 0.72952 0.68222 C 0.61511 0.74162 0.42188 0.68615 0.33681 0.65172 C 0.25157 0.61821 0.23507 0.5394 0.21823 0.47816 C 0.20139 0.41691 0.19688 0.29604 0.23577 0.28449 C 0.27466 0.27293 0.40573 0.39542 0.45191 0.40836 C 0.4981 0.4213 0.5106 0.39657 0.51251 0.36191 C 0.51441 0.32724 0.47379 0.23434 0.46355 0.20083 " pathEditMode="relative" rAng="0" ptsTypes="aaaaaaaaaaaaaa">
                                      <p:cBhvr>
                                        <p:cTn id="36" dur="5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40" y="336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21285-79EA-7A54-B22D-FABA3C9B80CC}"/>
              </a:ext>
            </a:extLst>
          </p:cNvPr>
          <p:cNvSpPr/>
          <p:nvPr/>
        </p:nvSpPr>
        <p:spPr>
          <a:xfrm>
            <a:off x="265176" y="292608"/>
            <a:ext cx="11823192" cy="6355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组合 40">
            <a:extLst>
              <a:ext uri="{FF2B5EF4-FFF2-40B4-BE49-F238E27FC236}">
                <a16:creationId xmlns:a16="http://schemas.microsoft.com/office/drawing/2014/main" id="{0C56A2CB-FB94-0D94-899A-90FC993D0982}"/>
              </a:ext>
            </a:extLst>
          </p:cNvPr>
          <p:cNvGrpSpPr/>
          <p:nvPr/>
        </p:nvGrpSpPr>
        <p:grpSpPr>
          <a:xfrm>
            <a:off x="715467" y="373997"/>
            <a:ext cx="10156750" cy="1116068"/>
            <a:chOff x="3215622" y="1936016"/>
            <a:chExt cx="10156750" cy="1116068"/>
          </a:xfrm>
        </p:grpSpPr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F1FA5C90-182F-0131-EA13-3C8E1DA33E13}"/>
                </a:ext>
              </a:extLst>
            </p:cNvPr>
            <p:cNvSpPr txBox="1"/>
            <p:nvPr/>
          </p:nvSpPr>
          <p:spPr>
            <a:xfrm>
              <a:off x="4203286" y="1996476"/>
              <a:ext cx="9169086" cy="10556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 những từ in đậm trong đoạn văn dưới đây vào nhóm thích hợp.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椭圆 45">
              <a:extLst>
                <a:ext uri="{FF2B5EF4-FFF2-40B4-BE49-F238E27FC236}">
                  <a16:creationId xmlns:a16="http://schemas.microsoft.com/office/drawing/2014/main" id="{1B98B285-B967-022C-6EAB-745D49F2F806}"/>
                </a:ext>
              </a:extLst>
            </p:cNvPr>
            <p:cNvSpPr/>
            <p:nvPr/>
          </p:nvSpPr>
          <p:spPr>
            <a:xfrm>
              <a:off x="3215622" y="1936016"/>
              <a:ext cx="999934" cy="9999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3BE169-1E98-9820-2D32-B328AE8FFD72}"/>
              </a:ext>
            </a:extLst>
          </p:cNvPr>
          <p:cNvSpPr txBox="1"/>
          <p:nvPr/>
        </p:nvSpPr>
        <p:spPr>
          <a:xfrm>
            <a:off x="868680" y="1682496"/>
            <a:ext cx="10625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 diều làng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 Dương Nội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 chức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hằng năm. Mỗi năm có cả trăm con diều tham dự. Trong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nằm nam của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chiều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quê, những con diều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 rỡ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cùng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lên trời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Tiếng sáo u u vi vút những khúc nhạc đồng quê. Trên bờ đê, trước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 đình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 ở trong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dân đều có thể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diều bay và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ngất ngây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trong tiếng sáo diều. Diều nào bay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bay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có tiếng sáo hay nhất sẽ được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giải.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Đỗ Thị Ngọc Minh)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26BCF6-E647-3749-EF36-4A185C0A2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098805"/>
              </p:ext>
            </p:extLst>
          </p:nvPr>
        </p:nvGraphicFramePr>
        <p:xfrm>
          <a:off x="1837944" y="4354766"/>
          <a:ext cx="9034271" cy="2117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0868">
                  <a:extLst>
                    <a:ext uri="{9D8B030D-6E8A-4147-A177-3AD203B41FA5}">
                      <a16:colId xmlns:a16="http://schemas.microsoft.com/office/drawing/2014/main" val="2393593343"/>
                    </a:ext>
                  </a:extLst>
                </a:gridCol>
                <a:gridCol w="3010868">
                  <a:extLst>
                    <a:ext uri="{9D8B030D-6E8A-4147-A177-3AD203B41FA5}">
                      <a16:colId xmlns:a16="http://schemas.microsoft.com/office/drawing/2014/main" val="1469391743"/>
                    </a:ext>
                  </a:extLst>
                </a:gridCol>
                <a:gridCol w="3012535">
                  <a:extLst>
                    <a:ext uri="{9D8B030D-6E8A-4147-A177-3AD203B41FA5}">
                      <a16:colId xmlns:a16="http://schemas.microsoft.com/office/drawing/2014/main" val="3000637007"/>
                    </a:ext>
                  </a:extLst>
                </a:gridCol>
              </a:tblGrid>
              <a:tr h="46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920010"/>
                  </a:ext>
                </a:extLst>
              </a:tr>
              <a:tr h="461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768096"/>
                  </a:ext>
                </a:extLst>
              </a:tr>
              <a:tr h="9582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từ riêng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134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25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21285-79EA-7A54-B22D-FABA3C9B80CC}"/>
              </a:ext>
            </a:extLst>
          </p:cNvPr>
          <p:cNvSpPr/>
          <p:nvPr/>
        </p:nvSpPr>
        <p:spPr>
          <a:xfrm>
            <a:off x="265176" y="292608"/>
            <a:ext cx="11823192" cy="6355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26BCF6-E647-3749-EF36-4A185C0A2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79823"/>
              </p:ext>
            </p:extLst>
          </p:nvPr>
        </p:nvGraphicFramePr>
        <p:xfrm>
          <a:off x="576072" y="2039112"/>
          <a:ext cx="11146535" cy="4415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4826">
                  <a:extLst>
                    <a:ext uri="{9D8B030D-6E8A-4147-A177-3AD203B41FA5}">
                      <a16:colId xmlns:a16="http://schemas.microsoft.com/office/drawing/2014/main" val="2393593343"/>
                    </a:ext>
                  </a:extLst>
                </a:gridCol>
                <a:gridCol w="3714826">
                  <a:extLst>
                    <a:ext uri="{9D8B030D-6E8A-4147-A177-3AD203B41FA5}">
                      <a16:colId xmlns:a16="http://schemas.microsoft.com/office/drawing/2014/main" val="1469391743"/>
                    </a:ext>
                  </a:extLst>
                </a:gridCol>
                <a:gridCol w="3716883">
                  <a:extLst>
                    <a:ext uri="{9D8B030D-6E8A-4147-A177-3AD203B41FA5}">
                      <a16:colId xmlns:a16="http://schemas.microsoft.com/office/drawing/2014/main" val="3000637007"/>
                    </a:ext>
                  </a:extLst>
                </a:gridCol>
              </a:tblGrid>
              <a:tr h="962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920010"/>
                  </a:ext>
                </a:extLst>
              </a:tr>
              <a:tr h="14549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768096"/>
                  </a:ext>
                </a:extLst>
              </a:tr>
              <a:tr h="1997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 từ riêng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1348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E87654D-B8B6-4BE8-8AC3-47985173B883}"/>
              </a:ext>
            </a:extLst>
          </p:cNvPr>
          <p:cNvSpPr txBox="1"/>
          <p:nvPr/>
        </p:nvSpPr>
        <p:spPr>
          <a:xfrm>
            <a:off x="795528" y="512064"/>
            <a:ext cx="10625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 diều làng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 Dương Nội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được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 chức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hằng năm. Mỗi năm có cả trăm con diều tham dự. Trong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nằm nam của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chiều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quê, những con diều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 rỡ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cùng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bay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lên trời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Tiếng sáo u u vi vút những khúc nhạc đồng quê. Trên bờ đê, trước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 đình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 ở trong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người dân đều có thể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diều bay và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ngất ngây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trong tiếng sáo diều. Diều nào bay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bay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có tiếng sáo hay nhất sẽ được </a:t>
            </a:r>
            <a:r>
              <a:rPr lang="vi-VN" sz="1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giải.</a:t>
            </a:r>
          </a:p>
          <a:p>
            <a:pPr algn="r"/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1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Đỗ Thị Ngọc Minh)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5B6DA-06D4-2216-E519-59B7B458112B}"/>
              </a:ext>
            </a:extLst>
          </p:cNvPr>
          <p:cNvSpPr txBox="1"/>
          <p:nvPr/>
        </p:nvSpPr>
        <p:spPr>
          <a:xfrm>
            <a:off x="1115568" y="3547872"/>
            <a:ext cx="288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363AD-F0E6-7353-B008-B8B04D51503D}"/>
              </a:ext>
            </a:extLst>
          </p:cNvPr>
          <p:cNvSpPr txBox="1"/>
          <p:nvPr/>
        </p:nvSpPr>
        <p:spPr>
          <a:xfrm>
            <a:off x="905256" y="5001768"/>
            <a:ext cx="329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695CD-D3E0-73AA-2BB7-F651EFB65042}"/>
              </a:ext>
            </a:extLst>
          </p:cNvPr>
          <p:cNvSpPr txBox="1"/>
          <p:nvPr/>
        </p:nvSpPr>
        <p:spPr>
          <a:xfrm>
            <a:off x="4727448" y="3383280"/>
            <a:ext cx="2889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bay,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15CF-BAC2-1557-1135-58FDA244482A}"/>
              </a:ext>
            </a:extLst>
          </p:cNvPr>
          <p:cNvSpPr txBox="1"/>
          <p:nvPr/>
        </p:nvSpPr>
        <p:spPr>
          <a:xfrm>
            <a:off x="4727448" y="4937760"/>
            <a:ext cx="288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CFCCA-AB67-98CD-654A-5C3522B4E7B5}"/>
              </a:ext>
            </a:extLst>
          </p:cNvPr>
          <p:cNvSpPr txBox="1"/>
          <p:nvPr/>
        </p:nvSpPr>
        <p:spPr>
          <a:xfrm>
            <a:off x="8366760" y="3493008"/>
            <a:ext cx="288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 rỡ, cao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E5D90B-6ADA-0EC9-E333-FA6EC73268E2}"/>
              </a:ext>
            </a:extLst>
          </p:cNvPr>
          <p:cNvSpPr txBox="1"/>
          <p:nvPr/>
        </p:nvSpPr>
        <p:spPr>
          <a:xfrm>
            <a:off x="8412480" y="5212080"/>
            <a:ext cx="288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8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t="-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2438700" y="4027451"/>
            <a:ext cx="1510823" cy="301409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8321764" y="4153816"/>
            <a:ext cx="1522552" cy="3059784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70027" y="5023693"/>
            <a:ext cx="4019550" cy="1834307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708E2-B6B1-88AC-B028-8E95C5374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53" y="0"/>
            <a:ext cx="1762125" cy="680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A0A5BF-7D66-5EF8-FB2C-1F6A148DF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678" y="987472"/>
            <a:ext cx="5383235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9D3D4E-2378-891F-E827-55BDC7D39179}"/>
              </a:ext>
            </a:extLst>
          </p:cNvPr>
          <p:cNvSpPr txBox="1"/>
          <p:nvPr/>
        </p:nvSpPr>
        <p:spPr>
          <a:xfrm>
            <a:off x="5235321" y="2622423"/>
            <a:ext cx="2112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+ 2)</a:t>
            </a:r>
          </a:p>
        </p:txBody>
      </p:sp>
    </p:spTree>
    <p:extLst>
      <p:ext uri="{BB962C8B-B14F-4D97-AF65-F5344CB8AC3E}">
        <p14:creationId xmlns:p14="http://schemas.microsoft.com/office/powerpoint/2010/main" val="12092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4ADFEB-8302-DE57-CF13-89512811F1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8C6966B-F558-0D7B-151F-226DA70A1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F41B1-DEEB-E30C-DECA-D755B1AAC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01" y="1278752"/>
            <a:ext cx="10668925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21285-79EA-7A54-B22D-FABA3C9B80CC}"/>
              </a:ext>
            </a:extLst>
          </p:cNvPr>
          <p:cNvSpPr/>
          <p:nvPr/>
        </p:nvSpPr>
        <p:spPr>
          <a:xfrm>
            <a:off x="265176" y="292608"/>
            <a:ext cx="11823192" cy="6355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40">
            <a:extLst>
              <a:ext uri="{FF2B5EF4-FFF2-40B4-BE49-F238E27FC236}">
                <a16:creationId xmlns:a16="http://schemas.microsoft.com/office/drawing/2014/main" id="{0C56A2CB-FB94-0D94-899A-90FC993D0982}"/>
              </a:ext>
            </a:extLst>
          </p:cNvPr>
          <p:cNvGrpSpPr/>
          <p:nvPr/>
        </p:nvGrpSpPr>
        <p:grpSpPr>
          <a:xfrm>
            <a:off x="715467" y="373997"/>
            <a:ext cx="10156750" cy="999934"/>
            <a:chOff x="3215622" y="1936016"/>
            <a:chExt cx="10156750" cy="999934"/>
          </a:xfrm>
        </p:grpSpPr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F1FA5C90-182F-0131-EA13-3C8E1DA33E13}"/>
                </a:ext>
              </a:extLst>
            </p:cNvPr>
            <p:cNvSpPr txBox="1"/>
            <p:nvPr/>
          </p:nvSpPr>
          <p:spPr>
            <a:xfrm>
              <a:off x="4203286" y="1996476"/>
              <a:ext cx="9169086" cy="7831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tranh và thực 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ệ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 yêu 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ầ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椭圆 45">
              <a:extLst>
                <a:ext uri="{FF2B5EF4-FFF2-40B4-BE49-F238E27FC236}">
                  <a16:creationId xmlns:a16="http://schemas.microsoft.com/office/drawing/2014/main" id="{1B98B285-B967-022C-6EAB-745D49F2F806}"/>
                </a:ext>
              </a:extLst>
            </p:cNvPr>
            <p:cNvSpPr/>
            <p:nvPr/>
          </p:nvSpPr>
          <p:spPr>
            <a:xfrm>
              <a:off x="3215622" y="1936016"/>
              <a:ext cx="999934" cy="9999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272AC9-EDBD-299D-25D9-835DD586E67B}"/>
              </a:ext>
            </a:extLst>
          </p:cNvPr>
          <p:cNvSpPr txBox="1"/>
          <p:nvPr/>
        </p:nvSpPr>
        <p:spPr>
          <a:xfrm>
            <a:off x="1636776" y="1344168"/>
            <a:ext cx="1037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khinh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20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4B2E66-3F4F-E5C3-8525-884933819991}"/>
              </a:ext>
            </a:extLst>
          </p:cNvPr>
          <p:cNvGrpSpPr/>
          <p:nvPr/>
        </p:nvGrpSpPr>
        <p:grpSpPr>
          <a:xfrm>
            <a:off x="174679" y="2135036"/>
            <a:ext cx="1974161" cy="2354668"/>
            <a:chOff x="503863" y="2263052"/>
            <a:chExt cx="2844946" cy="3429176"/>
          </a:xfrm>
        </p:grpSpPr>
        <p:pic>
          <p:nvPicPr>
            <p:cNvPr id="7" name="Picture 6" descr="A blue hot air balloon&#10;&#10;Description automatically generated">
              <a:extLst>
                <a:ext uri="{FF2B5EF4-FFF2-40B4-BE49-F238E27FC236}">
                  <a16:creationId xmlns:a16="http://schemas.microsoft.com/office/drawing/2014/main" id="{FDB017A3-90BB-744B-9061-65A52C89A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A55279-55FF-AEB0-9624-745030844A52}"/>
                </a:ext>
              </a:extLst>
            </p:cNvPr>
            <p:cNvSpPr txBox="1"/>
            <p:nvPr/>
          </p:nvSpPr>
          <p:spPr>
            <a:xfrm>
              <a:off x="970256" y="2919018"/>
              <a:ext cx="2002559" cy="121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Bầu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37A2AB-EC38-0770-3098-DF61D1A1495C}"/>
              </a:ext>
            </a:extLst>
          </p:cNvPr>
          <p:cNvGrpSpPr/>
          <p:nvPr/>
        </p:nvGrpSpPr>
        <p:grpSpPr>
          <a:xfrm>
            <a:off x="2058343" y="1997876"/>
            <a:ext cx="2001593" cy="2391244"/>
            <a:chOff x="503863" y="2263052"/>
            <a:chExt cx="2844946" cy="3429176"/>
          </a:xfrm>
        </p:grpSpPr>
        <p:pic>
          <p:nvPicPr>
            <p:cNvPr id="15" name="Picture 14" descr="A blue hot air balloon&#10;&#10;Description automatically generated">
              <a:extLst>
                <a:ext uri="{FF2B5EF4-FFF2-40B4-BE49-F238E27FC236}">
                  <a16:creationId xmlns:a16="http://schemas.microsoft.com/office/drawing/2014/main" id="{64F2A37B-AF6B-F223-D5C5-244794DF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E45B0-22FB-EE5F-4226-D04ACC378F93}"/>
                </a:ext>
              </a:extLst>
            </p:cNvPr>
            <p:cNvSpPr txBox="1"/>
            <p:nvPr/>
          </p:nvSpPr>
          <p:spPr>
            <a:xfrm>
              <a:off x="1115207" y="2958969"/>
              <a:ext cx="2002558" cy="119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107078-5C47-D483-C263-8A30A0B1305C}"/>
              </a:ext>
            </a:extLst>
          </p:cNvPr>
          <p:cNvGrpSpPr/>
          <p:nvPr/>
        </p:nvGrpSpPr>
        <p:grpSpPr>
          <a:xfrm>
            <a:off x="4134031" y="1897292"/>
            <a:ext cx="2230193" cy="2775292"/>
            <a:chOff x="503863" y="2263052"/>
            <a:chExt cx="2844946" cy="3429176"/>
          </a:xfrm>
        </p:grpSpPr>
        <p:pic>
          <p:nvPicPr>
            <p:cNvPr id="18" name="Picture 17" descr="A blue hot air balloon&#10;&#10;Description automatically generated">
              <a:extLst>
                <a:ext uri="{FF2B5EF4-FFF2-40B4-BE49-F238E27FC236}">
                  <a16:creationId xmlns:a16="http://schemas.microsoft.com/office/drawing/2014/main" id="{5AB4DDDB-FD7A-3243-FC69-A9EA3B891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7FB8A3-EBF1-AC26-4222-10F9900CB6B5}"/>
                </a:ext>
              </a:extLst>
            </p:cNvPr>
            <p:cNvSpPr txBox="1"/>
            <p:nvPr/>
          </p:nvSpPr>
          <p:spPr>
            <a:xfrm>
              <a:off x="947174" y="2744970"/>
              <a:ext cx="2002559" cy="148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56D549-DD96-F1D8-4507-0E7B4A0134BE}"/>
              </a:ext>
            </a:extLst>
          </p:cNvPr>
          <p:cNvGrpSpPr/>
          <p:nvPr/>
        </p:nvGrpSpPr>
        <p:grpSpPr>
          <a:xfrm>
            <a:off x="6420031" y="1686980"/>
            <a:ext cx="2202761" cy="2775292"/>
            <a:chOff x="503863" y="2263052"/>
            <a:chExt cx="2844946" cy="3429176"/>
          </a:xfrm>
        </p:grpSpPr>
        <p:pic>
          <p:nvPicPr>
            <p:cNvPr id="21" name="Picture 20" descr="A blue hot air balloon&#10;&#10;Description automatically generated">
              <a:extLst>
                <a:ext uri="{FF2B5EF4-FFF2-40B4-BE49-F238E27FC236}">
                  <a16:creationId xmlns:a16="http://schemas.microsoft.com/office/drawing/2014/main" id="{1EAADED3-AD2B-390F-59DB-A8E3CCD7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CB388B-38AA-C527-BC9C-EAA22F992D9C}"/>
                </a:ext>
              </a:extLst>
            </p:cNvPr>
            <p:cNvSpPr txBox="1"/>
            <p:nvPr/>
          </p:nvSpPr>
          <p:spPr>
            <a:xfrm>
              <a:off x="947175" y="2744970"/>
              <a:ext cx="2002559" cy="193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45EB2D-740E-9665-141C-E2F457A19346}"/>
              </a:ext>
            </a:extLst>
          </p:cNvPr>
          <p:cNvGrpSpPr/>
          <p:nvPr/>
        </p:nvGrpSpPr>
        <p:grpSpPr>
          <a:xfrm>
            <a:off x="8422567" y="2391068"/>
            <a:ext cx="2202761" cy="2775292"/>
            <a:chOff x="503863" y="2263052"/>
            <a:chExt cx="2844946" cy="3429176"/>
          </a:xfrm>
        </p:grpSpPr>
        <p:pic>
          <p:nvPicPr>
            <p:cNvPr id="24" name="Picture 23" descr="A blue hot air balloon&#10;&#10;Description automatically generated">
              <a:extLst>
                <a:ext uri="{FF2B5EF4-FFF2-40B4-BE49-F238E27FC236}">
                  <a16:creationId xmlns:a16="http://schemas.microsoft.com/office/drawing/2014/main" id="{6197B7F8-EA0D-2147-3A9D-6CDC022B6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4B41E4-652D-3E03-5E87-04E8FA8DA6BA}"/>
                </a:ext>
              </a:extLst>
            </p:cNvPr>
            <p:cNvSpPr txBox="1"/>
            <p:nvPr/>
          </p:nvSpPr>
          <p:spPr>
            <a:xfrm>
              <a:off x="888126" y="2575494"/>
              <a:ext cx="2002559" cy="1939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F5E153-2187-30CB-72C6-642BBA492A30}"/>
              </a:ext>
            </a:extLst>
          </p:cNvPr>
          <p:cNvGrpSpPr/>
          <p:nvPr/>
        </p:nvGrpSpPr>
        <p:grpSpPr>
          <a:xfrm>
            <a:off x="10324519" y="1750988"/>
            <a:ext cx="1867481" cy="2391244"/>
            <a:chOff x="503863" y="2263052"/>
            <a:chExt cx="2844946" cy="3429176"/>
          </a:xfrm>
        </p:grpSpPr>
        <p:pic>
          <p:nvPicPr>
            <p:cNvPr id="31" name="Picture 30" descr="A blue hot air balloon&#10;&#10;Description automatically generated">
              <a:extLst>
                <a:ext uri="{FF2B5EF4-FFF2-40B4-BE49-F238E27FC236}">
                  <a16:creationId xmlns:a16="http://schemas.microsoft.com/office/drawing/2014/main" id="{40FE93D4-3C5F-3378-356A-9C69AEAF1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63" y="2263052"/>
              <a:ext cx="2844946" cy="342917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3AD3E84-D8A8-C58D-9F83-D8546C910EB0}"/>
                </a:ext>
              </a:extLst>
            </p:cNvPr>
            <p:cNvSpPr txBox="1"/>
            <p:nvPr/>
          </p:nvSpPr>
          <p:spPr>
            <a:xfrm>
              <a:off x="1115207" y="2958969"/>
              <a:ext cx="2002558" cy="662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 Ba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60CC2C-5A9C-5A73-2661-A83C660B1EE0}"/>
              </a:ext>
            </a:extLst>
          </p:cNvPr>
          <p:cNvGrpSpPr/>
          <p:nvPr/>
        </p:nvGrpSpPr>
        <p:grpSpPr>
          <a:xfrm>
            <a:off x="0" y="4910328"/>
            <a:ext cx="4718304" cy="1947672"/>
            <a:chOff x="0" y="4910328"/>
            <a:chExt cx="4718304" cy="1947672"/>
          </a:xfrm>
        </p:grpSpPr>
        <p:pic>
          <p:nvPicPr>
            <p:cNvPr id="34" name="Picture 33" descr="A wicker basket with a black background&#10;&#10;Description automatically generated">
              <a:extLst>
                <a:ext uri="{FF2B5EF4-FFF2-40B4-BE49-F238E27FC236}">
                  <a16:creationId xmlns:a16="http://schemas.microsoft.com/office/drawing/2014/main" id="{EA485DD6-A7B5-D42F-9A5F-110783FE0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10328"/>
              <a:ext cx="4718304" cy="19476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86623C-9B00-B2FD-CEF5-39E67DD27FFA}"/>
                </a:ext>
              </a:extLst>
            </p:cNvPr>
            <p:cNvSpPr txBox="1"/>
            <p:nvPr/>
          </p:nvSpPr>
          <p:spPr>
            <a:xfrm>
              <a:off x="1124712" y="6135624"/>
              <a:ext cx="2688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Niềm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24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0A076C-392E-7AC4-6450-E1C9A6292CEC}"/>
              </a:ext>
            </a:extLst>
          </p:cNvPr>
          <p:cNvGrpSpPr/>
          <p:nvPr/>
        </p:nvGrpSpPr>
        <p:grpSpPr>
          <a:xfrm>
            <a:off x="6300216" y="4828032"/>
            <a:ext cx="4718304" cy="1947672"/>
            <a:chOff x="6300216" y="4828032"/>
            <a:chExt cx="4718304" cy="1947672"/>
          </a:xfrm>
        </p:grpSpPr>
        <p:pic>
          <p:nvPicPr>
            <p:cNvPr id="35" name="Picture 34" descr="A wicker basket with a black background&#10;&#10;Description automatically generated">
              <a:extLst>
                <a:ext uri="{FF2B5EF4-FFF2-40B4-BE49-F238E27FC236}">
                  <a16:creationId xmlns:a16="http://schemas.microsoft.com/office/drawing/2014/main" id="{249D34EF-F7A9-0101-BDE0-FDA091EDC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6" y="4828032"/>
              <a:ext cx="4718304" cy="194767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290533-0E2E-19C4-5E89-B2381D92C273}"/>
                </a:ext>
              </a:extLst>
            </p:cNvPr>
            <p:cNvSpPr txBox="1"/>
            <p:nvPr/>
          </p:nvSpPr>
          <p:spPr>
            <a:xfrm>
              <a:off x="7580376" y="6025896"/>
              <a:ext cx="2688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Chắp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2400" dirty="0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highlight>
                    <a:srgbClr val="FFFF00"/>
                  </a:highlight>
                  <a:latin typeface="Cambria" panose="02040503050406030204" pitchFamily="18" charset="0"/>
                  <a:ea typeface="Cambria" panose="02040503050406030204" pitchFamily="18" charset="0"/>
                </a:rPr>
                <a:t>mơ</a:t>
              </a:r>
              <a:endParaRPr lang="en-US" sz="24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0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07045 0.3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6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0.04922 0.2835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23099 0.2143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10534 0.316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57031 0.1756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16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21472 0.3516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21285-79EA-7A54-B22D-FABA3C9B80CC}"/>
              </a:ext>
            </a:extLst>
          </p:cNvPr>
          <p:cNvSpPr/>
          <p:nvPr/>
        </p:nvSpPr>
        <p:spPr>
          <a:xfrm>
            <a:off x="265176" y="292608"/>
            <a:ext cx="11823192" cy="6355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组合 40">
            <a:extLst>
              <a:ext uri="{FF2B5EF4-FFF2-40B4-BE49-F238E27FC236}">
                <a16:creationId xmlns:a16="http://schemas.microsoft.com/office/drawing/2014/main" id="{0C56A2CB-FB94-0D94-899A-90FC993D0982}"/>
              </a:ext>
            </a:extLst>
          </p:cNvPr>
          <p:cNvGrpSpPr/>
          <p:nvPr/>
        </p:nvGrpSpPr>
        <p:grpSpPr>
          <a:xfrm>
            <a:off x="715467" y="373997"/>
            <a:ext cx="10156750" cy="1116068"/>
            <a:chOff x="3215622" y="1936016"/>
            <a:chExt cx="10156750" cy="1116068"/>
          </a:xfrm>
        </p:grpSpPr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F1FA5C90-182F-0131-EA13-3C8E1DA33E13}"/>
                </a:ext>
              </a:extLst>
            </p:cNvPr>
            <p:cNvSpPr txBox="1"/>
            <p:nvPr/>
          </p:nvSpPr>
          <p:spPr>
            <a:xfrm>
              <a:off x="4203286" y="1996476"/>
              <a:ext cx="9169086" cy="10556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Kể tên những bài đọc chưa được nhắc đến trong hai chủ điểm trên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椭圆 45">
              <a:extLst>
                <a:ext uri="{FF2B5EF4-FFF2-40B4-BE49-F238E27FC236}">
                  <a16:creationId xmlns:a16="http://schemas.microsoft.com/office/drawing/2014/main" id="{1B98B285-B967-022C-6EAB-745D49F2F806}"/>
                </a:ext>
              </a:extLst>
            </p:cNvPr>
            <p:cNvSpPr/>
            <p:nvPr/>
          </p:nvSpPr>
          <p:spPr>
            <a:xfrm>
              <a:off x="3215622" y="1936016"/>
              <a:ext cx="999934" cy="9999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+mn-e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1FC9CE-422C-5E5A-B7E0-84312DAD8D40}"/>
              </a:ext>
            </a:extLst>
          </p:cNvPr>
          <p:cNvGrpSpPr/>
          <p:nvPr/>
        </p:nvGrpSpPr>
        <p:grpSpPr>
          <a:xfrm>
            <a:off x="619396" y="1479448"/>
            <a:ext cx="3170786" cy="989433"/>
            <a:chOff x="708989" y="1991807"/>
            <a:chExt cx="3170786" cy="989433"/>
          </a:xfrm>
        </p:grpSpPr>
        <p:sp>
          <p:nvSpPr>
            <p:cNvPr id="11" name="Snip and Round Single Corner Rectangle 12">
              <a:extLst>
                <a:ext uri="{FF2B5EF4-FFF2-40B4-BE49-F238E27FC236}">
                  <a16:creationId xmlns:a16="http://schemas.microsoft.com/office/drawing/2014/main" id="{D07B4EF4-3507-32D3-A749-BE82DB100148}"/>
                </a:ext>
              </a:extLst>
            </p:cNvPr>
            <p:cNvSpPr/>
            <p:nvPr/>
          </p:nvSpPr>
          <p:spPr>
            <a:xfrm>
              <a:off x="1087418" y="2228836"/>
              <a:ext cx="2792357" cy="752404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椭圆 18">
              <a:extLst>
                <a:ext uri="{FF2B5EF4-FFF2-40B4-BE49-F238E27FC236}">
                  <a16:creationId xmlns:a16="http://schemas.microsoft.com/office/drawing/2014/main" id="{5C596E4B-C89D-72C5-E03F-C5CDEF8FCF10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BF3CD-6D9D-FE53-4929-4B031A50F7EE}"/>
              </a:ext>
            </a:extLst>
          </p:cNvPr>
          <p:cNvGrpSpPr/>
          <p:nvPr/>
        </p:nvGrpSpPr>
        <p:grpSpPr>
          <a:xfrm>
            <a:off x="4359292" y="1470304"/>
            <a:ext cx="3170786" cy="1208887"/>
            <a:chOff x="708989" y="1991807"/>
            <a:chExt cx="3170786" cy="1208887"/>
          </a:xfrm>
        </p:grpSpPr>
        <p:sp>
          <p:nvSpPr>
            <p:cNvPr id="27" name="Snip and Round Single Corner Rectangle 12">
              <a:extLst>
                <a:ext uri="{FF2B5EF4-FFF2-40B4-BE49-F238E27FC236}">
                  <a16:creationId xmlns:a16="http://schemas.microsoft.com/office/drawing/2014/main" id="{09D4C732-DBE8-683B-7B5A-FFAB7A056C6E}"/>
                </a:ext>
              </a:extLst>
            </p:cNvPr>
            <p:cNvSpPr/>
            <p:nvPr/>
          </p:nvSpPr>
          <p:spPr>
            <a:xfrm>
              <a:off x="1087418" y="2228835"/>
              <a:ext cx="2792357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椭圆 18">
              <a:extLst>
                <a:ext uri="{FF2B5EF4-FFF2-40B4-BE49-F238E27FC236}">
                  <a16:creationId xmlns:a16="http://schemas.microsoft.com/office/drawing/2014/main" id="{60929882-8C41-AC94-E22C-EB29DA99E28A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FA49B9-456D-573D-199D-2B678646EA8B}"/>
              </a:ext>
            </a:extLst>
          </p:cNvPr>
          <p:cNvGrpSpPr/>
          <p:nvPr/>
        </p:nvGrpSpPr>
        <p:grpSpPr>
          <a:xfrm>
            <a:off x="8071756" y="1479448"/>
            <a:ext cx="3170786" cy="1208887"/>
            <a:chOff x="708989" y="1991807"/>
            <a:chExt cx="3170786" cy="1208887"/>
          </a:xfrm>
        </p:grpSpPr>
        <p:sp>
          <p:nvSpPr>
            <p:cNvPr id="33" name="Snip and Round Single Corner Rectangle 12">
              <a:extLst>
                <a:ext uri="{FF2B5EF4-FFF2-40B4-BE49-F238E27FC236}">
                  <a16:creationId xmlns:a16="http://schemas.microsoft.com/office/drawing/2014/main" id="{A39E50BF-690B-2B8C-50D9-66E0F237BB52}"/>
                </a:ext>
              </a:extLst>
            </p:cNvPr>
            <p:cNvSpPr/>
            <p:nvPr/>
          </p:nvSpPr>
          <p:spPr>
            <a:xfrm>
              <a:off x="1087418" y="2228835"/>
              <a:ext cx="2792357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 thỏ con bằng 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椭圆 18">
              <a:extLst>
                <a:ext uri="{FF2B5EF4-FFF2-40B4-BE49-F238E27FC236}">
                  <a16:creationId xmlns:a16="http://schemas.microsoft.com/office/drawing/2014/main" id="{23348109-7E9B-735E-3D87-F36CD3C5E14A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C02E23-958C-326F-E894-F6D72896C002}"/>
              </a:ext>
            </a:extLst>
          </p:cNvPr>
          <p:cNvGrpSpPr/>
          <p:nvPr/>
        </p:nvGrpSpPr>
        <p:grpSpPr>
          <a:xfrm>
            <a:off x="372508" y="2805328"/>
            <a:ext cx="3413108" cy="1208887"/>
            <a:chOff x="708989" y="1991807"/>
            <a:chExt cx="3413108" cy="1208887"/>
          </a:xfrm>
        </p:grpSpPr>
        <p:sp>
          <p:nvSpPr>
            <p:cNvPr id="42" name="Snip and Round Single Corner Rectangle 12">
              <a:extLst>
                <a:ext uri="{FF2B5EF4-FFF2-40B4-BE49-F238E27FC236}">
                  <a16:creationId xmlns:a16="http://schemas.microsoft.com/office/drawing/2014/main" id="{4697E74E-3BD5-77D0-7FEA-813CD5999CB6}"/>
                </a:ext>
              </a:extLst>
            </p:cNvPr>
            <p:cNvSpPr/>
            <p:nvPr/>
          </p:nvSpPr>
          <p:spPr>
            <a:xfrm>
              <a:off x="1087418" y="2228835"/>
              <a:ext cx="3034679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Bét-tô-ven và bản xô-nát “Ánh trăng”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3" name="椭圆 18">
              <a:extLst>
                <a:ext uri="{FF2B5EF4-FFF2-40B4-BE49-F238E27FC236}">
                  <a16:creationId xmlns:a16="http://schemas.microsoft.com/office/drawing/2014/main" id="{9EE2E8E3-59EB-075E-323B-0549D28BF92C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3F7B09-3A93-2344-AFD8-B48790586EA6}"/>
              </a:ext>
            </a:extLst>
          </p:cNvPr>
          <p:cNvGrpSpPr/>
          <p:nvPr/>
        </p:nvGrpSpPr>
        <p:grpSpPr>
          <a:xfrm>
            <a:off x="4286140" y="2823616"/>
            <a:ext cx="3403964" cy="1208887"/>
            <a:chOff x="708989" y="1991807"/>
            <a:chExt cx="3403964" cy="1208887"/>
          </a:xfrm>
        </p:grpSpPr>
        <p:sp>
          <p:nvSpPr>
            <p:cNvPr id="45" name="Snip and Round Single Corner Rectangle 12">
              <a:extLst>
                <a:ext uri="{FF2B5EF4-FFF2-40B4-BE49-F238E27FC236}">
                  <a16:creationId xmlns:a16="http://schemas.microsoft.com/office/drawing/2014/main" id="{259F9F5A-E11F-DAF0-0331-42F5738C870B}"/>
                </a:ext>
              </a:extLst>
            </p:cNvPr>
            <p:cNvSpPr/>
            <p:nvPr/>
          </p:nvSpPr>
          <p:spPr>
            <a:xfrm>
              <a:off x="1087418" y="2228835"/>
              <a:ext cx="3025535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 tìm đường lên các vì sao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椭圆 18">
              <a:extLst>
                <a:ext uri="{FF2B5EF4-FFF2-40B4-BE49-F238E27FC236}">
                  <a16:creationId xmlns:a16="http://schemas.microsoft.com/office/drawing/2014/main" id="{A96C209A-BF2B-7402-41C7-23E22A552CD0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7E4402-B1FC-11C4-79DE-FF4292971395}"/>
              </a:ext>
            </a:extLst>
          </p:cNvPr>
          <p:cNvGrpSpPr/>
          <p:nvPr/>
        </p:nvGrpSpPr>
        <p:grpSpPr>
          <a:xfrm>
            <a:off x="8071756" y="2878480"/>
            <a:ext cx="3403964" cy="1208887"/>
            <a:chOff x="708989" y="1991807"/>
            <a:chExt cx="3403964" cy="1208887"/>
          </a:xfrm>
        </p:grpSpPr>
        <p:sp>
          <p:nvSpPr>
            <p:cNvPr id="48" name="Snip and Round Single Corner Rectangle 12">
              <a:extLst>
                <a:ext uri="{FF2B5EF4-FFF2-40B4-BE49-F238E27FC236}">
                  <a16:creationId xmlns:a16="http://schemas.microsoft.com/office/drawing/2014/main" id="{E9A1943B-DAEB-B6EE-0796-F01D2BEBB535}"/>
                </a:ext>
              </a:extLst>
            </p:cNvPr>
            <p:cNvSpPr/>
            <p:nvPr/>
          </p:nvSpPr>
          <p:spPr>
            <a:xfrm>
              <a:off x="1087418" y="2228835"/>
              <a:ext cx="3025535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Bay cùng ước mơ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椭圆 18">
              <a:extLst>
                <a:ext uri="{FF2B5EF4-FFF2-40B4-BE49-F238E27FC236}">
                  <a16:creationId xmlns:a16="http://schemas.microsoft.com/office/drawing/2014/main" id="{2D49DA38-E178-6C5A-24DC-2D7C4439BC33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6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B2557F6-F4CA-FAF3-58AB-F0560479F138}"/>
              </a:ext>
            </a:extLst>
          </p:cNvPr>
          <p:cNvGrpSpPr/>
          <p:nvPr/>
        </p:nvGrpSpPr>
        <p:grpSpPr>
          <a:xfrm>
            <a:off x="354220" y="4350664"/>
            <a:ext cx="3413108" cy="1208887"/>
            <a:chOff x="708989" y="1991807"/>
            <a:chExt cx="3413108" cy="1208887"/>
          </a:xfrm>
        </p:grpSpPr>
        <p:sp>
          <p:nvSpPr>
            <p:cNvPr id="51" name="Snip and Round Single Corner Rectangle 12">
              <a:extLst>
                <a:ext uri="{FF2B5EF4-FFF2-40B4-BE49-F238E27FC236}">
                  <a16:creationId xmlns:a16="http://schemas.microsoft.com/office/drawing/2014/main" id="{C39DE7FC-CAB6-0D18-A38B-BDFE14ED1D73}"/>
                </a:ext>
              </a:extLst>
            </p:cNvPr>
            <p:cNvSpPr/>
            <p:nvPr/>
          </p:nvSpPr>
          <p:spPr>
            <a:xfrm>
              <a:off x="1087418" y="2228835"/>
              <a:ext cx="3034679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Bốn mùa mơ ước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椭圆 18">
              <a:extLst>
                <a:ext uri="{FF2B5EF4-FFF2-40B4-BE49-F238E27FC236}">
                  <a16:creationId xmlns:a16="http://schemas.microsoft.com/office/drawing/2014/main" id="{66E4CCE7-1D28-B3A8-5424-FD15AF241AFD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7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B62E0D-A316-F70E-795A-E8D5C9FD7ED9}"/>
              </a:ext>
            </a:extLst>
          </p:cNvPr>
          <p:cNvGrpSpPr/>
          <p:nvPr/>
        </p:nvGrpSpPr>
        <p:grpSpPr>
          <a:xfrm>
            <a:off x="4395868" y="4122064"/>
            <a:ext cx="3413108" cy="1208887"/>
            <a:chOff x="708989" y="1991807"/>
            <a:chExt cx="3413108" cy="1208887"/>
          </a:xfrm>
        </p:grpSpPr>
        <p:sp>
          <p:nvSpPr>
            <p:cNvPr id="54" name="Snip and Round Single Corner Rectangle 12">
              <a:extLst>
                <a:ext uri="{FF2B5EF4-FFF2-40B4-BE49-F238E27FC236}">
                  <a16:creationId xmlns:a16="http://schemas.microsoft.com/office/drawing/2014/main" id="{97CA1F75-4A4D-1D48-640F-C7750D518E61}"/>
                </a:ext>
              </a:extLst>
            </p:cNvPr>
            <p:cNvSpPr/>
            <p:nvPr/>
          </p:nvSpPr>
          <p:spPr>
            <a:xfrm>
              <a:off x="1087418" y="2228835"/>
              <a:ext cx="3034679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Cánh chim nhỏ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椭圆 18">
              <a:extLst>
                <a:ext uri="{FF2B5EF4-FFF2-40B4-BE49-F238E27FC236}">
                  <a16:creationId xmlns:a16="http://schemas.microsoft.com/office/drawing/2014/main" id="{40B6DEDB-AA22-EBDF-AA63-3C4810EAF689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8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1288B9-2E41-AEE4-1CB4-0C5BADD197C2}"/>
              </a:ext>
            </a:extLst>
          </p:cNvPr>
          <p:cNvGrpSpPr/>
          <p:nvPr/>
        </p:nvGrpSpPr>
        <p:grpSpPr>
          <a:xfrm>
            <a:off x="8044324" y="4396384"/>
            <a:ext cx="3413108" cy="1208887"/>
            <a:chOff x="708989" y="1991807"/>
            <a:chExt cx="3413108" cy="1208887"/>
          </a:xfrm>
        </p:grpSpPr>
        <p:sp>
          <p:nvSpPr>
            <p:cNvPr id="57" name="Snip and Round Single Corner Rectangle 12">
              <a:extLst>
                <a:ext uri="{FF2B5EF4-FFF2-40B4-BE49-F238E27FC236}">
                  <a16:creationId xmlns:a16="http://schemas.microsoft.com/office/drawing/2014/main" id="{89B867A8-DAA1-1506-EFBD-140B7E12B786}"/>
                </a:ext>
              </a:extLst>
            </p:cNvPr>
            <p:cNvSpPr/>
            <p:nvPr/>
          </p:nvSpPr>
          <p:spPr>
            <a:xfrm>
              <a:off x="1087418" y="2228835"/>
              <a:ext cx="3034679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 trai người làm vườn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8" name="椭圆 18">
              <a:extLst>
                <a:ext uri="{FF2B5EF4-FFF2-40B4-BE49-F238E27FC236}">
                  <a16:creationId xmlns:a16="http://schemas.microsoft.com/office/drawing/2014/main" id="{3D028C81-406E-F15C-79A3-E75D3149BC5E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9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A6B664B-384A-8B73-4C38-200175D802F8}"/>
              </a:ext>
            </a:extLst>
          </p:cNvPr>
          <p:cNvGrpSpPr/>
          <p:nvPr/>
        </p:nvGrpSpPr>
        <p:grpSpPr>
          <a:xfrm>
            <a:off x="3995928" y="5338216"/>
            <a:ext cx="3721608" cy="1208887"/>
            <a:chOff x="400489" y="1991807"/>
            <a:chExt cx="3721608" cy="1208887"/>
          </a:xfrm>
        </p:grpSpPr>
        <p:sp>
          <p:nvSpPr>
            <p:cNvPr id="60" name="Snip and Round Single Corner Rectangle 12">
              <a:extLst>
                <a:ext uri="{FF2B5EF4-FFF2-40B4-BE49-F238E27FC236}">
                  <a16:creationId xmlns:a16="http://schemas.microsoft.com/office/drawing/2014/main" id="{B900C540-1503-E15B-661D-D46B5B07B300}"/>
                </a:ext>
              </a:extLst>
            </p:cNvPr>
            <p:cNvSpPr/>
            <p:nvPr/>
          </p:nvSpPr>
          <p:spPr>
            <a:xfrm>
              <a:off x="1087418" y="2228835"/>
              <a:ext cx="3034679" cy="971859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Nếu chúng mình có phép lạ.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1" name="椭圆 18">
              <a:extLst>
                <a:ext uri="{FF2B5EF4-FFF2-40B4-BE49-F238E27FC236}">
                  <a16:creationId xmlns:a16="http://schemas.microsoft.com/office/drawing/2014/main" id="{9687D818-773D-5849-3D8A-67C39DDECA16}"/>
                </a:ext>
              </a:extLst>
            </p:cNvPr>
            <p:cNvSpPr/>
            <p:nvPr/>
          </p:nvSpPr>
          <p:spPr>
            <a:xfrm>
              <a:off x="400489" y="1991807"/>
              <a:ext cx="9435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9500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 Regular" panose="020B0500000000000000" pitchFamily="34" charset="-122"/>
                </a:rPr>
                <a:t>10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5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3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9">
            <a:extLst>
              <a:ext uri="{FF2B5EF4-FFF2-40B4-BE49-F238E27FC236}">
                <a16:creationId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726347" y="270814"/>
            <a:ext cx="11033530" cy="1627874"/>
            <a:chOff x="225393" y="3330260"/>
            <a:chExt cx="11033530" cy="1627874"/>
          </a:xfrm>
        </p:grpSpPr>
        <p:grpSp>
          <p:nvGrpSpPr>
            <p:cNvPr id="8" name="组合 40">
              <a:extLst>
                <a:ext uri="{FF2B5EF4-FFF2-40B4-BE49-F238E27FC236}">
                  <a16:creationId xmlns:a16="http://schemas.microsoft.com/office/drawing/2014/main" id="{3901A7AB-09BD-07F4-8D52-EAA55E243666}"/>
                </a:ext>
              </a:extLst>
            </p:cNvPr>
            <p:cNvGrpSpPr/>
            <p:nvPr/>
          </p:nvGrpSpPr>
          <p:grpSpPr>
            <a:xfrm>
              <a:off x="225393" y="3330260"/>
              <a:ext cx="11033530" cy="1464231"/>
              <a:chOff x="3087606" y="1996476"/>
              <a:chExt cx="11033530" cy="1464231"/>
            </a:xfrm>
          </p:grpSpPr>
          <p:sp>
            <p:nvSpPr>
              <p:cNvPr id="10" name="文本框 42">
                <a:extLst>
                  <a:ext uri="{FF2B5EF4-FFF2-40B4-BE49-F238E27FC236}">
                    <a16:creationId xmlns:a16="http://schemas.microsoft.com/office/drawing/2014/main" id="{165A8DD9-A760-A864-843D-BE85B5996674}"/>
                  </a:ext>
                </a:extLst>
              </p:cNvPr>
              <p:cNvSpPr txBox="1"/>
              <p:nvPr/>
            </p:nvSpPr>
            <p:spPr>
              <a:xfrm>
                <a:off x="4203285" y="1996476"/>
                <a:ext cx="9917851" cy="146423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A6A2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Đọc 1 bài trong các chủ điểm đã học và trả lời câu hỏi.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0A6A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椭圆 45">
                <a:extLst>
                  <a:ext uri="{FF2B5EF4-FFF2-40B4-BE49-F238E27FC236}">
                    <a16:creationId xmlns:a16="http://schemas.microsoft.com/office/drawing/2014/main" id="{3B0E6499-1B1A-2F22-D92E-4BB72EC17AFE}"/>
                  </a:ext>
                </a:extLst>
              </p:cNvPr>
              <p:cNvSpPr/>
              <p:nvPr/>
            </p:nvSpPr>
            <p:spPr>
              <a:xfrm>
                <a:off x="3087606" y="2228624"/>
                <a:ext cx="999934" cy="99993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+mn-ea"/>
                  </a:rPr>
                  <a:t>2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cs"/>
                  <a:sym typeface="+mn-ea"/>
                </a:endParaRPr>
              </a:p>
            </p:txBody>
          </p:sp>
        </p:grpSp>
        <p:sp>
          <p:nvSpPr>
            <p:cNvPr id="9" name="zigzag-lines-in-side-view-position_31924">
              <a:extLst>
                <a:ext uri="{FF2B5EF4-FFF2-40B4-BE49-F238E27FC236}">
                  <a16:creationId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6255129" y="290005"/>
              <a:ext cx="89736" cy="924652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</p:sp>
      </p:grpSp>
      <p:grpSp>
        <p:nvGrpSpPr>
          <p:cNvPr id="2" name="Group 1"/>
          <p:cNvGrpSpPr/>
          <p:nvPr/>
        </p:nvGrpSpPr>
        <p:grpSpPr>
          <a:xfrm>
            <a:off x="2177690" y="1463040"/>
            <a:ext cx="8155105" cy="5394960"/>
            <a:chOff x="2354707" y="1898688"/>
            <a:chExt cx="7495349" cy="48715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45F7D4-0CC9-81E5-40FD-5425A248F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707" y="1898688"/>
              <a:ext cx="7495349" cy="48715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64424" y="3539664"/>
              <a:ext cx="5968679" cy="1912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đọc thuộc chủ điểm nào?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 dung chính của bài đọc đó là gì?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Nhân vật hoặc chi tiết nào trong bài để lại cho em ấn tượng sâu sắc?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6">
            <a:extLst>
              <a:ext uri="{FF2B5EF4-FFF2-40B4-BE49-F238E27FC236}">
                <a16:creationId xmlns:a16="http://schemas.microsoft.com/office/drawing/2014/main" id="{4B4A66A3-2D80-4E4C-2474-6AE1CF9F5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6874" y="2586994"/>
            <a:ext cx="4271006" cy="42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05331" y="731520"/>
            <a:ext cx="12838071" cy="5202936"/>
            <a:chOff x="-323035" y="228600"/>
            <a:chExt cx="12838071" cy="64008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466997B-2EB6-4F1F-ACF5-F7E91CBAF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1" t="30194" r="9567" b="27319"/>
            <a:stretch/>
          </p:blipFill>
          <p:spPr>
            <a:xfrm>
              <a:off x="-323035" y="228600"/>
              <a:ext cx="12838071" cy="64008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5584" y="1406738"/>
              <a:ext cx="10799181" cy="3445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nở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Niềm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ngợi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niềm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mê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Bống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mọi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xung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5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021285-79EA-7A54-B22D-FABA3C9B80CC}"/>
              </a:ext>
            </a:extLst>
          </p:cNvPr>
          <p:cNvSpPr/>
          <p:nvPr/>
        </p:nvSpPr>
        <p:spPr>
          <a:xfrm>
            <a:off x="265176" y="292608"/>
            <a:ext cx="11823192" cy="6355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组合 40">
            <a:extLst>
              <a:ext uri="{FF2B5EF4-FFF2-40B4-BE49-F238E27FC236}">
                <a16:creationId xmlns:a16="http://schemas.microsoft.com/office/drawing/2014/main" id="{0C56A2CB-FB94-0D94-899A-90FC993D0982}"/>
              </a:ext>
            </a:extLst>
          </p:cNvPr>
          <p:cNvGrpSpPr/>
          <p:nvPr/>
        </p:nvGrpSpPr>
        <p:grpSpPr>
          <a:xfrm>
            <a:off x="715467" y="373997"/>
            <a:ext cx="10156750" cy="1116068"/>
            <a:chOff x="3215622" y="1936016"/>
            <a:chExt cx="10156750" cy="1116068"/>
          </a:xfrm>
        </p:grpSpPr>
        <p:sp>
          <p:nvSpPr>
            <p:cNvPr id="4" name="文本框 42">
              <a:extLst>
                <a:ext uri="{FF2B5EF4-FFF2-40B4-BE49-F238E27FC236}">
                  <a16:creationId xmlns:a16="http://schemas.microsoft.com/office/drawing/2014/main" id="{F1FA5C90-182F-0131-EA13-3C8E1DA33E13}"/>
                </a:ext>
              </a:extLst>
            </p:cNvPr>
            <p:cNvSpPr txBox="1"/>
            <p:nvPr/>
          </p:nvSpPr>
          <p:spPr>
            <a:xfrm>
              <a:off x="4203286" y="1996476"/>
              <a:ext cx="9169086" cy="10556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từ để hoàn thiện sơ đồ dưới đây rồi đặt câu với một từ tìm được trong mỗi nhóm.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椭圆 45">
              <a:extLst>
                <a:ext uri="{FF2B5EF4-FFF2-40B4-BE49-F238E27FC236}">
                  <a16:creationId xmlns:a16="http://schemas.microsoft.com/office/drawing/2014/main" id="{1B98B285-B967-022C-6EAB-745D49F2F806}"/>
                </a:ext>
              </a:extLst>
            </p:cNvPr>
            <p:cNvSpPr/>
            <p:nvPr/>
          </p:nvSpPr>
          <p:spPr>
            <a:xfrm>
              <a:off x="3215622" y="1936016"/>
              <a:ext cx="999934" cy="99993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+mn-ea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Normal" panose="020B0400000000000000" pitchFamily="34" charset="-122"/>
                <a:cs typeface="+mn-cs"/>
                <a:sym typeface="+mn-ea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CFAD89-6FB8-EFD4-8855-D9A8EB04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64" y="2008822"/>
            <a:ext cx="10462148" cy="35232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AB4C81-3BD2-FA0D-F7C9-F85442A78151}"/>
              </a:ext>
            </a:extLst>
          </p:cNvPr>
          <p:cNvSpPr/>
          <p:nvPr/>
        </p:nvSpPr>
        <p:spPr>
          <a:xfrm>
            <a:off x="1389888" y="2304288"/>
            <a:ext cx="1554480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thẫm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A55C3-161C-5305-BE84-6555CFECFA76}"/>
              </a:ext>
            </a:extLst>
          </p:cNvPr>
          <p:cNvSpPr/>
          <p:nvPr/>
        </p:nvSpPr>
        <p:spPr>
          <a:xfrm>
            <a:off x="1335024" y="3127248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05E7E7C-3BF7-1520-0AF4-36E5BE460B57}"/>
              </a:ext>
            </a:extLst>
          </p:cNvPr>
          <p:cNvSpPr/>
          <p:nvPr/>
        </p:nvSpPr>
        <p:spPr>
          <a:xfrm>
            <a:off x="1408176" y="3803904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loét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680641-6D0C-D4D8-037F-54CA81ED9EE9}"/>
              </a:ext>
            </a:extLst>
          </p:cNvPr>
          <p:cNvSpPr/>
          <p:nvPr/>
        </p:nvSpPr>
        <p:spPr>
          <a:xfrm>
            <a:off x="1389888" y="4562856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F8B031-8E5E-27FC-9527-919B3AC46DBD}"/>
              </a:ext>
            </a:extLst>
          </p:cNvPr>
          <p:cNvSpPr/>
          <p:nvPr/>
        </p:nvSpPr>
        <p:spPr>
          <a:xfrm>
            <a:off x="9692640" y="2286000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0B5D33-36F0-8B0E-57E9-4B2615F5F42B}"/>
              </a:ext>
            </a:extLst>
          </p:cNvPr>
          <p:cNvSpPr/>
          <p:nvPr/>
        </p:nvSpPr>
        <p:spPr>
          <a:xfrm>
            <a:off x="9774936" y="3108960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Xào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xạc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612855-8A83-0DBA-1D43-DEAB942244C4}"/>
              </a:ext>
            </a:extLst>
          </p:cNvPr>
          <p:cNvSpPr/>
          <p:nvPr/>
        </p:nvSpPr>
        <p:spPr>
          <a:xfrm>
            <a:off x="9838944" y="3730752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AD93EA-BC3F-8979-31BF-D23162F99BB5}"/>
              </a:ext>
            </a:extLst>
          </p:cNvPr>
          <p:cNvSpPr/>
          <p:nvPr/>
        </p:nvSpPr>
        <p:spPr>
          <a:xfrm>
            <a:off x="9793224" y="4471416"/>
            <a:ext cx="1481328" cy="41148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CE221A-956A-2395-CB81-BD9EBE62DCCD}"/>
              </a:ext>
            </a:extLst>
          </p:cNvPr>
          <p:cNvSpPr txBox="1"/>
          <p:nvPr/>
        </p:nvSpPr>
        <p:spPr>
          <a:xfrm>
            <a:off x="4864608" y="2011680"/>
            <a:ext cx="5468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 câu với một từ tìm được trong mỗi nhóm.</a:t>
            </a:r>
            <a:endParaRPr lang="en-US" sz="5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652</Words>
  <Application>Microsoft Office PowerPoint</Application>
  <PresentationFormat>Widescreen</PresentationFormat>
  <Paragraphs>85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#9Slide07 HoneyCream</vt:lpstr>
      <vt:lpstr>Arial</vt:lpstr>
      <vt:lpstr>Calibri</vt:lpstr>
      <vt:lpstr>Cambria</vt:lpstr>
      <vt:lpstr>SVN-Newton</vt:lpstr>
      <vt:lpstr>Tahoma</vt:lpstr>
      <vt:lpstr>Times New Roman</vt:lpstr>
      <vt:lpstr>UTM Aquarelle</vt:lpstr>
      <vt:lpstr>UTM Avo</vt:lpstr>
      <vt:lpstr>Wingdings</vt:lpstr>
      <vt:lpstr>Office 主题​​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2023-10-16T06:21:09Z</dcterms:created>
  <dcterms:modified xsi:type="dcterms:W3CDTF">2026-01-07T02:02:00Z</dcterms:modified>
</cp:coreProperties>
</file>