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34"/>
  </p:notesMasterIdLst>
  <p:sldIdLst>
    <p:sldId id="258" r:id="rId4"/>
    <p:sldId id="303" r:id="rId5"/>
    <p:sldId id="260" r:id="rId6"/>
    <p:sldId id="261" r:id="rId7"/>
    <p:sldId id="263" r:id="rId8"/>
    <p:sldId id="264" r:id="rId9"/>
    <p:sldId id="304" r:id="rId10"/>
    <p:sldId id="265" r:id="rId11"/>
    <p:sldId id="277" r:id="rId12"/>
    <p:sldId id="305" r:id="rId13"/>
    <p:sldId id="266" r:id="rId14"/>
    <p:sldId id="2634" r:id="rId15"/>
    <p:sldId id="2636" r:id="rId16"/>
    <p:sldId id="2635" r:id="rId17"/>
    <p:sldId id="2637" r:id="rId18"/>
    <p:sldId id="278" r:id="rId19"/>
    <p:sldId id="306" r:id="rId20"/>
    <p:sldId id="274" r:id="rId21"/>
    <p:sldId id="2638" r:id="rId22"/>
    <p:sldId id="288" r:id="rId23"/>
    <p:sldId id="2640" r:id="rId24"/>
    <p:sldId id="2642" r:id="rId25"/>
    <p:sldId id="2641" r:id="rId26"/>
    <p:sldId id="295" r:id="rId27"/>
    <p:sldId id="296" r:id="rId28"/>
    <p:sldId id="298" r:id="rId29"/>
    <p:sldId id="297" r:id="rId30"/>
    <p:sldId id="299"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9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0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75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4214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0858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75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8145794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81261688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5657480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22561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702864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602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366228520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283266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4932321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098885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208327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00403361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3137156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8916137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8045999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9727428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67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7724526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2103633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50573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459901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0564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89330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223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25221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9606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55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5968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114548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8174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6796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055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264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696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8465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735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9530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8" name="Picture 7">
            <a:extLst>
              <a:ext uri="{FF2B5EF4-FFF2-40B4-BE49-F238E27FC236}">
                <a16:creationId xmlns:a16="http://schemas.microsoft.com/office/drawing/2014/main" xmlns="" id="{4E3BB358-7AB7-7079-9E8D-EF2413F904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pic>
        <p:nvPicPr>
          <p:cNvPr id="9" name="Picture 8">
            <a:extLst>
              <a:ext uri="{FF2B5EF4-FFF2-40B4-BE49-F238E27FC236}">
                <a16:creationId xmlns:a16="http://schemas.microsoft.com/office/drawing/2014/main" xmlns="" id="{8F0A95F1-5852-158C-7504-0A52C3CF00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64866" y="-3314010"/>
            <a:ext cx="1271243" cy="1271243"/>
          </a:xfrm>
          <a:prstGeom prst="rect">
            <a:avLst/>
          </a:prstGeom>
        </p:spPr>
      </p:pic>
    </p:spTree>
    <p:extLst>
      <p:ext uri="{BB962C8B-B14F-4D97-AF65-F5344CB8AC3E}">
        <p14:creationId xmlns:p14="http://schemas.microsoft.com/office/powerpoint/2010/main" val="428454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124269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175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7.gif"/><Relationship Id="rId4" Type="http://schemas.openxmlformats.org/officeDocument/2006/relationships/image" Target="../media/image14.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7.gif"/><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14.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7.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27.jpe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7.gif"/><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xmlns=""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xmlns=""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xmlns=""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7" name="Picture 6">
            <a:extLst>
              <a:ext uri="{FF2B5EF4-FFF2-40B4-BE49-F238E27FC236}">
                <a16:creationId xmlns:a16="http://schemas.microsoft.com/office/drawing/2014/main" xmlns="" id="{965F1F66-C00F-F6B2-18F9-C929D674217F}"/>
              </a:ext>
            </a:extLst>
          </p:cNvPr>
          <p:cNvPicPr>
            <a:picLocks noChangeAspect="1"/>
          </p:cNvPicPr>
          <p:nvPr/>
        </p:nvPicPr>
        <p:blipFill>
          <a:blip r:embed="rId6"/>
          <a:stretch>
            <a:fillRect/>
          </a:stretch>
        </p:blipFill>
        <p:spPr>
          <a:xfrm>
            <a:off x="795200" y="1833643"/>
            <a:ext cx="7553599" cy="2523963"/>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xmlns=""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ea typeface="+mn-ea"/>
                <a:cs typeface="+mn-cs"/>
              </a:rPr>
              <a:t>Tiếp</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BT2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vụ</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cho</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thứ</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hai</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
                <a:ea typeface="+mn-ea"/>
                <a:cs typeface="+mn-cs"/>
              </a:rPr>
              <a:t>!</a:t>
            </a:r>
          </a:p>
        </p:txBody>
      </p:sp>
      <p:pic>
        <p:nvPicPr>
          <p:cNvPr id="5" name="Picture 4">
            <a:extLst>
              <a:ext uri="{FF2B5EF4-FFF2-40B4-BE49-F238E27FC236}">
                <a16:creationId xmlns:a16="http://schemas.microsoft.com/office/drawing/2014/main" xmlns=""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xmlns=""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xmlns=""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xmlns=""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xmlns=""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xmlns=""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xmlns=""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xmlns=""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xmlns=""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xmlns=""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xmlns=""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xmlns=""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xmlns=""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xmlns=""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xmlns=""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xmlns=""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xmlns=""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xmlns=""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xmlns=""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xmlns=""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xmlns=""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xmlns=""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xmlns=""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xmlns=""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xmlns=""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xmlns=""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xmlns=""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xmlns=""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xmlns=""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xmlns=""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xmlns=""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xmlns=""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xmlns=""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xmlns=""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xmlns=""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xmlns=""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xmlns=""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xmlns=""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xmlns=""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xmlns=""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xmlns="" id="{9E673672-695E-8832-D0AB-1C21A9B01BDC}"/>
              </a:ext>
            </a:extLst>
          </p:cNvPr>
          <p:cNvSpPr txBox="1"/>
          <p:nvPr/>
        </p:nvSpPr>
        <p:spPr>
          <a:xfrm>
            <a:off x="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xmlns="" id="{A4C06B3A-F11B-F041-DF5F-7110BB0D3AF5}"/>
              </a:ext>
            </a:extLst>
          </p:cNvPr>
          <p:cNvSpPr txBox="1"/>
          <p:nvPr/>
        </p:nvSpPr>
        <p:spPr>
          <a:xfrm>
            <a:off x="2079976" y="1419912"/>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mình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BT3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theo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xmlns=""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xmlns=""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xmlns=""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xmlns=""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xmlns=""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xmlns=""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xmlns=""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xmlns=""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xmlns=""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xmlns=""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xmlns=""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xmlns=""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xmlns=""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xmlns=""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xmlns=""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xmlns=""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xmlns=""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xmlns=""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xmlns=""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xmlns=""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xmlns="" id="{A4C06B3A-F11B-F041-DF5F-7110BB0D3AF5}"/>
              </a:ext>
            </a:extLst>
          </p:cNvPr>
          <p:cNvSpPr txBox="1"/>
          <p:nvPr/>
        </p:nvSpPr>
        <p:spPr>
          <a:xfrm>
            <a:off x="2206976" y="1623747"/>
            <a:ext cx="577878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Chào</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mừng</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đến</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với</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Tiệm</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kem</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vui</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vẻ</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của</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chúng</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mình</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a:t>
            </a:r>
          </a:p>
        </p:txBody>
      </p:sp>
      <p:pic>
        <p:nvPicPr>
          <p:cNvPr id="5" name="Picture 4">
            <a:extLst>
              <a:ext uri="{FF2B5EF4-FFF2-40B4-BE49-F238E27FC236}">
                <a16:creationId xmlns:a16="http://schemas.microsoft.com/office/drawing/2014/main" xmlns=""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3798944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xmlns=""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xmlns=""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giỏi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BT4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cuối</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hôm</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4073064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xmlns=""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xmlns=""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xmlns=""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xmlns=""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xmlns=""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xmlns="" id="{4340F252-9620-2EEC-27A2-2438D93B6FC0}"/>
              </a:ext>
            </a:extLst>
          </p:cNvPr>
          <p:cNvSpPr txBox="1"/>
          <p:nvPr/>
        </p:nvSpPr>
        <p:spPr>
          <a:xfrm>
            <a:off x="1238865" y="2428568"/>
            <a:ext cx="9783096" cy="3539430"/>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b="1"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Mỗi lớp có 34 học sinh thì 6 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Tổng số khối 4 của trường tiểu học 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Kem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mát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lang="en-US" sz="3000" dirty="0">
                  <a:solidFill>
                    <a:srgbClr val="002060"/>
                  </a:solidFill>
                  <a:latin typeface="Calibri" panose="020F0502020204030204"/>
                </a:rPr>
                <a:t>E</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giới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thiệu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cho</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xmlns=""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pic>
        <p:nvPicPr>
          <p:cNvPr id="5" name="Picture 4" descr="A cartoon of a child holding an ice cream cone&#10;&#10;Description automatically generated">
            <a:extLst>
              <a:ext uri="{FF2B5EF4-FFF2-40B4-BE49-F238E27FC236}">
                <a16:creationId xmlns:a16="http://schemas.microsoft.com/office/drawing/2014/main" xmlns="" id="{8558C905-623F-FF29-4A84-01E593B24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401" y="1927123"/>
            <a:ext cx="5082663" cy="5082663"/>
          </a:xfrm>
          <a:prstGeom prst="rect">
            <a:avLst/>
          </a:prstGeom>
        </p:spPr>
      </p:pic>
    </p:spTree>
    <p:extLst>
      <p:ext uri="{BB962C8B-B14F-4D97-AF65-F5344CB8AC3E}">
        <p14:creationId xmlns:p14="http://schemas.microsoft.com/office/powerpoint/2010/main" val="1109741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537ED1A5-12CF-E00B-E0EB-24DEEB6F476F}"/>
              </a:ext>
            </a:extLst>
          </p:cNvPr>
          <p:cNvPicPr>
            <a:picLocks noChangeAspect="1"/>
          </p:cNvPicPr>
          <p:nvPr/>
        </p:nvPicPr>
        <p:blipFill>
          <a:blip r:embed="rId4"/>
          <a:stretch>
            <a:fillRect/>
          </a:stretch>
        </p:blipFill>
        <p:spPr>
          <a:xfrm>
            <a:off x="0" y="-919067"/>
            <a:ext cx="11534632" cy="5608806"/>
          </a:xfrm>
          <a:prstGeom prst="rect">
            <a:avLst/>
          </a:prstGeom>
        </p:spPr>
      </p:pic>
    </p:spTree>
    <p:extLst>
      <p:ext uri="{BB962C8B-B14F-4D97-AF65-F5344CB8AC3E}">
        <p14:creationId xmlns:p14="http://schemas.microsoft.com/office/powerpoint/2010/main" val="1802452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558505" y="-242353"/>
            <a:ext cx="5286432" cy="4095895"/>
            <a:chOff x="421954" y="348652"/>
            <a:chExt cx="6864659" cy="5110854"/>
          </a:xfrm>
        </p:grpSpPr>
        <p:pic>
          <p:nvPicPr>
            <p:cNvPr id="24"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6"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27" name="Group 26"/>
          <p:cNvGrpSpPr/>
          <p:nvPr/>
        </p:nvGrpSpPr>
        <p:grpSpPr>
          <a:xfrm>
            <a:off x="7557905" y="301961"/>
            <a:ext cx="4406725" cy="2220686"/>
            <a:chOff x="553283" y="-54364"/>
            <a:chExt cx="4972832" cy="2331437"/>
          </a:xfrm>
        </p:grpSpPr>
        <p:sp>
          <p:nvSpPr>
            <p:cNvPr id="28" name="Rectangle: Rounded Corners 5">
              <a:extLst>
                <a:ext uri="{FF2B5EF4-FFF2-40B4-BE49-F238E27FC236}">
                  <a16:creationId xmlns:a16="http://schemas.microsoft.com/office/drawing/2014/main" xmlns="" id="{375B7F41-B6BC-4285-A5D4-E61F19FAE58E}"/>
                </a:ext>
              </a:extLst>
            </p:cNvPr>
            <p:cNvSpPr/>
            <p:nvPr/>
          </p:nvSpPr>
          <p:spPr>
            <a:xfrm>
              <a:off x="553283" y="-54364"/>
              <a:ext cx="4874041" cy="2331437"/>
            </a:xfrm>
            <a:prstGeom prst="roundRect">
              <a:avLst>
                <a:gd name="adj" fmla="val 50000"/>
              </a:avLst>
            </a:prstGeom>
            <a:solidFill>
              <a:schemeClr val="bg1"/>
            </a:solidFill>
            <a:ln w="38100">
              <a:solidFill>
                <a:schemeClr val="accent1">
                  <a:lumMod val="60000"/>
                  <a:lumOff val="4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xmlns="" id="{234B22C0-B9C3-AB33-E036-F58F1DD43359}"/>
                </a:ext>
              </a:extLst>
            </p:cNvPr>
            <p:cNvSpPr txBox="1"/>
            <p:nvPr/>
          </p:nvSpPr>
          <p:spPr>
            <a:xfrm>
              <a:off x="643482" y="516633"/>
              <a:ext cx="4882633" cy="872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C786A"/>
                </a:buClr>
                <a:buSzTx/>
                <a:buFontTx/>
                <a:buNone/>
                <a:tabLst/>
                <a:defRPr/>
              </a:pP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Thu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ngân</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tài</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ba</a:t>
              </a:r>
              <a:endPar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2050806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xmlns=""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xmlns=""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xmlns=""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xmlns=""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xmlns=""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xmlns=""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xmlns=""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xmlns=""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xmlns=""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xmlns=""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xmlns=""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xmlns=""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xmlns=""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xmlns=""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xmlns=""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xmlns=""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xmlns=""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xmlns=""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xmlns=""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xmlns=""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xmlns=""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xmlns=""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xmlns=""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xmlns=""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xmlns=""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xmlns=""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xmlns=""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xmlns=""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xmlns="" id="{75605DF1-7921-F21D-D689-6E2AEBAD5925}"/>
              </a:ext>
            </a:extLst>
          </p:cNvPr>
          <p:cNvSpPr txBox="1"/>
          <p:nvPr/>
        </p:nvSpPr>
        <p:spPr>
          <a:xfrm>
            <a:off x="8717280" y="16700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7A9E68CC-155A-D47D-239D-2467E32CD410}"/>
              </a:ext>
            </a:extLst>
          </p:cNvPr>
          <p:cNvPicPr>
            <a:picLocks noChangeAspect="1"/>
          </p:cNvPicPr>
          <p:nvPr/>
        </p:nvPicPr>
        <p:blipFill>
          <a:blip r:embed="rId4"/>
          <a:stretch>
            <a:fillRect/>
          </a:stretch>
        </p:blipFill>
        <p:spPr>
          <a:xfrm>
            <a:off x="598609" y="-485775"/>
            <a:ext cx="10918582" cy="6858000"/>
          </a:xfrm>
          <a:prstGeom prst="rect">
            <a:avLst/>
          </a:prstGeom>
        </p:spPr>
      </p:pic>
    </p:spTree>
    <p:extLst>
      <p:ext uri="{BB962C8B-B14F-4D97-AF65-F5344CB8AC3E}">
        <p14:creationId xmlns:p14="http://schemas.microsoft.com/office/powerpoint/2010/main" val="2663650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xmlns=""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3046712" y="3869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xmlns="" id="{4C51DAA2-8B46-0FB2-327B-93AB1400F6A7}"/>
              </a:ext>
            </a:extLst>
          </p:cNvPr>
          <p:cNvPicPr>
            <a:picLocks noChangeAspect="1"/>
          </p:cNvPicPr>
          <p:nvPr/>
        </p:nvPicPr>
        <p:blipFill>
          <a:blip r:embed="rId9"/>
          <a:stretch>
            <a:fillRect/>
          </a:stretch>
        </p:blipFill>
        <p:spPr>
          <a:xfrm>
            <a:off x="211468" y="3142331"/>
            <a:ext cx="7596819" cy="3239419"/>
          </a:xfrm>
          <a:prstGeom prst="rect">
            <a:avLst/>
          </a:prstGeom>
        </p:spPr>
      </p:pic>
      <p:pic>
        <p:nvPicPr>
          <p:cNvPr id="4" name="Picture 3">
            <a:extLst>
              <a:ext uri="{FF2B5EF4-FFF2-40B4-BE49-F238E27FC236}">
                <a16:creationId xmlns:a16="http://schemas.microsoft.com/office/drawing/2014/main" xmlns="" id="{A1F71E8A-1787-577A-8CEE-869096C0F5BC}"/>
              </a:ext>
            </a:extLst>
          </p:cNvPr>
          <p:cNvPicPr>
            <a:picLocks noChangeAspect="1"/>
          </p:cNvPicPr>
          <p:nvPr/>
        </p:nvPicPr>
        <p:blipFill>
          <a:blip r:embed="rId10"/>
          <a:stretch>
            <a:fillRect/>
          </a:stretch>
        </p:blipFill>
        <p:spPr>
          <a:xfrm rot="175581">
            <a:off x="5790661" y="-144530"/>
            <a:ext cx="5620933" cy="2700339"/>
          </a:xfrm>
          <a:prstGeom prst="rect">
            <a:avLst/>
          </a:prstGeom>
        </p:spPr>
      </p:pic>
      <p:sp>
        <p:nvSpPr>
          <p:cNvPr id="5" name="TextBox 4">
            <a:extLst>
              <a:ext uri="{FF2B5EF4-FFF2-40B4-BE49-F238E27FC236}">
                <a16:creationId xmlns:a16="http://schemas.microsoft.com/office/drawing/2014/main" xmlns="" id="{D33861AD-BF94-252A-DE24-A40C95A3112A}"/>
              </a:ext>
            </a:extLst>
          </p:cNvPr>
          <p:cNvSpPr txBox="1"/>
          <p:nvPr/>
        </p:nvSpPr>
        <p:spPr>
          <a:xfrm>
            <a:off x="5991224" y="169933"/>
            <a:ext cx="5235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Cảm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đỡ</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mình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trong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ngày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hôm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nay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7"/>
                </p:tgtEl>
              </p:cMediaNode>
            </p:audi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xmlns="" id="{F58F85D0-3FC6-679C-B09F-4574A6D87515}"/>
              </a:ext>
            </a:extLst>
          </p:cNvPr>
          <p:cNvGrpSpPr/>
          <p:nvPr/>
        </p:nvGrpSpPr>
        <p:grpSpPr>
          <a:xfrm flipH="1">
            <a:off x="7286613" y="691662"/>
            <a:ext cx="4656417" cy="3068352"/>
            <a:chOff x="1139185" y="2161570"/>
            <a:chExt cx="7173783" cy="3736656"/>
          </a:xfrm>
        </p:grpSpPr>
        <p:sp>
          <p:nvSpPr>
            <p:cNvPr id="34"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Trước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khi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giúp</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cùng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và</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một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bài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sau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nhiều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trong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tiết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học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spTree>
    <p:extLst>
      <p:ext uri="{BB962C8B-B14F-4D97-AF65-F5344CB8AC3E}">
        <p14:creationId xmlns:p14="http://schemas.microsoft.com/office/powerpoint/2010/main" val="1037206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xmlns="" id="{F58F85D0-3FC6-679C-B09F-4574A6D87515}"/>
              </a:ext>
            </a:extLst>
          </p:cNvPr>
          <p:cNvGrpSpPr/>
          <p:nvPr/>
        </p:nvGrpSpPr>
        <p:grpSpPr>
          <a:xfrm flipH="1">
            <a:off x="7286612" y="691662"/>
            <a:ext cx="4656417" cy="2737338"/>
            <a:chOff x="1139185" y="2161570"/>
            <a:chExt cx="7173783" cy="3736656"/>
          </a:xfrm>
        </p:grpSpPr>
        <p:sp>
          <p:nvSpPr>
            <p:cNvPr id="34"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Các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đáng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yêu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đã</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mang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những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vị</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đến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khách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hàng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rồi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9"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xmlns="" id="{D7D94705-3091-7D27-AA01-99F103C5733D}"/>
              </a:ext>
            </a:extLst>
          </p:cNvPr>
          <p:cNvSpPr txBox="1"/>
          <p:nvPr/>
        </p:nvSpPr>
        <p:spPr>
          <a:xfrm>
            <a:off x="836295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5014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mediacall" presetSubtype="0" fill="hold" nodeType="withEffect">
                                  <p:stCondLst>
                                    <p:cond delay="0"/>
                                  </p:stCondLst>
                                  <p:childTnLst>
                                    <p:cmd type="call" cmd="playFrom(0.0)">
                                      <p:cBhvr>
                                        <p:cTn id="20" dur="44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CB76056F-7B14-8631-675D-D962D57C0BB1}"/>
              </a:ext>
            </a:extLst>
          </p:cNvPr>
          <p:cNvPicPr>
            <a:picLocks noChangeAspect="1"/>
          </p:cNvPicPr>
          <p:nvPr/>
        </p:nvPicPr>
        <p:blipFill>
          <a:blip r:embed="rId4"/>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xmlns=""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mát</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lạnh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tay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đầu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tiên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ta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cùng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nhau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BT 1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xmlns=""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xmlns=""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xmlns=""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xmlns=""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xmlns=""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xmlns=""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xmlns=""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xmlns=""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xmlns=""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xmlns=""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xmlns=""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xmlns=""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903</Words>
  <Application>Microsoft Office PowerPoint</Application>
  <PresentationFormat>Widescreen</PresentationFormat>
  <Paragraphs>137</Paragraphs>
  <Slides>30</Slides>
  <Notes>15</Notes>
  <HiddenSlides>0</HiddenSlides>
  <MMClips>9</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微软雅黑</vt:lpstr>
      <vt:lpstr>Arial</vt:lpstr>
      <vt:lpstr>Bebas Neue</vt:lpstr>
      <vt:lpstr>Calibri</vt:lpstr>
      <vt:lpstr>Calibri </vt:lpstr>
      <vt:lpstr>Calibri Light</vt:lpstr>
      <vt:lpstr>Karla</vt:lpstr>
      <vt:lpstr>Lato Regular</vt:lpstr>
      <vt:lpstr>LNTH-LuoLuoNotangYuanTi 1</vt:lpstr>
      <vt:lpstr>Love Ya Like A Sister</vt:lpstr>
      <vt:lpstr>Times New Roman</vt:lpstr>
      <vt:lpstr>UTM Cookies</vt:lpstr>
      <vt:lpstr>UTM Duepuntozero</vt:lpstr>
      <vt:lpstr>1_Office Theme</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2023-12-05T09:02:33Z</dcterms:created>
  <dcterms:modified xsi:type="dcterms:W3CDTF">2026-02-11T09:31:17Z</dcterms:modified>
</cp:coreProperties>
</file>