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3"/>
  </p:notesMasterIdLst>
  <p:sldIdLst>
    <p:sldId id="354" r:id="rId3"/>
    <p:sldId id="358" r:id="rId4"/>
    <p:sldId id="392" r:id="rId5"/>
    <p:sldId id="257" r:id="rId6"/>
    <p:sldId id="352" r:id="rId7"/>
    <p:sldId id="359" r:id="rId8"/>
    <p:sldId id="360" r:id="rId9"/>
    <p:sldId id="361" r:id="rId10"/>
    <p:sldId id="393" r:id="rId11"/>
    <p:sldId id="370" r:id="rId12"/>
    <p:sldId id="362" r:id="rId13"/>
    <p:sldId id="367" r:id="rId14"/>
    <p:sldId id="368" r:id="rId15"/>
    <p:sldId id="371" r:id="rId16"/>
    <p:sldId id="383" r:id="rId17"/>
    <p:sldId id="390" r:id="rId18"/>
    <p:sldId id="384" r:id="rId19"/>
    <p:sldId id="385" r:id="rId20"/>
    <p:sldId id="344" r:id="rId21"/>
    <p:sldId id="386" r:id="rId22"/>
    <p:sldId id="387" r:id="rId23"/>
    <p:sldId id="388" r:id="rId24"/>
    <p:sldId id="394" r:id="rId25"/>
    <p:sldId id="345" r:id="rId26"/>
    <p:sldId id="389" r:id="rId27"/>
    <p:sldId id="351" r:id="rId28"/>
    <p:sldId id="395" r:id="rId29"/>
    <p:sldId id="396" r:id="rId30"/>
    <p:sldId id="397"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36FAC-504D-45B4-9C35-0D2DE92E2938}"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9FE6-9947-42B7-9D8D-42278F27B6F0}" type="slidenum">
              <a:rPr lang="en-US" smtClean="0"/>
              <a:t>‹#›</a:t>
            </a:fld>
            <a:endParaRPr lang="en-US"/>
          </a:p>
        </p:txBody>
      </p:sp>
    </p:spTree>
    <p:extLst>
      <p:ext uri="{BB962C8B-B14F-4D97-AF65-F5344CB8AC3E}">
        <p14:creationId xmlns:p14="http://schemas.microsoft.com/office/powerpoint/2010/main" val="151439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4</a:t>
            </a:fld>
            <a:endParaRPr lang="en-US"/>
          </a:p>
        </p:txBody>
      </p:sp>
    </p:spTree>
    <p:extLst>
      <p:ext uri="{BB962C8B-B14F-4D97-AF65-F5344CB8AC3E}">
        <p14:creationId xmlns:p14="http://schemas.microsoft.com/office/powerpoint/2010/main" val="1772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6</a:t>
            </a:fld>
            <a:endParaRPr lang="en-US"/>
          </a:p>
        </p:txBody>
      </p:sp>
    </p:spTree>
    <p:extLst>
      <p:ext uri="{BB962C8B-B14F-4D97-AF65-F5344CB8AC3E}">
        <p14:creationId xmlns:p14="http://schemas.microsoft.com/office/powerpoint/2010/main" val="8159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2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242440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0978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5421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2026/2/11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4269070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A987ADC-4D48-B2F9-FAC9-27FB4A9638A8}"/>
              </a:ext>
            </a:extLst>
          </p:cNvPr>
          <p:cNvSpPr>
            <a:spLocks noGrp="1"/>
          </p:cNvSpPr>
          <p:nvPr>
            <p:ph type="dt" sz="half" idx="10"/>
          </p:nvPr>
        </p:nvSpPr>
        <p:spPr/>
        <p:txBody>
          <a:bodyPr/>
          <a:lstStyle/>
          <a:p>
            <a:fld id="{0B4A6A72-1E61-4229-B982-FF8DCC04C140}" type="datetimeFigureOut">
              <a:rPr lang="en-US" smtClean="0"/>
              <a:t>2/11/2026</a:t>
            </a:fld>
            <a:endParaRPr lang="en-US"/>
          </a:p>
        </p:txBody>
      </p:sp>
      <p:sp>
        <p:nvSpPr>
          <p:cNvPr id="4" name="Footer Placeholder 3">
            <a:extLst>
              <a:ext uri="{FF2B5EF4-FFF2-40B4-BE49-F238E27FC236}">
                <a16:creationId xmlns:a16="http://schemas.microsoft.com/office/drawing/2014/main" xmlns=""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xmlns=""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73545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785916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93701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xmlns=""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959602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9226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172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915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67650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92024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52141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988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529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9789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2026/2/11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225030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A987ADC-4D48-B2F9-FAC9-27FB4A9638A8}"/>
              </a:ext>
            </a:extLst>
          </p:cNvPr>
          <p:cNvSpPr>
            <a:spLocks noGrp="1"/>
          </p:cNvSpPr>
          <p:nvPr>
            <p:ph type="dt" sz="half" idx="10"/>
          </p:nvPr>
        </p:nvSpPr>
        <p:spPr/>
        <p:txBody>
          <a:bodyPr/>
          <a:lstStyle/>
          <a:p>
            <a:fld id="{0B4A6A72-1E61-4229-B982-FF8DCC04C140}" type="datetimeFigureOut">
              <a:rPr lang="en-US" smtClean="0"/>
              <a:t>2/11/2026</a:t>
            </a:fld>
            <a:endParaRPr lang="en-US"/>
          </a:p>
        </p:txBody>
      </p:sp>
      <p:sp>
        <p:nvSpPr>
          <p:cNvPr id="4" name="Footer Placeholder 3">
            <a:extLst>
              <a:ext uri="{FF2B5EF4-FFF2-40B4-BE49-F238E27FC236}">
                <a16:creationId xmlns:a16="http://schemas.microsoft.com/office/drawing/2014/main" xmlns=""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xmlns=""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39529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xmlns=""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2149764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06067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74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232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98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2658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2026/2/11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492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white circle with leaves and blue text&#10;&#10;Description automatically generated">
            <a:extLst>
              <a:ext uri="{FF2B5EF4-FFF2-40B4-BE49-F238E27FC236}">
                <a16:creationId xmlns:a16="http://schemas.microsoft.com/office/drawing/2014/main" xmlns="" id="{35ED18A5-6DDF-68A6-9097-3B5AD4C927A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extLst>
      <p:ext uri="{BB962C8B-B14F-4D97-AF65-F5344CB8AC3E}">
        <p14:creationId xmlns:p14="http://schemas.microsoft.com/office/powerpoint/2010/main" val="127241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white circle with leaves and blue text&#10;&#10;Description automatically generated">
            <a:extLst>
              <a:ext uri="{FF2B5EF4-FFF2-40B4-BE49-F238E27FC236}">
                <a16:creationId xmlns:a16="http://schemas.microsoft.com/office/drawing/2014/main" xmlns="" id="{FE4C16E8-BACE-BC72-E747-4F1ACC3300C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extLst>
      <p:ext uri="{BB962C8B-B14F-4D97-AF65-F5344CB8AC3E}">
        <p14:creationId xmlns:p14="http://schemas.microsoft.com/office/powerpoint/2010/main" val="16264726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41.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9.sv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4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audio" Target="../media/audio1.wav"/><Relationship Id="rId3" Type="http://schemas.openxmlformats.org/officeDocument/2006/relationships/image" Target="../media/image11.jpeg"/><Relationship Id="rId7"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3.png"/><Relationship Id="rId10" Type="http://schemas.openxmlformats.org/officeDocument/2006/relationships/image" Target="../media/image51.svg"/><Relationship Id="rId4" Type="http://schemas.openxmlformats.org/officeDocument/2006/relationships/image" Target="../media/image12.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3.png"/><Relationship Id="rId7" Type="http://schemas.openxmlformats.org/officeDocument/2006/relationships/image" Target="../media/image50.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54.sv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8.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9.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6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2.png"/><Relationship Id="rId7" Type="http://schemas.openxmlformats.org/officeDocument/2006/relationships/image" Target="../media/image62.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9.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gif"/><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2.xml"/><Relationship Id="rId7" Type="http://schemas.openxmlformats.org/officeDocument/2006/relationships/image" Target="../media/image6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8.jpeg"/><Relationship Id="rId11" Type="http://schemas.openxmlformats.org/officeDocument/2006/relationships/image" Target="../media/image66.wmf"/><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notesSlide" Target="../notesSlides/notesSlide3.xml"/><Relationship Id="rId9"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9.pn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4.sv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8.sv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75728" y="2667025"/>
            <a:ext cx="3141898" cy="761975"/>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xmlns="" id="{2B31FB22-721C-E963-FB63-BE5192FD657E}"/>
              </a:ext>
            </a:extLst>
          </p:cNvPr>
          <p:cNvPicPr>
            <a:picLocks noChangeAspect="1"/>
          </p:cNvPicPr>
          <p:nvPr/>
        </p:nvPicPr>
        <p:blipFill>
          <a:blip r:embed="rId6"/>
          <a:stretch>
            <a:fillRect/>
          </a:stretch>
        </p:blipFill>
        <p:spPr>
          <a:xfrm>
            <a:off x="3129272" y="1054927"/>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xmlns=""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xmlns=""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xmlns=""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xmlns=""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xmlns=""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xmlns=""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xmlns=""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xmlns=""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xmlns=""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xmlns=""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xmlns=""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xmlns=""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xmlns=""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xmlns="" id="{312CF7F7-E164-4098-AA7A-7DE6DCAF94B8}"/>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xmlns=""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xmlns=""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xmlns=""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xmlns="" id="{BA12E147-90CE-5E64-9CB3-1BEE2D198F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xmlns=""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xmlns=""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xmlns=""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xmlns=""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xmlns="" id="{7D859B9B-9E53-11AC-1328-D536F8F6D9D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xmlns=""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xmlns="" id="{67695AAF-50C6-D068-A9E2-26D5A572440B}"/>
              </a:ext>
            </a:extLst>
          </p:cNvPr>
          <p:cNvPicPr>
            <a:picLocks noChangeAspect="1"/>
          </p:cNvPicPr>
          <p:nvPr/>
        </p:nvPicPr>
        <p:blipFill>
          <a:blip r:embed="rId10"/>
          <a:stretch>
            <a:fillRect/>
          </a:stretch>
        </p:blipFill>
        <p:spPr>
          <a:xfrm>
            <a:off x="1602886" y="441912"/>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4E72271E-857D-BE23-24A2-119339F387F7}"/>
              </a:ext>
            </a:extLst>
          </p:cNvPr>
          <p:cNvPicPr>
            <a:picLocks noChangeAspect="1"/>
          </p:cNvPicPr>
          <p:nvPr/>
        </p:nvPicPr>
        <p:blipFill>
          <a:blip r:embed="rId4"/>
          <a:stretch>
            <a:fillRect/>
          </a:stretch>
        </p:blipFill>
        <p:spPr>
          <a:xfrm>
            <a:off x="3867697" y="280380"/>
            <a:ext cx="4950381" cy="829128"/>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xmlns=""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xmlns=""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xmlns="" id="{F6BAE547-2FE3-0068-500E-0DE6F5026A86}"/>
                </a:ext>
              </a:extLst>
            </p:cNvPr>
            <p:cNvSpPr/>
            <p:nvPr/>
          </p:nvSpPr>
          <p:spPr>
            <a:xfrm>
              <a:off x="2975205" y="1724298"/>
              <a:ext cx="5458898" cy="2132708"/>
            </a:xfrm>
            <a:custGeom>
              <a:avLst/>
              <a:gdLst>
                <a:gd name="connsiteX0" fmla="*/ 0 w 5458898"/>
                <a:gd name="connsiteY0" fmla="*/ 518078 h 2568302"/>
                <a:gd name="connsiteX1" fmla="*/ 518078 w 5458898"/>
                <a:gd name="connsiteY1" fmla="*/ 0 h 2568302"/>
                <a:gd name="connsiteX2" fmla="*/ 1149898 w 5458898"/>
                <a:gd name="connsiteY2" fmla="*/ 0 h 2568302"/>
                <a:gd name="connsiteX3" fmla="*/ 1693264 w 5458898"/>
                <a:gd name="connsiteY3" fmla="*/ 0 h 2568302"/>
                <a:gd name="connsiteX4" fmla="*/ 2236629 w 5458898"/>
                <a:gd name="connsiteY4" fmla="*/ 0 h 2568302"/>
                <a:gd name="connsiteX5" fmla="*/ 2912677 w 5458898"/>
                <a:gd name="connsiteY5" fmla="*/ 0 h 2568302"/>
                <a:gd name="connsiteX6" fmla="*/ 3411815 w 5458898"/>
                <a:gd name="connsiteY6" fmla="*/ 0 h 2568302"/>
                <a:gd name="connsiteX7" fmla="*/ 3955180 w 5458898"/>
                <a:gd name="connsiteY7" fmla="*/ 0 h 2568302"/>
                <a:gd name="connsiteX8" fmla="*/ 4940820 w 5458898"/>
                <a:gd name="connsiteY8" fmla="*/ 0 h 2568302"/>
                <a:gd name="connsiteX9" fmla="*/ 5458898 w 5458898"/>
                <a:gd name="connsiteY9" fmla="*/ 518078 h 2568302"/>
                <a:gd name="connsiteX10" fmla="*/ 5458898 w 5458898"/>
                <a:gd name="connsiteY10" fmla="*/ 1044115 h 2568302"/>
                <a:gd name="connsiteX11" fmla="*/ 5458898 w 5458898"/>
                <a:gd name="connsiteY11" fmla="*/ 1554830 h 2568302"/>
                <a:gd name="connsiteX12" fmla="*/ 5458898 w 5458898"/>
                <a:gd name="connsiteY12" fmla="*/ 2050224 h 2568302"/>
                <a:gd name="connsiteX13" fmla="*/ 4940820 w 5458898"/>
                <a:gd name="connsiteY13" fmla="*/ 2568302 h 2568302"/>
                <a:gd name="connsiteX14" fmla="*/ 4309000 w 5458898"/>
                <a:gd name="connsiteY14" fmla="*/ 2568302 h 2568302"/>
                <a:gd name="connsiteX15" fmla="*/ 3677179 w 5458898"/>
                <a:gd name="connsiteY15" fmla="*/ 2568302 h 2568302"/>
                <a:gd name="connsiteX16" fmla="*/ 3001132 w 5458898"/>
                <a:gd name="connsiteY16" fmla="*/ 2568302 h 2568302"/>
                <a:gd name="connsiteX17" fmla="*/ 2369311 w 5458898"/>
                <a:gd name="connsiteY17" fmla="*/ 2568302 h 2568302"/>
                <a:gd name="connsiteX18" fmla="*/ 1781719 w 5458898"/>
                <a:gd name="connsiteY18" fmla="*/ 2568302 h 2568302"/>
                <a:gd name="connsiteX19" fmla="*/ 1194126 w 5458898"/>
                <a:gd name="connsiteY19" fmla="*/ 2568302 h 2568302"/>
                <a:gd name="connsiteX20" fmla="*/ 518078 w 5458898"/>
                <a:gd name="connsiteY20" fmla="*/ 2568302 h 2568302"/>
                <a:gd name="connsiteX21" fmla="*/ 0 w 5458898"/>
                <a:gd name="connsiteY21" fmla="*/ 2050224 h 2568302"/>
                <a:gd name="connsiteX22" fmla="*/ 0 w 5458898"/>
                <a:gd name="connsiteY22" fmla="*/ 1539509 h 2568302"/>
                <a:gd name="connsiteX23" fmla="*/ 0 w 5458898"/>
                <a:gd name="connsiteY23" fmla="*/ 998150 h 2568302"/>
                <a:gd name="connsiteX24" fmla="*/ 0 w 5458898"/>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568302" fill="none" extrusionOk="0">
                  <a:moveTo>
                    <a:pt x="0" y="518078"/>
                  </a:moveTo>
                  <a:cubicBezTo>
                    <a:pt x="-11387" y="197991"/>
                    <a:pt x="269436" y="54876"/>
                    <a:pt x="518078" y="0"/>
                  </a:cubicBezTo>
                  <a:cubicBezTo>
                    <a:pt x="703172" y="4575"/>
                    <a:pt x="1003312" y="10973"/>
                    <a:pt x="1149898" y="0"/>
                  </a:cubicBezTo>
                  <a:cubicBezTo>
                    <a:pt x="1296484" y="-10973"/>
                    <a:pt x="1566611" y="12197"/>
                    <a:pt x="1693264" y="0"/>
                  </a:cubicBezTo>
                  <a:cubicBezTo>
                    <a:pt x="1819917" y="-12197"/>
                    <a:pt x="2026535" y="-17273"/>
                    <a:pt x="2236629" y="0"/>
                  </a:cubicBezTo>
                  <a:cubicBezTo>
                    <a:pt x="2446723" y="17273"/>
                    <a:pt x="2727857" y="-21610"/>
                    <a:pt x="2912677" y="0"/>
                  </a:cubicBezTo>
                  <a:cubicBezTo>
                    <a:pt x="3097497" y="21610"/>
                    <a:pt x="3169529" y="-1672"/>
                    <a:pt x="3411815" y="0"/>
                  </a:cubicBezTo>
                  <a:cubicBezTo>
                    <a:pt x="3654101" y="1672"/>
                    <a:pt x="3822094" y="78"/>
                    <a:pt x="3955180" y="0"/>
                  </a:cubicBezTo>
                  <a:cubicBezTo>
                    <a:pt x="4088266" y="-78"/>
                    <a:pt x="4462147" y="-836"/>
                    <a:pt x="4940820" y="0"/>
                  </a:cubicBezTo>
                  <a:cubicBezTo>
                    <a:pt x="5230831" y="-60694"/>
                    <a:pt x="5445184" y="180293"/>
                    <a:pt x="5458898" y="518078"/>
                  </a:cubicBezTo>
                  <a:cubicBezTo>
                    <a:pt x="5477798" y="766346"/>
                    <a:pt x="5474207" y="855452"/>
                    <a:pt x="5458898" y="1044115"/>
                  </a:cubicBezTo>
                  <a:cubicBezTo>
                    <a:pt x="5443589" y="1232778"/>
                    <a:pt x="5465960" y="1346447"/>
                    <a:pt x="5458898" y="1554830"/>
                  </a:cubicBezTo>
                  <a:cubicBezTo>
                    <a:pt x="5451836" y="1763214"/>
                    <a:pt x="5458522" y="1877753"/>
                    <a:pt x="5458898" y="2050224"/>
                  </a:cubicBezTo>
                  <a:cubicBezTo>
                    <a:pt x="5491034" y="2330653"/>
                    <a:pt x="5200596" y="2540642"/>
                    <a:pt x="4940820" y="2568302"/>
                  </a:cubicBezTo>
                  <a:cubicBezTo>
                    <a:pt x="4702063" y="2583934"/>
                    <a:pt x="4482277" y="2592215"/>
                    <a:pt x="4309000" y="2568302"/>
                  </a:cubicBezTo>
                  <a:cubicBezTo>
                    <a:pt x="4135723" y="2544389"/>
                    <a:pt x="3858741" y="2564406"/>
                    <a:pt x="3677179" y="2568302"/>
                  </a:cubicBezTo>
                  <a:cubicBezTo>
                    <a:pt x="3495617" y="2572198"/>
                    <a:pt x="3322821" y="2535781"/>
                    <a:pt x="3001132" y="2568302"/>
                  </a:cubicBezTo>
                  <a:cubicBezTo>
                    <a:pt x="2679443" y="2600823"/>
                    <a:pt x="2649821" y="2545925"/>
                    <a:pt x="2369311" y="2568302"/>
                  </a:cubicBezTo>
                  <a:cubicBezTo>
                    <a:pt x="2088801" y="2590679"/>
                    <a:pt x="1978093" y="2550096"/>
                    <a:pt x="1781719" y="2568302"/>
                  </a:cubicBezTo>
                  <a:cubicBezTo>
                    <a:pt x="1585345" y="2586508"/>
                    <a:pt x="1340670" y="2571269"/>
                    <a:pt x="1194126" y="2568302"/>
                  </a:cubicBezTo>
                  <a:cubicBezTo>
                    <a:pt x="1047582" y="2565335"/>
                    <a:pt x="725925" y="256239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58898" h="2568302" stroke="0" extrusionOk="0">
                  <a:moveTo>
                    <a:pt x="0" y="518078"/>
                  </a:moveTo>
                  <a:cubicBezTo>
                    <a:pt x="1362" y="273604"/>
                    <a:pt x="246295" y="25631"/>
                    <a:pt x="518078" y="0"/>
                  </a:cubicBezTo>
                  <a:cubicBezTo>
                    <a:pt x="656911" y="25779"/>
                    <a:pt x="993947" y="115"/>
                    <a:pt x="1194126" y="0"/>
                  </a:cubicBezTo>
                  <a:cubicBezTo>
                    <a:pt x="1394305" y="-115"/>
                    <a:pt x="1488413" y="-14564"/>
                    <a:pt x="1737491" y="0"/>
                  </a:cubicBezTo>
                  <a:cubicBezTo>
                    <a:pt x="1986570" y="14564"/>
                    <a:pt x="2108118" y="-23268"/>
                    <a:pt x="2280857" y="0"/>
                  </a:cubicBezTo>
                  <a:cubicBezTo>
                    <a:pt x="2453596" y="23268"/>
                    <a:pt x="2733248" y="-16141"/>
                    <a:pt x="2956904" y="0"/>
                  </a:cubicBezTo>
                  <a:cubicBezTo>
                    <a:pt x="3180560" y="16141"/>
                    <a:pt x="3288583" y="8224"/>
                    <a:pt x="3544497" y="0"/>
                  </a:cubicBezTo>
                  <a:cubicBezTo>
                    <a:pt x="3800411" y="-8224"/>
                    <a:pt x="3980321" y="6999"/>
                    <a:pt x="4264772" y="0"/>
                  </a:cubicBezTo>
                  <a:cubicBezTo>
                    <a:pt x="4549224" y="-6999"/>
                    <a:pt x="4687038" y="-13353"/>
                    <a:pt x="4940820" y="0"/>
                  </a:cubicBezTo>
                  <a:cubicBezTo>
                    <a:pt x="5185107" y="22023"/>
                    <a:pt x="5503124" y="182994"/>
                    <a:pt x="5458898" y="518078"/>
                  </a:cubicBezTo>
                  <a:cubicBezTo>
                    <a:pt x="5471696" y="644890"/>
                    <a:pt x="5435951" y="881699"/>
                    <a:pt x="5458898" y="998150"/>
                  </a:cubicBezTo>
                  <a:cubicBezTo>
                    <a:pt x="5481845" y="1114601"/>
                    <a:pt x="5444709" y="1336090"/>
                    <a:pt x="5458898" y="1539509"/>
                  </a:cubicBezTo>
                  <a:cubicBezTo>
                    <a:pt x="5473087" y="1742928"/>
                    <a:pt x="5459770" y="1827586"/>
                    <a:pt x="5458898" y="2050224"/>
                  </a:cubicBezTo>
                  <a:cubicBezTo>
                    <a:pt x="5463599" y="2275397"/>
                    <a:pt x="5195318" y="2508268"/>
                    <a:pt x="4940820" y="2568302"/>
                  </a:cubicBezTo>
                  <a:cubicBezTo>
                    <a:pt x="4691865" y="2580354"/>
                    <a:pt x="4568409" y="2553413"/>
                    <a:pt x="4441682" y="2568302"/>
                  </a:cubicBezTo>
                  <a:cubicBezTo>
                    <a:pt x="4314955" y="2583191"/>
                    <a:pt x="3979975" y="2603117"/>
                    <a:pt x="3721407" y="2568302"/>
                  </a:cubicBezTo>
                  <a:cubicBezTo>
                    <a:pt x="3462840" y="2533487"/>
                    <a:pt x="3351577" y="2555108"/>
                    <a:pt x="3133814" y="2568302"/>
                  </a:cubicBezTo>
                  <a:cubicBezTo>
                    <a:pt x="2916051" y="2581496"/>
                    <a:pt x="2699878" y="2585853"/>
                    <a:pt x="2546221" y="2568302"/>
                  </a:cubicBezTo>
                  <a:cubicBezTo>
                    <a:pt x="2392564" y="2550751"/>
                    <a:pt x="1997551" y="2546707"/>
                    <a:pt x="1825946" y="2568302"/>
                  </a:cubicBezTo>
                  <a:cubicBezTo>
                    <a:pt x="1654342" y="2589897"/>
                    <a:pt x="1312850" y="2549146"/>
                    <a:pt x="1149898" y="2568302"/>
                  </a:cubicBezTo>
                  <a:cubicBezTo>
                    <a:pt x="986946" y="2587458"/>
                    <a:pt x="719895" y="2579097"/>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xmlns=""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xmlns="" id="{7419CDDE-AB33-761E-4E47-6AF85240EC5E}"/>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xmlns="" id="{045C3545-4D5C-A074-6CDD-ACEAC4EC1838}"/>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xmlns="" id="{5B0F4AEB-DB50-1DC6-F7C5-2580A52F3DE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xmlns=""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xmlns=""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xmlns="" id="{2C5A7B45-E454-518C-F2A3-21990227CB0A}"/>
                  </a:ext>
                </a:extLst>
              </p:cNvPr>
              <p:cNvSpPr/>
              <p:nvPr/>
            </p:nvSpPr>
            <p:spPr>
              <a:xfrm>
                <a:off x="2975204" y="1724299"/>
                <a:ext cx="6388517" cy="1971100"/>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xmlns=""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xmlns="" id="{721E7E9B-96AC-AD3A-76C1-95B93487B157}"/>
                </a:ext>
              </a:extLst>
            </p:cNvPr>
            <p:cNvPicPr>
              <a:picLocks noChangeAspect="1"/>
            </p:cNvPicPr>
            <p:nvPr/>
          </p:nvPicPr>
          <p:blipFill>
            <a:blip r:embed="rId5"/>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xmlns="" id="{31A9CF92-DA14-0E2C-6E21-612E7DBD13A0}"/>
                </a:ext>
              </a:extLst>
            </p:cNvPr>
            <p:cNvPicPr>
              <a:picLocks noChangeAspect="1"/>
            </p:cNvPicPr>
            <p:nvPr/>
          </p:nvPicPr>
          <p:blipFill>
            <a:blip r:embed="rId6"/>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xmlns="" id="{8CF55564-B9A9-6D14-96CD-E1A0FB87ADFC}"/>
                </a:ext>
              </a:extLst>
            </p:cNvPr>
            <p:cNvPicPr>
              <a:picLocks noChangeAspect="1"/>
            </p:cNvPicPr>
            <p:nvPr/>
          </p:nvPicPr>
          <p:blipFill>
            <a:blip r:embed="rId7"/>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xmlns="" id="{A569EAA9-33CA-47FF-FDCA-E7DAEB7A912B}"/>
                </a:ext>
              </a:extLst>
            </p:cNvPr>
            <p:cNvPicPr>
              <a:picLocks noChangeAspect="1"/>
            </p:cNvPicPr>
            <p:nvPr/>
          </p:nvPicPr>
          <p:blipFill>
            <a:blip r:embed="rId5"/>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xmlns="" id="{645D1795-2E57-5B00-8A3D-74A0478940FF}"/>
                </a:ext>
              </a:extLst>
            </p:cNvPr>
            <p:cNvPicPr>
              <a:picLocks noChangeAspect="1"/>
            </p:cNvPicPr>
            <p:nvPr/>
          </p:nvPicPr>
          <p:blipFill>
            <a:blip r:embed="rId6"/>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xmlns="" id="{BA31201C-0A10-5D1F-B014-EBCA93AA3E2A}"/>
                </a:ext>
              </a:extLst>
            </p:cNvPr>
            <p:cNvPicPr>
              <a:picLocks noChangeAspect="1"/>
            </p:cNvPicPr>
            <p:nvPr/>
          </p:nvPicPr>
          <p:blipFill>
            <a:blip r:embed="rId7"/>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xmlns="" id="{A950C97D-7585-1286-5510-910DFCF03B9A}"/>
                </a:ext>
              </a:extLst>
            </p:cNvPr>
            <p:cNvPicPr>
              <a:picLocks noChangeAspect="1"/>
            </p:cNvPicPr>
            <p:nvPr/>
          </p:nvPicPr>
          <p:blipFill>
            <a:blip r:embed="rId5"/>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xmlns="" id="{0BFDAE13-DA89-23F7-7DAD-F62A4A8AECBF}"/>
                </a:ext>
              </a:extLst>
            </p:cNvPr>
            <p:cNvPicPr>
              <a:picLocks noChangeAspect="1"/>
            </p:cNvPicPr>
            <p:nvPr/>
          </p:nvPicPr>
          <p:blipFill>
            <a:blip r:embed="rId6"/>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xmlns="" id="{2C1B742A-B72A-5E86-BFF7-2A6C35C159F6}"/>
                </a:ext>
              </a:extLst>
            </p:cNvPr>
            <p:cNvPicPr>
              <a:picLocks noChangeAspect="1"/>
            </p:cNvPicPr>
            <p:nvPr/>
          </p:nvPicPr>
          <p:blipFill>
            <a:blip r:embed="rId7"/>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xmlns="" id="{632B3925-8DF2-E6B1-413E-306848455C6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xmlns=""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xmlns=""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xmlns=""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xmlns="" id="{917188AE-CF35-2B42-33D4-8439C54C5E89}"/>
                  </a:ext>
                </a:extLst>
              </p:cNvPr>
              <p:cNvSpPr/>
              <p:nvPr/>
            </p:nvSpPr>
            <p:spPr>
              <a:xfrm>
                <a:off x="2975204" y="1724299"/>
                <a:ext cx="7073839" cy="2044639"/>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xmlns=""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xmlns="" id="{7AB52D1B-23E5-0911-0CF5-CDB33C1B562D}"/>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xmlns="" id="{E239CA3C-53AB-4E9D-607A-43C15DEDEC2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xmlns="" id="{F03F02F3-95FD-03A7-5180-23E68C4B526C}"/>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xmlns="" id="{151D0A0E-4F05-E828-4156-A9B20AECAF1F}"/>
                </a:ext>
              </a:extLst>
            </p:cNvPr>
            <p:cNvPicPr>
              <a:picLocks noChangeAspect="1"/>
            </p:cNvPicPr>
            <p:nvPr/>
          </p:nvPicPr>
          <p:blipFill>
            <a:blip r:embed="rId6"/>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xmlns="" id="{99B48BF0-E910-D6CF-0E51-5F465189E26B}"/>
                </a:ext>
              </a:extLst>
            </p:cNvPr>
            <p:cNvPicPr>
              <a:picLocks noChangeAspect="1"/>
            </p:cNvPicPr>
            <p:nvPr/>
          </p:nvPicPr>
          <p:blipFill>
            <a:blip r:embed="rId7"/>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xmlns="" id="{02AF9027-9C0D-CC13-5628-469BB450DF03}"/>
                </a:ext>
              </a:extLst>
            </p:cNvPr>
            <p:cNvPicPr>
              <a:picLocks noChangeAspect="1"/>
            </p:cNvPicPr>
            <p:nvPr/>
          </p:nvPicPr>
          <p:blipFill>
            <a:blip r:embed="rId8"/>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xmlns="" id="{43A4A6BA-E2B2-16F4-76BB-CAC98CDDF1E9}"/>
                </a:ext>
              </a:extLst>
            </p:cNvPr>
            <p:cNvPicPr>
              <a:picLocks noChangeAspect="1"/>
            </p:cNvPicPr>
            <p:nvPr/>
          </p:nvPicPr>
          <p:blipFill>
            <a:blip r:embed="rId6"/>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xmlns="" id="{424827E7-843B-91C5-862B-4ED4F35EED71}"/>
                </a:ext>
              </a:extLst>
            </p:cNvPr>
            <p:cNvPicPr>
              <a:picLocks noChangeAspect="1"/>
            </p:cNvPicPr>
            <p:nvPr/>
          </p:nvPicPr>
          <p:blipFill>
            <a:blip r:embed="rId7"/>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xmlns="" id="{521137E2-1802-F88F-8116-235E5D442960}"/>
                </a:ext>
              </a:extLst>
            </p:cNvPr>
            <p:cNvPicPr>
              <a:picLocks noChangeAspect="1"/>
            </p:cNvPicPr>
            <p:nvPr/>
          </p:nvPicPr>
          <p:blipFill>
            <a:blip r:embed="rId8"/>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xmlns=""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xmlns="" id="{F3BC050E-F97A-2D85-DD3A-DBF5214F4A50}"/>
              </a:ext>
            </a:extLst>
          </p:cNvPr>
          <p:cNvPicPr>
            <a:picLocks noChangeAspect="1"/>
          </p:cNvPicPr>
          <p:nvPr/>
        </p:nvPicPr>
        <p:blipFill>
          <a:blip r:embed="rId6"/>
          <a:stretch>
            <a:fillRect/>
          </a:stretch>
        </p:blipFill>
        <p:spPr>
          <a:xfrm>
            <a:off x="1254641" y="1489735"/>
            <a:ext cx="8475041" cy="1554794"/>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xmlns=""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xmlns=""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xmlns=""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xmlns=""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xmlns=""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xmlns=""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xmlns="" id="{932B76F2-2CD1-AD4B-B913-19AC4C7E47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xmlns=""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xmlns=""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xmlns=""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xmlns=""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xmlns=""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xmlns=""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xmlns=""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xmlns="" id="{9426CB07-9B32-0B85-0E70-8BA28B2948E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xmlns=""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xmlns=""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xmlns=""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xmlns=""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xmlns=""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xmlns=""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xmlns=""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xmlns="" id="{39BC9771-CC4D-C27B-9744-80C39E1038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xmlns=""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xmlns=""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xmlns=""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xmlns=""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xmlns=""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xmlns=""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xmlns=""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xmlns="" id="{D7505E41-4FCA-D7B1-AA64-2EE623270C2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xmlns=""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xmlns=""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xmlns=""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xmlns=""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xmlns=""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xmlns=""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xmlns=""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xmlns="" id="{E785803A-D33A-C053-2650-545104D79F0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xmlns=""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xmlns="" id="{F683907D-DAC1-1F5D-9304-B4E97BFD7E02}"/>
              </a:ext>
            </a:extLst>
          </p:cNvPr>
          <p:cNvPicPr>
            <a:picLocks noChangeAspect="1"/>
          </p:cNvPicPr>
          <p:nvPr/>
        </p:nvPicPr>
        <p:blipFill>
          <a:blip r:embed="rId10"/>
          <a:stretch>
            <a:fillRect/>
          </a:stretch>
        </p:blipFill>
        <p:spPr>
          <a:xfrm>
            <a:off x="1115136" y="99554"/>
            <a:ext cx="9961727" cy="853514"/>
          </a:xfrm>
          <a:prstGeom prst="rect">
            <a:avLst/>
          </a:prstGeom>
        </p:spPr>
      </p:pic>
    </p:spTree>
    <p:extLst>
      <p:ext uri="{BB962C8B-B14F-4D97-AF65-F5344CB8AC3E}">
        <p14:creationId xmlns:p14="http://schemas.microsoft.com/office/powerpoint/2010/main" val="203598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xmlns=""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xmlns="" id="{632B3925-8DF2-E6B1-413E-306848455C6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74695" y="724731"/>
            <a:ext cx="5406483" cy="5625242"/>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xmlns=""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xmlns=""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xmlns=""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xmlns=""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xmlns=""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xmlns=""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xmlns=""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xmlns="" id="{965CD206-AF1E-BE96-B69D-F36D3740BCF1}"/>
              </a:ext>
            </a:extLst>
          </p:cNvPr>
          <p:cNvPicPr>
            <a:picLocks noChangeAspect="1"/>
          </p:cNvPicPr>
          <p:nvPr/>
        </p:nvPicPr>
        <p:blipFill>
          <a:blip r:embed="rId6"/>
          <a:srcRect/>
          <a:stretch>
            <a:fillRect/>
          </a:stretch>
        </p:blipFill>
        <p:spPr>
          <a:xfrm>
            <a:off x="10207256" y="3627958"/>
            <a:ext cx="2382156" cy="3230042"/>
          </a:xfrm>
          <a:prstGeom prst="rect">
            <a:avLst/>
          </a:prstGeom>
        </p:spPr>
      </p:pic>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xmlns=""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xmlns=""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xmlns=""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xmlns=""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xmlns=""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xmlns=""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xmlns="" id="{11D014D7-1C24-4337-A27A-5723A46F4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xmlns=""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xmlns=""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xmlns=""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xmlns=""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xmlns=""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xmlns=""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 name="Group 2">
            <a:extLst>
              <a:ext uri="{FF2B5EF4-FFF2-40B4-BE49-F238E27FC236}">
                <a16:creationId xmlns:a16="http://schemas.microsoft.com/office/drawing/2014/main" xmlns="" id="{95565FE2-B977-41EF-B121-368541DF4A77}"/>
              </a:ext>
            </a:extLst>
          </p:cNvPr>
          <p:cNvGrpSpPr/>
          <p:nvPr/>
        </p:nvGrpSpPr>
        <p:grpSpPr>
          <a:xfrm>
            <a:off x="520805" y="410786"/>
            <a:ext cx="11283785" cy="6036427"/>
            <a:chOff x="391929" y="342441"/>
            <a:chExt cx="11502386" cy="6057335"/>
          </a:xfrm>
        </p:grpSpPr>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a:ln>
              <a:solidFill>
                <a:srgbClr val="FF6600"/>
              </a:solidFill>
            </a:ln>
          </p:spPr>
        </p:pic>
        <p:sp>
          <p:nvSpPr>
            <p:cNvPr id="14" name="Rectangle: Rounded Corners 13">
              <a:extLst>
                <a:ext uri="{FF2B5EF4-FFF2-40B4-BE49-F238E27FC236}">
                  <a16:creationId xmlns:a16="http://schemas.microsoft.com/office/drawing/2014/main" xmlns="" id="{4AABEA7A-C848-48D2-A984-B8270DB02684}"/>
                </a:ext>
              </a:extLst>
            </p:cNvPr>
            <p:cNvSpPr/>
            <p:nvPr/>
          </p:nvSpPr>
          <p:spPr>
            <a:xfrm>
              <a:off x="734024" y="342441"/>
              <a:ext cx="11160291" cy="6047059"/>
            </a:xfrm>
            <a:prstGeom prst="roundRect">
              <a:avLst/>
            </a:prstGeom>
            <a:no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xmlns="" id="{369B0378-2191-406C-86B2-0987ECFD6170}"/>
                </a:ext>
              </a:extLst>
            </p:cNvPr>
            <p:cNvSpPr/>
            <p:nvPr/>
          </p:nvSpPr>
          <p:spPr>
            <a:xfrm>
              <a:off x="391929" y="629245"/>
              <a:ext cx="11160291" cy="5770531"/>
            </a:xfrm>
            <a:prstGeom prst="roundRect">
              <a:avLst/>
            </a:prstGeom>
            <a:solidFill>
              <a:schemeClr val="bg1"/>
            </a:solidFill>
            <a:ln w="28575">
              <a:solidFill>
                <a:srgbClr val="FF66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grpSp>
      <p:pic>
        <p:nvPicPr>
          <p:cNvPr id="1026" name="Picture 2" descr="Chữ gi - Olm">
            <a:extLst>
              <a:ext uri="{FF2B5EF4-FFF2-40B4-BE49-F238E27FC236}">
                <a16:creationId xmlns:a16="http://schemas.microsoft.com/office/drawing/2014/main" xmlns="" id="{26BA04CE-1CDF-4FE8-964A-863C57B92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5" y="1083206"/>
            <a:ext cx="2666108" cy="575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a:extLst>
              <a:ext uri="{FF2B5EF4-FFF2-40B4-BE49-F238E27FC236}">
                <a16:creationId xmlns:a16="http://schemas.microsoft.com/office/drawing/2014/main" xmlns="" id="{E0452208-F926-E6DD-24A7-CA82946441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33600" y="862732"/>
            <a:ext cx="9460742" cy="2680567"/>
          </a:xfrm>
          <a:prstGeom prst="rect">
            <a:avLst/>
          </a:prstGeom>
        </p:spPr>
      </p:pic>
      <p:sp>
        <p:nvSpPr>
          <p:cNvPr id="7" name="TextBox 6">
            <a:extLst>
              <a:ext uri="{FF2B5EF4-FFF2-40B4-BE49-F238E27FC236}">
                <a16:creationId xmlns:a16="http://schemas.microsoft.com/office/drawing/2014/main" xmlns="" id="{9943D4A1-B854-F485-B77C-D42079C7E5A4}"/>
              </a:ext>
            </a:extLst>
          </p:cNvPr>
          <p:cNvSpPr txBox="1"/>
          <p:nvPr/>
        </p:nvSpPr>
        <p:spPr>
          <a:xfrm>
            <a:off x="2867026" y="1400175"/>
            <a:ext cx="8105774" cy="1200329"/>
          </a:xfrm>
          <a:prstGeom prst="rect">
            <a:avLst/>
          </a:prstGeom>
          <a:noFill/>
        </p:spPr>
        <p:txBody>
          <a:bodyPr wrap="square" rtlCol="0">
            <a:spAutoFit/>
          </a:bodyPr>
          <a:lstStyle/>
          <a:p>
            <a:pPr algn="ct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hãy</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kể</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tên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một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số</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quần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của</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nước</a:t>
            </a:r>
            <a:r>
              <a:rPr lang="en-US" sz="3600" b="1" dirty="0">
                <a:effectLst/>
                <a:ea typeface="Calibri" panose="020F0502020204030204" pitchFamily="34" charset="0"/>
                <a:cs typeface="Times New Roman" panose="02020603050405020304" pitchFamily="18" charset="0"/>
              </a:rPr>
              <a:t> ta </a:t>
            </a:r>
            <a:r>
              <a:rPr lang="en-US" sz="3600" b="1" dirty="0" err="1">
                <a:effectLst/>
                <a:ea typeface="Calibri" panose="020F0502020204030204" pitchFamily="34" charset="0"/>
                <a:cs typeface="Times New Roman" panose="02020603050405020304" pitchFamily="18" charset="0"/>
              </a:rPr>
              <a:t>hoặc</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giới</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thiệu</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biết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về</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endParaRPr lang="en-US" sz="3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58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xmlns="" id="{4F4FC09C-6728-4C18-A2EA-E2583D18FDF3}"/>
              </a:ext>
            </a:extLst>
          </p:cNvPr>
          <p:cNvPicPr>
            <a:picLocks noChangeAspect="1"/>
          </p:cNvPicPr>
          <p:nvPr/>
        </p:nvPicPr>
        <p:blipFill>
          <a:blip r:embed="rId4"/>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xmlns=""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xmlns=""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xmlns=""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xmlns=""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xmlns=""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xmlns=""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xmlns="" id="{319E897D-1E4D-4836-8ACD-AC3B8CFD17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xmlns=""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xmlns=""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xmlns="" id="{00E2C85C-CB5A-4C1B-B7FD-BBF20F08E5FE}"/>
                </a:ext>
              </a:extLst>
            </p:cNvPr>
            <p:cNvSpPr/>
            <p:nvPr/>
          </p:nvSpPr>
          <p:spPr>
            <a:xfrm>
              <a:off x="3304696" y="2433450"/>
              <a:ext cx="8427854" cy="3332961"/>
            </a:xfrm>
            <a:custGeom>
              <a:avLst/>
              <a:gdLst>
                <a:gd name="connsiteX0" fmla="*/ 0 w 8427854"/>
                <a:gd name="connsiteY0" fmla="*/ 555505 h 3332961"/>
                <a:gd name="connsiteX1" fmla="*/ 555505 w 8427854"/>
                <a:gd name="connsiteY1" fmla="*/ 0 h 3332961"/>
                <a:gd name="connsiteX2" fmla="*/ 7872349 w 8427854"/>
                <a:gd name="connsiteY2" fmla="*/ 0 h 3332961"/>
                <a:gd name="connsiteX3" fmla="*/ 8427854 w 8427854"/>
                <a:gd name="connsiteY3" fmla="*/ 555505 h 3332961"/>
                <a:gd name="connsiteX4" fmla="*/ 8427854 w 8427854"/>
                <a:gd name="connsiteY4" fmla="*/ 2777456 h 3332961"/>
                <a:gd name="connsiteX5" fmla="*/ 7872349 w 8427854"/>
                <a:gd name="connsiteY5" fmla="*/ 3332961 h 3332961"/>
                <a:gd name="connsiteX6" fmla="*/ 555505 w 8427854"/>
                <a:gd name="connsiteY6" fmla="*/ 3332961 h 3332961"/>
                <a:gd name="connsiteX7" fmla="*/ 0 w 8427854"/>
                <a:gd name="connsiteY7" fmla="*/ 2777456 h 3332961"/>
                <a:gd name="connsiteX8" fmla="*/ 0 w 8427854"/>
                <a:gd name="connsiteY8" fmla="*/ 555505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5"/>
                  </a:moveTo>
                  <a:cubicBezTo>
                    <a:pt x="11689" y="274918"/>
                    <a:pt x="256370" y="-57338"/>
                    <a:pt x="555505" y="0"/>
                  </a:cubicBezTo>
                  <a:cubicBezTo>
                    <a:pt x="1421316" y="66358"/>
                    <a:pt x="4886387" y="132452"/>
                    <a:pt x="7872349" y="0"/>
                  </a:cubicBezTo>
                  <a:cubicBezTo>
                    <a:pt x="8207668" y="22662"/>
                    <a:pt x="8428271" y="296250"/>
                    <a:pt x="8427854" y="555505"/>
                  </a:cubicBezTo>
                  <a:cubicBezTo>
                    <a:pt x="8391751" y="890639"/>
                    <a:pt x="8487460" y="1873689"/>
                    <a:pt x="8427854" y="2777456"/>
                  </a:cubicBezTo>
                  <a:cubicBezTo>
                    <a:pt x="8450995" y="3095931"/>
                    <a:pt x="8141201" y="3306495"/>
                    <a:pt x="7872349" y="3332961"/>
                  </a:cubicBezTo>
                  <a:cubicBezTo>
                    <a:pt x="6552549" y="3227491"/>
                    <a:pt x="1801183" y="3237263"/>
                    <a:pt x="555505" y="3332961"/>
                  </a:cubicBezTo>
                  <a:cubicBezTo>
                    <a:pt x="221217" y="3354522"/>
                    <a:pt x="-3681" y="3040699"/>
                    <a:pt x="0" y="2777456"/>
                  </a:cubicBezTo>
                  <a:cubicBezTo>
                    <a:pt x="145605" y="1670134"/>
                    <a:pt x="95325" y="908553"/>
                    <a:pt x="0" y="555505"/>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xmlns="" id="{4F4FC09C-6728-4C18-A2EA-E2583D18FDF3}"/>
              </a:ext>
            </a:extLst>
          </p:cNvPr>
          <p:cNvPicPr>
            <a:picLocks noChangeAspect="1"/>
          </p:cNvPicPr>
          <p:nvPr/>
        </p:nvPicPr>
        <p:blipFill>
          <a:blip r:embed="rId4"/>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xmlns=""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xmlns=""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xmlns=""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xmlns=""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xmlns=""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xmlns=""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xmlns="" id="{5CB077BE-94E8-461F-8A69-DA587402AC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xmlns=""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extLst>
      <p:ext uri="{BB962C8B-B14F-4D97-AF65-F5344CB8AC3E}">
        <p14:creationId xmlns:p14="http://schemas.microsoft.com/office/powerpoint/2010/main" val="29658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xmlns=""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xmlns=""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xmlns=""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xmlns=""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xmlns=""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xmlns=""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xmlns="" id="{A2F0581E-D24E-41AD-9065-8660BC52CD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xmlns=""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xmlns=""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xmlns=""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xmlns="" id="{512A1C1F-8B4F-4FB5-87DC-E46172B142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extLst>
      <p:ext uri="{BB962C8B-B14F-4D97-AF65-F5344CB8AC3E}">
        <p14:creationId xmlns:p14="http://schemas.microsoft.com/office/powerpoint/2010/main" val="138474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xmlns=""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xmlns="" id="{E76A83AC-D36C-8B19-A99C-0CBC5C1612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xmlns=""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xmlns=""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xmlns=""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xmlns=""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0916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xmlns="" id="{8DD44FD2-D445-C3CD-B7E0-6A0E01832A59}"/>
              </a:ext>
            </a:extLst>
          </p:cNvPr>
          <p:cNvPicPr>
            <a:picLocks noChangeAspect="1"/>
          </p:cNvPicPr>
          <p:nvPr/>
        </p:nvPicPr>
        <p:blipFill>
          <a:blip r:embed="rId6"/>
          <a:stretch>
            <a:fillRect/>
          </a:stretch>
        </p:blipFill>
        <p:spPr>
          <a:xfrm>
            <a:off x="1417464" y="1491329"/>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xmlns=""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xmlns="" id="{E2AC1709-AC00-4DC8-A291-62E0E916F6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34F2214B-B712-0AB8-1E18-8F885C06D22A}"/>
              </a:ext>
            </a:extLst>
          </p:cNvPr>
          <p:cNvPicPr>
            <a:picLocks noChangeAspect="1"/>
          </p:cNvPicPr>
          <p:nvPr/>
        </p:nvPicPr>
        <p:blipFill>
          <a:blip r:embed="rId6"/>
          <a:stretch>
            <a:fillRect/>
          </a:stretch>
        </p:blipFill>
        <p:spPr>
          <a:xfrm>
            <a:off x="3223292" y="764725"/>
            <a:ext cx="8254699" cy="926672"/>
          </a:xfrm>
          <a:prstGeom prst="rect">
            <a:avLst/>
          </a:prstGeom>
        </p:spPr>
      </p:pic>
    </p:spTree>
    <p:extLst>
      <p:ext uri="{BB962C8B-B14F-4D97-AF65-F5344CB8AC3E}">
        <p14:creationId xmlns:p14="http://schemas.microsoft.com/office/powerpoint/2010/main" val="3278371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xmlns="" id="{DE158594-06BE-6062-CC39-714DBCAE0F24}"/>
              </a:ext>
            </a:extLst>
          </p:cNvPr>
          <p:cNvPicPr/>
          <p:nvPr/>
        </p:nvPicPr>
        <p:blipFill rotWithShape="1">
          <a:blip r:embed="rId6" cstate="print">
            <a:extLst>
              <a:ext uri="{28A0092B-C50C-407E-A947-70E740481C1C}">
                <a14:useLocalDpi xmlns:a14="http://schemas.microsoft.com/office/drawing/2010/main" val="0"/>
              </a:ext>
            </a:extLst>
          </a:blip>
          <a:srcRect t="6247"/>
          <a:stretch/>
        </p:blipFill>
        <p:spPr>
          <a:xfrm>
            <a:off x="-1" y="0"/>
            <a:ext cx="12192001" cy="6858000"/>
          </a:xfrm>
          <a:prstGeom prst="rect">
            <a:avLst/>
          </a:prstGeom>
        </p:spPr>
      </p:pic>
      <p:grpSp>
        <p:nvGrpSpPr>
          <p:cNvPr id="2" name="Group 1">
            <a:extLst>
              <a:ext uri="{FF2B5EF4-FFF2-40B4-BE49-F238E27FC236}">
                <a16:creationId xmlns:a16="http://schemas.microsoft.com/office/drawing/2014/main" xmlns="" id="{7C787C24-7338-398F-46EA-F8F29CADFF90}"/>
              </a:ext>
            </a:extLst>
          </p:cNvPr>
          <p:cNvGrpSpPr/>
          <p:nvPr/>
        </p:nvGrpSpPr>
        <p:grpSpPr>
          <a:xfrm>
            <a:off x="1823788" y="3158556"/>
            <a:ext cx="8544419" cy="3537518"/>
            <a:chOff x="3038622" y="4422893"/>
            <a:chExt cx="5899824" cy="2442616"/>
          </a:xfrm>
        </p:grpSpPr>
        <p:pic>
          <p:nvPicPr>
            <p:cNvPr id="16" name="Picture 15" descr="A picture containing vector graphics&#10;&#10;Description automatically generated">
              <a:extLst>
                <a:ext uri="{FF2B5EF4-FFF2-40B4-BE49-F238E27FC236}">
                  <a16:creationId xmlns:a16="http://schemas.microsoft.com/office/drawing/2014/main" xmlns="" id="{DD024D29-4691-6F43-F7FE-DA9253D16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xmlns="" id="{A770D5C3-1C6D-BD55-7BCB-4114B492DC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xmlns="" id="{78E6D907-33E6-85BE-230F-5F16D4B7CF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5" name="Picture 4">
            <a:extLst>
              <a:ext uri="{FF2B5EF4-FFF2-40B4-BE49-F238E27FC236}">
                <a16:creationId xmlns:a16="http://schemas.microsoft.com/office/drawing/2014/main" xmlns="" id="{9CD96102-CD6C-C922-0956-A5B8EDDCF58C}"/>
              </a:ext>
            </a:extLst>
          </p:cNvPr>
          <p:cNvPicPr>
            <a:picLocks noChangeAspect="1"/>
          </p:cNvPicPr>
          <p:nvPr/>
        </p:nvPicPr>
        <p:blipFill>
          <a:blip r:embed="rId10"/>
          <a:stretch>
            <a:fillRect/>
          </a:stretch>
        </p:blipFill>
        <p:spPr>
          <a:xfrm>
            <a:off x="1624123" y="600845"/>
            <a:ext cx="8986283" cy="829128"/>
          </a:xfrm>
          <a:prstGeom prst="rect">
            <a:avLst/>
          </a:prstGeom>
        </p:spPr>
      </p:pic>
    </p:spTree>
    <p:controls>
      <mc:AlternateContent xmlns:mc="http://schemas.openxmlformats.org/markup-compatibility/2006">
        <mc:Choice xmlns:v="urn:schemas-microsoft-com:vml" Requires="v">
          <p:control spid="1027" name="TextBox1" r:id="rId2" imgW="5038560" imgH="828720"/>
        </mc:Choice>
        <mc:Fallback>
          <p:control name="TextBox1" r:id="rId2" imgW="5038560" imgH="828720">
            <p:pic>
              <p:nvPicPr>
                <p:cNvPr id="20" name="TextBox1">
                  <a:extLst>
                    <a:ext uri="{FF2B5EF4-FFF2-40B4-BE49-F238E27FC236}">
                      <a16:creationId xmlns:a16="http://schemas.microsoft.com/office/drawing/2014/main" xmlns="" id="{E499A00B-3259-08FF-77D7-877701E046AA}"/>
                    </a:ext>
                  </a:extLst>
                </p:cNvPr>
                <p:cNvPicPr>
                  <a:picLocks/>
                </p:cNvPicPr>
                <p:nvPr/>
              </p:nvPicPr>
              <p:blipFill>
                <a:blip r:embed="rId11"/>
                <a:stretch>
                  <a:fillRect/>
                </a:stretch>
              </p:blipFill>
              <p:spPr>
                <a:xfrm>
                  <a:off x="3575719" y="1823517"/>
                  <a:ext cx="5040557" cy="830997"/>
                </a:xfrm>
                <a:prstGeom prst="rect">
                  <a:avLst/>
                </a:prstGeom>
              </p:spPr>
            </p:pic>
          </p:control>
        </mc:Fallback>
      </mc:AlternateContent>
    </p:controls>
    <p:extLst>
      <p:ext uri="{BB962C8B-B14F-4D97-AF65-F5344CB8AC3E}">
        <p14:creationId xmlns:p14="http://schemas.microsoft.com/office/powerpoint/2010/main" val="512112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xmlns=""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xmlns=""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xmlns="" id="{49F89731-D179-E306-E53D-BD5B5294A37A}"/>
              </a:ext>
            </a:extLst>
          </p:cNvPr>
          <p:cNvPicPr>
            <a:picLocks noChangeAspect="1"/>
          </p:cNvPicPr>
          <p:nvPr/>
        </p:nvPicPr>
        <p:blipFill>
          <a:blip r:embed="rId6"/>
          <a:stretch>
            <a:fillRect/>
          </a:stretch>
        </p:blipFill>
        <p:spPr>
          <a:xfrm>
            <a:off x="2259074" y="1328647"/>
            <a:ext cx="6291617" cy="1585097"/>
          </a:xfrm>
          <a:prstGeom prst="rect">
            <a:avLst/>
          </a:prstGeom>
        </p:spPr>
      </p:pic>
    </p:spTree>
    <p:extLst>
      <p:ext uri="{BB962C8B-B14F-4D97-AF65-F5344CB8AC3E}">
        <p14:creationId xmlns:p14="http://schemas.microsoft.com/office/powerpoint/2010/main" val="3271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xmlns=""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xmlns=""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xmlns=""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xmlns=""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xmlns=""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xmlns=""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xmlns=""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xmlns=""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xmlns=""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xmlns=""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93011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xmlns=""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xmlns=""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xmlns=""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xmlns=""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xmlns=""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xmlns=""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xmlns=""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xmlns=""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xmlns=""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421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ây dựng Đảng - Câu 6. Những nét chính về vị trí địa lý và...">
            <a:extLst>
              <a:ext uri="{FF2B5EF4-FFF2-40B4-BE49-F238E27FC236}">
                <a16:creationId xmlns:a16="http://schemas.microsoft.com/office/drawing/2014/main" xmlns="" id="{BEA43984-1AF9-CC68-354C-6935C1CA8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1475"/>
            <a:ext cx="5889752" cy="3562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DCB765B3-3226-3EE5-A60D-C7C05ABA2AFC}"/>
              </a:ext>
            </a:extLst>
          </p:cNvPr>
          <p:cNvSpPr/>
          <p:nvPr/>
        </p:nvSpPr>
        <p:spPr>
          <a:xfrm>
            <a:off x="942975" y="436245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Hoàng Sa</a:t>
            </a:r>
          </a:p>
        </p:txBody>
      </p:sp>
      <p:pic>
        <p:nvPicPr>
          <p:cNvPr id="2054" name="Picture 6" descr="Kinh nghiệm Du lịch Đảo Trường Sa cập nhật mới nhất">
            <a:extLst>
              <a:ext uri="{FF2B5EF4-FFF2-40B4-BE49-F238E27FC236}">
                <a16:creationId xmlns:a16="http://schemas.microsoft.com/office/drawing/2014/main" xmlns="" id="{A1C0B4B9-8778-470C-534A-F0E74643F6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826" y="396165"/>
            <a:ext cx="5793738" cy="3632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7930C479-6EB5-1989-7945-5E2AFB7C2135}"/>
              </a:ext>
            </a:extLst>
          </p:cNvPr>
          <p:cNvSpPr/>
          <p:nvPr/>
        </p:nvSpPr>
        <p:spPr>
          <a:xfrm>
            <a:off x="7248525" y="430530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a:t>
            </a:r>
            <a:r>
              <a:rPr lang="en-US" sz="3600" b="1" dirty="0" err="1"/>
              <a:t>Trường</a:t>
            </a:r>
            <a:r>
              <a:rPr lang="en-US" sz="3600" b="1" dirty="0"/>
              <a:t> Sa</a:t>
            </a:r>
          </a:p>
        </p:txBody>
      </p:sp>
    </p:spTree>
    <p:extLst>
      <p:ext uri="{BB962C8B-B14F-4D97-AF65-F5344CB8AC3E}">
        <p14:creationId xmlns:p14="http://schemas.microsoft.com/office/powerpoint/2010/main" val="87595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wipe(dow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4250FAB-71AC-7296-9352-914FC88A05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97CA656A-75A3-F09B-03DB-960673EFE8C3}"/>
              </a:ext>
            </a:extLst>
          </p:cNvPr>
          <p:cNvPicPr>
            <a:picLocks noChangeAspect="1"/>
          </p:cNvPicPr>
          <p:nvPr/>
        </p:nvPicPr>
        <p:blipFill>
          <a:blip r:embed="rId3"/>
          <a:stretch>
            <a:fillRect/>
          </a:stretch>
        </p:blipFill>
        <p:spPr>
          <a:xfrm>
            <a:off x="1785658" y="1520456"/>
            <a:ext cx="8861104" cy="3750092"/>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30DAC2-7BB3-BA2C-E2F1-E99C1B7E87B7}"/>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xmlns="" id="{919BE637-A1E9-FA27-3520-74B50C919795}"/>
              </a:ext>
            </a:extLst>
          </p:cNvPr>
          <p:cNvPicPr>
            <a:picLocks noChangeAspect="1"/>
          </p:cNvPicPr>
          <p:nvPr/>
        </p:nvPicPr>
        <p:blipFill>
          <a:blip r:embed="rId5"/>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xmlns="" id="{66E958D8-A168-9993-8C18-510B0F531E36}"/>
              </a:ext>
            </a:extLst>
          </p:cNvPr>
          <p:cNvPicPr>
            <a:picLocks noChangeAspect="1"/>
          </p:cNvPicPr>
          <p:nvPr/>
        </p:nvPicPr>
        <p:blipFill>
          <a:blip r:embed="rId6"/>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xmlns="" id="{0CC1CF6B-0193-EF77-7830-AFAD8012F144}"/>
              </a:ext>
            </a:extLst>
          </p:cNvPr>
          <p:cNvPicPr>
            <a:picLocks noChangeAspect="1"/>
          </p:cNvPicPr>
          <p:nvPr/>
        </p:nvPicPr>
        <p:blipFill>
          <a:blip r:embed="rId7"/>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xmlns="" id="{FAB7F413-0AB3-B760-700F-F1477F89A593}"/>
              </a:ext>
            </a:extLst>
          </p:cNvPr>
          <p:cNvPicPr>
            <a:picLocks noChangeAspect="1"/>
          </p:cNvPicPr>
          <p:nvPr/>
        </p:nvPicPr>
        <p:blipFill>
          <a:blip r:embed="rId8"/>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xmlns="" id="{3C2639C5-EBA7-0062-B50B-B02A2867D7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BF61D43-8D5C-175C-2B7D-D97F8B9573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xmlns="" id="{FD3C2E5E-B37F-4058-96C2-609A2815B6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xmlns="" id="{979E970D-81CC-477A-BB8E-7ED05748E6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xmlns=""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xmlns="" id="{C20589A3-8F10-D826-A8DF-A1F2B89CBF5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2426" y="262658"/>
            <a:ext cx="11277600" cy="6332683"/>
          </a:xfrm>
          <a:prstGeom prst="rect">
            <a:avLst/>
          </a:prstGeom>
        </p:spPr>
      </p:pic>
      <p:sp>
        <p:nvSpPr>
          <p:cNvPr id="17" name="TextBox 16">
            <a:extLst>
              <a:ext uri="{FF2B5EF4-FFF2-40B4-BE49-F238E27FC236}">
                <a16:creationId xmlns:a16="http://schemas.microsoft.com/office/drawing/2014/main" xmlns="" id="{35C9ECD3-CB2B-AF76-C2D7-AE1611532C16}"/>
              </a:ext>
            </a:extLst>
          </p:cNvPr>
          <p:cNvSpPr txBox="1"/>
          <p:nvPr/>
        </p:nvSpPr>
        <p:spPr>
          <a:xfrm>
            <a:off x="1228725" y="2279042"/>
            <a:ext cx="9585899" cy="3608360"/>
          </a:xfrm>
          <a:prstGeom prst="rect">
            <a:avLst/>
          </a:prstGeom>
          <a:noFill/>
        </p:spPr>
        <p:txBody>
          <a:bodyPr wrap="square">
            <a:spAutoFit/>
          </a:bodyPr>
          <a:lstStyle/>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diễn cảm bài thơ Cảm xúc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Biết đọc diễn cảm và nhân giọng vào các từ ngữ bộc lộ cảm xúc về cảnh vật, cuộc sống của người lính ở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Nhận biết được cách liên tưởng, so sánh,… trong bài thơ.</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Hiểu điều tác giả muốn nói qua câu chuyện: 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p>
        </p:txBody>
      </p:sp>
      <p:pic>
        <p:nvPicPr>
          <p:cNvPr id="2" name="Picture 1">
            <a:extLst>
              <a:ext uri="{FF2B5EF4-FFF2-40B4-BE49-F238E27FC236}">
                <a16:creationId xmlns:a16="http://schemas.microsoft.com/office/drawing/2014/main" xmlns="" id="{45912ED8-3C1D-D342-99C5-9FD6B04D86F9}"/>
              </a:ext>
            </a:extLst>
          </p:cNvPr>
          <p:cNvPicPr>
            <a:picLocks noChangeAspect="1"/>
          </p:cNvPicPr>
          <p:nvPr/>
        </p:nvPicPr>
        <p:blipFill>
          <a:blip r:embed="rId8"/>
          <a:stretch>
            <a:fillRect/>
          </a:stretch>
        </p:blipFill>
        <p:spPr>
          <a:xfrm>
            <a:off x="2721198" y="1041614"/>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F5E39A7C-B171-965C-54C3-249F2EAA1D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xmlns="" id="{ACD2664B-C69E-B8AA-826E-75CC83F7FF08}"/>
              </a:ext>
            </a:extLst>
          </p:cNvPr>
          <p:cNvPicPr>
            <a:picLocks noChangeAspect="1"/>
          </p:cNvPicPr>
          <p:nvPr/>
        </p:nvPicPr>
        <p:blipFill>
          <a:blip r:embed="rId4"/>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xmlns="" id="{EF830987-7DB3-0CA8-D38D-26E83462B781}"/>
              </a:ext>
            </a:extLst>
          </p:cNvPr>
          <p:cNvPicPr>
            <a:picLocks noChangeAspect="1"/>
          </p:cNvPicPr>
          <p:nvPr/>
        </p:nvPicPr>
        <p:blipFill>
          <a:blip r:embed="rId5"/>
          <a:stretch>
            <a:fillRect/>
          </a:stretch>
        </p:blipFill>
        <p:spPr>
          <a:xfrm>
            <a:off x="1562282" y="1349126"/>
            <a:ext cx="7523116"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xmlns=""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xmlns=""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xmlns=""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xmlns=""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xmlns="" id="{C742B2BB-34FE-C9FA-975C-BBFF1F78EA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11871" y="226320"/>
            <a:ext cx="6305099" cy="1692632"/>
          </a:xfrm>
          <a:prstGeom prst="rect">
            <a:avLst/>
          </a:prstGeom>
        </p:spPr>
      </p:pic>
      <p:sp>
        <p:nvSpPr>
          <p:cNvPr id="4" name="TextBox 3">
            <a:extLst>
              <a:ext uri="{FF2B5EF4-FFF2-40B4-BE49-F238E27FC236}">
                <a16:creationId xmlns:a16="http://schemas.microsoft.com/office/drawing/2014/main" xmlns="" id="{8F8AE6FF-7B83-3F21-F370-8CB521FA05FB}"/>
              </a:ext>
            </a:extLst>
          </p:cNvPr>
          <p:cNvSpPr txBox="1"/>
          <p:nvPr/>
        </p:nvSpPr>
        <p:spPr>
          <a:xfrm>
            <a:off x="4178545" y="488158"/>
            <a:ext cx="65759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prstClr val="white"/>
                </a:solidFill>
                <a:effectLst/>
                <a:uLnTx/>
                <a:uFillTx/>
                <a:ea typeface="+mn-ea"/>
                <a:cs typeface="+mn-cs"/>
              </a:rPr>
              <a:t>ĐỌC MẪU</a:t>
            </a:r>
          </a:p>
        </p:txBody>
      </p:sp>
      <p:grpSp>
        <p:nvGrpSpPr>
          <p:cNvPr id="22" name="Group 21">
            <a:extLst>
              <a:ext uri="{FF2B5EF4-FFF2-40B4-BE49-F238E27FC236}">
                <a16:creationId xmlns:a16="http://schemas.microsoft.com/office/drawing/2014/main" xmlns=""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xmlns=""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ea typeface="+mn-ea"/>
                  <a:cs typeface="+mn-cs"/>
                </a:rPr>
                <a:t>Mắt</a:t>
              </a:r>
              <a:r>
                <a:rPr kumimoji="0" lang="en-US" sz="6600" b="1" i="0" u="none" strike="noStrike" kern="1200" cap="none" spc="0" normalizeH="0" baseline="0" noProof="0" dirty="0">
                  <a:ln>
                    <a:noFill/>
                  </a:ln>
                  <a:solidFill>
                    <a:srgbClr val="FF0000"/>
                  </a:solidFill>
                  <a:effectLst/>
                  <a:uLnTx/>
                  <a:uFillTx/>
                  <a:ea typeface="+mn-ea"/>
                  <a:cs typeface="+mn-cs"/>
                </a:rPr>
                <a:t> </a:t>
              </a:r>
              <a:r>
                <a:rPr kumimoji="0" lang="en-US" sz="6600" b="1" i="0" u="none" strike="noStrike" kern="1200" cap="none" spc="0" normalizeH="0" baseline="0" noProof="0" dirty="0" err="1">
                  <a:ln>
                    <a:noFill/>
                  </a:ln>
                  <a:solidFill>
                    <a:srgbClr val="FF0000"/>
                  </a:solidFill>
                  <a:effectLst/>
                  <a:uLnTx/>
                  <a:uFillTx/>
                  <a:ea typeface="+mn-ea"/>
                  <a:cs typeface="+mn-cs"/>
                </a:rPr>
                <a:t>dõi</a:t>
              </a:r>
              <a:endParaRPr kumimoji="0" lang="en-US" sz="6600" b="1" i="0" u="none" strike="noStrike" kern="1200" cap="none" spc="0" normalizeH="0" baseline="0" noProof="0" dirty="0">
                <a:ln>
                  <a:noFill/>
                </a:ln>
                <a:solidFill>
                  <a:srgbClr val="FF0000"/>
                </a:solidFill>
                <a:effectLst/>
                <a:uLnTx/>
                <a:uFillTx/>
                <a:ea typeface="+mn-ea"/>
                <a:cs typeface="+mn-cs"/>
              </a:endParaRPr>
            </a:p>
          </p:txBody>
        </p:sp>
        <p:pic>
          <p:nvPicPr>
            <p:cNvPr id="30" name="Picture 29">
              <a:extLst>
                <a:ext uri="{FF2B5EF4-FFF2-40B4-BE49-F238E27FC236}">
                  <a16:creationId xmlns:a16="http://schemas.microsoft.com/office/drawing/2014/main" xmlns="" id="{7F00543C-A569-F7D3-82F2-7C2E2E84A225}"/>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xmlns=""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xmlns=""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ea typeface="+mn-ea"/>
                  <a:cs typeface="+mn-cs"/>
                </a:rPr>
                <a:t>Tai </a:t>
              </a:r>
              <a:r>
                <a:rPr kumimoji="0" lang="en-US" sz="6600" b="1" i="0" u="none" strike="noStrike" kern="1200" cap="none" spc="0" normalizeH="0" baseline="0" noProof="0" dirty="0" err="1">
                  <a:ln>
                    <a:noFill/>
                  </a:ln>
                  <a:solidFill>
                    <a:srgbClr val="008000"/>
                  </a:solidFill>
                  <a:effectLst/>
                  <a:uLnTx/>
                  <a:uFillTx/>
                  <a:ea typeface="+mn-ea"/>
                  <a:cs typeface="+mn-cs"/>
                </a:rPr>
                <a:t>nghe</a:t>
              </a:r>
              <a:endParaRPr kumimoji="0" lang="en-US" sz="6600" b="1" i="0" u="none" strike="noStrike" kern="1200" cap="none" spc="0" normalizeH="0" baseline="0" noProof="0" dirty="0">
                <a:ln>
                  <a:noFill/>
                </a:ln>
                <a:solidFill>
                  <a:srgbClr val="008000"/>
                </a:solidFill>
                <a:effectLst/>
                <a:uLnTx/>
                <a:uFillTx/>
                <a:ea typeface="+mn-ea"/>
                <a:cs typeface="+mn-cs"/>
              </a:endParaRPr>
            </a:p>
          </p:txBody>
        </p:sp>
        <p:pic>
          <p:nvPicPr>
            <p:cNvPr id="35" name="Picture 34">
              <a:extLst>
                <a:ext uri="{FF2B5EF4-FFF2-40B4-BE49-F238E27FC236}">
                  <a16:creationId xmlns:a16="http://schemas.microsoft.com/office/drawing/2014/main" xmlns="" id="{A5A0CCBF-67E2-4DDA-706A-805492823DF6}"/>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xmlns=""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xmlns=""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ea typeface="+mn-ea"/>
                  <a:cs typeface="+mn-cs"/>
                </a:rPr>
                <a:t>Tay </a:t>
              </a:r>
              <a:r>
                <a:rPr kumimoji="0" lang="en-US" sz="6600" b="1" i="0" u="none" strike="noStrike" kern="1200" cap="none" spc="0" normalizeH="0" baseline="0" noProof="0" dirty="0" err="1">
                  <a:ln>
                    <a:noFill/>
                  </a:ln>
                  <a:solidFill>
                    <a:srgbClr val="0070C0"/>
                  </a:solidFill>
                  <a:effectLst/>
                  <a:uLnTx/>
                  <a:uFillTx/>
                  <a:ea typeface="+mn-ea"/>
                  <a:cs typeface="+mn-cs"/>
                </a:rPr>
                <a:t>dò</a:t>
              </a:r>
              <a:endParaRPr kumimoji="0" lang="en-US" sz="6600" b="1" i="0" u="none" strike="noStrike" kern="1200" cap="none" spc="0" normalizeH="0" baseline="0" noProof="0" dirty="0">
                <a:ln>
                  <a:noFill/>
                </a:ln>
                <a:solidFill>
                  <a:srgbClr val="0070C0"/>
                </a:solidFill>
                <a:effectLst/>
                <a:uLnTx/>
                <a:uFillTx/>
                <a:ea typeface="+mn-ea"/>
                <a:cs typeface="+mn-cs"/>
              </a:endParaRPr>
            </a:p>
          </p:txBody>
        </p:sp>
        <p:pic>
          <p:nvPicPr>
            <p:cNvPr id="39" name="Picture 38">
              <a:extLst>
                <a:ext uri="{FF2B5EF4-FFF2-40B4-BE49-F238E27FC236}">
                  <a16:creationId xmlns:a16="http://schemas.microsoft.com/office/drawing/2014/main" xmlns="" id="{AB6E6D9D-05D2-C6F7-FC2A-07053E911FBC}"/>
                </a:ext>
              </a:extLst>
            </p:cNvPr>
            <p:cNvPicPr>
              <a:picLocks noChangeAspect="1"/>
            </p:cNvPicPr>
            <p:nvPr/>
          </p:nvPicPr>
          <p:blipFill>
            <a:blip r:embed="rId9"/>
            <a:stretch>
              <a:fillRect/>
            </a:stretch>
          </p:blipFill>
          <p:spPr>
            <a:xfrm>
              <a:off x="8110962" y="1828720"/>
              <a:ext cx="1023707" cy="1023707"/>
            </a:xfrm>
            <a:prstGeom prst="rect">
              <a:avLst/>
            </a:prstGeom>
          </p:spPr>
        </p:pic>
      </p:grpSp>
    </p:spTree>
    <p:extLst>
      <p:ext uri="{BB962C8B-B14F-4D97-AF65-F5344CB8AC3E}">
        <p14:creationId xmlns:p14="http://schemas.microsoft.com/office/powerpoint/2010/main" val="7224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14:presetBounceEnd="66000">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14:bounceEnd="66000">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14:presetBounceEnd="66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14:presetBounceEnd="66000">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14:bounceEnd="66000">
                                          <p:cBhvr additive="base">
                                            <p:cTn id="24"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xmlns=""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xmlns=""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xmlns=""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xmlns=""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xmlns=""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xmlns=""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xmlns=""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xmlns=""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xmlns=""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xmlns="" id="{2B92B8D0-8493-8A0E-D95C-B4E16DAD02B7}"/>
              </a:ext>
            </a:extLst>
          </p:cNvPr>
          <p:cNvSpPr txBox="1"/>
          <p:nvPr/>
        </p:nvSpPr>
        <p:spPr>
          <a:xfrm>
            <a:off x="649224" y="128930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đã nhớ Trường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khi mình chưa đến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Giữa sóng, cát không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Gặp màu hoa muống biển.</a:t>
            </a:r>
          </a:p>
        </p:txBody>
      </p:sp>
      <p:sp>
        <p:nvSpPr>
          <p:cNvPr id="9" name="TextBox 8">
            <a:extLst>
              <a:ext uri="{FF2B5EF4-FFF2-40B4-BE49-F238E27FC236}">
                <a16:creationId xmlns:a16="http://schemas.microsoft.com/office/drawing/2014/main" xmlns="" id="{59089E84-F92B-A0D6-CF40-524B0F44269E}"/>
              </a:ext>
            </a:extLst>
          </p:cNvPr>
          <p:cNvSpPr txBox="1"/>
          <p:nvPr/>
        </p:nvSpPr>
        <p:spPr>
          <a:xfrm>
            <a:off x="667512" y="2779776"/>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Đá Thị, Len Đao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Song Tử Tây sóng vỗ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Sơn Ca, Sinh Tồn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Hoa bàng vuông đợi nở.</a:t>
            </a:r>
          </a:p>
        </p:txBody>
      </p:sp>
      <p:sp>
        <p:nvSpPr>
          <p:cNvPr id="11" name="TextBox 10">
            <a:extLst>
              <a:ext uri="{FF2B5EF4-FFF2-40B4-BE49-F238E27FC236}">
                <a16:creationId xmlns:a16="http://schemas.microsoft.com/office/drawing/2014/main" xmlns="" id="{EFAA9E8C-1730-DF33-E5CB-FADE8FEC8546}"/>
              </a:ext>
            </a:extLst>
          </p:cNvPr>
          <p:cNvSpPr txBox="1"/>
          <p:nvPr/>
        </p:nvSpPr>
        <p:spPr>
          <a:xfrm>
            <a:off x="667512" y="4343400"/>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nhà giàn giữ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Neo cả nhịp tim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Muốn gửi vào muôn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từng ngày sóng nguôi.</a:t>
            </a:r>
          </a:p>
        </p:txBody>
      </p:sp>
      <p:sp>
        <p:nvSpPr>
          <p:cNvPr id="12" name="TextBox 11">
            <a:extLst>
              <a:ext uri="{FF2B5EF4-FFF2-40B4-BE49-F238E27FC236}">
                <a16:creationId xmlns:a16="http://schemas.microsoft.com/office/drawing/2014/main" xmlns="" id="{B2C12512-2187-4A36-E2FD-754D70AAB99F}"/>
              </a:ext>
            </a:extLst>
          </p:cNvPr>
          <p:cNvSpPr txBox="1"/>
          <p:nvPr/>
        </p:nvSpPr>
        <p:spPr>
          <a:xfrm>
            <a:off x="4809744" y="138074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Nụ cười người lính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gian khó vẫn ngời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Ánh mắt bao trìu mến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Ngầm hải âu giữa trời.</a:t>
            </a:r>
          </a:p>
        </p:txBody>
      </p:sp>
      <p:sp>
        <p:nvSpPr>
          <p:cNvPr id="13" name="TextBox 12">
            <a:extLst>
              <a:ext uri="{FF2B5EF4-FFF2-40B4-BE49-F238E27FC236}">
                <a16:creationId xmlns:a16="http://schemas.microsoft.com/office/drawing/2014/main" xmlns="" id="{18DBE0DB-45F4-7FAE-7925-28ED7326FF86}"/>
              </a:ext>
            </a:extLst>
          </p:cNvPr>
          <p:cNvSpPr txBox="1"/>
          <p:nvPr/>
        </p:nvSpPr>
        <p:spPr>
          <a:xfrm>
            <a:off x="4864608" y="2816352"/>
            <a:ext cx="393192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hạt cát Trường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trở thành máu thịt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tên đảo, tên người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hoa thành Tổ quốc.</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Huệ</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Triệu</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xmlns="" id="{1A5FBE6B-3A3A-BA26-D6F7-4FC47E1E80D5}"/>
              </a:ext>
            </a:extLst>
          </p:cNvPr>
          <p:cNvSpPr/>
          <p:nvPr/>
        </p:nvSpPr>
        <p:spPr>
          <a:xfrm>
            <a:off x="0" y="178421"/>
            <a:ext cx="378030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Cùng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chia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đoạn</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ndParaRPr>
          </a:p>
        </p:txBody>
      </p:sp>
      <p:sp>
        <p:nvSpPr>
          <p:cNvPr id="14" name="Oval 13">
            <a:extLst>
              <a:ext uri="{FF2B5EF4-FFF2-40B4-BE49-F238E27FC236}">
                <a16:creationId xmlns:a16="http://schemas.microsoft.com/office/drawing/2014/main" xmlns="" id="{E8F9D86C-986D-9703-A805-13081F6A7DBC}"/>
              </a:ext>
            </a:extLst>
          </p:cNvPr>
          <p:cNvSpPr/>
          <p:nvPr/>
        </p:nvSpPr>
        <p:spPr>
          <a:xfrm>
            <a:off x="192024" y="133502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5" name="Oval 14">
            <a:extLst>
              <a:ext uri="{FF2B5EF4-FFF2-40B4-BE49-F238E27FC236}">
                <a16:creationId xmlns:a16="http://schemas.microsoft.com/office/drawing/2014/main" xmlns="" id="{92EE2992-93C8-9B53-2272-FA3CAAF05854}"/>
              </a:ext>
            </a:extLst>
          </p:cNvPr>
          <p:cNvSpPr/>
          <p:nvPr/>
        </p:nvSpPr>
        <p:spPr>
          <a:xfrm>
            <a:off x="192024" y="2834640"/>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6" name="Oval 15">
            <a:extLst>
              <a:ext uri="{FF2B5EF4-FFF2-40B4-BE49-F238E27FC236}">
                <a16:creationId xmlns:a16="http://schemas.microsoft.com/office/drawing/2014/main" xmlns="" id="{334B9109-3FB0-B32B-E6E6-1AA48F4C4E2D}"/>
              </a:ext>
            </a:extLst>
          </p:cNvPr>
          <p:cNvSpPr/>
          <p:nvPr/>
        </p:nvSpPr>
        <p:spPr>
          <a:xfrm>
            <a:off x="219456" y="435254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7" name="Oval 16">
            <a:extLst>
              <a:ext uri="{FF2B5EF4-FFF2-40B4-BE49-F238E27FC236}">
                <a16:creationId xmlns:a16="http://schemas.microsoft.com/office/drawing/2014/main" xmlns="" id="{8905A7AC-C393-5287-87AA-39E71A6D6D3B}"/>
              </a:ext>
            </a:extLst>
          </p:cNvPr>
          <p:cNvSpPr/>
          <p:nvPr/>
        </p:nvSpPr>
        <p:spPr>
          <a:xfrm>
            <a:off x="4315968" y="1481328"/>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8" name="Oval 17">
            <a:extLst>
              <a:ext uri="{FF2B5EF4-FFF2-40B4-BE49-F238E27FC236}">
                <a16:creationId xmlns:a16="http://schemas.microsoft.com/office/drawing/2014/main" xmlns="" id="{B30830A5-576C-BBD3-3724-DC994C648BC6}"/>
              </a:ext>
            </a:extLst>
          </p:cNvPr>
          <p:cNvSpPr/>
          <p:nvPr/>
        </p:nvSpPr>
        <p:spPr>
          <a:xfrm>
            <a:off x="4379976" y="2907792"/>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Tree>
    <p:extLst>
      <p:ext uri="{BB962C8B-B14F-4D97-AF65-F5344CB8AC3E}">
        <p14:creationId xmlns:p14="http://schemas.microsoft.com/office/powerpoint/2010/main" val="230109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1250</Words>
  <Application>Microsoft Office PowerPoint</Application>
  <PresentationFormat>Widescreen</PresentationFormat>
  <Paragraphs>127</Paragraphs>
  <Slides>30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微软雅黑</vt:lpstr>
      <vt:lpstr>宋体</vt:lpstr>
      <vt:lpstr>Arial</vt:lpstr>
      <vt:lpstr>Calibri</vt:lpstr>
      <vt:lpstr>Cambria</vt:lpstr>
      <vt:lpstr>Times New Roman</vt:lpstr>
      <vt:lpstr>UTM Cookies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54</cp:revision>
  <dcterms:created xsi:type="dcterms:W3CDTF">2023-12-08T07:10:41Z</dcterms:created>
  <dcterms:modified xsi:type="dcterms:W3CDTF">2026-02-11T09:28:55Z</dcterms:modified>
</cp:coreProperties>
</file>