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308" r:id="rId3"/>
    <p:sldId id="358" r:id="rId4"/>
    <p:sldId id="392" r:id="rId5"/>
    <p:sldId id="257" r:id="rId6"/>
    <p:sldId id="361" r:id="rId7"/>
    <p:sldId id="393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36FAC-504D-45B4-9C35-0D2DE92E293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9FE6-9947-42B7-9D8D-42278F27B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ta,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9FE6-9947-42B7-9D8D-42278F27B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78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2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7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9289B6-8400-4EC1-9598-63B11754D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9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0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6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98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2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3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87ADC-4D48-B2F9-FAC9-27FB4A96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3E181-185E-259B-3759-418E6CC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B475F-E9C0-8ECD-BED0-299DEA1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60954D4-8E71-65DB-7171-E78E6B086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653"/>
            <a:ext cx="12192000" cy="74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9289B6-8400-4EC1-9598-63B11754D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6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9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ED18A5-6DDF-68A6-9097-3B5AD4C927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58" y="197146"/>
            <a:ext cx="1310905" cy="13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E4C16E8-BACE-BC72-E747-4F1ACC3300C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58" y="197146"/>
            <a:ext cx="1310905" cy="13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7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1749"/>
            <a:ext cx="10145186" cy="455315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19232" y="5130298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565FE2-B977-41EF-B121-368541DF4A77}"/>
              </a:ext>
            </a:extLst>
          </p:cNvPr>
          <p:cNvGrpSpPr/>
          <p:nvPr/>
        </p:nvGrpSpPr>
        <p:grpSpPr>
          <a:xfrm>
            <a:off x="520805" y="410786"/>
            <a:ext cx="11283785" cy="6036427"/>
            <a:chOff x="391929" y="342441"/>
            <a:chExt cx="11502386" cy="6057335"/>
          </a:xfrm>
        </p:grpSpPr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704283DA-1F86-DBD1-1966-5828E939C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085915" y="4327407"/>
              <a:ext cx="1075679" cy="1096233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AABEA7A-C848-48D2-A984-B8270DB02684}"/>
                </a:ext>
              </a:extLst>
            </p:cNvPr>
            <p:cNvSpPr/>
            <p:nvPr/>
          </p:nvSpPr>
          <p:spPr>
            <a:xfrm>
              <a:off x="734024" y="342441"/>
              <a:ext cx="11160291" cy="6047059"/>
            </a:xfrm>
            <a:prstGeom prst="roundRect">
              <a:avLst/>
            </a:prstGeom>
            <a:noFill/>
            <a:ln w="28575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9B0378-2191-406C-86B2-0987ECFD6170}"/>
                </a:ext>
              </a:extLst>
            </p:cNvPr>
            <p:cNvSpPr/>
            <p:nvPr/>
          </p:nvSpPr>
          <p:spPr>
            <a:xfrm>
              <a:off x="391929" y="629245"/>
              <a:ext cx="11160291" cy="57705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prstDash val="dash"/>
            </a:ln>
            <a:effectLst>
              <a:outerShdw blurRad="50800" dist="50800" sx="30000" sy="30000" algn="ctr" rotWithShape="0">
                <a:schemeClr val="accent4">
                  <a:lumMod val="40000"/>
                  <a:lumOff val="60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RightUp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hữ gi - Olm">
            <a:extLst>
              <a:ext uri="{FF2B5EF4-FFF2-40B4-BE49-F238E27FC236}">
                <a16:creationId xmlns:a16="http://schemas.microsoft.com/office/drawing/2014/main" id="{26BA04CE-1CDF-4FE8-964A-863C57B9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" y="1083206"/>
            <a:ext cx="2666108" cy="5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E0452208-F926-E6DD-24A7-CA8294644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33600" y="862732"/>
            <a:ext cx="9460742" cy="2680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3D4A1-B854-F485-B77C-D42079C7E5A4}"/>
              </a:ext>
            </a:extLst>
          </p:cNvPr>
          <p:cNvSpPr txBox="1"/>
          <p:nvPr/>
        </p:nvSpPr>
        <p:spPr>
          <a:xfrm>
            <a:off x="2867026" y="1400175"/>
            <a:ext cx="810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ây dựng Đảng - Câu 6. Những nét chính về vị trí địa lý và...">
            <a:extLst>
              <a:ext uri="{FF2B5EF4-FFF2-40B4-BE49-F238E27FC236}">
                <a16:creationId xmlns:a16="http://schemas.microsoft.com/office/drawing/2014/main" id="{BEA43984-1AF9-CC68-354C-6935C1CA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475"/>
            <a:ext cx="5889752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B765B3-3226-3EE5-A60D-C7C05ABA2AFC}"/>
              </a:ext>
            </a:extLst>
          </p:cNvPr>
          <p:cNvSpPr/>
          <p:nvPr/>
        </p:nvSpPr>
        <p:spPr>
          <a:xfrm>
            <a:off x="942975" y="4362450"/>
            <a:ext cx="4438650" cy="790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Quần</a:t>
            </a:r>
            <a:r>
              <a:rPr lang="en-US" sz="3600" b="1" dirty="0"/>
              <a:t> </a:t>
            </a:r>
            <a:r>
              <a:rPr lang="en-US" sz="3600" b="1" dirty="0" err="1"/>
              <a:t>đảo</a:t>
            </a:r>
            <a:r>
              <a:rPr lang="en-US" sz="3600" b="1" dirty="0"/>
              <a:t> Hoàng Sa</a:t>
            </a:r>
          </a:p>
        </p:txBody>
      </p:sp>
      <p:pic>
        <p:nvPicPr>
          <p:cNvPr id="2054" name="Picture 6" descr="Kinh nghiệm Du lịch Đảo Trường Sa cập nhật mới nhất">
            <a:extLst>
              <a:ext uri="{FF2B5EF4-FFF2-40B4-BE49-F238E27FC236}">
                <a16:creationId xmlns:a16="http://schemas.microsoft.com/office/drawing/2014/main" id="{A1C0B4B9-8778-470C-534A-F0E74643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396165"/>
            <a:ext cx="5793738" cy="36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0C479-6EB5-1989-7945-5E2AFB7C2135}"/>
              </a:ext>
            </a:extLst>
          </p:cNvPr>
          <p:cNvSpPr/>
          <p:nvPr/>
        </p:nvSpPr>
        <p:spPr>
          <a:xfrm>
            <a:off x="7248525" y="4305300"/>
            <a:ext cx="4438650" cy="790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Quần</a:t>
            </a:r>
            <a:r>
              <a:rPr lang="en-US" sz="3600" b="1" dirty="0"/>
              <a:t> </a:t>
            </a:r>
            <a:r>
              <a:rPr lang="en-US" sz="3600" b="1" dirty="0" err="1"/>
              <a:t>đảo</a:t>
            </a:r>
            <a:r>
              <a:rPr lang="en-US" sz="3600" b="1" dirty="0"/>
              <a:t> </a:t>
            </a:r>
            <a:r>
              <a:rPr lang="en-US" sz="3600" b="1" dirty="0" err="1"/>
              <a:t>Trường</a:t>
            </a:r>
            <a:r>
              <a:rPr lang="en-US" sz="3600" b="1" dirty="0"/>
              <a:t> Sa</a:t>
            </a:r>
          </a:p>
        </p:txBody>
      </p:sp>
    </p:spTree>
    <p:extLst>
      <p:ext uri="{BB962C8B-B14F-4D97-AF65-F5344CB8AC3E}">
        <p14:creationId xmlns:p14="http://schemas.microsoft.com/office/powerpoint/2010/main" val="8759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0DAC2-7BB3-BA2C-E2F1-E99C1B7E87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BE637-A1E9-FA27-3520-74B50C919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920" y="866348"/>
            <a:ext cx="3584759" cy="1048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E958D8-A168-9993-8C18-510B0F531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22" y="2435633"/>
            <a:ext cx="11053006" cy="2310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C1CF6B-0193-EF77-7830-AFAD8012F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59" y="877328"/>
            <a:ext cx="3279932" cy="2645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B7F413-0AB3-B760-700F-F1477F89A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310" y="4029809"/>
            <a:ext cx="2408129" cy="646232"/>
          </a:xfrm>
          <a:prstGeom prst="rect">
            <a:avLst/>
          </a:prstGeom>
        </p:spPr>
      </p:pic>
      <p:pic>
        <p:nvPicPr>
          <p:cNvPr id="17" name="Picture 16" descr="A cartoon of a sailor holding an object&#10;&#10;Description automatically generated">
            <a:extLst>
              <a:ext uri="{FF2B5EF4-FFF2-40B4-BE49-F238E27FC236}">
                <a16:creationId xmlns:a16="http://schemas.microsoft.com/office/drawing/2014/main" id="{3C2639C5-EBA7-0062-B50B-B02A2867D7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3310745"/>
            <a:ext cx="2847975" cy="35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9609" y="256854"/>
            <a:ext cx="11485672" cy="6321884"/>
          </a:xfrm>
          <a:prstGeom prst="round2DiagRect">
            <a:avLst>
              <a:gd name="adj1" fmla="val 7986"/>
              <a:gd name="adj2" fmla="val 76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1459A-5F73-9D56-7FCC-82DAFABF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11" y="278348"/>
            <a:ext cx="6572058" cy="835224"/>
          </a:xfrm>
          <a:prstGeom prst="rect">
            <a:avLst/>
          </a:prstGeom>
        </p:spPr>
      </p:pic>
      <p:pic>
        <p:nvPicPr>
          <p:cNvPr id="4" name="Picture 3" descr="A cartoon of a lifeguard tower in the ocean&#10;&#10;Description automatically generated">
            <a:extLst>
              <a:ext uri="{FF2B5EF4-FFF2-40B4-BE49-F238E27FC236}">
                <a16:creationId xmlns:a16="http://schemas.microsoft.com/office/drawing/2014/main" id="{DC0B85DA-A72A-4E65-DDEB-853B883B6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95" y="3520440"/>
            <a:ext cx="7425242" cy="297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2B8D0-8493-8A0E-D95C-B4E16DAD02B7}"/>
              </a:ext>
            </a:extLst>
          </p:cNvPr>
          <p:cNvSpPr txBox="1"/>
          <p:nvPr/>
        </p:nvSpPr>
        <p:spPr>
          <a:xfrm>
            <a:off x="649224" y="1289304"/>
            <a:ext cx="4297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đã nhớ Trường Sa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 khi mình chưa đến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 sóng, cát không ngờ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Gặp màu hoa muống biển.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89E84-F92B-A0D6-CF40-524B0F44269E}"/>
              </a:ext>
            </a:extLst>
          </p:cNvPr>
          <p:cNvSpPr txBox="1"/>
          <p:nvPr/>
        </p:nvSpPr>
        <p:spPr>
          <a:xfrm>
            <a:off x="667512" y="2779776"/>
            <a:ext cx="4297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Đá Thị, Len Đao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 Tử Tây sóng vỗ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Sơn Ca, Sinh Tồn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 bàng vuông đợi nở.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A9E8C-1730-DF33-E5CB-FADE8FEC8546}"/>
              </a:ext>
            </a:extLst>
          </p:cNvPr>
          <p:cNvSpPr txBox="1"/>
          <p:nvPr/>
        </p:nvSpPr>
        <p:spPr>
          <a:xfrm>
            <a:off x="667512" y="4343400"/>
            <a:ext cx="4297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nhà giàn giữ đảo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 cả nhịp tim người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 gửi vào muôn gió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Xin từng ngày sóng nguôi.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12512-2187-4A36-E2FD-754D70AAB99F}"/>
              </a:ext>
            </a:extLst>
          </p:cNvPr>
          <p:cNvSpPr txBox="1"/>
          <p:nvPr/>
        </p:nvSpPr>
        <p:spPr>
          <a:xfrm>
            <a:off x="4809744" y="1380744"/>
            <a:ext cx="4297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Nụ cười người lính đảo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gian khó vẫn ngời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Ánh mắt bao trìu mến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Ngầm hải âu giữa trời.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BE0DB-45F4-7FAE-7925-28ED7326FF86}"/>
              </a:ext>
            </a:extLst>
          </p:cNvPr>
          <p:cNvSpPr txBox="1"/>
          <p:nvPr/>
        </p:nvSpPr>
        <p:spPr>
          <a:xfrm>
            <a:off x="4864608" y="2816352"/>
            <a:ext cx="393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hạt cát Trường Sa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 trở thành máu thịt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tên đảo, tên người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hoa thành Tổ quốc.</a:t>
            </a:r>
            <a:endParaRPr lang="en-US" sz="2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latinLnBrk="0"/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Huệ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endParaRPr lang="vi-VN" sz="2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9609" y="256854"/>
            <a:ext cx="11485672" cy="6321884"/>
          </a:xfrm>
          <a:prstGeom prst="round2DiagRect">
            <a:avLst>
              <a:gd name="adj1" fmla="val 7986"/>
              <a:gd name="adj2" fmla="val 76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1459A-5F73-9D56-7FCC-82DAFABF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11" y="278348"/>
            <a:ext cx="6572058" cy="835224"/>
          </a:xfrm>
          <a:prstGeom prst="rect">
            <a:avLst/>
          </a:prstGeom>
        </p:spPr>
      </p:pic>
      <p:pic>
        <p:nvPicPr>
          <p:cNvPr id="4" name="Picture 3" descr="A cartoon of a lifeguard tower in the ocean&#10;&#10;Description automatically generated">
            <a:extLst>
              <a:ext uri="{FF2B5EF4-FFF2-40B4-BE49-F238E27FC236}">
                <a16:creationId xmlns:a16="http://schemas.microsoft.com/office/drawing/2014/main" id="{DC0B85DA-A72A-4E65-DDEB-853B883B6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95" y="3520440"/>
            <a:ext cx="7425242" cy="297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2B8D0-8493-8A0E-D95C-B4E16DAD02B7}"/>
              </a:ext>
            </a:extLst>
          </p:cNvPr>
          <p:cNvSpPr txBox="1"/>
          <p:nvPr/>
        </p:nvSpPr>
        <p:spPr>
          <a:xfrm>
            <a:off x="649224" y="1289304"/>
            <a:ext cx="4297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đã nhớ Trường 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khi mình chưa đến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Giữa sóng, cát không ngờ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Gặp màu hoa muống biển.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89E84-F92B-A0D6-CF40-524B0F44269E}"/>
              </a:ext>
            </a:extLst>
          </p:cNvPr>
          <p:cNvSpPr txBox="1"/>
          <p:nvPr/>
        </p:nvSpPr>
        <p:spPr>
          <a:xfrm>
            <a:off x="667512" y="2779776"/>
            <a:ext cx="4297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Đá Thị, Len Đao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 Tử Tây sóng vỗ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Sơn Ca, Sinh Tồn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 bàng vuông đợi nở.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A9E8C-1730-DF33-E5CB-FADE8FEC8546}"/>
              </a:ext>
            </a:extLst>
          </p:cNvPr>
          <p:cNvSpPr txBox="1"/>
          <p:nvPr/>
        </p:nvSpPr>
        <p:spPr>
          <a:xfrm>
            <a:off x="667512" y="4343400"/>
            <a:ext cx="4297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nhà giàn giữ đảo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Neo cả nhịp tim người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gửi vào muôn gió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Xin từng ngày sóng nguôi.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12512-2187-4A36-E2FD-754D70AAB99F}"/>
              </a:ext>
            </a:extLst>
          </p:cNvPr>
          <p:cNvSpPr txBox="1"/>
          <p:nvPr/>
        </p:nvSpPr>
        <p:spPr>
          <a:xfrm>
            <a:off x="4809744" y="1380744"/>
            <a:ext cx="4297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Nụ cười người lính đảo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gian khó vẫn ngời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Ánh mắt bao trìu mến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Ngầm hải âu giữa trời.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BE0DB-45F4-7FAE-7925-28ED7326FF86}"/>
              </a:ext>
            </a:extLst>
          </p:cNvPr>
          <p:cNvSpPr txBox="1"/>
          <p:nvPr/>
        </p:nvSpPr>
        <p:spPr>
          <a:xfrm>
            <a:off x="4864608" y="2816352"/>
            <a:ext cx="393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hạt cát Trường Sa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 trở thành máu thịt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tên đảo, tên người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 hoa thành Tổ quốc.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5FBE6B-3A3A-BA26-D6F7-4FC47E1E80D5}"/>
              </a:ext>
            </a:extLst>
          </p:cNvPr>
          <p:cNvSpPr/>
          <p:nvPr/>
        </p:nvSpPr>
        <p:spPr>
          <a:xfrm>
            <a:off x="0" y="178421"/>
            <a:ext cx="3780307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chia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đoạn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F9D86C-986D-9703-A805-13081F6A7DBC}"/>
              </a:ext>
            </a:extLst>
          </p:cNvPr>
          <p:cNvSpPr/>
          <p:nvPr/>
        </p:nvSpPr>
        <p:spPr>
          <a:xfrm>
            <a:off x="192024" y="1335024"/>
            <a:ext cx="512064" cy="475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EE2992-93C8-9B53-2272-FA3CAAF05854}"/>
              </a:ext>
            </a:extLst>
          </p:cNvPr>
          <p:cNvSpPr/>
          <p:nvPr/>
        </p:nvSpPr>
        <p:spPr>
          <a:xfrm>
            <a:off x="192024" y="2834640"/>
            <a:ext cx="512064" cy="475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4B9109-3FB0-B32B-E6E6-1AA48F4C4E2D}"/>
              </a:ext>
            </a:extLst>
          </p:cNvPr>
          <p:cNvSpPr/>
          <p:nvPr/>
        </p:nvSpPr>
        <p:spPr>
          <a:xfrm>
            <a:off x="219456" y="4352544"/>
            <a:ext cx="512064" cy="475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05A7AC-C393-5287-87AA-39E71A6D6D3B}"/>
              </a:ext>
            </a:extLst>
          </p:cNvPr>
          <p:cNvSpPr/>
          <p:nvPr/>
        </p:nvSpPr>
        <p:spPr>
          <a:xfrm>
            <a:off x="4315968" y="1481328"/>
            <a:ext cx="512064" cy="475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0830A5-576C-BBD3-3724-DC994C648BC6}"/>
              </a:ext>
            </a:extLst>
          </p:cNvPr>
          <p:cNvSpPr/>
          <p:nvPr/>
        </p:nvSpPr>
        <p:spPr>
          <a:xfrm>
            <a:off x="4379976" y="2907792"/>
            <a:ext cx="512064" cy="475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10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250FAB-71AC-7296-9352-914FC88A0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A656A-75A3-F09B-03DB-960673EFE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58" y="1520456"/>
            <a:ext cx="8861104" cy="37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347</Words>
  <Application>Microsoft Office PowerPoint</Application>
  <PresentationFormat>Widescreen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Calibri</vt:lpstr>
      <vt:lpstr>Cambria</vt:lpstr>
      <vt:lpstr>Tahoma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54</cp:revision>
  <dcterms:created xsi:type="dcterms:W3CDTF">2023-12-08T07:10:41Z</dcterms:created>
  <dcterms:modified xsi:type="dcterms:W3CDTF">2026-02-12T02:17:57Z</dcterms:modified>
</cp:coreProperties>
</file>