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08" r:id="rId2"/>
    <p:sldId id="818" r:id="rId3"/>
    <p:sldId id="290" r:id="rId4"/>
    <p:sldId id="307" r:id="rId5"/>
    <p:sldId id="322" r:id="rId6"/>
    <p:sldId id="309" r:id="rId7"/>
    <p:sldId id="829" r:id="rId8"/>
    <p:sldId id="263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76" d="100"/>
          <a:sy n="76" d="100"/>
        </p:scale>
        <p:origin x="946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4C7A6-4343-4B07-98A4-3C5BBE422DF9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DA152-A191-418E-9ECD-F0F5F1858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8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2BD8A42-EB1E-4922-B685-B28260837D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42986F7-09E1-4900-9BBA-151A7FD95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29363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425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DA152-A191-418E-9ECD-F0F5F1858C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0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29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6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3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5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8545F-6069-4609-9ECB-0278763638E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98924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3849BE-15E4-4B3C-B0C2-AEF0359B26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7B8DA7-002E-4155-AE8E-B7569BFEA8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F7CAAC-E3BE-47FA-B1A9-B66E68EBB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81A1A-AAC9-4B62-A64B-52286AA72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3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1F76137-38F8-4214-BD08-4A3F8ABE796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9C8E43-8874-4783-9F5F-F37983267BBC}"/>
              </a:ext>
            </a:extLst>
          </p:cNvPr>
          <p:cNvSpPr/>
          <p:nvPr userDrawn="1"/>
        </p:nvSpPr>
        <p:spPr>
          <a:xfrm>
            <a:off x="457200" y="272096"/>
            <a:ext cx="11277600" cy="6313805"/>
          </a:xfrm>
          <a:custGeom>
            <a:avLst/>
            <a:gdLst>
              <a:gd name="csX0" fmla="*/ 0 w 11277600"/>
              <a:gd name="csY0" fmla="*/ 1052322 h 6313805"/>
              <a:gd name="csX1" fmla="*/ 1052322 w 11277600"/>
              <a:gd name="csY1" fmla="*/ 0 h 6313805"/>
              <a:gd name="csX2" fmla="*/ 10225278 w 11277600"/>
              <a:gd name="csY2" fmla="*/ 0 h 6313805"/>
              <a:gd name="csX3" fmla="*/ 11277600 w 11277600"/>
              <a:gd name="csY3" fmla="*/ 1052322 h 6313805"/>
              <a:gd name="csX4" fmla="*/ 11277600 w 11277600"/>
              <a:gd name="csY4" fmla="*/ 5261483 h 6313805"/>
              <a:gd name="csX5" fmla="*/ 10225278 w 11277600"/>
              <a:gd name="csY5" fmla="*/ 6313805 h 6313805"/>
              <a:gd name="csX6" fmla="*/ 1052322 w 11277600"/>
              <a:gd name="csY6" fmla="*/ 6313805 h 6313805"/>
              <a:gd name="csX7" fmla="*/ 0 w 11277600"/>
              <a:gd name="csY7" fmla="*/ 5261483 h 6313805"/>
              <a:gd name="csX8" fmla="*/ 0 w 11277600"/>
              <a:gd name="csY8" fmla="*/ 1052322 h 63138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277600" h="6313805" fill="none" extrusionOk="0">
                <a:moveTo>
                  <a:pt x="0" y="1052322"/>
                </a:moveTo>
                <a:cubicBezTo>
                  <a:pt x="-44338" y="463970"/>
                  <a:pt x="557689" y="70780"/>
                  <a:pt x="1052322" y="0"/>
                </a:cubicBezTo>
                <a:cubicBezTo>
                  <a:pt x="4662225" y="130954"/>
                  <a:pt x="8697738" y="43574"/>
                  <a:pt x="10225278" y="0"/>
                </a:cubicBezTo>
                <a:cubicBezTo>
                  <a:pt x="10864462" y="89344"/>
                  <a:pt x="11291193" y="487791"/>
                  <a:pt x="11277600" y="1052322"/>
                </a:cubicBezTo>
                <a:cubicBezTo>
                  <a:pt x="11127161" y="2630918"/>
                  <a:pt x="11363479" y="3842934"/>
                  <a:pt x="11277600" y="5261483"/>
                </a:cubicBezTo>
                <a:cubicBezTo>
                  <a:pt x="11188022" y="5857374"/>
                  <a:pt x="10775721" y="6292596"/>
                  <a:pt x="10225278" y="6313805"/>
                </a:cubicBezTo>
                <a:cubicBezTo>
                  <a:pt x="6513873" y="6469002"/>
                  <a:pt x="2252189" y="6476825"/>
                  <a:pt x="1052322" y="6313805"/>
                </a:cubicBezTo>
                <a:cubicBezTo>
                  <a:pt x="476636" y="6239480"/>
                  <a:pt x="-97167" y="5899400"/>
                  <a:pt x="0" y="5261483"/>
                </a:cubicBezTo>
                <a:cubicBezTo>
                  <a:pt x="64656" y="3314395"/>
                  <a:pt x="-17807" y="1579780"/>
                  <a:pt x="0" y="1052322"/>
                </a:cubicBezTo>
                <a:close/>
              </a:path>
              <a:path w="11277600" h="6313805" stroke="0" extrusionOk="0">
                <a:moveTo>
                  <a:pt x="0" y="1052322"/>
                </a:moveTo>
                <a:cubicBezTo>
                  <a:pt x="-80773" y="421318"/>
                  <a:pt x="367077" y="39057"/>
                  <a:pt x="1052322" y="0"/>
                </a:cubicBezTo>
                <a:cubicBezTo>
                  <a:pt x="5015976" y="132882"/>
                  <a:pt x="6974418" y="-84951"/>
                  <a:pt x="10225278" y="0"/>
                </a:cubicBezTo>
                <a:cubicBezTo>
                  <a:pt x="10730071" y="74597"/>
                  <a:pt x="11267325" y="527935"/>
                  <a:pt x="11277600" y="1052322"/>
                </a:cubicBezTo>
                <a:cubicBezTo>
                  <a:pt x="11297787" y="2673318"/>
                  <a:pt x="11430080" y="3933931"/>
                  <a:pt x="11277600" y="5261483"/>
                </a:cubicBezTo>
                <a:cubicBezTo>
                  <a:pt x="11327926" y="5848634"/>
                  <a:pt x="10836995" y="6250962"/>
                  <a:pt x="10225278" y="6313805"/>
                </a:cubicBezTo>
                <a:cubicBezTo>
                  <a:pt x="9262943" y="6401444"/>
                  <a:pt x="4931395" y="6241126"/>
                  <a:pt x="1052322" y="6313805"/>
                </a:cubicBezTo>
                <a:cubicBezTo>
                  <a:pt x="460592" y="6213203"/>
                  <a:pt x="-58663" y="5924189"/>
                  <a:pt x="0" y="5261483"/>
                </a:cubicBezTo>
                <a:cubicBezTo>
                  <a:pt x="-38581" y="4834734"/>
                  <a:pt x="63341" y="1782718"/>
                  <a:pt x="0" y="1052322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 w="66675" cap="flat">
            <a:solidFill>
              <a:srgbClr val="C00000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27D8DED-5F1C-E245-A442-3D862BEEE53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0262" y="255898"/>
            <a:ext cx="1341158" cy="13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9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166243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570" indent="-623570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1pPr>
      <a:lvl2pPr marL="1350645" indent="-519430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5090" kern="1200">
          <a:solidFill>
            <a:schemeClr val="tx1"/>
          </a:solidFill>
          <a:latin typeface="+mn-lt"/>
          <a:ea typeface="+mn-ea"/>
          <a:cs typeface="+mn-cs"/>
        </a:defRPr>
      </a:lvl2pPr>
      <a:lvl3pPr marL="207835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290957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3635" kern="1200">
          <a:solidFill>
            <a:schemeClr val="tx1"/>
          </a:solidFill>
          <a:latin typeface="+mn-lt"/>
          <a:ea typeface="+mn-ea"/>
          <a:cs typeface="+mn-cs"/>
        </a:defRPr>
      </a:lvl4pPr>
      <a:lvl5pPr marL="374078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»"/>
        <a:defRPr sz="3635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6pPr>
      <a:lvl7pPr marL="540321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7pPr>
      <a:lvl8pPr marL="623443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8pPr>
      <a:lvl9pPr marL="706564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2pPr>
      <a:lvl3pPr marL="166243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3pPr>
      <a:lvl4pPr marL="249364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4pPr>
      <a:lvl5pPr marL="332486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5pPr>
      <a:lvl6pPr marL="415607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6pPr>
      <a:lvl7pPr marL="498792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7pPr>
      <a:lvl8pPr marL="581914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8pPr>
      <a:lvl9pPr marL="665035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49D4686-C114-47BB-93A8-0AD93B157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961749"/>
            <a:ext cx="10145186" cy="4553151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wrap="none" lIns="108836" tIns="54418" rIns="108836" bIns="5441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vi-VN" altLang="en-US" sz="2912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E940B64-6FBC-45F7-B6CF-E11A43F16B19}"/>
              </a:ext>
            </a:extLst>
          </p:cNvPr>
          <p:cNvGrpSpPr>
            <a:grpSpLocks/>
          </p:cNvGrpSpPr>
          <p:nvPr/>
        </p:nvGrpSpPr>
        <p:grpSpPr bwMode="auto">
          <a:xfrm>
            <a:off x="4384085" y="1483410"/>
            <a:ext cx="3603939" cy="2056806"/>
            <a:chOff x="2256" y="1536"/>
            <a:chExt cx="1176" cy="744"/>
          </a:xfrm>
        </p:grpSpPr>
        <p:pic>
          <p:nvPicPr>
            <p:cNvPr id="5132" name="Picture 5" descr="pretty_flower_purple_hb">
              <a:extLst>
                <a:ext uri="{FF2B5EF4-FFF2-40B4-BE49-F238E27FC236}">
                  <a16:creationId xmlns:a16="http://schemas.microsoft.com/office/drawing/2014/main" id="{337F88A5-62FD-467E-9BC0-B92E6D72D38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33" name="Group 6">
              <a:extLst>
                <a:ext uri="{FF2B5EF4-FFF2-40B4-BE49-F238E27FC236}">
                  <a16:creationId xmlns:a16="http://schemas.microsoft.com/office/drawing/2014/main" id="{8DDC33A3-7259-48EA-BAD9-9C19830221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5134" name="Picture 7" descr="pretty_flower_red_hb">
                <a:extLst>
                  <a:ext uri="{FF2B5EF4-FFF2-40B4-BE49-F238E27FC236}">
                    <a16:creationId xmlns:a16="http://schemas.microsoft.com/office/drawing/2014/main" id="{C5E731D1-B45E-4B22-AFF2-36271E3109D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" name="Picture 8" descr="pretty_flower_yellow_hb">
                <a:extLst>
                  <a:ext uri="{FF2B5EF4-FFF2-40B4-BE49-F238E27FC236}">
                    <a16:creationId xmlns:a16="http://schemas.microsoft.com/office/drawing/2014/main" id="{450E618F-09F6-4764-B2AA-075E9329E50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" name="Picture 9" descr="pretty_flower_orange_hb">
                <a:extLst>
                  <a:ext uri="{FF2B5EF4-FFF2-40B4-BE49-F238E27FC236}">
                    <a16:creationId xmlns:a16="http://schemas.microsoft.com/office/drawing/2014/main" id="{EEE666EA-DA24-4DB8-B21D-5ABE68369B4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611" name="Text Box 11">
            <a:extLst>
              <a:ext uri="{FF2B5EF4-FFF2-40B4-BE49-F238E27FC236}">
                <a16:creationId xmlns:a16="http://schemas.microsoft.com/office/drawing/2014/main" id="{043447FE-8F84-4A5C-B174-68CAFFFBD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185" y="4406185"/>
            <a:ext cx="9659630" cy="663897"/>
          </a:xfrm>
          <a:prstGeom prst="rect">
            <a:avLst/>
          </a:prstGeom>
          <a:noFill/>
          <a:ln>
            <a:noFill/>
          </a:ln>
        </p:spPr>
        <p:txBody>
          <a:bodyPr wrap="square" lIns="108836" tIns="54418" rIns="108836" bIns="5441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12" name="Picture 12" descr="3d butterfly">
            <a:extLst>
              <a:ext uri="{FF2B5EF4-FFF2-40B4-BE49-F238E27FC236}">
                <a16:creationId xmlns:a16="http://schemas.microsoft.com/office/drawing/2014/main" id="{4438B48B-7B93-43A6-B6A5-4C7490FFE3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7538" y="1143000"/>
            <a:ext cx="126206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 descr="3d butterfly">
            <a:extLst>
              <a:ext uri="{FF2B5EF4-FFF2-40B4-BE49-F238E27FC236}">
                <a16:creationId xmlns:a16="http://schemas.microsoft.com/office/drawing/2014/main" id="{4F7B724D-603F-470D-884C-B6AAFC1607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800" y="1066800"/>
            <a:ext cx="126206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WordArt 14">
            <a:extLst>
              <a:ext uri="{FF2B5EF4-FFF2-40B4-BE49-F238E27FC236}">
                <a16:creationId xmlns:a16="http://schemas.microsoft.com/office/drawing/2014/main" id="{276E9C36-1606-438F-8371-870B335A51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16304" y="1483410"/>
            <a:ext cx="8865950" cy="319210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2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2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 ĐẠO</a:t>
            </a:r>
          </a:p>
        </p:txBody>
      </p:sp>
      <p:sp>
        <p:nvSpPr>
          <p:cNvPr id="25615" name="WordArt 15">
            <a:extLst>
              <a:ext uri="{FF2B5EF4-FFF2-40B4-BE49-F238E27FC236}">
                <a16:creationId xmlns:a16="http://schemas.microsoft.com/office/drawing/2014/main" id="{B8E4EA94-EC0D-444A-9202-1B49DC27D5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57740" y="3453173"/>
            <a:ext cx="9183077" cy="608704"/>
          </a:xfrm>
          <a:prstGeom prst="rect">
            <a:avLst/>
          </a:prstGeom>
        </p:spPr>
        <p:txBody>
          <a:bodyPr wrap="none" lIns="121919" tIns="60959" rIns="121919" bIns="6095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200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ĐẾN THĂM LỚP  4A2</a:t>
            </a:r>
            <a:endParaRPr lang="en-US" sz="3200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09 0.0067 C -0.18437 0.02219 -0.41475 0.12364 -0.49114 0.09684 C -0.56753 0.07003 -0.52239 -0.1352 -0.58177 -0.15415 C -0.64201 -0.17287 -0.78229 -0.11509 -0.85156 -0.01756 C -0.92118 0.07973 -1.04618 0.2979 -0.99705 0.43079 C -0.94809 0.56344 -0.69201 0.7541 -0.55642 0.77791 C -0.42083 0.80171 -0.24757 0.64179 -0.18298 0.57315 C -0.1184 0.50451 -0.13941 0.38826 -0.16927 0.36561 C -0.19913 0.34296 -0.31979 0.46198 -0.36215 0.43679 C -0.40451 0.4116 -0.41041 0.26138 -0.42309 0.21516 " pathEditMode="relative" rAng="0" ptsTypes="aaaaaaaaaa">
                                      <p:cBhvr>
                                        <p:cTn id="34" dur="5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20" y="3076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6 -0.07003 C 0.1415 -0.05039 0.25105 0.02172 0.3158 0.04737 C 0.38056 0.07349 0.46702 0.11971 0.49497 0.08458 C 0.52292 0.04945 0.43646 -0.11833 0.48334 -0.16294 C 0.53021 -0.20777 0.70695 -0.19298 0.77622 -0.18466 C 0.84549 -0.17634 0.85834 -0.19367 0.89948 -0.11348 C 0.94063 -0.03328 1.05139 0.16339 1.0231 0.29604 C 0.9948 0.4287 0.84428 0.62237 0.72952 0.68222 C 0.61511 0.74162 0.42188 0.68615 0.33681 0.65172 C 0.25157 0.61821 0.23507 0.5394 0.21823 0.47816 C 0.20139 0.41691 0.19688 0.29604 0.23577 0.28449 C 0.27466 0.27293 0.40573 0.39542 0.45191 0.40836 C 0.4981 0.4213 0.5106 0.39657 0.51251 0.36191 C 0.51441 0.32724 0.47379 0.23434 0.46355 0.20083 " pathEditMode="relative" rAng="0" ptsTypes="aaaaaaaaaaaaaa">
                                      <p:cBhvr>
                                        <p:cTn id="36" dur="5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40" y="33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B0FCA87-F7AC-4422-B419-B272BC85F5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B8A860-A8D7-4F3D-B900-C48A355691F5}"/>
              </a:ext>
            </a:extLst>
          </p:cNvPr>
          <p:cNvSpPr/>
          <p:nvPr/>
        </p:nvSpPr>
        <p:spPr>
          <a:xfrm>
            <a:off x="1666875" y="4057650"/>
            <a:ext cx="9344025" cy="2476541"/>
          </a:xfrm>
          <a:custGeom>
            <a:avLst/>
            <a:gdLst>
              <a:gd name="csX0" fmla="*/ 0 w 9344025"/>
              <a:gd name="csY0" fmla="*/ 412765 h 2476541"/>
              <a:gd name="csX1" fmla="*/ 391727 w 9344025"/>
              <a:gd name="csY1" fmla="*/ 0 h 2476541"/>
              <a:gd name="csX2" fmla="*/ 8952297 w 9344025"/>
              <a:gd name="csY2" fmla="*/ 0 h 2476541"/>
              <a:gd name="csX3" fmla="*/ 9344025 w 9344025"/>
              <a:gd name="csY3" fmla="*/ 412765 h 2476541"/>
              <a:gd name="csX4" fmla="*/ 9344025 w 9344025"/>
              <a:gd name="csY4" fmla="*/ 2063775 h 2476541"/>
              <a:gd name="csX5" fmla="*/ 8952297 w 9344025"/>
              <a:gd name="csY5" fmla="*/ 2476541 h 2476541"/>
              <a:gd name="csX6" fmla="*/ 391727 w 9344025"/>
              <a:gd name="csY6" fmla="*/ 2476541 h 2476541"/>
              <a:gd name="csX7" fmla="*/ 0 w 9344025"/>
              <a:gd name="csY7" fmla="*/ 2063775 h 2476541"/>
              <a:gd name="csX8" fmla="*/ 0 w 9344025"/>
              <a:gd name="csY8" fmla="*/ 412765 h 2476541"/>
              <a:gd name="csX0" fmla="*/ 0 w 9344025"/>
              <a:gd name="csY0" fmla="*/ 412765 h 2476541"/>
              <a:gd name="csX1" fmla="*/ 391727 w 9344025"/>
              <a:gd name="csY1" fmla="*/ 0 h 2476541"/>
              <a:gd name="csX2" fmla="*/ 8952297 w 9344025"/>
              <a:gd name="csY2" fmla="*/ 0 h 2476541"/>
              <a:gd name="csX3" fmla="*/ 9344025 w 9344025"/>
              <a:gd name="csY3" fmla="*/ 412765 h 2476541"/>
              <a:gd name="csX4" fmla="*/ 9344025 w 9344025"/>
              <a:gd name="csY4" fmla="*/ 2063775 h 2476541"/>
              <a:gd name="csX5" fmla="*/ 8952297 w 9344025"/>
              <a:gd name="csY5" fmla="*/ 2476541 h 2476541"/>
              <a:gd name="csX6" fmla="*/ 391727 w 9344025"/>
              <a:gd name="csY6" fmla="*/ 2476541 h 2476541"/>
              <a:gd name="csX7" fmla="*/ 0 w 9344025"/>
              <a:gd name="csY7" fmla="*/ 2063775 h 2476541"/>
              <a:gd name="csX8" fmla="*/ 0 w 9344025"/>
              <a:gd name="csY8" fmla="*/ 412765 h 2476541"/>
              <a:gd name="csX0" fmla="*/ 0 w 9344025"/>
              <a:gd name="csY0" fmla="*/ 412765 h 2476541"/>
              <a:gd name="csX1" fmla="*/ 391727 w 9344025"/>
              <a:gd name="csY1" fmla="*/ 0 h 2476541"/>
              <a:gd name="csX2" fmla="*/ 8952297 w 9344025"/>
              <a:gd name="csY2" fmla="*/ 0 h 2476541"/>
              <a:gd name="csX3" fmla="*/ 9344025 w 9344025"/>
              <a:gd name="csY3" fmla="*/ 412765 h 2476541"/>
              <a:gd name="csX4" fmla="*/ 9344025 w 9344025"/>
              <a:gd name="csY4" fmla="*/ 2063775 h 2476541"/>
              <a:gd name="csX5" fmla="*/ 8952297 w 9344025"/>
              <a:gd name="csY5" fmla="*/ 2476541 h 2476541"/>
              <a:gd name="csX6" fmla="*/ 391727 w 9344025"/>
              <a:gd name="csY6" fmla="*/ 2476541 h 2476541"/>
              <a:gd name="csX7" fmla="*/ 0 w 9344025"/>
              <a:gd name="csY7" fmla="*/ 2063775 h 2476541"/>
              <a:gd name="csX8" fmla="*/ 0 w 9344025"/>
              <a:gd name="csY8" fmla="*/ 412765 h 24765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9344025" h="2476541" fill="none" extrusionOk="0">
                <a:moveTo>
                  <a:pt x="0" y="412765"/>
                </a:moveTo>
                <a:cubicBezTo>
                  <a:pt x="-91371" y="169662"/>
                  <a:pt x="227654" y="43998"/>
                  <a:pt x="391727" y="0"/>
                </a:cubicBezTo>
                <a:cubicBezTo>
                  <a:pt x="2969869" y="748545"/>
                  <a:pt x="4992974" y="570581"/>
                  <a:pt x="8952297" y="0"/>
                </a:cubicBezTo>
                <a:cubicBezTo>
                  <a:pt x="9190534" y="35009"/>
                  <a:pt x="9381420" y="230760"/>
                  <a:pt x="9344025" y="412765"/>
                </a:cubicBezTo>
                <a:cubicBezTo>
                  <a:pt x="9288995" y="897850"/>
                  <a:pt x="9347681" y="1614145"/>
                  <a:pt x="9344025" y="2063775"/>
                </a:cubicBezTo>
                <a:cubicBezTo>
                  <a:pt x="9254537" y="2306748"/>
                  <a:pt x="9101022" y="2429081"/>
                  <a:pt x="8952297" y="2476541"/>
                </a:cubicBezTo>
                <a:cubicBezTo>
                  <a:pt x="7399647" y="2601973"/>
                  <a:pt x="2186611" y="2432005"/>
                  <a:pt x="391727" y="2476541"/>
                </a:cubicBezTo>
                <a:cubicBezTo>
                  <a:pt x="182949" y="2373115"/>
                  <a:pt x="-84531" y="2342064"/>
                  <a:pt x="0" y="2063775"/>
                </a:cubicBezTo>
                <a:cubicBezTo>
                  <a:pt x="-49460" y="1546391"/>
                  <a:pt x="-42939" y="1258080"/>
                  <a:pt x="0" y="412765"/>
                </a:cubicBezTo>
                <a:close/>
              </a:path>
              <a:path w="9344025" h="2476541" stroke="0" extrusionOk="0">
                <a:moveTo>
                  <a:pt x="0" y="412765"/>
                </a:moveTo>
                <a:cubicBezTo>
                  <a:pt x="-15090" y="211155"/>
                  <a:pt x="230876" y="-35217"/>
                  <a:pt x="391727" y="0"/>
                </a:cubicBezTo>
                <a:cubicBezTo>
                  <a:pt x="1871397" y="613210"/>
                  <a:pt x="6764318" y="-75774"/>
                  <a:pt x="8952297" y="0"/>
                </a:cubicBezTo>
                <a:cubicBezTo>
                  <a:pt x="9180726" y="31369"/>
                  <a:pt x="9304903" y="236424"/>
                  <a:pt x="9344025" y="412765"/>
                </a:cubicBezTo>
                <a:cubicBezTo>
                  <a:pt x="9287349" y="1086204"/>
                  <a:pt x="9278748" y="1868593"/>
                  <a:pt x="9344025" y="2063775"/>
                </a:cubicBezTo>
                <a:cubicBezTo>
                  <a:pt x="9385054" y="2315467"/>
                  <a:pt x="9161803" y="2500368"/>
                  <a:pt x="8952297" y="2476541"/>
                </a:cubicBezTo>
                <a:cubicBezTo>
                  <a:pt x="7587046" y="3517777"/>
                  <a:pt x="4039528" y="1944437"/>
                  <a:pt x="391727" y="2476541"/>
                </a:cubicBezTo>
                <a:cubicBezTo>
                  <a:pt x="205481" y="2454751"/>
                  <a:pt x="-12285" y="2275952"/>
                  <a:pt x="0" y="2063775"/>
                </a:cubicBezTo>
                <a:cubicBezTo>
                  <a:pt x="102262" y="1422494"/>
                  <a:pt x="-104049" y="726858"/>
                  <a:pt x="0" y="412765"/>
                </a:cubicBezTo>
                <a:close/>
              </a:path>
              <a:path w="9344025" h="2476541" fill="none" stroke="0" extrusionOk="0">
                <a:moveTo>
                  <a:pt x="0" y="412765"/>
                </a:moveTo>
                <a:cubicBezTo>
                  <a:pt x="-65524" y="169808"/>
                  <a:pt x="157089" y="-4380"/>
                  <a:pt x="391727" y="0"/>
                </a:cubicBezTo>
                <a:cubicBezTo>
                  <a:pt x="2835075" y="174142"/>
                  <a:pt x="4718696" y="-193147"/>
                  <a:pt x="8952297" y="0"/>
                </a:cubicBezTo>
                <a:cubicBezTo>
                  <a:pt x="9123087" y="43217"/>
                  <a:pt x="9365273" y="187532"/>
                  <a:pt x="9344025" y="412765"/>
                </a:cubicBezTo>
                <a:cubicBezTo>
                  <a:pt x="9172911" y="920996"/>
                  <a:pt x="9374399" y="1756177"/>
                  <a:pt x="9344025" y="2063775"/>
                </a:cubicBezTo>
                <a:cubicBezTo>
                  <a:pt x="9332883" y="2298092"/>
                  <a:pt x="9152879" y="2463967"/>
                  <a:pt x="8952297" y="2476541"/>
                </a:cubicBezTo>
                <a:cubicBezTo>
                  <a:pt x="8319161" y="2732618"/>
                  <a:pt x="2078406" y="2631926"/>
                  <a:pt x="391727" y="2476541"/>
                </a:cubicBezTo>
                <a:cubicBezTo>
                  <a:pt x="217523" y="2414923"/>
                  <a:pt x="-22027" y="2325018"/>
                  <a:pt x="0" y="2063775"/>
                </a:cubicBezTo>
                <a:cubicBezTo>
                  <a:pt x="57308" y="1541835"/>
                  <a:pt x="-56754" y="1236134"/>
                  <a:pt x="0" y="412765"/>
                </a:cubicBezTo>
                <a:close/>
              </a:path>
              <a:path w="9344025" h="2476541" fill="none" stroke="0" extrusionOk="0">
                <a:moveTo>
                  <a:pt x="0" y="412765"/>
                </a:moveTo>
                <a:cubicBezTo>
                  <a:pt x="-90407" y="162660"/>
                  <a:pt x="202037" y="38911"/>
                  <a:pt x="391727" y="0"/>
                </a:cubicBezTo>
                <a:cubicBezTo>
                  <a:pt x="3051818" y="447648"/>
                  <a:pt x="4797284" y="314335"/>
                  <a:pt x="8952297" y="0"/>
                </a:cubicBezTo>
                <a:cubicBezTo>
                  <a:pt x="9161110" y="54985"/>
                  <a:pt x="9371089" y="238594"/>
                  <a:pt x="9344025" y="412765"/>
                </a:cubicBezTo>
                <a:cubicBezTo>
                  <a:pt x="9233479" y="911746"/>
                  <a:pt x="9395034" y="1676822"/>
                  <a:pt x="9344025" y="2063775"/>
                </a:cubicBezTo>
                <a:cubicBezTo>
                  <a:pt x="9293388" y="2302047"/>
                  <a:pt x="9133685" y="2412228"/>
                  <a:pt x="8952297" y="2476541"/>
                </a:cubicBezTo>
                <a:cubicBezTo>
                  <a:pt x="7338727" y="2568638"/>
                  <a:pt x="2104735" y="2570161"/>
                  <a:pt x="391727" y="2476541"/>
                </a:cubicBezTo>
                <a:cubicBezTo>
                  <a:pt x="177206" y="2401972"/>
                  <a:pt x="-77769" y="2357873"/>
                  <a:pt x="0" y="2063775"/>
                </a:cubicBezTo>
                <a:cubicBezTo>
                  <a:pt x="2559" y="1533000"/>
                  <a:pt x="-32925" y="1249139"/>
                  <a:pt x="0" y="412765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 w="66675" cap="flat">
            <a:solidFill>
              <a:srgbClr val="C00000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344025"/>
                      <a:gd name="connsiteY0" fmla="*/ 412765 h 2476541"/>
                      <a:gd name="connsiteX1" fmla="*/ 391727 w 9344025"/>
                      <a:gd name="connsiteY1" fmla="*/ 0 h 2476541"/>
                      <a:gd name="connsiteX2" fmla="*/ 8952297 w 9344025"/>
                      <a:gd name="connsiteY2" fmla="*/ 0 h 2476541"/>
                      <a:gd name="connsiteX3" fmla="*/ 9344025 w 9344025"/>
                      <a:gd name="connsiteY3" fmla="*/ 412765 h 2476541"/>
                      <a:gd name="connsiteX4" fmla="*/ 9344025 w 9344025"/>
                      <a:gd name="connsiteY4" fmla="*/ 2063775 h 2476541"/>
                      <a:gd name="connsiteX5" fmla="*/ 8952297 w 9344025"/>
                      <a:gd name="connsiteY5" fmla="*/ 2476541 h 2476541"/>
                      <a:gd name="connsiteX6" fmla="*/ 391727 w 9344025"/>
                      <a:gd name="connsiteY6" fmla="*/ 2476541 h 2476541"/>
                      <a:gd name="connsiteX7" fmla="*/ 0 w 9344025"/>
                      <a:gd name="connsiteY7" fmla="*/ 2063775 h 2476541"/>
                      <a:gd name="connsiteX8" fmla="*/ 0 w 9344025"/>
                      <a:gd name="connsiteY8" fmla="*/ 412765 h 2476541"/>
                      <a:gd name="connsiteX0" fmla="*/ 0 w 9344025"/>
                      <a:gd name="connsiteY0" fmla="*/ 412765 h 2476541"/>
                      <a:gd name="connsiteX1" fmla="*/ 391727 w 9344025"/>
                      <a:gd name="connsiteY1" fmla="*/ 0 h 2476541"/>
                      <a:gd name="connsiteX2" fmla="*/ 8952297 w 9344025"/>
                      <a:gd name="connsiteY2" fmla="*/ 0 h 2476541"/>
                      <a:gd name="connsiteX3" fmla="*/ 9344025 w 9344025"/>
                      <a:gd name="connsiteY3" fmla="*/ 412765 h 2476541"/>
                      <a:gd name="connsiteX4" fmla="*/ 9344025 w 9344025"/>
                      <a:gd name="connsiteY4" fmla="*/ 2063775 h 2476541"/>
                      <a:gd name="connsiteX5" fmla="*/ 8952297 w 9344025"/>
                      <a:gd name="connsiteY5" fmla="*/ 2476541 h 2476541"/>
                      <a:gd name="connsiteX6" fmla="*/ 391727 w 9344025"/>
                      <a:gd name="connsiteY6" fmla="*/ 2476541 h 2476541"/>
                      <a:gd name="connsiteX7" fmla="*/ 0 w 9344025"/>
                      <a:gd name="connsiteY7" fmla="*/ 2063775 h 2476541"/>
                      <a:gd name="connsiteX8" fmla="*/ 0 w 9344025"/>
                      <a:gd name="connsiteY8" fmla="*/ 412765 h 2476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44025" h="2476541" fill="none" extrusionOk="0">
                        <a:moveTo>
                          <a:pt x="0" y="412765"/>
                        </a:moveTo>
                        <a:cubicBezTo>
                          <a:pt x="-74678" y="172362"/>
                          <a:pt x="215332" y="33921"/>
                          <a:pt x="391727" y="0"/>
                        </a:cubicBezTo>
                        <a:cubicBezTo>
                          <a:pt x="2720940" y="377990"/>
                          <a:pt x="4967709" y="308916"/>
                          <a:pt x="8952297" y="0"/>
                        </a:cubicBezTo>
                        <a:cubicBezTo>
                          <a:pt x="9187054" y="29649"/>
                          <a:pt x="9374123" y="221822"/>
                          <a:pt x="9344025" y="412765"/>
                        </a:cubicBezTo>
                        <a:cubicBezTo>
                          <a:pt x="9257878" y="925095"/>
                          <a:pt x="9339951" y="1650503"/>
                          <a:pt x="9344025" y="2063775"/>
                        </a:cubicBezTo>
                        <a:cubicBezTo>
                          <a:pt x="9287450" y="2301343"/>
                          <a:pt x="9119351" y="2441728"/>
                          <a:pt x="8952297" y="2476541"/>
                        </a:cubicBezTo>
                        <a:cubicBezTo>
                          <a:pt x="7691868" y="2622716"/>
                          <a:pt x="2207105" y="2473780"/>
                          <a:pt x="391727" y="2476541"/>
                        </a:cubicBezTo>
                        <a:cubicBezTo>
                          <a:pt x="179323" y="2422161"/>
                          <a:pt x="-53250" y="2323799"/>
                          <a:pt x="0" y="2063775"/>
                        </a:cubicBezTo>
                        <a:cubicBezTo>
                          <a:pt x="-31353" y="1514015"/>
                          <a:pt x="-65517" y="1241303"/>
                          <a:pt x="0" y="412765"/>
                        </a:cubicBezTo>
                        <a:close/>
                      </a:path>
                      <a:path w="9344025" h="2476541" stroke="0" extrusionOk="0">
                        <a:moveTo>
                          <a:pt x="0" y="412765"/>
                        </a:moveTo>
                        <a:cubicBezTo>
                          <a:pt x="-14073" y="186985"/>
                          <a:pt x="198841" y="-16215"/>
                          <a:pt x="391727" y="0"/>
                        </a:cubicBezTo>
                        <a:cubicBezTo>
                          <a:pt x="2054860" y="321955"/>
                          <a:pt x="6866098" y="-81201"/>
                          <a:pt x="8952297" y="0"/>
                        </a:cubicBezTo>
                        <a:cubicBezTo>
                          <a:pt x="9169916" y="9964"/>
                          <a:pt x="9312912" y="232201"/>
                          <a:pt x="9344025" y="412765"/>
                        </a:cubicBezTo>
                        <a:cubicBezTo>
                          <a:pt x="9284530" y="1102323"/>
                          <a:pt x="9294705" y="1869496"/>
                          <a:pt x="9344025" y="2063775"/>
                        </a:cubicBezTo>
                        <a:cubicBezTo>
                          <a:pt x="9375804" y="2307503"/>
                          <a:pt x="9166457" y="2486316"/>
                          <a:pt x="8952297" y="2476541"/>
                        </a:cubicBezTo>
                        <a:cubicBezTo>
                          <a:pt x="7836462" y="3017081"/>
                          <a:pt x="4185330" y="2137892"/>
                          <a:pt x="391727" y="2476541"/>
                        </a:cubicBezTo>
                        <a:cubicBezTo>
                          <a:pt x="183528" y="2447873"/>
                          <a:pt x="-11629" y="2289560"/>
                          <a:pt x="0" y="2063775"/>
                        </a:cubicBezTo>
                        <a:cubicBezTo>
                          <a:pt x="62953" y="1397730"/>
                          <a:pt x="-95595" y="725003"/>
                          <a:pt x="0" y="412765"/>
                        </a:cubicBezTo>
                        <a:close/>
                      </a:path>
                      <a:path w="9344025" h="2476541" fill="none" stroke="0" extrusionOk="0">
                        <a:moveTo>
                          <a:pt x="0" y="412765"/>
                        </a:moveTo>
                        <a:cubicBezTo>
                          <a:pt x="-63661" y="163999"/>
                          <a:pt x="170266" y="37117"/>
                          <a:pt x="391727" y="0"/>
                        </a:cubicBezTo>
                        <a:cubicBezTo>
                          <a:pt x="2806467" y="195631"/>
                          <a:pt x="4572962" y="59872"/>
                          <a:pt x="8952297" y="0"/>
                        </a:cubicBezTo>
                        <a:cubicBezTo>
                          <a:pt x="9153796" y="54989"/>
                          <a:pt x="9342308" y="210114"/>
                          <a:pt x="9344025" y="412765"/>
                        </a:cubicBezTo>
                        <a:cubicBezTo>
                          <a:pt x="9182770" y="915468"/>
                          <a:pt x="9359005" y="1714466"/>
                          <a:pt x="9344025" y="2063775"/>
                        </a:cubicBezTo>
                        <a:cubicBezTo>
                          <a:pt x="9324351" y="2299785"/>
                          <a:pt x="9161994" y="2429857"/>
                          <a:pt x="8952297" y="2476541"/>
                        </a:cubicBezTo>
                        <a:cubicBezTo>
                          <a:pt x="7997318" y="2640305"/>
                          <a:pt x="2133203" y="2810579"/>
                          <a:pt x="391727" y="2476541"/>
                        </a:cubicBezTo>
                        <a:cubicBezTo>
                          <a:pt x="172423" y="2413489"/>
                          <a:pt x="-32969" y="2313681"/>
                          <a:pt x="0" y="2063775"/>
                        </a:cubicBezTo>
                        <a:cubicBezTo>
                          <a:pt x="26855" y="1512674"/>
                          <a:pt x="-63077" y="1220679"/>
                          <a:pt x="0" y="41276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AD3492-C9B4-4EC6-891D-6CCF6EC1F99A}"/>
              </a:ext>
            </a:extLst>
          </p:cNvPr>
          <p:cNvSpPr/>
          <p:nvPr/>
        </p:nvSpPr>
        <p:spPr>
          <a:xfrm>
            <a:off x="1590675" y="4359750"/>
            <a:ext cx="9432311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VIẾT BÀI VĂN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KỂ LẠI MỘT CÂU CHUYỆN</a:t>
            </a:r>
          </a:p>
        </p:txBody>
      </p:sp>
    </p:spTree>
    <p:extLst>
      <p:ext uri="{BB962C8B-B14F-4D97-AF65-F5344CB8AC3E}">
        <p14:creationId xmlns:p14="http://schemas.microsoft.com/office/powerpoint/2010/main" val="2732763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019" y="315789"/>
            <a:ext cx="2676525" cy="1143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4A03082-93AC-4A29-B2DA-A43DE8215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7056" y="3165819"/>
            <a:ext cx="3453046" cy="33580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8DB127-F3F6-4029-9F0B-40D05C449B6D}"/>
              </a:ext>
            </a:extLst>
          </p:cNvPr>
          <p:cNvSpPr txBox="1"/>
          <p:nvPr/>
        </p:nvSpPr>
        <p:spPr>
          <a:xfrm>
            <a:off x="1166461" y="1423899"/>
            <a:ext cx="99682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lịch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20FCB5FC-0774-4672-8B24-56AF197FD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90625" y="534754"/>
            <a:ext cx="10172700" cy="1596258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1924050" y="828064"/>
            <a:ext cx="864869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Dựa vào dàn ý đã lập trong hoạt động Viết ở Bài 9, viết bài văn theo yêu cầu của đề bài. 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2EBE493-D7B2-160E-2E22-2819142E816B}"/>
              </a:ext>
            </a:extLst>
          </p:cNvPr>
          <p:cNvSpPr/>
          <p:nvPr/>
        </p:nvSpPr>
        <p:spPr>
          <a:xfrm>
            <a:off x="1066800" y="2202777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dirty="0" err="1">
                <a:solidFill>
                  <a:srgbClr val="002060"/>
                </a:solidFill>
              </a:rPr>
              <a:t>Chọn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về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một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nhân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vật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lịch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sử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em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yêu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thích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08F8197A-78DA-184F-49DD-EB46E1A29CD1}"/>
              </a:ext>
            </a:extLst>
          </p:cNvPr>
          <p:cNvSpPr/>
          <p:nvPr/>
        </p:nvSpPr>
        <p:spPr>
          <a:xfrm>
            <a:off x="1047750" y="3279102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có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mở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đầu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diễn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biến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thúc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thế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nào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3C3100DE-5887-A049-8C51-CB6B6C827D79}"/>
              </a:ext>
            </a:extLst>
          </p:cNvPr>
          <p:cNvSpPr/>
          <p:nvPr/>
        </p:nvSpPr>
        <p:spPr>
          <a:xfrm>
            <a:off x="1057275" y="4364952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3200" dirty="0">
                <a:solidFill>
                  <a:srgbClr val="002060"/>
                </a:solidFill>
              </a:rPr>
              <a:t>Nhân vật lịch sử có những đóng góp gì cho đất nước? 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4245A8BD-6A1B-1E7A-F3DB-93A463D8EBCF}"/>
              </a:ext>
            </a:extLst>
          </p:cNvPr>
          <p:cNvSpPr/>
          <p:nvPr/>
        </p:nvSpPr>
        <p:spPr>
          <a:xfrm>
            <a:off x="628650" y="5422227"/>
            <a:ext cx="109632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3200" dirty="0">
                <a:solidFill>
                  <a:srgbClr val="002060"/>
                </a:solidFill>
              </a:rPr>
              <a:t>Em có cảm nghĩ như thế nào về nhân vật và câu chuyện? 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 animBg="1"/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4572" y="1676400"/>
            <a:ext cx="5405320" cy="411480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2031147" y="2667000"/>
            <a:ext cx="339217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GB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BC55910-5BA3-4443-B1F6-0057647EF1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69533" y="1371600"/>
            <a:ext cx="4817331" cy="4720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0D8118DB-4319-44A6-9D14-418DCF64C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621135">
            <a:off x="5757086" y="1118490"/>
            <a:ext cx="4564028" cy="5120738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5943600" y="2837244"/>
            <a:ext cx="4191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GB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soát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endParaRPr kumimoji="0" lang="en-GB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E976171-E18B-4009-9E62-9F18ED2DA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64940" y="1381837"/>
            <a:ext cx="3685018" cy="4883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1D85446-44EA-830B-FBEF-33F9C1743F16}"/>
              </a:ext>
            </a:extLst>
          </p:cNvPr>
          <p:cNvSpPr/>
          <p:nvPr/>
        </p:nvSpPr>
        <p:spPr>
          <a:xfrm>
            <a:off x="2240518" y="762913"/>
            <a:ext cx="8042788" cy="1161137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văn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có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kể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đúng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trình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tự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những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sự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việc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trong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câu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chuyện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không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8356E8-1744-33FD-4992-A28DE016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72" y="2642770"/>
            <a:ext cx="2540564" cy="332178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29A8896-82A7-08A8-E907-652713A4442A}"/>
              </a:ext>
            </a:extLst>
          </p:cNvPr>
          <p:cNvSpPr/>
          <p:nvPr/>
        </p:nvSpPr>
        <p:spPr>
          <a:xfrm>
            <a:off x="3212068" y="2325013"/>
            <a:ext cx="8042788" cy="1761212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Nội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dung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có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đủ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các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chi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tiết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tiêu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biểu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câu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chuyện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làm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nổi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đặc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điểm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nhân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lịch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sử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ví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dụ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: chi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tiết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về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ngoại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hình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hành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động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lời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nói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,...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nhân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) hay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không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5EBB68E-82CB-E84B-21EE-EEA33A138DE8}"/>
              </a:ext>
            </a:extLst>
          </p:cNvPr>
          <p:cNvSpPr/>
          <p:nvPr/>
        </p:nvSpPr>
        <p:spPr>
          <a:xfrm>
            <a:off x="3354943" y="4410988"/>
            <a:ext cx="8042788" cy="1494512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2800" kern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 văn có thể hiện được tình cảm, cảm xúc đối với câu chuyện hoặc đổi với nhân vật lịch sử được nói đến trong câu chuyện hay không?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59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888818B5-D181-49CB-B3C3-E5AFB9D3C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486275" y="495300"/>
            <a:ext cx="5676900" cy="4223339"/>
          </a:xfrm>
          <a:prstGeom prst="rect">
            <a:avLst/>
          </a:prstGeom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777AC12A-352C-4CC6-98E8-E697AFE76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00700" y="1666875"/>
            <a:ext cx="3535268" cy="1981200"/>
          </a:xfrm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3.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Sửa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lỗi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trong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bài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văn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(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nếu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). </a:t>
            </a:r>
            <a:endParaRPr lang="en-US" altLang="en-US" sz="115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90C5F57-9F55-4FB2-9748-66733538AA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45377" y="2800636"/>
            <a:ext cx="4134776" cy="356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 idx="4294967295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829435"/>
            <a:ext cx="9925050" cy="1571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256</Words>
  <Application>Microsoft Office PowerPoint</Application>
  <PresentationFormat>Widescreen</PresentationFormat>
  <Paragraphs>22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Sửa lỗi trong bài văn (nếu có).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16</cp:revision>
  <dcterms:created xsi:type="dcterms:W3CDTF">2023-12-08T08:15:04Z</dcterms:created>
  <dcterms:modified xsi:type="dcterms:W3CDTF">2026-02-12T02:18:14Z</dcterms:modified>
</cp:coreProperties>
</file>