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4"/>
  </p:notesMasterIdLst>
  <p:handoutMasterIdLst>
    <p:handoutMasterId r:id="rId35"/>
  </p:handoutMasterIdLst>
  <p:sldIdLst>
    <p:sldId id="323" r:id="rId4"/>
    <p:sldId id="266" r:id="rId5"/>
    <p:sldId id="317" r:id="rId6"/>
    <p:sldId id="325" r:id="rId7"/>
    <p:sldId id="308" r:id="rId8"/>
    <p:sldId id="336" r:id="rId9"/>
    <p:sldId id="267" r:id="rId10"/>
    <p:sldId id="350" r:id="rId11"/>
    <p:sldId id="329" r:id="rId12"/>
    <p:sldId id="332" r:id="rId13"/>
    <p:sldId id="351" r:id="rId14"/>
    <p:sldId id="330" r:id="rId15"/>
    <p:sldId id="352" r:id="rId16"/>
    <p:sldId id="353" r:id="rId17"/>
    <p:sldId id="354" r:id="rId18"/>
    <p:sldId id="335" r:id="rId19"/>
    <p:sldId id="313" r:id="rId20"/>
    <p:sldId id="258" r:id="rId21"/>
    <p:sldId id="259" r:id="rId22"/>
    <p:sldId id="261" r:id="rId23"/>
    <p:sldId id="262" r:id="rId24"/>
    <p:sldId id="263" r:id="rId25"/>
    <p:sldId id="264" r:id="rId26"/>
    <p:sldId id="265" r:id="rId27"/>
    <p:sldId id="355" r:id="rId28"/>
    <p:sldId id="356" r:id="rId29"/>
    <p:sldId id="357" r:id="rId30"/>
    <p:sldId id="358" r:id="rId31"/>
    <p:sldId id="361" r:id="rId32"/>
    <p:sldId id="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3" d="100"/>
          <a:sy n="63" d="100"/>
        </p:scale>
        <p:origin x="-138" y="-228"/>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13/2/2026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688420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13/2/2026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355538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13/2/2026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13/2/2026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13/2/2026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hasCustomPrompt="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t>‹#›</a:t>
            </a:fld>
            <a:endParaRPr lang="zh-CN" altLang="zh-C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13/2/2026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2.jpe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slide" Target="slide20.xml"/><Relationship Id="rId26" Type="http://schemas.openxmlformats.org/officeDocument/2006/relationships/image" Target="../media/image58.GIF"/><Relationship Id="rId3" Type="http://schemas.openxmlformats.org/officeDocument/2006/relationships/audio" Target="../media/audio4.wav"/><Relationship Id="rId21" Type="http://schemas.openxmlformats.org/officeDocument/2006/relationships/slide" Target="slide23.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slide" Target="slide21.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slide" Target="slide24.xml"/><Relationship Id="rId27" Type="http://schemas.openxmlformats.org/officeDocument/2006/relationships/slide" Target="slide2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2.jpe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7.png"/><Relationship Id="rId11" Type="http://schemas.openxmlformats.org/officeDocument/2006/relationships/image" Target="../media/image72.wmf"/><Relationship Id="rId5" Type="http://schemas.openxmlformats.org/officeDocument/2006/relationships/image" Target="../media/image66.png"/><Relationship Id="rId10" Type="http://schemas.openxmlformats.org/officeDocument/2006/relationships/image" Target="../media/image71.wmf"/><Relationship Id="rId4" Type="http://schemas.openxmlformats.org/officeDocument/2006/relationships/image" Target="../media/image65.png"/><Relationship Id="rId9" Type="http://schemas.openxmlformats.org/officeDocument/2006/relationships/image" Target="../media/image70.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media/audio2.wav"/><Relationship Id="rId5" Type="http://schemas.openxmlformats.org/officeDocument/2006/relationships/image" Target="../media/image3.png"/><Relationship Id="rId10" Type="http://schemas.openxmlformats.org/officeDocument/2006/relationships/image" Target="../media/image75.png"/><Relationship Id="rId4" Type="http://schemas.openxmlformats.org/officeDocument/2006/relationships/image" Target="../media/image2.jpe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4.sv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6.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bwMode="auto">
          <a:xfrm>
            <a:off x="551656" y="853762"/>
            <a:ext cx="11088687" cy="5445125"/>
            <a:chOff x="623392" y="809101"/>
            <a:chExt cx="11089232" cy="5445748"/>
          </a:xfrm>
        </p:grpSpPr>
        <p:grpSp>
          <p:nvGrpSpPr>
            <p:cNvPr id="7" name="组合 6"/>
            <p:cNvGrpSpPr/>
            <p:nvPr/>
          </p:nvGrpSpPr>
          <p:grpSpPr>
            <a:xfrm>
              <a:off x="911424" y="809101"/>
              <a:ext cx="10776274" cy="5239797"/>
              <a:chOff x="684940" y="764704"/>
              <a:chExt cx="10776274" cy="5239797"/>
            </a:xfrm>
            <a:solidFill>
              <a:schemeClr val="bg1"/>
            </a:solidFill>
          </p:grpSpPr>
          <p:sp>
            <p:nvSpPr>
              <p:cNvPr id="18" name="椭圆 17"/>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椭圆 18"/>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椭圆 19"/>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椭圆 20"/>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椭圆 21"/>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椭圆 22"/>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椭圆 23"/>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5" name="椭圆 24"/>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6" name="椭圆 25"/>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7" name="椭圆 26"/>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椭圆 27"/>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088" name="组合 7"/>
            <p:cNvGrpSpPr/>
            <p:nvPr/>
          </p:nvGrpSpPr>
          <p:grpSpPr bwMode="auto">
            <a:xfrm>
              <a:off x="623392" y="836712"/>
              <a:ext cx="11089232" cy="5418137"/>
              <a:chOff x="479376" y="764704"/>
              <a:chExt cx="11089232" cy="5418137"/>
            </a:xfrm>
          </p:grpSpPr>
          <p:grpSp>
            <p:nvGrpSpPr>
              <p:cNvPr id="9" name="组合 8"/>
              <p:cNvGrpSpPr/>
              <p:nvPr/>
            </p:nvGrpSpPr>
            <p:grpSpPr>
              <a:xfrm>
                <a:off x="479376" y="764704"/>
                <a:ext cx="10585176" cy="5418137"/>
                <a:chOff x="479376" y="764704"/>
                <a:chExt cx="10585176" cy="5418137"/>
              </a:xfrm>
              <a:solidFill>
                <a:schemeClr val="bg1">
                  <a:alpha val="61000"/>
                </a:schemeClr>
              </a:solidFill>
            </p:grpSpPr>
            <p:sp>
              <p:nvSpPr>
                <p:cNvPr id="12" name="椭圆 11"/>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椭圆 12"/>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椭圆 13"/>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椭圆 14"/>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椭圆 15"/>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椭圆 16"/>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椭圆 9"/>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椭圆 10"/>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pic>
        <p:nvPicPr>
          <p:cNvPr id="29" name="图片 28" descr="5cef9ad96fc5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A picture containing text, vector graphics&#10;&#10;Description automatically generated"/>
          <p:cNvPicPr>
            <a:picLocks noChangeAspect="1"/>
          </p:cNvPicPr>
          <p:nvPr/>
        </p:nvPicPr>
        <p:blipFill rotWithShape="1">
          <a:blip r:embed="rId8" cstate="print">
            <a:extLst>
              <a:ext uri="{28A0092B-C50C-407E-A947-70E740481C1C}">
                <a14:useLocalDpi xmlns:a14="http://schemas.microsoft.com/office/drawing/2010/main" val="0"/>
              </a:ext>
            </a:extLst>
          </a:blip>
          <a:srcRect b="19818"/>
          <a:stretch>
            <a:fillRect/>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p:cNvPicPr>
            <a:picLocks noChangeAspect="1"/>
          </p:cNvPicPr>
          <p:nvPr/>
        </p:nvPicPr>
        <p:blipFill>
          <a:blip r:embed="rId11"/>
          <a:stretch>
            <a:fillRect/>
          </a:stretch>
        </p:blipFill>
        <p:spPr>
          <a:xfrm>
            <a:off x="1227111" y="2833074"/>
            <a:ext cx="2060627" cy="963251"/>
          </a:xfrm>
          <a:prstGeom prst="rect">
            <a:avLst/>
          </a:prstGeom>
        </p:spPr>
      </p:pic>
      <p:sp>
        <p:nvSpPr>
          <p:cNvPr id="42" name="TextBox 41">
            <a:extLst>
              <a:ext uri="{FF2B5EF4-FFF2-40B4-BE49-F238E27FC236}">
                <a16:creationId xmlns="" xmlns:a16="http://schemas.microsoft.com/office/drawing/2014/main" id="{A20FE1D7-DC0B-7E39-3F3A-868146A83C46}"/>
              </a:ext>
            </a:extLst>
          </p:cNvPr>
          <p:cNvSpPr txBox="1"/>
          <p:nvPr/>
        </p:nvSpPr>
        <p:spPr>
          <a:xfrm>
            <a:off x="4208961" y="604664"/>
            <a:ext cx="4155305"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000" b="1" dirty="0" err="1">
                <a:solidFill>
                  <a:srgbClr val="4BACC6">
                    <a:lumMod val="75000"/>
                  </a:srgbClr>
                </a:solidFill>
                <a:latin typeface="Times New Roman" panose="02020603050405020304" pitchFamily="18" charset="0"/>
                <a:cs typeface="Times New Roman" panose="02020603050405020304" pitchFamily="18" charset="0"/>
              </a:rPr>
              <a:t>UBND</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PHƯỜNG</a:t>
            </a:r>
            <a:r>
              <a:rPr lang="en-US" sz="2000" b="1" dirty="0" smtClean="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HƯNG</a:t>
            </a:r>
            <a:r>
              <a:rPr lang="en-US" sz="2000" b="1" dirty="0" smtClean="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smtClean="0">
                <a:solidFill>
                  <a:srgbClr val="4BACC6">
                    <a:lumMod val="75000"/>
                  </a:srgbClr>
                </a:solidFill>
                <a:latin typeface="Times New Roman" panose="02020603050405020304" pitchFamily="18" charset="0"/>
                <a:cs typeface="Times New Roman" panose="02020603050405020304" pitchFamily="18" charset="0"/>
              </a:rPr>
              <a:t>ĐẠO</a:t>
            </a:r>
            <a:endParaRPr lang="en-US" sz="2000" b="1" dirty="0">
              <a:solidFill>
                <a:srgbClr val="4BACC6">
                  <a:lumMod val="75000"/>
                </a:srgbClr>
              </a:solidFill>
              <a:latin typeface="Times New Roman" panose="02020603050405020304" pitchFamily="18" charset="0"/>
              <a:cs typeface="Times New Roman" panose="02020603050405020304" pitchFamily="18" charset="0"/>
            </a:endParaRPr>
          </a:p>
          <a:p>
            <a:pPr algn="ctr"/>
            <a:r>
              <a:rPr lang="en-US" sz="2000" b="1" dirty="0" err="1">
                <a:solidFill>
                  <a:srgbClr val="4BACC6">
                    <a:lumMod val="75000"/>
                  </a:srgbClr>
                </a:solidFill>
                <a:latin typeface="Times New Roman" panose="02020603050405020304" pitchFamily="18" charset="0"/>
                <a:cs typeface="Times New Roman" panose="02020603050405020304" pitchFamily="18" charset="0"/>
              </a:rPr>
              <a:t>TRƯỜNG</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TIỂU</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HỌC</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HƯNG</a:t>
            </a:r>
            <a:r>
              <a:rPr lang="en-US" sz="2000" b="1" dirty="0">
                <a:solidFill>
                  <a:srgbClr val="4BACC6">
                    <a:lumMod val="75000"/>
                  </a:srgbClr>
                </a:solidFill>
                <a:latin typeface="Times New Roman" panose="02020603050405020304" pitchFamily="18" charset="0"/>
                <a:cs typeface="Times New Roman" panose="02020603050405020304" pitchFamily="18" charset="0"/>
              </a:rPr>
              <a:t> </a:t>
            </a:r>
            <a:r>
              <a:rPr lang="en-US" sz="2000" b="1" dirty="0" err="1">
                <a:solidFill>
                  <a:srgbClr val="4BACC6">
                    <a:lumMod val="75000"/>
                  </a:srgbClr>
                </a:solidFill>
                <a:latin typeface="Times New Roman" panose="02020603050405020304" pitchFamily="18" charset="0"/>
                <a:cs typeface="Times New Roman" panose="02020603050405020304" pitchFamily="18" charset="0"/>
              </a:rPr>
              <a:t>ĐẠO</a:t>
            </a:r>
            <a:endParaRPr lang="en-US" sz="2000" b="1" dirty="0">
              <a:solidFill>
                <a:srgbClr val="4BACC6">
                  <a:lumMod val="75000"/>
                </a:srgbClr>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 xmlns:a16="http://schemas.microsoft.com/office/drawing/2014/main" id="{7068F63A-0B78-7FAC-3469-2760FB9346F4}"/>
              </a:ext>
            </a:extLst>
          </p:cNvPr>
          <p:cNvSpPr txBox="1"/>
          <p:nvPr/>
        </p:nvSpPr>
        <p:spPr>
          <a:xfrm>
            <a:off x="3724518" y="5867470"/>
            <a:ext cx="574657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i="1" dirty="0" err="1">
                <a:solidFill>
                  <a:srgbClr val="4F81BD">
                    <a:lumMod val="75000"/>
                  </a:srgbClr>
                </a:solidFill>
                <a:latin typeface="Times New Roman" panose="02020603050405020304" pitchFamily="18" charset="0"/>
                <a:cs typeface="Times New Roman" panose="02020603050405020304" pitchFamily="18" charset="0"/>
              </a:rPr>
              <a:t>Giáo</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viên</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Đ</a:t>
            </a:r>
            <a:r>
              <a:rPr lang="en-US" sz="2800" b="1" i="1" dirty="0" err="1" smtClean="0">
                <a:solidFill>
                  <a:srgbClr val="4F81BD">
                    <a:lumMod val="75000"/>
                  </a:srgbClr>
                </a:solidFill>
                <a:latin typeface="Times New Roman" panose="02020603050405020304" pitchFamily="18" charset="0"/>
                <a:cs typeface="Times New Roman" panose="02020603050405020304" pitchFamily="18" charset="0"/>
              </a:rPr>
              <a:t>ào</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 Thị Hi</a:t>
            </a:r>
            <a:r>
              <a:rPr lang="en-US" sz="2800" b="1" i="1" dirty="0" smtClean="0">
                <a:solidFill>
                  <a:srgbClr val="4F81BD">
                    <a:lumMod val="75000"/>
                  </a:srgbClr>
                </a:solidFill>
                <a:latin typeface="Times New Roman" panose="02020603050405020304" pitchFamily="18" charset="0"/>
                <a:cs typeface="Times New Roman" panose="02020603050405020304" pitchFamily="18" charset="0"/>
              </a:rPr>
              <a:t>ề</a:t>
            </a:r>
            <a:r>
              <a:rPr lang="vi-VN" sz="2800" b="1" i="1" dirty="0" smtClean="0">
                <a:solidFill>
                  <a:srgbClr val="4F81BD">
                    <a:lumMod val="75000"/>
                  </a:srgbClr>
                </a:solidFill>
                <a:latin typeface="Times New Roman" panose="02020603050405020304" pitchFamily="18" charset="0"/>
                <a:cs typeface="Times New Roman" panose="02020603050405020304" pitchFamily="18" charset="0"/>
              </a:rPr>
              <a:t>n</a:t>
            </a:r>
            <a:endParaRPr lang="en-US" sz="2800" b="1" i="1" dirty="0">
              <a:solidFill>
                <a:srgbClr val="4F81BD">
                  <a:lumMod val="75000"/>
                </a:srgbClr>
              </a:solidFill>
              <a:latin typeface="Times New Roman" panose="02020603050405020304" pitchFamily="18" charset="0"/>
              <a:cs typeface="Times New Roman" panose="02020603050405020304" pitchFamily="18" charset="0"/>
            </a:endParaRPr>
          </a:p>
          <a:p>
            <a:r>
              <a:rPr lang="en-US" sz="2800" b="1" i="1" dirty="0" err="1">
                <a:solidFill>
                  <a:srgbClr val="4F81BD">
                    <a:lumMod val="75000"/>
                  </a:srgbClr>
                </a:solidFill>
                <a:latin typeface="Times New Roman" panose="02020603050405020304" pitchFamily="18" charset="0"/>
                <a:cs typeface="Times New Roman" panose="02020603050405020304" pitchFamily="18" charset="0"/>
              </a:rPr>
              <a:t>Đơn</a:t>
            </a:r>
            <a:r>
              <a:rPr lang="en-US" sz="2800" b="1" i="1" dirty="0">
                <a:solidFill>
                  <a:srgbClr val="4F81BD">
                    <a:lumMod val="75000"/>
                  </a:srgbClr>
                </a:solidFill>
                <a:latin typeface="Times New Roman" panose="02020603050405020304" pitchFamily="18" charset="0"/>
                <a:cs typeface="Times New Roman" panose="02020603050405020304" pitchFamily="18" charset="0"/>
              </a:rPr>
              <a:t> vị: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Trường</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Tiểu</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học</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Hưng</a:t>
            </a:r>
            <a:r>
              <a:rPr lang="en-US" sz="2800" b="1" i="1" dirty="0">
                <a:solidFill>
                  <a:srgbClr val="4F81BD">
                    <a:lumMod val="75000"/>
                  </a:srgbClr>
                </a:solidFill>
                <a:latin typeface="Times New Roman" panose="02020603050405020304" pitchFamily="18" charset="0"/>
                <a:cs typeface="Times New Roman" panose="02020603050405020304" pitchFamily="18" charset="0"/>
              </a:rPr>
              <a:t> </a:t>
            </a:r>
            <a:r>
              <a:rPr lang="en-US" sz="2800" b="1" i="1" dirty="0" err="1">
                <a:solidFill>
                  <a:srgbClr val="4F81BD">
                    <a:lumMod val="75000"/>
                  </a:srgbClr>
                </a:solidFill>
                <a:latin typeface="Times New Roman" panose="02020603050405020304" pitchFamily="18" charset="0"/>
                <a:cs typeface="Times New Roman" panose="02020603050405020304" pitchFamily="18" charset="0"/>
              </a:rPr>
              <a:t>Đạo</a:t>
            </a:r>
            <a:endParaRPr lang="en-US" sz="2800" b="1" i="1" dirty="0">
              <a:solidFill>
                <a:srgbClr val="4F81BD">
                  <a:lumMod val="75000"/>
                </a:srgb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236"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LUYỆN ĐỌC CÂU</a:t>
            </a:r>
          </a:p>
        </p:txBody>
      </p:sp>
      <p:sp>
        <p:nvSpPr>
          <p:cNvPr id="2" name="TextBox 1"/>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p:cNvGrpSpPr/>
          <p:nvPr/>
        </p:nvGrpSpPr>
        <p:grpSpPr>
          <a:xfrm>
            <a:off x="699538" y="2047541"/>
            <a:ext cx="10781261" cy="2713955"/>
            <a:chOff x="712910" y="2347587"/>
            <a:chExt cx="5507784" cy="2419624"/>
          </a:xfrm>
        </p:grpSpPr>
        <p:sp>
          <p:nvSpPr>
            <p:cNvPr id="3" name="Rectangle: Rounded Corners 4"/>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5" name="TextBox 4"/>
            <p:cNvSpPr txBox="1"/>
            <p:nvPr/>
          </p:nvSpPr>
          <p:spPr>
            <a:xfrm>
              <a:off x="820604" y="2489709"/>
              <a:ext cx="5219416" cy="2277502"/>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p:cNvGrpSpPr/>
          <p:nvPr/>
        </p:nvGrpSpPr>
        <p:grpSpPr>
          <a:xfrm>
            <a:off x="699538" y="1498901"/>
            <a:ext cx="10781261" cy="1508459"/>
            <a:chOff x="712910" y="2347587"/>
            <a:chExt cx="5507784" cy="2377493"/>
          </a:xfrm>
        </p:grpSpPr>
        <p:sp>
          <p:nvSpPr>
            <p:cNvPr id="3" name="Rectangle: Rounded Corners 4"/>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vi-VN"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5" name="TextBox 4"/>
            <p:cNvSpPr txBox="1"/>
            <p:nvPr/>
          </p:nvSpPr>
          <p:spPr>
            <a:xfrm>
              <a:off x="820604" y="2489709"/>
              <a:ext cx="5219416" cy="1706569"/>
            </a:xfrm>
            <a:prstGeom prst="rect">
              <a:avLst/>
            </a:prstGeom>
            <a:noFill/>
          </p:spPr>
          <p:txBody>
            <a:bodyPr wrap="square" rtlCol="0">
              <a:spAutoFit/>
            </a:bodyPr>
            <a:lstStyle/>
            <a:p>
              <a:pPr algn="just" defTabSz="121920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pic>
        <p:nvPicPr>
          <p:cNvPr id="2050" name="Picture 2" descr="Bồ Lúa Và Những Điều Bạn Chưa Biết - Giảm giá X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p:cNvGrpSpPr/>
          <p:nvPr/>
        </p:nvGrpSpPr>
        <p:grpSpPr>
          <a:xfrm>
            <a:off x="628418" y="2230421"/>
            <a:ext cx="10781261" cy="1264619"/>
            <a:chOff x="712910" y="2347587"/>
            <a:chExt cx="5507784" cy="2377493"/>
          </a:xfrm>
        </p:grpSpPr>
        <p:sp>
          <p:nvSpPr>
            <p:cNvPr id="3" name="Rectangle: Rounded Corners 4"/>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5" name="TextBox 4"/>
            <p:cNvSpPr txBox="1"/>
            <p:nvPr/>
          </p:nvSpPr>
          <p:spPr>
            <a:xfrm>
              <a:off x="820604" y="2489709"/>
              <a:ext cx="5219416" cy="130974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p:cNvGrpSpPr/>
          <p:nvPr/>
        </p:nvGrpSpPr>
        <p:grpSpPr>
          <a:xfrm>
            <a:off x="6065269" y="4243194"/>
            <a:ext cx="511810" cy="568597"/>
            <a:chOff x="8109493" y="2905281"/>
            <a:chExt cx="1007103" cy="1119065"/>
          </a:xfrm>
        </p:grpSpPr>
        <p:sp>
          <p:nvSpPr>
            <p:cNvPr id="9251" name="Google Shape;5581;p61"/>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p:cNvGrpSpPr/>
            <p:nvPr/>
          </p:nvGrpSpPr>
          <p:grpSpPr>
            <a:xfrm>
              <a:off x="8109493" y="2905281"/>
              <a:ext cx="1007103" cy="1090036"/>
              <a:chOff x="10556950" y="2998175"/>
              <a:chExt cx="1228025" cy="1329150"/>
            </a:xfrm>
          </p:grpSpPr>
          <p:sp>
            <p:nvSpPr>
              <p:cNvPr id="9253" name="Google Shape;5583;p61"/>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p:cNvGrpSpPr/>
          <p:nvPr/>
        </p:nvGrpSpPr>
        <p:grpSpPr>
          <a:xfrm>
            <a:off x="9630068" y="3932697"/>
            <a:ext cx="1007103" cy="1119065"/>
            <a:chOff x="8109493" y="2905281"/>
            <a:chExt cx="1007103" cy="1119065"/>
          </a:xfrm>
        </p:grpSpPr>
        <p:sp>
          <p:nvSpPr>
            <p:cNvPr id="9269" name="Google Shape;5710;p61"/>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p:cNvGrpSpPr/>
            <p:nvPr/>
          </p:nvGrpSpPr>
          <p:grpSpPr>
            <a:xfrm>
              <a:off x="8109493" y="2905281"/>
              <a:ext cx="1007103" cy="1090036"/>
              <a:chOff x="10556950" y="2998175"/>
              <a:chExt cx="1228025" cy="1329150"/>
            </a:xfrm>
          </p:grpSpPr>
          <p:sp>
            <p:nvSpPr>
              <p:cNvPr id="9271" name="Google Shape;5712;p61"/>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p:cNvSpPr txBox="1"/>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p:cNvGrpSpPr/>
          <p:nvPr/>
        </p:nvGrpSpPr>
        <p:grpSpPr>
          <a:xfrm>
            <a:off x="1356190" y="2402240"/>
            <a:ext cx="6695034" cy="2859664"/>
            <a:chOff x="-47743" y="1417617"/>
            <a:chExt cx="6695034" cy="2859664"/>
          </a:xfrm>
        </p:grpSpPr>
        <p:grpSp>
          <p:nvGrpSpPr>
            <p:cNvPr id="9279" name="Group 9278"/>
            <p:cNvGrpSpPr/>
            <p:nvPr/>
          </p:nvGrpSpPr>
          <p:grpSpPr>
            <a:xfrm>
              <a:off x="-47743" y="1417617"/>
              <a:ext cx="6695034" cy="2859664"/>
              <a:chOff x="2524421" y="1255651"/>
              <a:chExt cx="7524623" cy="2842692"/>
            </a:xfrm>
          </p:grpSpPr>
          <p:sp>
            <p:nvSpPr>
              <p:cNvPr id="9292" name="Rectangle: Rounded Corners 131"/>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p:cNvGrpSpPr/>
            <p:nvPr/>
          </p:nvGrpSpPr>
          <p:grpSpPr>
            <a:xfrm>
              <a:off x="2288300" y="2473815"/>
              <a:ext cx="1558527" cy="498929"/>
              <a:chOff x="2287368" y="2478771"/>
              <a:chExt cx="1558527" cy="498929"/>
            </a:xfrm>
          </p:grpSpPr>
          <p:pic>
            <p:nvPicPr>
              <p:cNvPr id="9289" name="Picture 9288"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290" name="Picture 9289"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19596" y="2478771"/>
                <a:ext cx="526299" cy="477713"/>
              </a:xfrm>
              <a:prstGeom prst="rect">
                <a:avLst/>
              </a:prstGeom>
            </p:spPr>
          </p:pic>
          <p:pic>
            <p:nvPicPr>
              <p:cNvPr id="9291" name="Picture 9290"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nvGrpSpPr>
            <p:cNvPr id="9281" name="Group 9280"/>
            <p:cNvGrpSpPr/>
            <p:nvPr/>
          </p:nvGrpSpPr>
          <p:grpSpPr>
            <a:xfrm>
              <a:off x="2534278" y="3015458"/>
              <a:ext cx="1538407" cy="493960"/>
              <a:chOff x="2287368" y="2483740"/>
              <a:chExt cx="1538407" cy="493960"/>
            </a:xfrm>
          </p:grpSpPr>
          <p:pic>
            <p:nvPicPr>
              <p:cNvPr id="9286" name="Picture 9285"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287" name="Picture 9286"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299476" y="2487916"/>
                <a:ext cx="526299" cy="477713"/>
              </a:xfrm>
              <a:prstGeom prst="rect">
                <a:avLst/>
              </a:prstGeom>
            </p:spPr>
          </p:pic>
          <p:pic>
            <p:nvPicPr>
              <p:cNvPr id="9288" name="Picture 9287"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nvGrpSpPr>
            <p:cNvPr id="9282" name="Group 9281"/>
            <p:cNvGrpSpPr/>
            <p:nvPr/>
          </p:nvGrpSpPr>
          <p:grpSpPr>
            <a:xfrm>
              <a:off x="4595410" y="3599730"/>
              <a:ext cx="1558528" cy="498929"/>
              <a:chOff x="2287368" y="2478771"/>
              <a:chExt cx="1558528" cy="498929"/>
            </a:xfrm>
          </p:grpSpPr>
          <p:pic>
            <p:nvPicPr>
              <p:cNvPr id="9283" name="Picture 9282"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284" name="Picture 9283"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19597" y="2478771"/>
                <a:ext cx="526299" cy="477713"/>
              </a:xfrm>
              <a:prstGeom prst="rect">
                <a:avLst/>
              </a:prstGeom>
            </p:spPr>
          </p:pic>
          <p:pic>
            <p:nvPicPr>
              <p:cNvPr id="9285" name="Picture 9284"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pic>
        <p:nvPicPr>
          <p:cNvPr id="9294" name="Picture 9293" descr="A picture containing toy, vector graphics&#10;&#10;Description automatically generated"/>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000">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000">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p:cNvSpPr txBox="1"/>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p:cNvGrpSpPr/>
          <p:nvPr/>
        </p:nvGrpSpPr>
        <p:grpSpPr>
          <a:xfrm>
            <a:off x="2206661" y="2409395"/>
            <a:ext cx="7623424" cy="2859664"/>
            <a:chOff x="353341" y="1417617"/>
            <a:chExt cx="6293949" cy="2859664"/>
          </a:xfrm>
        </p:grpSpPr>
        <p:grpSp>
          <p:nvGrpSpPr>
            <p:cNvPr id="9246" name="Group 9245"/>
            <p:cNvGrpSpPr/>
            <p:nvPr/>
          </p:nvGrpSpPr>
          <p:grpSpPr>
            <a:xfrm>
              <a:off x="353341" y="1417617"/>
              <a:ext cx="6293949" cy="2859664"/>
              <a:chOff x="2975204" y="1255651"/>
              <a:chExt cx="7073839" cy="2842692"/>
            </a:xfrm>
          </p:grpSpPr>
          <p:sp>
            <p:nvSpPr>
              <p:cNvPr id="9304" name="Rectangle: Rounded Corners 70"/>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p:cNvGrpSpPr/>
            <p:nvPr/>
          </p:nvGrpSpPr>
          <p:grpSpPr>
            <a:xfrm>
              <a:off x="2491877" y="2565255"/>
              <a:ext cx="1388880" cy="498929"/>
              <a:chOff x="2490945" y="2570211"/>
              <a:chExt cx="1388880" cy="498929"/>
            </a:xfrm>
          </p:grpSpPr>
          <p:pic>
            <p:nvPicPr>
              <p:cNvPr id="9301" name="Picture 9300"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490945" y="2575180"/>
                <a:ext cx="456217" cy="493960"/>
              </a:xfrm>
              <a:prstGeom prst="rect">
                <a:avLst/>
              </a:prstGeom>
            </p:spPr>
          </p:pic>
          <p:pic>
            <p:nvPicPr>
              <p:cNvPr id="9302" name="Picture 9301"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53526" y="2570211"/>
                <a:ext cx="526299" cy="477713"/>
              </a:xfrm>
              <a:prstGeom prst="rect">
                <a:avLst/>
              </a:prstGeom>
            </p:spPr>
          </p:pic>
          <p:pic>
            <p:nvPicPr>
              <p:cNvPr id="9303" name="Picture 9302"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917074" y="2586121"/>
                <a:ext cx="604846" cy="451529"/>
              </a:xfrm>
              <a:prstGeom prst="rect">
                <a:avLst/>
              </a:prstGeom>
            </p:spPr>
          </p:pic>
        </p:grpSp>
        <p:grpSp>
          <p:nvGrpSpPr>
            <p:cNvPr id="9248" name="Group 9247"/>
            <p:cNvGrpSpPr/>
            <p:nvPr/>
          </p:nvGrpSpPr>
          <p:grpSpPr>
            <a:xfrm>
              <a:off x="2500725" y="3171920"/>
              <a:ext cx="1453584" cy="500058"/>
              <a:chOff x="2253815" y="2640202"/>
              <a:chExt cx="1453584" cy="500058"/>
            </a:xfrm>
          </p:grpSpPr>
          <p:pic>
            <p:nvPicPr>
              <p:cNvPr id="9298" name="Picture 9297"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53815" y="2646300"/>
                <a:ext cx="456217" cy="493960"/>
              </a:xfrm>
              <a:prstGeom prst="rect">
                <a:avLst/>
              </a:prstGeom>
            </p:spPr>
          </p:pic>
          <p:pic>
            <p:nvPicPr>
              <p:cNvPr id="9299" name="Picture 9298"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181100" y="2640202"/>
                <a:ext cx="526299" cy="477713"/>
              </a:xfrm>
              <a:prstGeom prst="rect">
                <a:avLst/>
              </a:prstGeom>
            </p:spPr>
          </p:pic>
          <p:pic>
            <p:nvPicPr>
              <p:cNvPr id="9300" name="Picture 9299"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13873" y="2667515"/>
                <a:ext cx="604846" cy="451529"/>
              </a:xfrm>
              <a:prstGeom prst="rect">
                <a:avLst/>
              </a:prstGeom>
            </p:spPr>
          </p:pic>
        </p:grpSp>
        <p:grpSp>
          <p:nvGrpSpPr>
            <p:cNvPr id="9249" name="Group 9248"/>
            <p:cNvGrpSpPr/>
            <p:nvPr/>
          </p:nvGrpSpPr>
          <p:grpSpPr>
            <a:xfrm>
              <a:off x="4697388" y="3741970"/>
              <a:ext cx="1439774" cy="519477"/>
              <a:chOff x="2389346" y="2621011"/>
              <a:chExt cx="1439774" cy="519477"/>
            </a:xfrm>
          </p:grpSpPr>
          <p:pic>
            <p:nvPicPr>
              <p:cNvPr id="9295" name="Picture 9294"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389346" y="2646528"/>
                <a:ext cx="456217" cy="493960"/>
              </a:xfrm>
              <a:prstGeom prst="rect">
                <a:avLst/>
              </a:prstGeom>
            </p:spPr>
          </p:pic>
          <p:pic>
            <p:nvPicPr>
              <p:cNvPr id="9296" name="Picture 9295"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02821" y="2621011"/>
                <a:ext cx="526299" cy="477713"/>
              </a:xfrm>
              <a:prstGeom prst="rect">
                <a:avLst/>
              </a:prstGeom>
            </p:spPr>
          </p:pic>
          <p:pic>
            <p:nvPicPr>
              <p:cNvPr id="9297" name="Picture 9296" descr="Shape, circle&#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832439" y="2647195"/>
                <a:ext cx="604846" cy="451529"/>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000">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000">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0444"/>
          <a:stretch>
            <a:fillRect/>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a:fillRect/>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10"/>
          <a:stretch>
            <a:fillRect/>
          </a:stretch>
        </p:blipFill>
        <p:spPr>
          <a:xfrm>
            <a:off x="1578768" y="2016004"/>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r="-239" b="35633"/>
          <a:stretch>
            <a:fillRect/>
          </a:stretch>
        </p:blipFill>
        <p:spPr>
          <a:xfrm>
            <a:off x="7207997" y="3657600"/>
            <a:ext cx="4984003" cy="3200400"/>
          </a:xfrm>
          <a:prstGeom prst="rect">
            <a:avLst/>
          </a:prstGeom>
        </p:spPr>
      </p:pic>
      <p:pic>
        <p:nvPicPr>
          <p:cNvPr id="24" name="Picture 23" descr="A group of flowers&#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r="-239" b="35633"/>
          <a:stretch>
            <a:fillRect/>
          </a:stretch>
        </p:blipFill>
        <p:spPr>
          <a:xfrm flipH="1">
            <a:off x="-2826" y="3654569"/>
            <a:ext cx="4984003" cy="3200400"/>
          </a:xfrm>
          <a:prstGeom prst="rect">
            <a:avLst/>
          </a:prstGeom>
        </p:spPr>
      </p:pic>
      <p:pic>
        <p:nvPicPr>
          <p:cNvPr id="10"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text, vector graphics&#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00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00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a:fillRect/>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a:fillRect/>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a:fillRect/>
          </a:stretch>
        </p:blipFill>
        <p:spPr>
          <a:xfrm>
            <a:off x="770441" y="5294110"/>
            <a:ext cx="1398590" cy="1770605"/>
          </a:xfrm>
          <a:prstGeom prst="rect">
            <a:avLst/>
          </a:prstGeom>
        </p:spPr>
      </p:pic>
      <p:pic>
        <p:nvPicPr>
          <p:cNvPr id="2" name="Picture 1"/>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a:fillRect/>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a:fillRect/>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a:fillRect/>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a:fillRect/>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a:fillRect/>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a:fillRect/>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a:fillRect/>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a:fillRect/>
          </a:stretch>
        </p:blipFill>
        <p:spPr>
          <a:xfrm rot="20718770" flipH="1">
            <a:off x="541645" y="5313584"/>
            <a:ext cx="1246737" cy="1526776"/>
          </a:xfrm>
          <a:prstGeom prst="rect">
            <a:avLst/>
          </a:prstGeom>
        </p:spPr>
      </p:pic>
      <p:pic>
        <p:nvPicPr>
          <p:cNvPr id="27" name="01 NK PowerSkills" descr="Káº¿t quáº£ hÃ¬nh áº£nh cho win text gif">
            <a:hlinkClick r:id="rId25"/>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p:cNvPicPr>
            <a:picLocks noChangeAspect="1"/>
          </p:cNvPicPr>
          <p:nvPr/>
        </p:nvPicPr>
        <p:blipFill rotWithShape="1">
          <a:blip r:embed="rId7" cstate="print">
            <a:extLst>
              <a:ext uri="{28A0092B-C50C-407E-A947-70E740481C1C}">
                <a14:useLocalDpi xmlns:a14="http://schemas.microsoft.com/office/drawing/2010/main" val="0"/>
              </a:ext>
            </a:extLst>
          </a:blip>
          <a:srcRect t="-1" r="6899" b="12027"/>
          <a:stretch>
            <a:fillRect/>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20444"/>
          <a:stretch>
            <a:fillRect/>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54"/>
          <a:stretch>
            <a:fillRect/>
          </a:stretch>
        </p:blipFill>
        <p:spPr>
          <a:xfrm>
            <a:off x="0" y="-1"/>
            <a:ext cx="12192000" cy="6858001"/>
          </a:xfrm>
          <a:prstGeom prst="rect">
            <a:avLst/>
          </a:prstGeom>
        </p:spPr>
      </p:pic>
      <p:sp>
        <p:nvSpPr>
          <p:cNvPr id="45" name="Rectangle: Rounded Corners 44"/>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p:cNvSpPr/>
          <p:nvPr/>
        </p:nvSpPr>
        <p:spPr>
          <a:xfrm>
            <a:off x="1607410" y="3824868"/>
            <a:ext cx="8928510" cy="1529452"/>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54"/>
          <a:stretch>
            <a:fillRect/>
          </a:stretch>
        </p:blipFill>
        <p:spPr>
          <a:xfrm>
            <a:off x="0" y="-1"/>
            <a:ext cx="12192000" cy="6858001"/>
          </a:xfrm>
          <a:prstGeom prst="rect">
            <a:avLst/>
          </a:prstGeom>
        </p:spPr>
      </p:pic>
      <p:sp>
        <p:nvSpPr>
          <p:cNvPr id="3" name="Rectangle: Rounded Corners 2"/>
          <p:cNvSpPr/>
          <p:nvPr/>
        </p:nvSpPr>
        <p:spPr>
          <a:xfrm>
            <a:off x="1099410" y="121597"/>
            <a:ext cx="10500851" cy="1737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p:cNvSpPr/>
          <p:nvPr/>
        </p:nvSpPr>
        <p:spPr>
          <a:xfrm>
            <a:off x="1607410" y="3149600"/>
            <a:ext cx="8928510" cy="220472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54"/>
          <a:stretch>
            <a:fillRect/>
          </a:stretch>
        </p:blipFill>
        <p:spPr>
          <a:xfrm>
            <a:off x="0" y="-1"/>
            <a:ext cx="12192000" cy="6858001"/>
          </a:xfrm>
          <a:prstGeom prst="rect">
            <a:avLst/>
          </a:prstGeom>
        </p:spPr>
      </p:pic>
      <p:sp>
        <p:nvSpPr>
          <p:cNvPr id="3" name="Rectangle: Rounded Corners 2"/>
          <p:cNvSpPr/>
          <p:nvPr/>
        </p:nvSpPr>
        <p:spPr>
          <a:xfrm>
            <a:off x="1099410" y="121597"/>
            <a:ext cx="10500851" cy="1737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p:cNvSpPr/>
          <p:nvPr/>
        </p:nvSpPr>
        <p:spPr>
          <a:xfrm>
            <a:off x="1097280" y="3149600"/>
            <a:ext cx="9438640" cy="345440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54"/>
          <a:stretch>
            <a:fillRect/>
          </a:stretch>
        </p:blipFill>
        <p:spPr>
          <a:xfrm>
            <a:off x="0" y="-1"/>
            <a:ext cx="12192000" cy="6858001"/>
          </a:xfrm>
          <a:prstGeom prst="rect">
            <a:avLst/>
          </a:prstGeom>
        </p:spPr>
      </p:pic>
      <p:sp>
        <p:nvSpPr>
          <p:cNvPr id="3" name="Rectangle: Rounded Corners 2"/>
          <p:cNvSpPr/>
          <p:nvPr/>
        </p:nvSpPr>
        <p:spPr>
          <a:xfrm>
            <a:off x="1099410" y="121597"/>
            <a:ext cx="10500851" cy="1737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p:cNvSpPr/>
          <p:nvPr/>
        </p:nvSpPr>
        <p:spPr>
          <a:xfrm>
            <a:off x="1607410" y="3149600"/>
            <a:ext cx="8928510" cy="311912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54"/>
          <a:stretch>
            <a:fillRect/>
          </a:stretch>
        </p:blipFill>
        <p:spPr>
          <a:xfrm>
            <a:off x="0" y="-1"/>
            <a:ext cx="12192000" cy="6858001"/>
          </a:xfrm>
          <a:prstGeom prst="rect">
            <a:avLst/>
          </a:prstGeom>
        </p:spPr>
      </p:pic>
      <p:sp>
        <p:nvSpPr>
          <p:cNvPr id="3" name="Rectangle: Rounded Corners 2"/>
          <p:cNvSpPr/>
          <p:nvPr/>
        </p:nvSpPr>
        <p:spPr>
          <a:xfrm>
            <a:off x="1099410" y="121597"/>
            <a:ext cx="10500851" cy="1737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p:cNvSpPr/>
          <p:nvPr/>
        </p:nvSpPr>
        <p:spPr>
          <a:xfrm>
            <a:off x="1607410" y="3149600"/>
            <a:ext cx="8928510" cy="227584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r="-239" b="35633"/>
          <a:stretch>
            <a:fillRect/>
          </a:stretch>
        </p:blipFill>
        <p:spPr>
          <a:xfrm>
            <a:off x="7207997" y="3657600"/>
            <a:ext cx="4984003" cy="3200400"/>
          </a:xfrm>
          <a:prstGeom prst="rect">
            <a:avLst/>
          </a:prstGeom>
        </p:spPr>
      </p:pic>
      <p:pic>
        <p:nvPicPr>
          <p:cNvPr id="24" name="Picture 23" descr="A group of flowers&#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r="-239" b="35633"/>
          <a:stretch>
            <a:fillRect/>
          </a:stretch>
        </p:blipFill>
        <p:spPr>
          <a:xfrm flipH="1">
            <a:off x="-2826" y="3654569"/>
            <a:ext cx="4984003" cy="3200400"/>
          </a:xfrm>
          <a:prstGeom prst="rect">
            <a:avLst/>
          </a:prstGeom>
        </p:spPr>
      </p:pic>
      <p:pic>
        <p:nvPicPr>
          <p:cNvPr id="10"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5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white"/>
                </a:solidFill>
                <a:effectLst/>
                <a:uLnTx/>
                <a:uFillTx/>
                <a:latin typeface="Calibri" panose="020F0502020204030204"/>
                <a:ea typeface="+mn-ea"/>
                <a:cs typeface="+mn-cs"/>
              </a:rPr>
              <a:t>thuộc</a:t>
            </a:r>
            <a:r>
              <a:rPr kumimoji="0" lang="en-US" sz="5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white"/>
                </a:solidFill>
                <a:effectLst/>
                <a:uLnTx/>
                <a:uFillTx/>
                <a:latin typeface="Calibri" panose="020F0502020204030204"/>
                <a:ea typeface="+mn-ea"/>
                <a:cs typeface="+mn-cs"/>
              </a:rPr>
              <a:t>lòng</a:t>
            </a:r>
            <a:r>
              <a:rPr kumimoji="0" lang="en-US" sz="5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5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white"/>
                </a:solidFill>
                <a:effectLst/>
                <a:uLnTx/>
                <a:uFillTx/>
                <a:latin typeface="Calibri" panose="020F0502020204030204"/>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text, vector graphics&#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00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uỷn.wav"/>
                                            </p:tgtEl>
                                          </p:cMediaNode>
                                        </p:audio>
                                      </p:subTnLst>
                                    </p:cTn>
                                  </p:par>
                                  <p:par>
                                    <p:cTn id="27" presetID="2" presetClass="entr" presetSubtype="4"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1" name="uỷn.wav"/>
                                            </p:tgtEl>
                                          </p:cMediaNode>
                                        </p:audio>
                                      </p:subTnLst>
                                    </p:cTn>
                                  </p:par>
                                </p:childTnLst>
                              </p:cTn>
                            </p:par>
                            <p:par>
                              <p:cTn id="31" fill="hold">
                                <p:stCondLst>
                                  <p:cond delay="100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a:fillRect/>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9"/>
          <a:stretch>
            <a:fillRect/>
          </a:stretch>
        </p:blipFill>
        <p:spPr>
          <a:xfrm>
            <a:off x="2570479" y="937235"/>
            <a:ext cx="6348095" cy="3246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860850" y="503079"/>
            <a:ext cx="10701219" cy="1803281"/>
          </a:xfrm>
          <a:prstGeom prst="rect">
            <a:avLst/>
          </a:prstGeom>
        </p:spPr>
      </p:pic>
      <p:sp>
        <p:nvSpPr>
          <p:cNvPr id="7" name="TextBox 6"/>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5335"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4" name="Group 3"/>
          <p:cNvGrpSpPr/>
          <p:nvPr/>
        </p:nvGrpSpPr>
        <p:grpSpPr>
          <a:xfrm rot="207621">
            <a:off x="4398748" y="5094324"/>
            <a:ext cx="7399889" cy="1838192"/>
            <a:chOff x="1959630" y="2352678"/>
            <a:chExt cx="6167269" cy="1517767"/>
          </a:xfrm>
        </p:grpSpPr>
        <p:sp>
          <p:nvSpPr>
            <p:cNvPr id="5" name="Freeform: Shape 4"/>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6" name="TextBox 5"/>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Chấm điểm nào!</a:t>
              </a:r>
              <a:endParaRPr kumimoji="0" lang="vi-VN"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grpSp>
        <p:nvGrpSpPr>
          <p:cNvPr id="7" name="Group 6"/>
          <p:cNvGrpSpPr/>
          <p:nvPr/>
        </p:nvGrpSpPr>
        <p:grpSpPr>
          <a:xfrm>
            <a:off x="-643696" y="2017129"/>
            <a:ext cx="4351855" cy="2424167"/>
            <a:chOff x="-371806" y="1517769"/>
            <a:chExt cx="3479180" cy="1864745"/>
          </a:xfrm>
        </p:grpSpPr>
        <p:pic>
          <p:nvPicPr>
            <p:cNvPr id="8" name="图片 25"/>
            <p:cNvPicPr>
              <a:picLocks noChangeAspect="1"/>
            </p:cNvPicPr>
            <p:nvPr/>
          </p:nvPicPr>
          <p:blipFill>
            <a:blip r:embed="rId3"/>
            <a:stretch>
              <a:fillRect/>
            </a:stretch>
          </p:blipFill>
          <p:spPr>
            <a:xfrm>
              <a:off x="196251" y="1517769"/>
              <a:ext cx="2443093" cy="1722610"/>
            </a:xfrm>
            <a:prstGeom prst="rect">
              <a:avLst/>
            </a:prstGeom>
          </p:spPr>
        </p:pic>
        <p:sp>
          <p:nvSpPr>
            <p:cNvPr id="9" name="TextBox 8"/>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a:t>
              </a:r>
              <a:r>
                <a:rPr kumimoji="0" lang="en-US"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 1</a:t>
              </a:r>
              <a:endParaRPr kumimoji="0" lang="vi-VN"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0" name="Group 9"/>
          <p:cNvGrpSpPr/>
          <p:nvPr/>
        </p:nvGrpSpPr>
        <p:grpSpPr>
          <a:xfrm rot="321486">
            <a:off x="2621658" y="1378021"/>
            <a:ext cx="3993971" cy="2304330"/>
            <a:chOff x="2509656" y="2424897"/>
            <a:chExt cx="3479180" cy="2012296"/>
          </a:xfrm>
        </p:grpSpPr>
        <p:pic>
          <p:nvPicPr>
            <p:cNvPr id="11" name="图片 23"/>
            <p:cNvPicPr>
              <a:picLocks noChangeAspect="1"/>
            </p:cNvPicPr>
            <p:nvPr/>
          </p:nvPicPr>
          <p:blipFill>
            <a:blip r:embed="rId4"/>
            <a:stretch>
              <a:fillRect/>
            </a:stretch>
          </p:blipFill>
          <p:spPr>
            <a:xfrm>
              <a:off x="2875042" y="2424897"/>
              <a:ext cx="2895682" cy="1998856"/>
            </a:xfrm>
            <a:prstGeom prst="rect">
              <a:avLst/>
            </a:prstGeom>
          </p:spPr>
        </p:pic>
        <p:sp>
          <p:nvSpPr>
            <p:cNvPr id="12" name="TextBox 11"/>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 2</a:t>
              </a:r>
              <a:endParaRPr kumimoji="0" lang="vi-VN"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3" name="Group 12"/>
          <p:cNvGrpSpPr/>
          <p:nvPr/>
        </p:nvGrpSpPr>
        <p:grpSpPr>
          <a:xfrm>
            <a:off x="5599350" y="1531584"/>
            <a:ext cx="4351855" cy="2137507"/>
            <a:chOff x="4633453" y="1886839"/>
            <a:chExt cx="3479180" cy="1577911"/>
          </a:xfrm>
        </p:grpSpPr>
        <p:pic>
          <p:nvPicPr>
            <p:cNvPr id="14" name="图片 24"/>
            <p:cNvPicPr>
              <a:picLocks noChangeAspect="1"/>
            </p:cNvPicPr>
            <p:nvPr/>
          </p:nvPicPr>
          <p:blipFill>
            <a:blip r:embed="rId5"/>
            <a:stretch>
              <a:fillRect/>
            </a:stretch>
          </p:blipFill>
          <p:spPr>
            <a:xfrm>
              <a:off x="5028442" y="1886839"/>
              <a:ext cx="2378332" cy="1457485"/>
            </a:xfrm>
            <a:prstGeom prst="rect">
              <a:avLst/>
            </a:prstGeom>
          </p:spPr>
        </p:pic>
        <p:sp>
          <p:nvSpPr>
            <p:cNvPr id="15" name="TextBox 14"/>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Tổ 3</a:t>
              </a:r>
              <a:endParaRPr kumimoji="0" lang="vi-VN"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6" name="Group 15"/>
          <p:cNvGrpSpPr/>
          <p:nvPr/>
        </p:nvGrpSpPr>
        <p:grpSpPr>
          <a:xfrm>
            <a:off x="8171597" y="1083126"/>
            <a:ext cx="4638907" cy="2259414"/>
            <a:chOff x="6327221" y="1535251"/>
            <a:chExt cx="3479180" cy="1694560"/>
          </a:xfrm>
        </p:grpSpPr>
        <p:pic>
          <p:nvPicPr>
            <p:cNvPr id="17" name="图片 26"/>
            <p:cNvPicPr>
              <a:picLocks noChangeAspect="1"/>
            </p:cNvPicPr>
            <p:nvPr/>
          </p:nvPicPr>
          <p:blipFill>
            <a:blip r:embed="rId6"/>
            <a:stretch>
              <a:fillRect/>
            </a:stretch>
          </p:blipFill>
          <p:spPr>
            <a:xfrm>
              <a:off x="7099533" y="1535251"/>
              <a:ext cx="2134614" cy="1651009"/>
            </a:xfrm>
            <a:prstGeom prst="rect">
              <a:avLst/>
            </a:prstGeom>
          </p:spPr>
        </p:pic>
        <p:sp>
          <p:nvSpPr>
            <p:cNvPr id="18" name="TextBox 17"/>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rPr>
                <a:t>Tổ 4</a:t>
              </a:r>
              <a:endParaRPr kumimoji="0" lang="vi-VN"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pic>
        <p:nvPicPr>
          <p:cNvPr id="22" name="Picture 21"/>
          <p:cNvPicPr>
            <a:picLocks noChangeAspect="1"/>
          </p:cNvPicPr>
          <p:nvPr/>
        </p:nvPicPr>
        <p:blipFill>
          <a:blip r:embed="rId7"/>
          <a:stretch>
            <a:fillRect/>
          </a:stretch>
        </p:blipFill>
        <p:spPr>
          <a:xfrm>
            <a:off x="-372843" y="95854"/>
            <a:ext cx="12160541" cy="3032007"/>
          </a:xfrm>
          <a:prstGeom prst="rect">
            <a:avLst/>
          </a:prstGeom>
        </p:spPr>
      </p:pic>
      <p:pic>
        <p:nvPicPr>
          <p:cNvPr id="1028" name="TextBox1" descr="ppt/media/image77.wmf"/>
          <p:cNvPicPr>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492625"/>
            <a:ext cx="2093912" cy="1520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27" name="TextBox2" descr="ppt/media/image78.wmf"/>
          <p:cNvPicPr>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26" name="TextBox3" descr="ppt/media/image79.wmf"/>
          <p:cNvPicPr>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6589713" y="3606800"/>
            <a:ext cx="2116137"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25" name="TextBox4" descr="ppt/media/image80.wmf"/>
          <p:cNvPicPr>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9459913" y="3525838"/>
            <a:ext cx="2239962" cy="1511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23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bwMode="auto">
          <a:xfrm>
            <a:off x="551656" y="853762"/>
            <a:ext cx="11088687" cy="5445125"/>
            <a:chOff x="623392" y="809101"/>
            <a:chExt cx="11089232" cy="5445748"/>
          </a:xfrm>
        </p:grpSpPr>
        <p:grpSp>
          <p:nvGrpSpPr>
            <p:cNvPr id="7" name="组合 6"/>
            <p:cNvGrpSpPr/>
            <p:nvPr/>
          </p:nvGrpSpPr>
          <p:grpSpPr>
            <a:xfrm>
              <a:off x="911424" y="809101"/>
              <a:ext cx="10776274" cy="5239797"/>
              <a:chOff x="684940" y="764704"/>
              <a:chExt cx="10776274" cy="5239797"/>
            </a:xfrm>
            <a:solidFill>
              <a:schemeClr val="bg1"/>
            </a:solidFill>
          </p:grpSpPr>
          <p:sp>
            <p:nvSpPr>
              <p:cNvPr id="18" name="椭圆 17"/>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椭圆 18"/>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椭圆 19"/>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椭圆 20"/>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椭圆 21"/>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椭圆 22"/>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椭圆 23"/>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5" name="椭圆 24"/>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6" name="椭圆 25"/>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7" name="椭圆 26"/>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椭圆 27"/>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088" name="组合 7"/>
            <p:cNvGrpSpPr/>
            <p:nvPr/>
          </p:nvGrpSpPr>
          <p:grpSpPr bwMode="auto">
            <a:xfrm>
              <a:off x="623392" y="836712"/>
              <a:ext cx="11089232" cy="5418137"/>
              <a:chOff x="479376" y="764704"/>
              <a:chExt cx="11089232" cy="5418137"/>
            </a:xfrm>
          </p:grpSpPr>
          <p:grpSp>
            <p:nvGrpSpPr>
              <p:cNvPr id="9" name="组合 8"/>
              <p:cNvGrpSpPr/>
              <p:nvPr/>
            </p:nvGrpSpPr>
            <p:grpSpPr>
              <a:xfrm>
                <a:off x="479376" y="764704"/>
                <a:ext cx="10585176" cy="5418137"/>
                <a:chOff x="479376" y="764704"/>
                <a:chExt cx="10585176" cy="5418137"/>
              </a:xfrm>
              <a:solidFill>
                <a:schemeClr val="bg1">
                  <a:alpha val="61000"/>
                </a:schemeClr>
              </a:solidFill>
            </p:grpSpPr>
            <p:sp>
              <p:nvSpPr>
                <p:cNvPr id="12" name="椭圆 11"/>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椭圆 12"/>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椭圆 13"/>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椭圆 14"/>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椭圆 15"/>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椭圆 16"/>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椭圆 9"/>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椭圆 10"/>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pic>
        <p:nvPicPr>
          <p:cNvPr id="29" name="图片 28" descr="5cef9ad96fc5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p:cNvPicPr>
            <a:picLocks noChangeAspect="1"/>
          </p:cNvPicPr>
          <p:nvPr/>
        </p:nvPicPr>
        <p:blipFill>
          <a:blip r:embed="rId10"/>
          <a:stretch>
            <a:fillRect/>
          </a:stretch>
        </p:blipFill>
        <p:spPr>
          <a:xfrm>
            <a:off x="3102604" y="1806118"/>
            <a:ext cx="5986791"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26" name="Picture 2" descr="Chương trình văn nghệ chào mừng ngày sinh Chủ tịch Hồ Chí Minh - 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thi</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40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2060"/>
                </a:solidFill>
                <a:effectLst/>
                <a:uLnTx/>
                <a:uFillTx/>
                <a:latin typeface="Calibri" panose="020F0502020204030204"/>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28" name="Picture 4" descr="Ăn nhau là dự đoán đúng câu lấy điểm 9 – 10 – Dạy Và Học Online – Luyện Thi  Hà Th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panose="020F0502020204030204"/>
                <a:ea typeface="+mn-ea"/>
                <a:cs typeface="+mn-cs"/>
              </a:rPr>
              <a:t>trào</a:t>
            </a:r>
            <a:r>
              <a:rPr kumimoji="0" lang="en-US" sz="40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2060"/>
                </a:solidFill>
                <a:effectLst/>
                <a:uLnTx/>
                <a:uFillTx/>
                <a:latin typeface="Calibri" panose="020F0502020204030204"/>
                <a:ea typeface="+mn-ea"/>
                <a:cs typeface="+mn-cs"/>
              </a:rPr>
              <a:t>thi</a:t>
            </a:r>
            <a:r>
              <a:rPr kumimoji="0" lang="en-US" sz="40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2060"/>
                </a:solidFill>
                <a:effectLst/>
                <a:uLnTx/>
                <a:uFillTx/>
                <a:latin typeface="Calibri" panose="020F0502020204030204"/>
                <a:ea typeface="+mn-ea"/>
                <a:cs typeface="+mn-cs"/>
              </a:rPr>
              <a:t>đua</a:t>
            </a:r>
            <a:r>
              <a:rPr kumimoji="0" lang="en-US" sz="40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4000" b="0" i="0" u="none" strike="noStrike" kern="1200" cap="none" spc="0" normalizeH="0" noProof="0" dirty="0">
                <a:ln>
                  <a:noFill/>
                </a:ln>
                <a:solidFill>
                  <a:srgbClr val="002060"/>
                </a:solidFill>
                <a:effectLst/>
                <a:uLnTx/>
                <a:uFillTx/>
                <a:latin typeface="Calibri" panose="020F0502020204030204"/>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a:fillRect/>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286725" y="1807266"/>
            <a:ext cx="3119591" cy="4076440"/>
          </a:xfrm>
          <a:prstGeom prst="rect">
            <a:avLst/>
          </a:prstGeom>
        </p:spPr>
      </p:pic>
      <p:pic>
        <p:nvPicPr>
          <p:cNvPr id="3" name="Graphic 2"/>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010477" y="177788"/>
            <a:ext cx="1133475" cy="1104900"/>
          </a:xfrm>
          <a:prstGeom prst="rect">
            <a:avLst/>
          </a:prstGeom>
        </p:spPr>
      </p:pic>
      <p:pic>
        <p:nvPicPr>
          <p:cNvPr id="4" name="Graphic 3"/>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0" y="2476831"/>
            <a:ext cx="4184548" cy="4273581"/>
          </a:xfrm>
          <a:prstGeom prst="rect">
            <a:avLst/>
          </a:prstGeom>
        </p:spPr>
      </p:pic>
      <p:pic>
        <p:nvPicPr>
          <p:cNvPr id="5" name="Graphic 4"/>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25203" y="-580838"/>
            <a:ext cx="1437852" cy="1437852"/>
          </a:xfrm>
          <a:prstGeom prst="rect">
            <a:avLst/>
          </a:prstGeom>
        </p:spPr>
      </p:pic>
      <p:grpSp>
        <p:nvGrpSpPr>
          <p:cNvPr id="6" name="Group 5"/>
          <p:cNvGrpSpPr/>
          <p:nvPr/>
        </p:nvGrpSpPr>
        <p:grpSpPr>
          <a:xfrm>
            <a:off x="2500141" y="-447177"/>
            <a:ext cx="6786584" cy="1754326"/>
            <a:chOff x="3588005" y="0"/>
            <a:chExt cx="5866667" cy="1760478"/>
          </a:xfrm>
        </p:grpSpPr>
        <p:sp>
          <p:nvSpPr>
            <p:cNvPr id="7" name="Freeform 43"/>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cxnSp>
          <p:nvCxnSpPr>
            <p:cNvPr id="8" name="Straight Connector 7"/>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a:fillRect/>
          </a:stretch>
        </p:blipFill>
        <p:spPr>
          <a:xfrm flipH="1">
            <a:off x="8591551" y="4256314"/>
            <a:ext cx="2302329" cy="2601686"/>
          </a:xfrm>
          <a:prstGeom prst="rect">
            <a:avLst/>
          </a:prstGeom>
        </p:spPr>
      </p:pic>
      <p:pic>
        <p:nvPicPr>
          <p:cNvPr id="11"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a:fillRect/>
          </a:stretch>
        </p:blipFill>
        <p:spPr>
          <a:xfrm>
            <a:off x="-461442" y="1473575"/>
            <a:ext cx="1733550" cy="1536906"/>
          </a:xfrm>
          <a:prstGeom prst="rect">
            <a:avLst/>
          </a:prstGeom>
        </p:spPr>
      </p:pic>
      <p:pic>
        <p:nvPicPr>
          <p:cNvPr id="12" name="图片 14"/>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a:fillRect/>
          </a:stretch>
        </p:blipFill>
        <p:spPr>
          <a:xfrm>
            <a:off x="10242673" y="1641832"/>
            <a:ext cx="1536192" cy="1642172"/>
          </a:xfrm>
          <a:prstGeom prst="rect">
            <a:avLst/>
          </a:prstGeom>
        </p:spPr>
      </p:pic>
      <p:sp>
        <p:nvSpPr>
          <p:cNvPr id="13" name="TextBox 28"/>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p:cNvPicPr>
            <a:picLocks noChangeAspect="1"/>
          </p:cNvPicPr>
          <p:nvPr/>
        </p:nvPicPr>
        <p:blipFill rotWithShape="1">
          <a:blip r:embed="rId16" cstate="print">
            <a:extLst>
              <a:ext uri="{28A0092B-C50C-407E-A947-70E740481C1C}">
                <a14:useLocalDpi xmlns:a14="http://schemas.microsoft.com/office/drawing/2010/main" val="0"/>
              </a:ext>
            </a:extLst>
          </a:blip>
          <a:srcRect r="6444"/>
          <a:stretch>
            <a:fillRect/>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8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16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8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16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7"/>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351830" y="380507"/>
            <a:ext cx="5383235" cy="1682642"/>
          </a:xfrm>
          <a:prstGeom prst="rect">
            <a:avLst/>
          </a:prstGeom>
        </p:spPr>
      </p:pic>
      <p:sp>
        <p:nvSpPr>
          <p:cNvPr id="5" name="文本框 7"/>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7"/>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351830" y="380507"/>
            <a:ext cx="5383235" cy="1682642"/>
          </a:xfrm>
          <a:prstGeom prst="rect">
            <a:avLst/>
          </a:prstGeom>
        </p:spPr>
      </p:pic>
      <p:sp>
        <p:nvSpPr>
          <p:cNvPr id="5" name="文本框 7"/>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CHIA KHỔ</a:t>
            </a:r>
          </a:p>
        </p:txBody>
      </p:sp>
      <p:sp>
        <p:nvSpPr>
          <p:cNvPr id="7" name="Oval 6"/>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p:cNvGrpSpPr/>
          <p:nvPr>
            <p:custDataLst>
              <p:tags r:id="rId1"/>
            </p:custDataLst>
          </p:nvPr>
        </p:nvGrpSpPr>
        <p:grpSpPr>
          <a:xfrm>
            <a:off x="1199207" y="1985570"/>
            <a:ext cx="3972233" cy="1462426"/>
            <a:chOff x="2887146" y="1232756"/>
            <a:chExt cx="2587369" cy="1462426"/>
          </a:xfrm>
        </p:grpSpPr>
        <p:sp>
          <p:nvSpPr>
            <p:cNvPr id="10" name="任意多边形 57"/>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p:cNvGrpSpPr/>
          <p:nvPr>
            <p:custDataLst>
              <p:tags r:id="rId2"/>
            </p:custDataLst>
          </p:nvPr>
        </p:nvGrpSpPr>
        <p:grpSpPr>
          <a:xfrm>
            <a:off x="4693920" y="4001597"/>
            <a:ext cx="3235505" cy="1464285"/>
            <a:chOff x="3039684" y="2670792"/>
            <a:chExt cx="2587369" cy="1464285"/>
          </a:xfrm>
        </p:grpSpPr>
        <p:sp>
          <p:nvSpPr>
            <p:cNvPr id="16" name="任意多边形 51"/>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p:cNvGrpSpPr/>
          <p:nvPr>
            <p:custDataLst>
              <p:tags r:id="rId3"/>
            </p:custDataLst>
          </p:nvPr>
        </p:nvGrpSpPr>
        <p:grpSpPr>
          <a:xfrm>
            <a:off x="6634480" y="2052794"/>
            <a:ext cx="3930389" cy="1462426"/>
            <a:chOff x="6717485" y="1232756"/>
            <a:chExt cx="2587369" cy="1462426"/>
          </a:xfrm>
        </p:grpSpPr>
        <p:sp>
          <p:nvSpPr>
            <p:cNvPr id="21" name="任意多边形 39"/>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836</Words>
  <Application>Microsoft Office PowerPoint</Application>
  <PresentationFormat>Custom</PresentationFormat>
  <Paragraphs>116</Paragraphs>
  <Slides>30</Slides>
  <Notes>10</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默认设计模板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2023-12-08T09:06:00Z</dcterms:created>
  <dcterms:modified xsi:type="dcterms:W3CDTF">2026-02-13T14:31:25Z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EB531152D183434B91A19FA41A2C359C_12</vt:lpwstr>
  </property>
  <property fmtid="{D5CDD505-2E9C-101B-9397-08002B2CF9AE}" pid="3" name="KSOProductBuildVer">
    <vt:lpwstr>1033-12.2.0.13431</vt:lpwstr>
  </property>
</Properties>
</file>