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8" r:id="rId3"/>
    <p:sldMasterId id="2147483701" r:id="rId4"/>
  </p:sldMasterIdLst>
  <p:notesMasterIdLst>
    <p:notesMasterId r:id="rId18"/>
  </p:notesMasterIdLst>
  <p:sldIdLst>
    <p:sldId id="308" r:id="rId5"/>
    <p:sldId id="409" r:id="rId6"/>
    <p:sldId id="482" r:id="rId7"/>
    <p:sldId id="476" r:id="rId8"/>
    <p:sldId id="353" r:id="rId9"/>
    <p:sldId id="483" r:id="rId10"/>
    <p:sldId id="547" r:id="rId11"/>
    <p:sldId id="548" r:id="rId12"/>
    <p:sldId id="549" r:id="rId13"/>
    <p:sldId id="558" r:id="rId14"/>
    <p:sldId id="559" r:id="rId15"/>
    <p:sldId id="560" r:id="rId16"/>
    <p:sldId id="3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558" autoAdjust="0"/>
  </p:normalViewPr>
  <p:slideViewPr>
    <p:cSldViewPr snapToGrid="0">
      <p:cViewPr varScale="1">
        <p:scale>
          <a:sx n="75" d="100"/>
          <a:sy n="75" d="100"/>
        </p:scale>
        <p:origin x="9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72A0E-4C47-4DFA-BDBE-A082B5BC5187}"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1F8ED-B17F-4BEE-AE66-4F840DD5D846}" type="slidenum">
              <a:rPr lang="en-US" smtClean="0"/>
              <a:t>‹#›</a:t>
            </a:fld>
            <a:endParaRPr lang="en-US"/>
          </a:p>
        </p:txBody>
      </p:sp>
    </p:spTree>
    <p:extLst>
      <p:ext uri="{BB962C8B-B14F-4D97-AF65-F5344CB8AC3E}">
        <p14:creationId xmlns:p14="http://schemas.microsoft.com/office/powerpoint/2010/main" val="117576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2BD8A42-EB1E-4922-B685-B28260837DD9}"/>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542986F7-09E1-4900-9BBA-151A7FD957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p>
        </p:txBody>
      </p:sp>
    </p:spTree>
    <p:extLst>
      <p:ext uri="{BB962C8B-B14F-4D97-AF65-F5344CB8AC3E}">
        <p14:creationId xmlns:p14="http://schemas.microsoft.com/office/powerpoint/2010/main" val="2229363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894-CA3D-4ED8-9F7D-57A290CE556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60103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894-CA3D-4ED8-9F7D-57A290CE556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Calibri" panose="020F0502020204030204" pitchFamily="34" charset="0"/>
              </a:rPr>
              <a:t>Chàng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trai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Phù</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Ủng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Phạm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tướng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Hưng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hai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đánh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đuổi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Nguyên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khỏi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bờ</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cõi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nước</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mệnh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tướng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chiến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tuổi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thù</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khiếp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sợ</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33D1F8ED-B17F-4BEE-AE66-4F840DD5D846}" type="slidenum">
              <a:rPr lang="en-US" smtClean="0"/>
              <a:t>2</a:t>
            </a:fld>
            <a:endParaRPr lang="en-US"/>
          </a:p>
        </p:txBody>
      </p:sp>
    </p:spTree>
    <p:extLst>
      <p:ext uri="{BB962C8B-B14F-4D97-AF65-F5344CB8AC3E}">
        <p14:creationId xmlns:p14="http://schemas.microsoft.com/office/powerpoint/2010/main" val="50241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894-CA3D-4ED8-9F7D-57A290CE556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894-CA3D-4ED8-9F7D-57A290CE556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894-CA3D-4ED8-9F7D-57A290CE556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190222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221177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3373514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2026/2/25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90208972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2026/2/25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17635137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2026/2/25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81288837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2" name="矩形 1"/>
          <p:cNvSpPr/>
          <p:nvPr userDrawn="1"/>
        </p:nvSpPr>
        <p:spPr>
          <a:xfrm>
            <a:off x="312516" y="300942"/>
            <a:ext cx="11528385" cy="6227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562754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81782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21580" cy="359015"/>
          </a:xfrm>
          <a:prstGeom prst="rect">
            <a:avLst/>
          </a:prstGeom>
          <a:noFill/>
        </p:spPr>
        <p:txBody>
          <a:bodyPr wrap="none" lIns="91445" tIns="45723" rIns="91445" bIns="45723">
            <a:spAutoFit/>
          </a:bodyPr>
          <a:lstStyle/>
          <a:p>
            <a:pPr defTabSz="914400">
              <a:defRPr/>
            </a:pPr>
            <a:r>
              <a:rPr lang="zh-CN" altLang="en-US" sz="1735" dirty="0">
                <a:solidFill>
                  <a:schemeClr val="tx1">
                    <a:lumMod val="50000"/>
                    <a:lumOff val="50000"/>
                  </a:schemeClr>
                </a:solidFill>
                <a:latin typeface="Microsoft YaHei" panose="020B0503020204020204" charset="-122"/>
                <a:ea typeface="Microsoft YaHei" panose="020B0503020204020204" charset="-122"/>
                <a:cs typeface="+mn-ea"/>
                <a:sym typeface="+mn-lt"/>
              </a:rPr>
              <a:t>年度工作概述</a:t>
            </a:r>
          </a:p>
        </p:txBody>
      </p:sp>
      <p:sp>
        <p:nvSpPr>
          <p:cNvPr id="4" name="文本框 33"/>
          <p:cNvSpPr txBox="1"/>
          <p:nvPr userDrawn="1"/>
        </p:nvSpPr>
        <p:spPr>
          <a:xfrm>
            <a:off x="353485" y="619993"/>
            <a:ext cx="1899889" cy="277005"/>
          </a:xfrm>
          <a:prstGeom prst="rect">
            <a:avLst/>
          </a:prstGeom>
          <a:noFill/>
        </p:spPr>
        <p:txBody>
          <a:bodyPr wrap="none" lIns="91445" tIns="45723" rIns="91445" bIns="45723">
            <a:spAutoFit/>
          </a:bodyPr>
          <a:lstStyle/>
          <a:p>
            <a:pPr defTabSz="914400">
              <a:defRPr/>
            </a:pPr>
            <a:r>
              <a:rPr lang="en-US" altLang="zh-CN" sz="1200" dirty="0">
                <a:solidFill>
                  <a:schemeClr val="tx1">
                    <a:lumMod val="50000"/>
                    <a:lumOff val="50000"/>
                  </a:schemeClr>
                </a:solidFill>
                <a:cs typeface="+mn-ea"/>
                <a:sym typeface="+mn-lt"/>
              </a:rPr>
              <a:t>Annual work summary</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4400">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2026/2/25</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extLst>
      <p:ext uri="{BB962C8B-B14F-4D97-AF65-F5344CB8AC3E}">
        <p14:creationId xmlns:p14="http://schemas.microsoft.com/office/powerpoint/2010/main" val="123607672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47099"/>
          <a:stretch>
            <a:fillRect/>
          </a:stretch>
        </p:blipFill>
        <p:spPr>
          <a:xfrm>
            <a:off x="0" y="0"/>
            <a:ext cx="12192000" cy="6858000"/>
          </a:xfrm>
          <a:prstGeom prst="rect">
            <a:avLst/>
          </a:prstGeom>
        </p:spPr>
      </p:pic>
    </p:spTree>
    <p:extLst>
      <p:ext uri="{BB962C8B-B14F-4D97-AF65-F5344CB8AC3E}">
        <p14:creationId xmlns:p14="http://schemas.microsoft.com/office/powerpoint/2010/main" val="258846404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47099"/>
          <a:stretch>
            <a:fillRect/>
          </a:stretch>
        </p:blipFill>
        <p:spPr>
          <a:xfrm>
            <a:off x="0" y="0"/>
            <a:ext cx="12192000" cy="6858000"/>
          </a:xfrm>
          <a:prstGeom prst="rect">
            <a:avLst/>
          </a:prstGeom>
        </p:spPr>
      </p:pic>
      <p:sp>
        <p:nvSpPr>
          <p:cNvPr id="8" name="矩形 7" descr="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
          <p:cNvSpPr/>
          <p:nvPr userDrawn="1"/>
        </p:nvSpPr>
        <p:spPr>
          <a:xfrm>
            <a:off x="206901" y="201778"/>
            <a:ext cx="11778197" cy="6454443"/>
          </a:xfrm>
          <a:prstGeom prst="rect">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endParaRPr>
          </a:p>
        </p:txBody>
      </p:sp>
    </p:spTree>
    <p:extLst>
      <p:ext uri="{BB962C8B-B14F-4D97-AF65-F5344CB8AC3E}">
        <p14:creationId xmlns:p14="http://schemas.microsoft.com/office/powerpoint/2010/main" val="4133548554"/>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b="47099"/>
          <a:stretch>
            <a:fillRect/>
          </a:stretch>
        </p:blipFill>
        <p:spPr>
          <a:xfrm>
            <a:off x="0" y="0"/>
            <a:ext cx="12192000" cy="6858000"/>
          </a:xfrm>
          <a:prstGeom prst="rect">
            <a:avLst/>
          </a:prstGeom>
        </p:spPr>
      </p:pic>
      <p:sp>
        <p:nvSpPr>
          <p:cNvPr id="7" name="任意多边形 115" descr="e7d195523061f1c0092ce48a5fc95870a0687ac45bc8b2caB227BFDC40F9DB2B7A559DE97B8BDC6E716585DDCE188C7BF488BAA08C98985C74A3E1B5E305210FABE6A8AE2A6A8AB67019A6860E9B7AF54916ED29C96406914204C2D0CB8222345EEA348478ED4A14896AB9EF0464A23D5009049DF3C3EE38C59E781D518F6BAE5584556BEFA2CF0D25CD09A5D59C5CC1"/>
          <p:cNvSpPr/>
          <p:nvPr userDrawn="1"/>
        </p:nvSpPr>
        <p:spPr>
          <a:xfrm>
            <a:off x="1412868" y="-9991"/>
            <a:ext cx="9366263" cy="6877982"/>
          </a:xfrm>
          <a:custGeom>
            <a:avLst/>
            <a:gdLst>
              <a:gd name="connsiteX0" fmla="*/ 1376638 w 9343606"/>
              <a:gd name="connsiteY0" fmla="*/ 0 h 6861345"/>
              <a:gd name="connsiteX1" fmla="*/ 7966969 w 9343606"/>
              <a:gd name="connsiteY1" fmla="*/ 0 h 6861345"/>
              <a:gd name="connsiteX2" fmla="*/ 7975267 w 9343606"/>
              <a:gd name="connsiteY2" fmla="*/ 8202 h 6861345"/>
              <a:gd name="connsiteX3" fmla="*/ 9343606 w 9343606"/>
              <a:gd name="connsiteY3" fmla="*/ 3432876 h 6861345"/>
              <a:gd name="connsiteX4" fmla="*/ 7975267 w 9343606"/>
              <a:gd name="connsiteY4" fmla="*/ 6857551 h 6861345"/>
              <a:gd name="connsiteX5" fmla="*/ 7971428 w 9343606"/>
              <a:gd name="connsiteY5" fmla="*/ 6861345 h 6861345"/>
              <a:gd name="connsiteX6" fmla="*/ 1372179 w 9343606"/>
              <a:gd name="connsiteY6" fmla="*/ 6861345 h 6861345"/>
              <a:gd name="connsiteX7" fmla="*/ 1368340 w 9343606"/>
              <a:gd name="connsiteY7" fmla="*/ 6857551 h 6861345"/>
              <a:gd name="connsiteX8" fmla="*/ 0 w 9343606"/>
              <a:gd name="connsiteY8" fmla="*/ 3432876 h 6861345"/>
              <a:gd name="connsiteX9" fmla="*/ 1368340 w 9343606"/>
              <a:gd name="connsiteY9" fmla="*/ 8202 h 686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43606" h="6861345">
                <a:moveTo>
                  <a:pt x="1376638" y="0"/>
                </a:moveTo>
                <a:lnTo>
                  <a:pt x="7966969" y="0"/>
                </a:lnTo>
                <a:lnTo>
                  <a:pt x="7975267" y="8202"/>
                </a:lnTo>
                <a:cubicBezTo>
                  <a:pt x="8820697" y="884653"/>
                  <a:pt x="9343606" y="2095458"/>
                  <a:pt x="9343606" y="3432876"/>
                </a:cubicBezTo>
                <a:cubicBezTo>
                  <a:pt x="9343606" y="4770295"/>
                  <a:pt x="8820697" y="5981100"/>
                  <a:pt x="7975267" y="6857551"/>
                </a:cubicBezTo>
                <a:lnTo>
                  <a:pt x="7971428" y="6861345"/>
                </a:lnTo>
                <a:lnTo>
                  <a:pt x="1372179" y="6861345"/>
                </a:lnTo>
                <a:lnTo>
                  <a:pt x="1368340" y="6857551"/>
                </a:lnTo>
                <a:cubicBezTo>
                  <a:pt x="522910" y="5981100"/>
                  <a:pt x="0" y="4770295"/>
                  <a:pt x="0" y="3432876"/>
                </a:cubicBezTo>
                <a:cubicBezTo>
                  <a:pt x="0" y="2095458"/>
                  <a:pt x="522910" y="884653"/>
                  <a:pt x="1368340" y="820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字魂105号-简雅黑" panose="00000500000000000000" pitchFamily="2" charset="-122"/>
              <a:ea typeface="字魂105号-简雅黑" panose="00000500000000000000" pitchFamily="2" charset="-122"/>
            </a:endParaRPr>
          </a:p>
        </p:txBody>
      </p:sp>
    </p:spTree>
    <p:extLst>
      <p:ext uri="{BB962C8B-B14F-4D97-AF65-F5344CB8AC3E}">
        <p14:creationId xmlns:p14="http://schemas.microsoft.com/office/powerpoint/2010/main" val="3152123843"/>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32462" b="76623"/>
          <a:stretch>
            <a:fillRect/>
          </a:stretch>
        </p:blipFill>
        <p:spPr>
          <a:xfrm>
            <a:off x="0" y="0"/>
            <a:ext cx="4162520" cy="2161309"/>
          </a:xfrm>
          <a:prstGeom prst="rect">
            <a:avLst/>
          </a:prstGeom>
        </p:spPr>
      </p:pic>
      <p:pic>
        <p:nvPicPr>
          <p:cNvPr id="14" name="图片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32462" b="76623"/>
          <a:stretch>
            <a:fillRect/>
          </a:stretch>
        </p:blipFill>
        <p:spPr>
          <a:xfrm flipH="1">
            <a:off x="8017747" y="-3047"/>
            <a:ext cx="4174253" cy="2167401"/>
          </a:xfrm>
          <a:prstGeom prst="rect">
            <a:avLst/>
          </a:prstGeom>
        </p:spPr>
      </p:pic>
      <p:grpSp>
        <p:nvGrpSpPr>
          <p:cNvPr id="8" name="组合 12"/>
          <p:cNvGrpSpPr/>
          <p:nvPr userDrawn="1"/>
        </p:nvGrpSpPr>
        <p:grpSpPr>
          <a:xfrm>
            <a:off x="0" y="4874895"/>
            <a:ext cx="12192000" cy="1983105"/>
            <a:chOff x="0" y="3812345"/>
            <a:chExt cx="12192000" cy="3045655"/>
          </a:xfrm>
        </p:grpSpPr>
        <p:pic>
          <p:nvPicPr>
            <p:cNvPr id="12"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t="55590"/>
            <a:stretch>
              <a:fillRect/>
            </a:stretch>
          </p:blipFill>
          <p:spPr>
            <a:xfrm>
              <a:off x="0" y="3812345"/>
              <a:ext cx="6858000" cy="3045655"/>
            </a:xfrm>
            <a:prstGeom prst="rect">
              <a:avLst/>
            </a:prstGeom>
          </p:spPr>
        </p:pic>
        <p:pic>
          <p:nvPicPr>
            <p:cNvPr id="19" name="图片 20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l="22222" t="55590"/>
            <a:stretch>
              <a:fillRect/>
            </a:stretch>
          </p:blipFill>
          <p:spPr>
            <a:xfrm flipH="1">
              <a:off x="6858000" y="3812345"/>
              <a:ext cx="5334000" cy="3045655"/>
            </a:xfrm>
            <a:prstGeom prst="rect">
              <a:avLst/>
            </a:prstGeom>
          </p:spPr>
        </p:pic>
      </p:grpSp>
    </p:spTree>
    <p:extLst>
      <p:ext uri="{BB962C8B-B14F-4D97-AF65-F5344CB8AC3E}">
        <p14:creationId xmlns:p14="http://schemas.microsoft.com/office/powerpoint/2010/main" val="1989202818"/>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B361EC6-CEF7-4AB0-B188-5248CFDC1A13}" type="datetimeFigureOut">
              <a:rPr lang="zh-CN" altLang="en-US" smtClean="0"/>
              <a:t>2026/2/25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98217708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2026/2/25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513030316"/>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B361EC6-CEF7-4AB0-B188-5248CFDC1A13}" type="datetimeFigureOut">
              <a:rPr lang="zh-CN" altLang="en-US" smtClean="0"/>
              <a:t>2026/2/25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356924703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361EC6-CEF7-4AB0-B188-5248CFDC1A13}" type="datetimeFigureOut">
              <a:rPr lang="zh-CN" altLang="en-US" smtClean="0"/>
              <a:t>2026/2/25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51481307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B361EC6-CEF7-4AB0-B188-5248CFDC1A13}" type="datetimeFigureOut">
              <a:rPr lang="zh-CN" altLang="en-US" smtClean="0"/>
              <a:t>2026/2/25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372214096"/>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B361EC6-CEF7-4AB0-B188-5248CFDC1A13}" type="datetimeFigureOut">
              <a:rPr lang="zh-CN" altLang="en-US" smtClean="0"/>
              <a:t>2026/2/25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1339832999"/>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B361EC6-CEF7-4AB0-B188-5248CFDC1A13}" type="datetimeFigureOut">
              <a:rPr lang="zh-CN" altLang="en-US" smtClean="0"/>
              <a:t>2026/2/25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3853220622"/>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B361EC6-CEF7-4AB0-B188-5248CFDC1A13}" type="datetimeFigureOut">
              <a:rPr lang="zh-CN" altLang="en-US" smtClean="0"/>
              <a:t>2026/2/25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1882447469"/>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2"/>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55" name="Google Shape;355;p5"/>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6" name="Google Shape;356;p5"/>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7" name="Google Shape;357;p5"/>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8" name="Google Shape;358;p5"/>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0" name="Google Shape;360;p5"/>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1" name="Google Shape;361;p5"/>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2" name="Google Shape;362;p5"/>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3" name="Google Shape;363;p5"/>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5" name="Google Shape;365;p5"/>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7" name="Google Shape;367;p5"/>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8" name="Google Shape;368;p5"/>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0" name="Google Shape;370;p5"/>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1" name="Google Shape;371;p5"/>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2" name="Google Shape;372;p5"/>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3" name="Google Shape;373;p5"/>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5" name="Google Shape;375;p5"/>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6" name="Google Shape;376;p5"/>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7" name="Google Shape;377;p5"/>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8" name="Google Shape;378;p5"/>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0" name="Google Shape;380;p5"/>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1" name="Google Shape;381;p5"/>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2" name="Google Shape;382;p5"/>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3" name="Google Shape;383;p5"/>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4" name="Google Shape;384;p5"/>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5" name="Google Shape;385;p5"/>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7" name="Google Shape;387;p5"/>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8" name="Google Shape;388;p5"/>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0" name="Google Shape;390;p5"/>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1" name="Google Shape;391;p5"/>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2" name="Google Shape;392;p5"/>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3" name="Google Shape;393;p5"/>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4" name="Google Shape;394;p5"/>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5" name="Google Shape;395;p5"/>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7" name="Google Shape;397;p5"/>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8" name="Google Shape;398;p5"/>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0" name="Google Shape;400;p5"/>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1" name="Google Shape;401;p5"/>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2" name="Google Shape;402;p5"/>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3" name="Google Shape;403;p5"/>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4" name="Google Shape;404;p5"/>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extLst>
      <p:ext uri="{BB962C8B-B14F-4D97-AF65-F5344CB8AC3E}">
        <p14:creationId xmlns:p14="http://schemas.microsoft.com/office/powerpoint/2010/main" val="3853433626"/>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85F7FA6-D00E-43C0-8EA8-FE8465830FDD}" type="datetimeFigureOut">
              <a:rPr lang="zh-CN" altLang="en-US" smtClean="0"/>
              <a:t>2026/2/25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4122039740"/>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85F7FA6-D00E-43C0-8EA8-FE8465830FDD}" type="datetimeFigureOut">
              <a:rPr lang="zh-CN" altLang="en-US" smtClean="0"/>
              <a:t>2026/2/25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780123507"/>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85F7FA6-D00E-43C0-8EA8-FE8465830FDD}" type="datetimeFigureOut">
              <a:rPr lang="zh-CN" altLang="en-US" smtClean="0"/>
              <a:t>2026/2/25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328385056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2026/2/25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710444128"/>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685F7FA6-D00E-43C0-8EA8-FE8465830FDD}" type="datetimeFigureOut">
              <a:rPr lang="zh-CN" altLang="en-US" smtClean="0"/>
              <a:t>2026/2/25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3105521009"/>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85F7FA6-D00E-43C0-8EA8-FE8465830FDD}" type="datetimeFigureOut">
              <a:rPr lang="zh-CN" altLang="en-US" smtClean="0"/>
              <a:t>2026/2/25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3175379607"/>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85F7FA6-D00E-43C0-8EA8-FE8465830FDD}" type="datetimeFigureOut">
              <a:rPr lang="zh-CN" altLang="en-US" smtClean="0"/>
              <a:t>2026/2/25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4128979070"/>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85F7FA6-D00E-43C0-8EA8-FE8465830FDD}" type="datetimeFigureOut">
              <a:rPr lang="zh-CN" altLang="en-US" smtClean="0"/>
              <a:t>2026/2/25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A3D6BA-292A-4106-86C4-0D0E1CAA5B2B}" type="slidenum">
              <a:rPr lang="zh-CN" altLang="en-US" smtClean="0"/>
              <a:t>‹#›</a:t>
            </a:fld>
            <a:endParaRPr lang="zh-CN" altLang="en-US"/>
          </a:p>
        </p:txBody>
      </p:sp>
      <p:pic>
        <p:nvPicPr>
          <p:cNvPr id="5" name="图片 4"/>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t="55590" b="17332"/>
          <a:stretch>
            <a:fillRect/>
          </a:stretch>
        </p:blipFill>
        <p:spPr>
          <a:xfrm>
            <a:off x="0" y="5001065"/>
            <a:ext cx="6858000" cy="1856935"/>
          </a:xfrm>
          <a:prstGeom prst="round1Rect">
            <a:avLst/>
          </a:prstGeom>
        </p:spPr>
      </p:pic>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l="22222" t="55589" b="17333"/>
          <a:stretch>
            <a:fillRect/>
          </a:stretch>
        </p:blipFill>
        <p:spPr>
          <a:xfrm flipH="1">
            <a:off x="6858000" y="5001065"/>
            <a:ext cx="5334000" cy="1856935"/>
          </a:xfrm>
          <a:prstGeom prst="round1Rect">
            <a:avLst/>
          </a:prstGeom>
        </p:spPr>
      </p:pic>
    </p:spTree>
    <p:extLst>
      <p:ext uri="{BB962C8B-B14F-4D97-AF65-F5344CB8AC3E}">
        <p14:creationId xmlns:p14="http://schemas.microsoft.com/office/powerpoint/2010/main" val="936623510"/>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85F7FA6-D00E-43C0-8EA8-FE8465830FDD}" type="datetimeFigureOut">
              <a:rPr lang="zh-CN" altLang="en-US" smtClean="0"/>
              <a:t>2026/2/25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685249631"/>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85F7FA6-D00E-43C0-8EA8-FE8465830FDD}" type="datetimeFigureOut">
              <a:rPr lang="zh-CN" altLang="en-US" smtClean="0"/>
              <a:t>2026/2/25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1553827792"/>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85F7FA6-D00E-43C0-8EA8-FE8465830FDD}" type="datetimeFigureOut">
              <a:rPr lang="zh-CN" altLang="en-US" smtClean="0"/>
              <a:t>2026/2/25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714484831"/>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85F7FA6-D00E-43C0-8EA8-FE8465830FDD}" type="datetimeFigureOut">
              <a:rPr lang="zh-CN" altLang="en-US" smtClean="0"/>
              <a:t>2026/2/25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1169742085"/>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4996860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FDEC7D-F651-4261-BD79-305C6356B85B}"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657036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51456EF-EDA7-466D-90A9-97D47B7037CB}" type="datetimeFigureOut">
              <a:rPr lang="zh-CN" altLang="en-US" smtClean="0"/>
              <a:t>2026/2/25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01565045"/>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DEC7D-F651-4261-BD79-305C6356B85B}"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4622157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FDEC7D-F651-4261-BD79-305C6356B85B}"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896068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FDEC7D-F651-4261-BD79-305C6356B85B}"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3599569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FDEC7D-F651-4261-BD79-305C6356B85B}" type="datetimeFigureOut">
              <a:rPr lang="en-US" smtClean="0"/>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2170557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FDEC7D-F651-4261-BD79-305C6356B85B}" type="datetimeFigureOut">
              <a:rPr lang="en-US" smtClean="0"/>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38785788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DEC7D-F651-4261-BD79-305C6356B85B}" type="datetimeFigureOut">
              <a:rPr lang="en-US" smtClean="0"/>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33400222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FDEC7D-F651-4261-BD79-305C6356B85B}"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23028135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FDEC7D-F651-4261-BD79-305C6356B85B}"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735161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DEC7D-F651-4261-BD79-305C6356B85B}"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62357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DEC7D-F651-4261-BD79-305C6356B85B}"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283210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51456EF-EDA7-466D-90A9-97D47B7037CB}" type="datetimeFigureOut">
              <a:rPr lang="zh-CN" altLang="en-US" smtClean="0"/>
              <a:t>2026/2/25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83230608"/>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49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51456EF-EDA7-466D-90A9-97D47B7037CB}" type="datetimeFigureOut">
              <a:rPr lang="zh-CN" altLang="en-US" smtClean="0"/>
              <a:t>2026/2/25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410645332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1456EF-EDA7-466D-90A9-97D47B7037CB}" type="datetimeFigureOut">
              <a:rPr lang="zh-CN" altLang="en-US" smtClean="0"/>
              <a:t>2026/2/25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0835437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51456EF-EDA7-466D-90A9-97D47B7037CB}" type="datetimeFigureOut">
              <a:rPr lang="zh-CN" altLang="en-US" smtClean="0"/>
              <a:t>2026/2/25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16138350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51456EF-EDA7-466D-90A9-97D47B7037CB}" type="datetimeFigureOut">
              <a:rPr lang="zh-CN" altLang="en-US" smtClean="0"/>
              <a:t>2026/2/25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19663466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5F4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2026/2/25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7" name="Picture 6" descr="A white circle with leaves and blue text&#10;&#10;Description automatically generated">
            <a:extLst>
              <a:ext uri="{FF2B5EF4-FFF2-40B4-BE49-F238E27FC236}">
                <a16:creationId xmlns:a16="http://schemas.microsoft.com/office/drawing/2014/main" id="{3E216EEE-3689-E3B8-823A-9B837B815A9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85508" y="152203"/>
            <a:ext cx="1337231" cy="1337231"/>
          </a:xfrm>
          <a:prstGeom prst="rect">
            <a:avLst/>
          </a:prstGeom>
        </p:spPr>
      </p:pic>
    </p:spTree>
    <p:extLst>
      <p:ext uri="{BB962C8B-B14F-4D97-AF65-F5344CB8AC3E}">
        <p14:creationId xmlns:p14="http://schemas.microsoft.com/office/powerpoint/2010/main" val="3895340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5F4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61EC6-CEF7-4AB0-B188-5248CFDC1A13}" type="datetimeFigureOut">
              <a:rPr lang="zh-CN" altLang="en-US" smtClean="0"/>
              <a:t>2026/2/25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23729698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5F4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F7FA6-D00E-43C0-8EA8-FE8465830FDD}" type="datetimeFigureOut">
              <a:rPr lang="zh-CN" altLang="en-US" smtClean="0"/>
              <a:t>2026/2/25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3D6BA-292A-4106-86C4-0D0E1CAA5B2B}"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0D94FDB0-0755-031B-4947-E6D4CEC283F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85508" y="152203"/>
            <a:ext cx="1337231" cy="1337231"/>
          </a:xfrm>
          <a:prstGeom prst="rect">
            <a:avLst/>
          </a:prstGeom>
        </p:spPr>
      </p:pic>
    </p:spTree>
    <p:extLst>
      <p:ext uri="{BB962C8B-B14F-4D97-AF65-F5344CB8AC3E}">
        <p14:creationId xmlns:p14="http://schemas.microsoft.com/office/powerpoint/2010/main" val="323579826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DEC7D-F651-4261-BD79-305C6356B85B}" type="datetimeFigureOut">
              <a:rPr lang="en-US" smtClean="0"/>
              <a:t>2/25/2026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35867-5342-4512-90B0-6F596D0F7375}" type="slidenum">
              <a:rPr lang="en-US" smtClean="0"/>
              <a:t>‹#›</a:t>
            </a:fld>
            <a:endParaRPr lang="en-US"/>
          </a:p>
        </p:txBody>
      </p:sp>
    </p:spTree>
    <p:extLst>
      <p:ext uri="{BB962C8B-B14F-4D97-AF65-F5344CB8AC3E}">
        <p14:creationId xmlns:p14="http://schemas.microsoft.com/office/powerpoint/2010/main" val="3239265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5.png"/><Relationship Id="rId2" Type="http://schemas.openxmlformats.org/officeDocument/2006/relationships/slideLayout" Target="../slideLayouts/slideLayout27.xml"/><Relationship Id="rId1" Type="http://schemas.openxmlformats.org/officeDocument/2006/relationships/themeOverride" Target="../theme/themeOverride3.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3.xml"/><Relationship Id="rId5" Type="http://schemas.openxmlformats.org/officeDocument/2006/relationships/image" Target="../media/image31.png"/><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7.png"/><Relationship Id="rId2" Type="http://schemas.openxmlformats.org/officeDocument/2006/relationships/slideLayout" Target="../slideLayouts/slideLayout27.xml"/><Relationship Id="rId1" Type="http://schemas.openxmlformats.org/officeDocument/2006/relationships/themeOverride" Target="../theme/themeOverride1.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7.xml"/><Relationship Id="rId1" Type="http://schemas.openxmlformats.org/officeDocument/2006/relationships/themeOverride" Target="../theme/themeOverride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2.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49D4686-C114-47BB-93A8-0AD93B157BC5}"/>
              </a:ext>
            </a:extLst>
          </p:cNvPr>
          <p:cNvSpPr>
            <a:spLocks noChangeArrowheads="1"/>
          </p:cNvSpPr>
          <p:nvPr/>
        </p:nvSpPr>
        <p:spPr bwMode="auto">
          <a:xfrm>
            <a:off x="914400" y="961749"/>
            <a:ext cx="10145186" cy="4553151"/>
          </a:xfrm>
          <a:prstGeom prst="rect">
            <a:avLst/>
          </a:prstGeom>
          <a:solidFill>
            <a:srgbClr val="66FFFF"/>
          </a:solidFill>
          <a:ln>
            <a:noFill/>
          </a:ln>
        </p:spPr>
        <p:txBody>
          <a:bodyPr wrap="none" lIns="108836" tIns="54418" rIns="108836" bIns="5441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en-US" sz="2912" b="0" i="0" u="none" strike="noStrike" kern="1200" cap="none" spc="0" normalizeH="0" baseline="0" noProof="0">
              <a:ln>
                <a:noFill/>
              </a:ln>
              <a:solidFill>
                <a:srgbClr val="FFFF00"/>
              </a:solidFill>
              <a:effectLst/>
              <a:uLnTx/>
              <a:uFillTx/>
              <a:latin typeface="Tahoma" panose="020B0604030504040204" pitchFamily="34" charset="0"/>
              <a:ea typeface="+mn-ea"/>
              <a:cs typeface="+mn-cs"/>
            </a:endParaRPr>
          </a:p>
        </p:txBody>
      </p:sp>
      <p:grpSp>
        <p:nvGrpSpPr>
          <p:cNvPr id="2" name="Group 4">
            <a:extLst>
              <a:ext uri="{FF2B5EF4-FFF2-40B4-BE49-F238E27FC236}">
                <a16:creationId xmlns:a16="http://schemas.microsoft.com/office/drawing/2014/main" id="{7E940B64-6FBC-45F7-B6CF-E11A43F16B19}"/>
              </a:ext>
            </a:extLst>
          </p:cNvPr>
          <p:cNvGrpSpPr>
            <a:grpSpLocks/>
          </p:cNvGrpSpPr>
          <p:nvPr/>
        </p:nvGrpSpPr>
        <p:grpSpPr bwMode="auto">
          <a:xfrm>
            <a:off x="4384085" y="1483410"/>
            <a:ext cx="3603939" cy="2056806"/>
            <a:chOff x="2256" y="1536"/>
            <a:chExt cx="1176" cy="744"/>
          </a:xfrm>
        </p:grpSpPr>
        <p:pic>
          <p:nvPicPr>
            <p:cNvPr id="5132" name="Picture 5" descr="pretty_flower_purple_hb">
              <a:extLst>
                <a:ext uri="{FF2B5EF4-FFF2-40B4-BE49-F238E27FC236}">
                  <a16:creationId xmlns:a16="http://schemas.microsoft.com/office/drawing/2014/main" id="{337F88A5-62FD-467E-9BC0-B92E6D72D38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3" name="Group 6">
              <a:extLst>
                <a:ext uri="{FF2B5EF4-FFF2-40B4-BE49-F238E27FC236}">
                  <a16:creationId xmlns:a16="http://schemas.microsoft.com/office/drawing/2014/main" id="{8DDC33A3-7259-48EA-BAD9-9C19830221CC}"/>
                </a:ext>
              </a:extLst>
            </p:cNvPr>
            <p:cNvGrpSpPr>
              <a:grpSpLocks/>
            </p:cNvGrpSpPr>
            <p:nvPr/>
          </p:nvGrpSpPr>
          <p:grpSpPr bwMode="auto">
            <a:xfrm>
              <a:off x="2256" y="1536"/>
              <a:ext cx="864" cy="744"/>
              <a:chOff x="2256" y="1536"/>
              <a:chExt cx="864" cy="744"/>
            </a:xfrm>
          </p:grpSpPr>
          <p:pic>
            <p:nvPicPr>
              <p:cNvPr id="5134" name="Picture 7" descr="pretty_flower_red_hb">
                <a:extLst>
                  <a:ext uri="{FF2B5EF4-FFF2-40B4-BE49-F238E27FC236}">
                    <a16:creationId xmlns:a16="http://schemas.microsoft.com/office/drawing/2014/main" id="{C5E731D1-B45E-4B22-AFF2-36271E3109D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8" descr="pretty_flower_yellow_hb">
                <a:extLst>
                  <a:ext uri="{FF2B5EF4-FFF2-40B4-BE49-F238E27FC236}">
                    <a16:creationId xmlns:a16="http://schemas.microsoft.com/office/drawing/2014/main" id="{450E618F-09F6-4764-B2AA-075E9329E50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9" descr="pretty_flower_orange_hb">
                <a:extLst>
                  <a:ext uri="{FF2B5EF4-FFF2-40B4-BE49-F238E27FC236}">
                    <a16:creationId xmlns:a16="http://schemas.microsoft.com/office/drawing/2014/main" id="{EEE666EA-DA24-4DB8-B21D-5ABE68369B4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5611" name="Text Box 11">
            <a:extLst>
              <a:ext uri="{FF2B5EF4-FFF2-40B4-BE49-F238E27FC236}">
                <a16:creationId xmlns:a16="http://schemas.microsoft.com/office/drawing/2014/main" id="{043447FE-8F84-4A5C-B174-68CAFFFBD51B}"/>
              </a:ext>
            </a:extLst>
          </p:cNvPr>
          <p:cNvSpPr txBox="1">
            <a:spLocks noChangeArrowheads="1"/>
          </p:cNvSpPr>
          <p:nvPr/>
        </p:nvSpPr>
        <p:spPr bwMode="auto">
          <a:xfrm>
            <a:off x="1266185" y="4406185"/>
            <a:ext cx="9659630" cy="663897"/>
          </a:xfrm>
          <a:prstGeom prst="rect">
            <a:avLst/>
          </a:prstGeom>
          <a:noFill/>
          <a:ln>
            <a:noFill/>
          </a:ln>
        </p:spPr>
        <p:txBody>
          <a:bodyPr wrap="square" lIns="108836" tIns="54418" rIns="108836" bIns="5441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Giáo</a:t>
            </a:r>
            <a:r>
              <a:rPr kumimoji="0" lang="en-US" altLang="en-US"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viên</a:t>
            </a:r>
            <a:r>
              <a:rPr kumimoji="0" lang="en-US" altLang="en-US"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Nguyễn</a:t>
            </a:r>
            <a:r>
              <a:rPr kumimoji="0" lang="en-US" altLang="en-US"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Thị</a:t>
            </a:r>
            <a:r>
              <a:rPr kumimoji="0" lang="en-US" altLang="en-US"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Ngọc</a:t>
            </a:r>
            <a:r>
              <a:rPr kumimoji="0" lang="en-US" altLang="en-US"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Ánh</a:t>
            </a:r>
            <a:endPar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5612" name="Picture 12" descr="3d butterfly">
            <a:extLst>
              <a:ext uri="{FF2B5EF4-FFF2-40B4-BE49-F238E27FC236}">
                <a16:creationId xmlns:a16="http://schemas.microsoft.com/office/drawing/2014/main" id="{4438B48B-7B93-43A6-B6A5-4C7490FFE3A9}"/>
              </a:ext>
            </a:extLst>
          </p:cNvPr>
          <p:cNvPicPr>
            <a:picLocks noChangeAspect="1" noChangeArrowheads="1" noCrop="1"/>
          </p:cNvPicPr>
          <p:nvPr/>
        </p:nvPicPr>
        <p:blipFill>
          <a:blip r:embed="rId7">
            <a:lum bright="70000" contrast="-70000"/>
            <a:grayscl/>
            <a:extLst>
              <a:ext uri="{28A0092B-C50C-407E-A947-70E740481C1C}">
                <a14:useLocalDpi xmlns:a14="http://schemas.microsoft.com/office/drawing/2010/main" val="0"/>
              </a:ext>
            </a:extLst>
          </a:blip>
          <a:srcRect/>
          <a:stretch>
            <a:fillRect/>
          </a:stretch>
        </p:blipFill>
        <p:spPr bwMode="auto">
          <a:xfrm>
            <a:off x="-1887538" y="1143000"/>
            <a:ext cx="1262063"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3" descr="3d butterfly">
            <a:extLst>
              <a:ext uri="{FF2B5EF4-FFF2-40B4-BE49-F238E27FC236}">
                <a16:creationId xmlns:a16="http://schemas.microsoft.com/office/drawing/2014/main" id="{4F7B724D-603F-470D-884C-B6AAFC160765}"/>
              </a:ext>
            </a:extLst>
          </p:cNvPr>
          <p:cNvPicPr>
            <a:picLocks noChangeAspect="1" noChangeArrowheads="1" noCrop="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3004800" y="1066800"/>
            <a:ext cx="12620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WordArt 14">
            <a:extLst>
              <a:ext uri="{FF2B5EF4-FFF2-40B4-BE49-F238E27FC236}">
                <a16:creationId xmlns:a16="http://schemas.microsoft.com/office/drawing/2014/main" id="{276E9C36-1606-438F-8371-870B335A5124}"/>
              </a:ext>
            </a:extLst>
          </p:cNvPr>
          <p:cNvSpPr>
            <a:spLocks noChangeArrowheads="1" noChangeShapeType="1" noTextEdit="1"/>
          </p:cNvSpPr>
          <p:nvPr/>
        </p:nvSpPr>
        <p:spPr bwMode="auto">
          <a:xfrm>
            <a:off x="1716304" y="1483410"/>
            <a:ext cx="8865950" cy="3192109"/>
          </a:xfrm>
          <a:prstGeom prst="rect">
            <a:avLst/>
          </a:prstGeom>
        </p:spPr>
        <p:txBody>
          <a:bodyPr spcFirstLastPara="1" wrap="none" fromWordArt="1">
            <a:prstTxWarp prst="textArchUp">
              <a:avLst>
                <a:gd name="adj" fmla="val 10800004"/>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0" cap="none" spc="0" normalizeH="0" baseline="0" noProof="0" dirty="0">
                <a:ln w="9525">
                  <a:solidFill>
                    <a:srgbClr val="0000FF"/>
                  </a:solidFill>
                  <a:round/>
                  <a:headEnd/>
                  <a:tailEnd/>
                </a:ln>
                <a:solidFill>
                  <a:srgbClr val="0000FF"/>
                </a:solidFill>
                <a:effectLst/>
                <a:uLnTx/>
                <a:uFillTx/>
                <a:latin typeface="Times New Roman" panose="02020603050405020304" pitchFamily="18" charset="0"/>
                <a:ea typeface="+mn-ea"/>
                <a:cs typeface="Times New Roman" panose="02020603050405020304" pitchFamily="18" charset="0"/>
              </a:rPr>
              <a:t>TRƯỜNG TIỂU HỌC </a:t>
            </a:r>
            <a:r>
              <a:rPr kumimoji="0" lang="en-US" sz="3200" b="0" i="0" u="none" strike="noStrike" kern="10" cap="none" spc="0" normalizeH="0" baseline="0" noProof="0" dirty="0">
                <a:ln w="9525">
                  <a:solidFill>
                    <a:srgbClr val="0000FF"/>
                  </a:solidFill>
                  <a:round/>
                  <a:headEnd/>
                  <a:tailEnd/>
                </a:ln>
                <a:solidFill>
                  <a:srgbClr val="0000FF"/>
                </a:solidFill>
                <a:effectLst/>
                <a:uLnTx/>
                <a:uFillTx/>
                <a:latin typeface="Times New Roman" panose="02020603050405020304" pitchFamily="18" charset="0"/>
                <a:ea typeface="+mn-ea"/>
                <a:cs typeface="Times New Roman" panose="02020603050405020304" pitchFamily="18" charset="0"/>
              </a:rPr>
              <a:t>HƯNG ĐẠO</a:t>
            </a:r>
          </a:p>
        </p:txBody>
      </p:sp>
      <p:sp>
        <p:nvSpPr>
          <p:cNvPr id="25615" name="WordArt 15">
            <a:extLst>
              <a:ext uri="{FF2B5EF4-FFF2-40B4-BE49-F238E27FC236}">
                <a16:creationId xmlns:a16="http://schemas.microsoft.com/office/drawing/2014/main" id="{B8E4EA94-EC0D-444A-9202-1B49DC27D5D7}"/>
              </a:ext>
            </a:extLst>
          </p:cNvPr>
          <p:cNvSpPr>
            <a:spLocks noChangeArrowheads="1" noChangeShapeType="1" noTextEdit="1"/>
          </p:cNvSpPr>
          <p:nvPr/>
        </p:nvSpPr>
        <p:spPr bwMode="auto">
          <a:xfrm>
            <a:off x="1557740" y="3453173"/>
            <a:ext cx="9183077" cy="608704"/>
          </a:xfrm>
          <a:prstGeom prst="rect">
            <a:avLst/>
          </a:prstGeom>
        </p:spPr>
        <p:txBody>
          <a:bodyPr wrap="none" lIns="121919" tIns="60959" rIns="121919" bIns="60959"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0" cap="none" spc="0" normalizeH="0" baseline="0" noProof="0" dirty="0">
                <a:ln w="9525">
                  <a:solidFill>
                    <a:srgbClr val="0000CC"/>
                  </a:solidFill>
                  <a:round/>
                  <a:headEnd/>
                  <a:tailEnd/>
                </a:ln>
                <a:solidFill>
                  <a:srgbClr val="FFFF00"/>
                </a:solidFill>
                <a:effectLst>
                  <a:outerShdw dist="35921" dir="2700000" algn="ctr" rotWithShape="0">
                    <a:srgbClr val="C0C0C0">
                      <a:alpha val="79999"/>
                    </a:srgbClr>
                  </a:outerShdw>
                </a:effectLst>
                <a:uLnTx/>
                <a:uFillTx/>
                <a:latin typeface="Times New Roman"/>
                <a:ea typeface="+mn-ea"/>
                <a:cs typeface="Times New Roman"/>
              </a:rPr>
              <a:t>CHÀO MỪNG QUÝ THẦY CÔ ĐẾN THĂM LỚP  4A2</a:t>
            </a:r>
            <a:endParaRPr kumimoji="0" lang="en-US" sz="3200" b="0" i="0" u="none" strike="noStrike" kern="10" cap="none" spc="0" normalizeH="0" baseline="0" noProof="0" dirty="0">
              <a:ln w="9525">
                <a:solidFill>
                  <a:srgbClr val="0000CC"/>
                </a:solidFill>
                <a:round/>
                <a:headEnd/>
                <a:tailEnd/>
              </a:ln>
              <a:solidFill>
                <a:srgbClr val="FF00FF"/>
              </a:solidFill>
              <a:effectLst>
                <a:outerShdw dist="35921" dir="2700000" algn="ctr" rotWithShape="0">
                  <a:srgbClr val="C0C0C0">
                    <a:alpha val="79999"/>
                  </a:srgbClr>
                </a:outerShdw>
              </a:effectLst>
              <a:uLnTx/>
              <a:uFillTx/>
              <a:latin typeface="Times New Roman"/>
              <a:ea typeface="+mn-ea"/>
              <a:cs typeface="Times New Roman"/>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25614"/>
                                        </p:tgtEl>
                                        <p:attrNameLst>
                                          <p:attrName>style.visibility</p:attrName>
                                        </p:attrNameLst>
                                      </p:cBhvr>
                                      <p:to>
                                        <p:strVal val="visible"/>
                                      </p:to>
                                    </p:set>
                                    <p:anim calcmode="lin" valueType="num">
                                      <p:cBhvr>
                                        <p:cTn id="7" dur="1000" fill="hold"/>
                                        <p:tgtEl>
                                          <p:spTgt spid="25614"/>
                                        </p:tgtEl>
                                        <p:attrNameLst>
                                          <p:attrName>ppt_w</p:attrName>
                                        </p:attrNameLst>
                                      </p:cBhvr>
                                      <p:tavLst>
                                        <p:tav tm="0">
                                          <p:val>
                                            <p:fltVal val="0"/>
                                          </p:val>
                                        </p:tav>
                                        <p:tav tm="100000">
                                          <p:val>
                                            <p:strVal val="#ppt_w"/>
                                          </p:val>
                                        </p:tav>
                                      </p:tavLst>
                                    </p:anim>
                                    <p:anim calcmode="lin" valueType="num">
                                      <p:cBhvr>
                                        <p:cTn id="8" dur="1000" fill="hold"/>
                                        <p:tgtEl>
                                          <p:spTgt spid="25614"/>
                                        </p:tgtEl>
                                        <p:attrNameLst>
                                          <p:attrName>ppt_h</p:attrName>
                                        </p:attrNameLst>
                                      </p:cBhvr>
                                      <p:tavLst>
                                        <p:tav tm="0">
                                          <p:val>
                                            <p:fltVal val="0"/>
                                          </p:val>
                                        </p:tav>
                                        <p:tav tm="100000">
                                          <p:val>
                                            <p:strVal val="#ppt_h"/>
                                          </p:val>
                                        </p:tav>
                                      </p:tavLst>
                                    </p:anim>
                                    <p:animEffect transition="in" filter="fade">
                                      <p:cBhvr>
                                        <p:cTn id="9" dur="1000"/>
                                        <p:tgtEl>
                                          <p:spTgt spid="25614"/>
                                        </p:tgtEl>
                                      </p:cBhvr>
                                    </p:animEffec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nodeType="afterGroup">
                            <p:stCondLst>
                              <p:cond delay="1000"/>
                            </p:stCondLst>
                            <p:childTnLst>
                              <p:par>
                                <p:cTn id="14" presetID="25" presetClass="entr" presetSubtype="0" fill="hold" nodeType="afterEffect">
                                  <p:stCondLst>
                                    <p:cond delay="0"/>
                                  </p:stCondLst>
                                  <p:childTnLst>
                                    <p:set>
                                      <p:cBhvr>
                                        <p:cTn id="15" dur="1" fill="hold">
                                          <p:stCondLst>
                                            <p:cond delay="0"/>
                                          </p:stCondLst>
                                        </p:cTn>
                                        <p:tgtEl>
                                          <p:spTgt spid="25615"/>
                                        </p:tgtEl>
                                        <p:attrNameLst>
                                          <p:attrName>style.visibility</p:attrName>
                                        </p:attrNameLst>
                                      </p:cBhvr>
                                      <p:to>
                                        <p:strVal val="visible"/>
                                      </p:to>
                                    </p:set>
                                    <p:anim calcmode="lin" valueType="num">
                                      <p:cBhvr>
                                        <p:cTn id="16" dur="500" decel="50000" fill="hold">
                                          <p:stCondLst>
                                            <p:cond delay="0"/>
                                          </p:stCondLst>
                                        </p:cTn>
                                        <p:tgtEl>
                                          <p:spTgt spid="25615"/>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5615"/>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5615"/>
                                        </p:tgtEl>
                                        <p:attrNameLst>
                                          <p:attrName>ppt_w</p:attrName>
                                        </p:attrNameLst>
                                      </p:cBhvr>
                                      <p:tavLst>
                                        <p:tav tm="0">
                                          <p:val>
                                            <p:strVal val="#ppt_w*.05"/>
                                          </p:val>
                                        </p:tav>
                                        <p:tav tm="100000">
                                          <p:val>
                                            <p:strVal val="#ppt_w"/>
                                          </p:val>
                                        </p:tav>
                                      </p:tavLst>
                                    </p:anim>
                                    <p:anim calcmode="lin" valueType="num">
                                      <p:cBhvr>
                                        <p:cTn id="19" dur="1000" fill="hold"/>
                                        <p:tgtEl>
                                          <p:spTgt spid="25615"/>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5615"/>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5615"/>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5615"/>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5615"/>
                                        </p:tgtEl>
                                      </p:cBhvr>
                                    </p:animEffect>
                                  </p:childTnLst>
                                </p:cTn>
                              </p:par>
                            </p:childTnLst>
                          </p:cTn>
                        </p:par>
                        <p:par>
                          <p:cTn id="24" fill="hold" nodeType="afterGroup">
                            <p:stCondLst>
                              <p:cond delay="2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25611"/>
                                        </p:tgtEl>
                                        <p:attrNameLst>
                                          <p:attrName>style.visibility</p:attrName>
                                        </p:attrNameLst>
                                      </p:cBhvr>
                                      <p:to>
                                        <p:strVal val="visible"/>
                                      </p:to>
                                    </p:set>
                                    <p:anim calcmode="lin" valueType="num">
                                      <p:cBhvr>
                                        <p:cTn id="27" dur="500" fill="hold"/>
                                        <p:tgtEl>
                                          <p:spTgt spid="2561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5611"/>
                                        </p:tgtEl>
                                        <p:attrNameLst>
                                          <p:attrName>ppt_y</p:attrName>
                                        </p:attrNameLst>
                                      </p:cBhvr>
                                      <p:tavLst>
                                        <p:tav tm="0">
                                          <p:val>
                                            <p:strVal val="#ppt_y"/>
                                          </p:val>
                                        </p:tav>
                                        <p:tav tm="100000">
                                          <p:val>
                                            <p:strVal val="#ppt_y"/>
                                          </p:val>
                                        </p:tav>
                                      </p:tavLst>
                                    </p:anim>
                                    <p:anim calcmode="lin" valueType="num">
                                      <p:cBhvr>
                                        <p:cTn id="29" dur="500" fill="hold"/>
                                        <p:tgtEl>
                                          <p:spTgt spid="2561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561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5611"/>
                                        </p:tgtEl>
                                      </p:cBhvr>
                                    </p:animEffect>
                                  </p:childTnLst>
                                </p:cTn>
                              </p:par>
                            </p:childTnLst>
                          </p:cTn>
                        </p:par>
                        <p:par>
                          <p:cTn id="32" fill="hold" nodeType="afterGroup">
                            <p:stCondLst>
                              <p:cond delay="3700"/>
                            </p:stCondLst>
                            <p:childTnLst>
                              <p:par>
                                <p:cTn id="33" presetID="0" presetClass="path" presetSubtype="0" accel="50000" decel="50000" fill="hold" nodeType="afterEffect">
                                  <p:stCondLst>
                                    <p:cond delay="0"/>
                                  </p:stCondLst>
                                  <p:childTnLst>
                                    <p:animMotion origin="layout" path="M -0.12309 0.0067 C -0.18437 0.02219 -0.41475 0.12364 -0.49114 0.09684 C -0.56753 0.07003 -0.52239 -0.1352 -0.58177 -0.15415 C -0.64201 -0.17287 -0.78229 -0.11509 -0.85156 -0.01756 C -0.92118 0.07973 -1.04618 0.2979 -0.99705 0.43079 C -0.94809 0.56344 -0.69201 0.7541 -0.55642 0.77791 C -0.42083 0.80171 -0.24757 0.64179 -0.18298 0.57315 C -0.1184 0.50451 -0.13941 0.38826 -0.16927 0.36561 C -0.19913 0.34296 -0.31979 0.46198 -0.36215 0.43679 C -0.40451 0.4116 -0.41041 0.26138 -0.42309 0.21516 " pathEditMode="relative" rAng="0" ptsTypes="aaaaaaaaaa">
                                      <p:cBhvr>
                                        <p:cTn id="34" dur="5000" fill="hold"/>
                                        <p:tgtEl>
                                          <p:spTgt spid="25613"/>
                                        </p:tgtEl>
                                        <p:attrNameLst>
                                          <p:attrName>ppt_x</p:attrName>
                                          <p:attrName>ppt_y</p:attrName>
                                        </p:attrNameLst>
                                      </p:cBhvr>
                                      <p:rCtr x="-45920" y="30760"/>
                                    </p:animMotion>
                                  </p:childTnLst>
                                </p:cTn>
                              </p:par>
                              <p:par>
                                <p:cTn id="35" presetID="0" presetClass="path" presetSubtype="0" accel="50000" decel="50000" fill="hold" nodeType="withEffect">
                                  <p:stCondLst>
                                    <p:cond delay="0"/>
                                  </p:stCondLst>
                                  <p:childTnLst>
                                    <p:animMotion origin="layout" path="M 0.1066 -0.07003 C 0.1415 -0.05039 0.25105 0.02172 0.3158 0.04737 C 0.38056 0.07349 0.46702 0.11971 0.49497 0.08458 C 0.52292 0.04945 0.43646 -0.11833 0.48334 -0.16294 C 0.53021 -0.20777 0.70695 -0.19298 0.77622 -0.18466 C 0.84549 -0.17634 0.85834 -0.19367 0.89948 -0.11348 C 0.94063 -0.03328 1.05139 0.16339 1.0231 0.29604 C 0.9948 0.4287 0.84428 0.62237 0.72952 0.68222 C 0.61511 0.74162 0.42188 0.68615 0.33681 0.65172 C 0.25157 0.61821 0.23507 0.5394 0.21823 0.47816 C 0.20139 0.41691 0.19688 0.29604 0.23577 0.28449 C 0.27466 0.27293 0.40573 0.39542 0.45191 0.40836 C 0.4981 0.4213 0.5106 0.39657 0.51251 0.36191 C 0.51441 0.32724 0.47379 0.23434 0.46355 0.20083 " pathEditMode="relative" rAng="0" ptsTypes="aaaaaaaaaaaaaa">
                                      <p:cBhvr>
                                        <p:cTn id="36" dur="5000" fill="hold"/>
                                        <p:tgtEl>
                                          <p:spTgt spid="25612"/>
                                        </p:tgtEl>
                                        <p:attrNameLst>
                                          <p:attrName>ppt_x</p:attrName>
                                          <p:attrName>ppt_y</p:attrName>
                                        </p:attrNameLst>
                                      </p:cBhvr>
                                      <p:rCtr x="47240" y="336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0" y="3812345"/>
            <a:ext cx="12192000" cy="3045655"/>
            <a:chOff x="0" y="3812345"/>
            <a:chExt cx="12192000" cy="3045655"/>
          </a:xfrm>
        </p:grpSpPr>
        <p:pic>
          <p:nvPicPr>
            <p:cNvPr id="3"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t="55590"/>
            <a:stretch>
              <a:fillRect/>
            </a:stretch>
          </p:blipFill>
          <p:spPr>
            <a:xfrm>
              <a:off x="0" y="3812345"/>
              <a:ext cx="6858000" cy="3045655"/>
            </a:xfrm>
            <a:prstGeom prst="rect">
              <a:avLst/>
            </a:prstGeom>
          </p:spPr>
        </p:pic>
        <p:pic>
          <p:nvPicPr>
            <p:cNvPr id="201" name="图片 20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l="22222" t="55590"/>
            <a:stretch>
              <a:fillRect/>
            </a:stretch>
          </p:blipFill>
          <p:spPr>
            <a:xfrm flipH="1">
              <a:off x="6858000" y="3812345"/>
              <a:ext cx="5334000" cy="3045655"/>
            </a:xfrm>
            <a:prstGeom prst="rect">
              <a:avLst/>
            </a:prstGeom>
          </p:spPr>
        </p:pic>
      </p:grpSp>
      <p:sp>
        <p:nvSpPr>
          <p:cNvPr id="190" name="îṩ1iďê"/>
          <p:cNvSpPr/>
          <p:nvPr/>
        </p:nvSpPr>
        <p:spPr bwMode="auto">
          <a:xfrm>
            <a:off x="9204826" y="2942563"/>
            <a:ext cx="2052638" cy="787400"/>
          </a:xfrm>
          <a:custGeom>
            <a:avLst/>
            <a:gdLst>
              <a:gd name="T0" fmla="*/ 36 w 622"/>
              <a:gd name="T1" fmla="*/ 187 h 239"/>
              <a:gd name="T2" fmla="*/ 40 w 622"/>
              <a:gd name="T3" fmla="*/ 187 h 239"/>
              <a:gd name="T4" fmla="*/ 40 w 622"/>
              <a:gd name="T5" fmla="*/ 182 h 239"/>
              <a:gd name="T6" fmla="*/ 71 w 622"/>
              <a:gd name="T7" fmla="*/ 150 h 239"/>
              <a:gd name="T8" fmla="*/ 94 w 622"/>
              <a:gd name="T9" fmla="*/ 159 h 239"/>
              <a:gd name="T10" fmla="*/ 121 w 622"/>
              <a:gd name="T11" fmla="*/ 145 h 239"/>
              <a:gd name="T12" fmla="*/ 148 w 622"/>
              <a:gd name="T13" fmla="*/ 158 h 239"/>
              <a:gd name="T14" fmla="*/ 163 w 622"/>
              <a:gd name="T15" fmla="*/ 152 h 239"/>
              <a:gd name="T16" fmla="*/ 164 w 622"/>
              <a:gd name="T17" fmla="*/ 152 h 239"/>
              <a:gd name="T18" fmla="*/ 163 w 622"/>
              <a:gd name="T19" fmla="*/ 149 h 239"/>
              <a:gd name="T20" fmla="*/ 196 w 622"/>
              <a:gd name="T21" fmla="*/ 116 h 239"/>
              <a:gd name="T22" fmla="*/ 216 w 622"/>
              <a:gd name="T23" fmla="*/ 123 h 239"/>
              <a:gd name="T24" fmla="*/ 242 w 622"/>
              <a:gd name="T25" fmla="*/ 102 h 239"/>
              <a:gd name="T26" fmla="*/ 255 w 622"/>
              <a:gd name="T27" fmla="*/ 105 h 239"/>
              <a:gd name="T28" fmla="*/ 255 w 622"/>
              <a:gd name="T29" fmla="*/ 100 h 239"/>
              <a:gd name="T30" fmla="*/ 306 w 622"/>
              <a:gd name="T31" fmla="*/ 49 h 239"/>
              <a:gd name="T32" fmla="*/ 328 w 622"/>
              <a:gd name="T33" fmla="*/ 54 h 239"/>
              <a:gd name="T34" fmla="*/ 388 w 622"/>
              <a:gd name="T35" fmla="*/ 0 h 239"/>
              <a:gd name="T36" fmla="*/ 448 w 622"/>
              <a:gd name="T37" fmla="*/ 59 h 239"/>
              <a:gd name="T38" fmla="*/ 452 w 622"/>
              <a:gd name="T39" fmla="*/ 59 h 239"/>
              <a:gd name="T40" fmla="*/ 498 w 622"/>
              <a:gd name="T41" fmla="*/ 91 h 239"/>
              <a:gd name="T42" fmla="*/ 531 w 622"/>
              <a:gd name="T43" fmla="*/ 126 h 239"/>
              <a:gd name="T44" fmla="*/ 530 w 622"/>
              <a:gd name="T45" fmla="*/ 136 h 239"/>
              <a:gd name="T46" fmla="*/ 542 w 622"/>
              <a:gd name="T47" fmla="*/ 134 h 239"/>
              <a:gd name="T48" fmla="*/ 582 w 622"/>
              <a:gd name="T49" fmla="*/ 174 h 239"/>
              <a:gd name="T50" fmla="*/ 579 w 622"/>
              <a:gd name="T51" fmla="*/ 188 h 239"/>
              <a:gd name="T52" fmla="*/ 586 w 622"/>
              <a:gd name="T53" fmla="*/ 187 h 239"/>
              <a:gd name="T54" fmla="*/ 622 w 622"/>
              <a:gd name="T55" fmla="*/ 213 h 239"/>
              <a:gd name="T56" fmla="*/ 592 w 622"/>
              <a:gd name="T57" fmla="*/ 239 h 239"/>
              <a:gd name="T58" fmla="*/ 592 w 622"/>
              <a:gd name="T59" fmla="*/ 239 h 239"/>
              <a:gd name="T60" fmla="*/ 36 w 622"/>
              <a:gd name="T61" fmla="*/ 239 h 239"/>
              <a:gd name="T62" fmla="*/ 0 w 622"/>
              <a:gd name="T63" fmla="*/ 213 h 239"/>
              <a:gd name="T64" fmla="*/ 36 w 622"/>
              <a:gd name="T65" fmla="*/ 18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2" h="239">
                <a:moveTo>
                  <a:pt x="36" y="187"/>
                </a:moveTo>
                <a:cubicBezTo>
                  <a:pt x="38" y="187"/>
                  <a:pt x="39" y="187"/>
                  <a:pt x="40" y="187"/>
                </a:cubicBezTo>
                <a:cubicBezTo>
                  <a:pt x="40" y="186"/>
                  <a:pt x="40" y="184"/>
                  <a:pt x="40" y="182"/>
                </a:cubicBezTo>
                <a:cubicBezTo>
                  <a:pt x="40" y="164"/>
                  <a:pt x="54" y="150"/>
                  <a:pt x="71" y="150"/>
                </a:cubicBezTo>
                <a:cubicBezTo>
                  <a:pt x="80" y="150"/>
                  <a:pt x="88" y="154"/>
                  <a:pt x="94" y="159"/>
                </a:cubicBezTo>
                <a:cubicBezTo>
                  <a:pt x="100" y="151"/>
                  <a:pt x="110" y="145"/>
                  <a:pt x="121" y="145"/>
                </a:cubicBezTo>
                <a:cubicBezTo>
                  <a:pt x="132" y="145"/>
                  <a:pt x="142" y="150"/>
                  <a:pt x="148" y="158"/>
                </a:cubicBezTo>
                <a:cubicBezTo>
                  <a:pt x="152" y="155"/>
                  <a:pt x="157" y="152"/>
                  <a:pt x="163" y="152"/>
                </a:cubicBezTo>
                <a:cubicBezTo>
                  <a:pt x="163" y="152"/>
                  <a:pt x="163" y="152"/>
                  <a:pt x="164" y="152"/>
                </a:cubicBezTo>
                <a:cubicBezTo>
                  <a:pt x="164" y="151"/>
                  <a:pt x="163" y="150"/>
                  <a:pt x="163" y="149"/>
                </a:cubicBezTo>
                <a:cubicBezTo>
                  <a:pt x="163" y="131"/>
                  <a:pt x="178" y="116"/>
                  <a:pt x="196" y="116"/>
                </a:cubicBezTo>
                <a:cubicBezTo>
                  <a:pt x="203" y="116"/>
                  <a:pt x="210" y="119"/>
                  <a:pt x="216" y="123"/>
                </a:cubicBezTo>
                <a:cubicBezTo>
                  <a:pt x="219" y="111"/>
                  <a:pt x="229" y="102"/>
                  <a:pt x="242" y="102"/>
                </a:cubicBezTo>
                <a:cubicBezTo>
                  <a:pt x="247" y="102"/>
                  <a:pt x="251" y="103"/>
                  <a:pt x="255" y="105"/>
                </a:cubicBezTo>
                <a:cubicBezTo>
                  <a:pt x="255" y="103"/>
                  <a:pt x="255" y="101"/>
                  <a:pt x="255" y="100"/>
                </a:cubicBezTo>
                <a:cubicBezTo>
                  <a:pt x="255" y="71"/>
                  <a:pt x="277" y="49"/>
                  <a:pt x="306" y="49"/>
                </a:cubicBezTo>
                <a:cubicBezTo>
                  <a:pt x="314" y="49"/>
                  <a:pt x="321" y="51"/>
                  <a:pt x="328" y="54"/>
                </a:cubicBezTo>
                <a:cubicBezTo>
                  <a:pt x="331" y="24"/>
                  <a:pt x="357" y="0"/>
                  <a:pt x="388" y="0"/>
                </a:cubicBezTo>
                <a:cubicBezTo>
                  <a:pt x="421" y="0"/>
                  <a:pt x="448" y="27"/>
                  <a:pt x="448" y="59"/>
                </a:cubicBezTo>
                <a:cubicBezTo>
                  <a:pt x="450" y="59"/>
                  <a:pt x="451" y="59"/>
                  <a:pt x="452" y="59"/>
                </a:cubicBezTo>
                <a:cubicBezTo>
                  <a:pt x="473" y="59"/>
                  <a:pt x="491" y="72"/>
                  <a:pt x="498" y="91"/>
                </a:cubicBezTo>
                <a:cubicBezTo>
                  <a:pt x="516" y="92"/>
                  <a:pt x="531" y="107"/>
                  <a:pt x="531" y="126"/>
                </a:cubicBezTo>
                <a:cubicBezTo>
                  <a:pt x="531" y="129"/>
                  <a:pt x="530" y="133"/>
                  <a:pt x="530" y="136"/>
                </a:cubicBezTo>
                <a:cubicBezTo>
                  <a:pt x="534" y="135"/>
                  <a:pt x="538" y="134"/>
                  <a:pt x="542" y="134"/>
                </a:cubicBezTo>
                <a:cubicBezTo>
                  <a:pt x="564" y="134"/>
                  <a:pt x="582" y="152"/>
                  <a:pt x="582" y="174"/>
                </a:cubicBezTo>
                <a:cubicBezTo>
                  <a:pt x="582" y="179"/>
                  <a:pt x="581" y="183"/>
                  <a:pt x="579" y="188"/>
                </a:cubicBezTo>
                <a:cubicBezTo>
                  <a:pt x="581" y="187"/>
                  <a:pt x="584" y="187"/>
                  <a:pt x="586" y="187"/>
                </a:cubicBezTo>
                <a:cubicBezTo>
                  <a:pt x="606" y="187"/>
                  <a:pt x="622" y="199"/>
                  <a:pt x="622" y="213"/>
                </a:cubicBezTo>
                <a:cubicBezTo>
                  <a:pt x="622" y="226"/>
                  <a:pt x="609" y="237"/>
                  <a:pt x="592" y="239"/>
                </a:cubicBezTo>
                <a:cubicBezTo>
                  <a:pt x="592" y="239"/>
                  <a:pt x="592" y="239"/>
                  <a:pt x="592" y="239"/>
                </a:cubicBezTo>
                <a:cubicBezTo>
                  <a:pt x="36" y="239"/>
                  <a:pt x="36" y="239"/>
                  <a:pt x="36" y="239"/>
                </a:cubicBezTo>
                <a:cubicBezTo>
                  <a:pt x="16" y="239"/>
                  <a:pt x="0" y="228"/>
                  <a:pt x="0" y="213"/>
                </a:cubicBezTo>
                <a:cubicBezTo>
                  <a:pt x="0" y="199"/>
                  <a:pt x="16" y="187"/>
                  <a:pt x="36" y="187"/>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191" name="íşļîďe"/>
          <p:cNvSpPr/>
          <p:nvPr/>
        </p:nvSpPr>
        <p:spPr bwMode="auto">
          <a:xfrm>
            <a:off x="7967662" y="1475578"/>
            <a:ext cx="1139762" cy="436851"/>
          </a:xfrm>
          <a:custGeom>
            <a:avLst/>
            <a:gdLst>
              <a:gd name="T0" fmla="*/ 445 w 472"/>
              <a:gd name="T1" fmla="*/ 142 h 181"/>
              <a:gd name="T2" fmla="*/ 442 w 472"/>
              <a:gd name="T3" fmla="*/ 142 h 181"/>
              <a:gd name="T4" fmla="*/ 442 w 472"/>
              <a:gd name="T5" fmla="*/ 138 h 181"/>
              <a:gd name="T6" fmla="*/ 418 w 472"/>
              <a:gd name="T7" fmla="*/ 114 h 181"/>
              <a:gd name="T8" fmla="*/ 401 w 472"/>
              <a:gd name="T9" fmla="*/ 120 h 181"/>
              <a:gd name="T10" fmla="*/ 380 w 472"/>
              <a:gd name="T11" fmla="*/ 110 h 181"/>
              <a:gd name="T12" fmla="*/ 360 w 472"/>
              <a:gd name="T13" fmla="*/ 120 h 181"/>
              <a:gd name="T14" fmla="*/ 349 w 472"/>
              <a:gd name="T15" fmla="*/ 115 h 181"/>
              <a:gd name="T16" fmla="*/ 348 w 472"/>
              <a:gd name="T17" fmla="*/ 115 h 181"/>
              <a:gd name="T18" fmla="*/ 348 w 472"/>
              <a:gd name="T19" fmla="*/ 112 h 181"/>
              <a:gd name="T20" fmla="*/ 324 w 472"/>
              <a:gd name="T21" fmla="*/ 88 h 181"/>
              <a:gd name="T22" fmla="*/ 308 w 472"/>
              <a:gd name="T23" fmla="*/ 93 h 181"/>
              <a:gd name="T24" fmla="*/ 288 w 472"/>
              <a:gd name="T25" fmla="*/ 77 h 181"/>
              <a:gd name="T26" fmla="*/ 279 w 472"/>
              <a:gd name="T27" fmla="*/ 79 h 181"/>
              <a:gd name="T28" fmla="*/ 279 w 472"/>
              <a:gd name="T29" fmla="*/ 75 h 181"/>
              <a:gd name="T30" fmla="*/ 240 w 472"/>
              <a:gd name="T31" fmla="*/ 36 h 181"/>
              <a:gd name="T32" fmla="*/ 223 w 472"/>
              <a:gd name="T33" fmla="*/ 40 h 181"/>
              <a:gd name="T34" fmla="*/ 178 w 472"/>
              <a:gd name="T35" fmla="*/ 0 h 181"/>
              <a:gd name="T36" fmla="*/ 132 w 472"/>
              <a:gd name="T37" fmla="*/ 45 h 181"/>
              <a:gd name="T38" fmla="*/ 129 w 472"/>
              <a:gd name="T39" fmla="*/ 44 h 181"/>
              <a:gd name="T40" fmla="*/ 94 w 472"/>
              <a:gd name="T41" fmla="*/ 69 h 181"/>
              <a:gd name="T42" fmla="*/ 69 w 472"/>
              <a:gd name="T43" fmla="*/ 95 h 181"/>
              <a:gd name="T44" fmla="*/ 70 w 472"/>
              <a:gd name="T45" fmla="*/ 103 h 181"/>
              <a:gd name="T46" fmla="*/ 61 w 472"/>
              <a:gd name="T47" fmla="*/ 101 h 181"/>
              <a:gd name="T48" fmla="*/ 30 w 472"/>
              <a:gd name="T49" fmla="*/ 131 h 181"/>
              <a:gd name="T50" fmla="*/ 32 w 472"/>
              <a:gd name="T51" fmla="*/ 142 h 181"/>
              <a:gd name="T52" fmla="*/ 27 w 472"/>
              <a:gd name="T53" fmla="*/ 142 h 181"/>
              <a:gd name="T54" fmla="*/ 0 w 472"/>
              <a:gd name="T55" fmla="*/ 162 h 181"/>
              <a:gd name="T56" fmla="*/ 22 w 472"/>
              <a:gd name="T57" fmla="*/ 181 h 181"/>
              <a:gd name="T58" fmla="*/ 22 w 472"/>
              <a:gd name="T59" fmla="*/ 181 h 181"/>
              <a:gd name="T60" fmla="*/ 445 w 472"/>
              <a:gd name="T61" fmla="*/ 181 h 181"/>
              <a:gd name="T62" fmla="*/ 472 w 472"/>
              <a:gd name="T63" fmla="*/ 162 h 181"/>
              <a:gd name="T64" fmla="*/ 445 w 472"/>
              <a:gd name="T65" fmla="*/ 1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2" h="181">
                <a:moveTo>
                  <a:pt x="445" y="142"/>
                </a:moveTo>
                <a:cubicBezTo>
                  <a:pt x="444" y="142"/>
                  <a:pt x="443" y="142"/>
                  <a:pt x="442" y="142"/>
                </a:cubicBezTo>
                <a:cubicBezTo>
                  <a:pt x="442" y="140"/>
                  <a:pt x="442" y="139"/>
                  <a:pt x="442" y="138"/>
                </a:cubicBezTo>
                <a:cubicBezTo>
                  <a:pt x="442" y="124"/>
                  <a:pt x="432" y="114"/>
                  <a:pt x="418" y="114"/>
                </a:cubicBezTo>
                <a:cubicBezTo>
                  <a:pt x="412" y="114"/>
                  <a:pt x="406" y="116"/>
                  <a:pt x="401" y="120"/>
                </a:cubicBezTo>
                <a:cubicBezTo>
                  <a:pt x="397" y="114"/>
                  <a:pt x="389" y="110"/>
                  <a:pt x="380" y="110"/>
                </a:cubicBezTo>
                <a:cubicBezTo>
                  <a:pt x="372" y="110"/>
                  <a:pt x="364" y="114"/>
                  <a:pt x="360" y="120"/>
                </a:cubicBezTo>
                <a:cubicBezTo>
                  <a:pt x="357" y="117"/>
                  <a:pt x="353" y="115"/>
                  <a:pt x="349" y="115"/>
                </a:cubicBezTo>
                <a:cubicBezTo>
                  <a:pt x="348" y="115"/>
                  <a:pt x="348" y="115"/>
                  <a:pt x="348" y="115"/>
                </a:cubicBezTo>
                <a:cubicBezTo>
                  <a:pt x="348" y="114"/>
                  <a:pt x="348" y="113"/>
                  <a:pt x="348" y="112"/>
                </a:cubicBezTo>
                <a:cubicBezTo>
                  <a:pt x="348" y="99"/>
                  <a:pt x="337" y="88"/>
                  <a:pt x="324" y="88"/>
                </a:cubicBezTo>
                <a:cubicBezTo>
                  <a:pt x="318" y="88"/>
                  <a:pt x="313" y="90"/>
                  <a:pt x="308" y="93"/>
                </a:cubicBezTo>
                <a:cubicBezTo>
                  <a:pt x="306" y="84"/>
                  <a:pt x="298" y="77"/>
                  <a:pt x="288" y="77"/>
                </a:cubicBezTo>
                <a:cubicBezTo>
                  <a:pt x="285" y="77"/>
                  <a:pt x="282" y="78"/>
                  <a:pt x="279" y="79"/>
                </a:cubicBezTo>
                <a:cubicBezTo>
                  <a:pt x="279" y="78"/>
                  <a:pt x="279" y="77"/>
                  <a:pt x="279" y="75"/>
                </a:cubicBezTo>
                <a:cubicBezTo>
                  <a:pt x="279" y="54"/>
                  <a:pt x="262" y="36"/>
                  <a:pt x="240" y="36"/>
                </a:cubicBezTo>
                <a:cubicBezTo>
                  <a:pt x="234" y="36"/>
                  <a:pt x="228" y="38"/>
                  <a:pt x="223" y="40"/>
                </a:cubicBezTo>
                <a:cubicBezTo>
                  <a:pt x="221" y="18"/>
                  <a:pt x="201" y="0"/>
                  <a:pt x="178" y="0"/>
                </a:cubicBezTo>
                <a:cubicBezTo>
                  <a:pt x="153" y="0"/>
                  <a:pt x="132" y="20"/>
                  <a:pt x="132" y="45"/>
                </a:cubicBezTo>
                <a:cubicBezTo>
                  <a:pt x="131" y="45"/>
                  <a:pt x="130" y="44"/>
                  <a:pt x="129" y="44"/>
                </a:cubicBezTo>
                <a:cubicBezTo>
                  <a:pt x="113" y="44"/>
                  <a:pt x="99" y="54"/>
                  <a:pt x="94" y="69"/>
                </a:cubicBezTo>
                <a:cubicBezTo>
                  <a:pt x="80" y="69"/>
                  <a:pt x="69" y="81"/>
                  <a:pt x="69" y="95"/>
                </a:cubicBezTo>
                <a:cubicBezTo>
                  <a:pt x="69" y="98"/>
                  <a:pt x="69" y="100"/>
                  <a:pt x="70" y="103"/>
                </a:cubicBezTo>
                <a:cubicBezTo>
                  <a:pt x="67" y="102"/>
                  <a:pt x="64" y="101"/>
                  <a:pt x="61" y="101"/>
                </a:cubicBezTo>
                <a:cubicBezTo>
                  <a:pt x="44" y="101"/>
                  <a:pt x="30" y="115"/>
                  <a:pt x="30" y="131"/>
                </a:cubicBezTo>
                <a:cubicBezTo>
                  <a:pt x="30" y="135"/>
                  <a:pt x="31" y="139"/>
                  <a:pt x="32" y="142"/>
                </a:cubicBezTo>
                <a:cubicBezTo>
                  <a:pt x="31" y="142"/>
                  <a:pt x="29" y="142"/>
                  <a:pt x="27" y="142"/>
                </a:cubicBezTo>
                <a:cubicBezTo>
                  <a:pt x="12" y="142"/>
                  <a:pt x="0" y="151"/>
                  <a:pt x="0" y="162"/>
                </a:cubicBezTo>
                <a:cubicBezTo>
                  <a:pt x="0" y="171"/>
                  <a:pt x="10" y="179"/>
                  <a:pt x="22" y="181"/>
                </a:cubicBezTo>
                <a:cubicBezTo>
                  <a:pt x="22" y="181"/>
                  <a:pt x="22" y="181"/>
                  <a:pt x="22" y="181"/>
                </a:cubicBezTo>
                <a:cubicBezTo>
                  <a:pt x="445" y="181"/>
                  <a:pt x="445" y="181"/>
                  <a:pt x="445" y="181"/>
                </a:cubicBezTo>
                <a:cubicBezTo>
                  <a:pt x="460" y="181"/>
                  <a:pt x="472" y="172"/>
                  <a:pt x="472" y="162"/>
                </a:cubicBezTo>
                <a:cubicBezTo>
                  <a:pt x="472" y="151"/>
                  <a:pt x="460" y="142"/>
                  <a:pt x="445" y="142"/>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194" name="îSḷide"/>
          <p:cNvSpPr/>
          <p:nvPr/>
        </p:nvSpPr>
        <p:spPr bwMode="auto">
          <a:xfrm>
            <a:off x="3448050" y="905669"/>
            <a:ext cx="492125" cy="379413"/>
          </a:xfrm>
          <a:custGeom>
            <a:avLst/>
            <a:gdLst>
              <a:gd name="T0" fmla="*/ 142 w 149"/>
              <a:gd name="T1" fmla="*/ 113 h 115"/>
              <a:gd name="T2" fmla="*/ 53 w 149"/>
              <a:gd name="T3" fmla="*/ 77 h 115"/>
              <a:gd name="T4" fmla="*/ 35 w 149"/>
              <a:gd name="T5" fmla="*/ 12 h 115"/>
              <a:gd name="T6" fmla="*/ 148 w 149"/>
              <a:gd name="T7" fmla="*/ 108 h 115"/>
              <a:gd name="T8" fmla="*/ 142 w 149"/>
              <a:gd name="T9" fmla="*/ 113 h 115"/>
            </a:gdLst>
            <a:ahLst/>
            <a:cxnLst>
              <a:cxn ang="0">
                <a:pos x="T0" y="T1"/>
              </a:cxn>
              <a:cxn ang="0">
                <a:pos x="T2" y="T3"/>
              </a:cxn>
              <a:cxn ang="0">
                <a:pos x="T4" y="T5"/>
              </a:cxn>
              <a:cxn ang="0">
                <a:pos x="T6" y="T7"/>
              </a:cxn>
              <a:cxn ang="0">
                <a:pos x="T8" y="T9"/>
              </a:cxn>
            </a:cxnLst>
            <a:rect l="0" t="0" r="r" b="b"/>
            <a:pathLst>
              <a:path w="149" h="115">
                <a:moveTo>
                  <a:pt x="142" y="113"/>
                </a:moveTo>
                <a:cubicBezTo>
                  <a:pt x="128" y="104"/>
                  <a:pt x="101" y="89"/>
                  <a:pt x="53" y="77"/>
                </a:cubicBezTo>
                <a:cubicBezTo>
                  <a:pt x="0" y="60"/>
                  <a:pt x="14" y="21"/>
                  <a:pt x="35" y="12"/>
                </a:cubicBezTo>
                <a:cubicBezTo>
                  <a:pt x="62" y="0"/>
                  <a:pt x="127" y="33"/>
                  <a:pt x="148" y="108"/>
                </a:cubicBezTo>
                <a:cubicBezTo>
                  <a:pt x="149" y="112"/>
                  <a:pt x="145" y="115"/>
                  <a:pt x="142" y="113"/>
                </a:cubicBezTo>
                <a:close/>
              </a:path>
            </a:pathLst>
          </a:custGeom>
          <a:solidFill>
            <a:srgbClr val="9FACE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195" name="íśḻîḋe"/>
          <p:cNvSpPr/>
          <p:nvPr/>
        </p:nvSpPr>
        <p:spPr bwMode="auto">
          <a:xfrm>
            <a:off x="3429000" y="1254919"/>
            <a:ext cx="342900" cy="207963"/>
          </a:xfrm>
          <a:custGeom>
            <a:avLst/>
            <a:gdLst>
              <a:gd name="T0" fmla="*/ 101 w 104"/>
              <a:gd name="T1" fmla="*/ 34 h 63"/>
              <a:gd name="T2" fmla="*/ 42 w 104"/>
              <a:gd name="T3" fmla="*/ 51 h 63"/>
              <a:gd name="T4" fmla="*/ 7 w 104"/>
              <a:gd name="T5" fmla="*/ 25 h 63"/>
              <a:gd name="T6" fmla="*/ 102 w 104"/>
              <a:gd name="T7" fmla="*/ 29 h 63"/>
              <a:gd name="T8" fmla="*/ 101 w 104"/>
              <a:gd name="T9" fmla="*/ 34 h 63"/>
            </a:gdLst>
            <a:ahLst/>
            <a:cxnLst>
              <a:cxn ang="0">
                <a:pos x="T0" y="T1"/>
              </a:cxn>
              <a:cxn ang="0">
                <a:pos x="T2" y="T3"/>
              </a:cxn>
              <a:cxn ang="0">
                <a:pos x="T4" y="T5"/>
              </a:cxn>
              <a:cxn ang="0">
                <a:pos x="T6" y="T7"/>
              </a:cxn>
              <a:cxn ang="0">
                <a:pos x="T8" y="T9"/>
              </a:cxn>
            </a:cxnLst>
            <a:rect l="0" t="0" r="r" b="b"/>
            <a:pathLst>
              <a:path w="104" h="63">
                <a:moveTo>
                  <a:pt x="101" y="34"/>
                </a:moveTo>
                <a:cubicBezTo>
                  <a:pt x="91" y="35"/>
                  <a:pt x="71" y="38"/>
                  <a:pt x="42" y="51"/>
                </a:cubicBezTo>
                <a:cubicBezTo>
                  <a:pt x="9" y="63"/>
                  <a:pt x="0" y="38"/>
                  <a:pt x="7" y="25"/>
                </a:cubicBezTo>
                <a:cubicBezTo>
                  <a:pt x="16" y="8"/>
                  <a:pt x="62" y="0"/>
                  <a:pt x="102" y="29"/>
                </a:cubicBezTo>
                <a:cubicBezTo>
                  <a:pt x="104" y="31"/>
                  <a:pt x="103" y="34"/>
                  <a:pt x="101" y="34"/>
                </a:cubicBezTo>
                <a:close/>
              </a:path>
            </a:pathLst>
          </a:custGeom>
          <a:solidFill>
            <a:srgbClr val="9FACE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196" name="is1ïḑe"/>
          <p:cNvSpPr/>
          <p:nvPr/>
        </p:nvSpPr>
        <p:spPr bwMode="auto">
          <a:xfrm>
            <a:off x="7500938" y="3829844"/>
            <a:ext cx="465138" cy="415925"/>
          </a:xfrm>
          <a:custGeom>
            <a:avLst/>
            <a:gdLst>
              <a:gd name="T0" fmla="*/ 8 w 141"/>
              <a:gd name="T1" fmla="*/ 3 h 126"/>
              <a:gd name="T2" fmla="*/ 91 w 141"/>
              <a:gd name="T3" fmla="*/ 51 h 126"/>
              <a:gd name="T4" fmla="*/ 98 w 141"/>
              <a:gd name="T5" fmla="*/ 118 h 126"/>
              <a:gd name="T6" fmla="*/ 1 w 141"/>
              <a:gd name="T7" fmla="*/ 7 h 126"/>
              <a:gd name="T8" fmla="*/ 8 w 141"/>
              <a:gd name="T9" fmla="*/ 3 h 126"/>
            </a:gdLst>
            <a:ahLst/>
            <a:cxnLst>
              <a:cxn ang="0">
                <a:pos x="T0" y="T1"/>
              </a:cxn>
              <a:cxn ang="0">
                <a:pos x="T2" y="T3"/>
              </a:cxn>
              <a:cxn ang="0">
                <a:pos x="T4" y="T5"/>
              </a:cxn>
              <a:cxn ang="0">
                <a:pos x="T6" y="T7"/>
              </a:cxn>
              <a:cxn ang="0">
                <a:pos x="T8" y="T9"/>
              </a:cxn>
            </a:cxnLst>
            <a:rect l="0" t="0" r="r" b="b"/>
            <a:pathLst>
              <a:path w="141" h="126">
                <a:moveTo>
                  <a:pt x="8" y="3"/>
                </a:moveTo>
                <a:cubicBezTo>
                  <a:pt x="20" y="13"/>
                  <a:pt x="45" y="33"/>
                  <a:pt x="91" y="51"/>
                </a:cubicBezTo>
                <a:cubicBezTo>
                  <a:pt x="141" y="75"/>
                  <a:pt x="121" y="112"/>
                  <a:pt x="98" y="118"/>
                </a:cubicBezTo>
                <a:cubicBezTo>
                  <a:pt x="70" y="126"/>
                  <a:pt x="11" y="83"/>
                  <a:pt x="1" y="7"/>
                </a:cubicBezTo>
                <a:cubicBezTo>
                  <a:pt x="0" y="2"/>
                  <a:pt x="5" y="0"/>
                  <a:pt x="8" y="3"/>
                </a:cubicBezTo>
                <a:close/>
              </a:path>
            </a:pathLst>
          </a:custGeom>
          <a:solidFill>
            <a:srgbClr val="9FACE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197" name="îSḷîḑe"/>
          <p:cNvSpPr/>
          <p:nvPr/>
        </p:nvSpPr>
        <p:spPr bwMode="auto">
          <a:xfrm>
            <a:off x="7678738" y="3720306"/>
            <a:ext cx="342900" cy="182563"/>
          </a:xfrm>
          <a:custGeom>
            <a:avLst/>
            <a:gdLst>
              <a:gd name="T0" fmla="*/ 4 w 104"/>
              <a:gd name="T1" fmla="*/ 15 h 55"/>
              <a:gd name="T2" fmla="*/ 65 w 104"/>
              <a:gd name="T3" fmla="*/ 7 h 55"/>
              <a:gd name="T4" fmla="*/ 95 w 104"/>
              <a:gd name="T5" fmla="*/ 38 h 55"/>
              <a:gd name="T6" fmla="*/ 2 w 104"/>
              <a:gd name="T7" fmla="*/ 20 h 55"/>
              <a:gd name="T8" fmla="*/ 4 w 104"/>
              <a:gd name="T9" fmla="*/ 15 h 55"/>
            </a:gdLst>
            <a:ahLst/>
            <a:cxnLst>
              <a:cxn ang="0">
                <a:pos x="T0" y="T1"/>
              </a:cxn>
              <a:cxn ang="0">
                <a:pos x="T2" y="T3"/>
              </a:cxn>
              <a:cxn ang="0">
                <a:pos x="T4" y="T5"/>
              </a:cxn>
              <a:cxn ang="0">
                <a:pos x="T6" y="T7"/>
              </a:cxn>
              <a:cxn ang="0">
                <a:pos x="T8" y="T9"/>
              </a:cxn>
            </a:cxnLst>
            <a:rect l="0" t="0" r="r" b="b"/>
            <a:pathLst>
              <a:path w="104" h="55">
                <a:moveTo>
                  <a:pt x="4" y="15"/>
                </a:moveTo>
                <a:cubicBezTo>
                  <a:pt x="15" y="16"/>
                  <a:pt x="35" y="16"/>
                  <a:pt x="65" y="7"/>
                </a:cubicBezTo>
                <a:cubicBezTo>
                  <a:pt x="100" y="0"/>
                  <a:pt x="104" y="26"/>
                  <a:pt x="95" y="38"/>
                </a:cubicBezTo>
                <a:cubicBezTo>
                  <a:pt x="84" y="54"/>
                  <a:pt x="37" y="55"/>
                  <a:pt x="2" y="20"/>
                </a:cubicBezTo>
                <a:cubicBezTo>
                  <a:pt x="0" y="18"/>
                  <a:pt x="2" y="15"/>
                  <a:pt x="4" y="15"/>
                </a:cubicBezTo>
                <a:close/>
              </a:path>
            </a:pathLst>
          </a:custGeom>
          <a:solidFill>
            <a:srgbClr val="9FACE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grpSp>
        <p:nvGrpSpPr>
          <p:cNvPr id="5" name="组合 4"/>
          <p:cNvGrpSpPr/>
          <p:nvPr/>
        </p:nvGrpSpPr>
        <p:grpSpPr>
          <a:xfrm>
            <a:off x="3448050" y="1739265"/>
            <a:ext cx="6196330" cy="3194050"/>
            <a:chOff x="3860800" y="935831"/>
            <a:chExt cx="4537075" cy="3194050"/>
          </a:xfrm>
          <a:solidFill>
            <a:srgbClr val="FFC000"/>
          </a:solidFill>
        </p:grpSpPr>
        <p:sp>
          <p:nvSpPr>
            <p:cNvPr id="193" name="íslîḋê"/>
            <p:cNvSpPr/>
            <p:nvPr/>
          </p:nvSpPr>
          <p:spPr bwMode="auto">
            <a:xfrm>
              <a:off x="3860800" y="935831"/>
              <a:ext cx="4537075" cy="3194050"/>
            </a:xfrm>
            <a:custGeom>
              <a:avLst/>
              <a:gdLst>
                <a:gd name="T0" fmla="*/ 1292 w 1375"/>
                <a:gd name="T1" fmla="*/ 63 h 969"/>
                <a:gd name="T2" fmla="*/ 75 w 1375"/>
                <a:gd name="T3" fmla="*/ 106 h 969"/>
                <a:gd name="T4" fmla="*/ 17 w 1375"/>
                <a:gd name="T5" fmla="*/ 212 h 969"/>
                <a:gd name="T6" fmla="*/ 238 w 1375"/>
                <a:gd name="T7" fmla="*/ 803 h 969"/>
                <a:gd name="T8" fmla="*/ 313 w 1375"/>
                <a:gd name="T9" fmla="*/ 855 h 969"/>
                <a:gd name="T10" fmla="*/ 600 w 1375"/>
                <a:gd name="T11" fmla="*/ 855 h 969"/>
                <a:gd name="T12" fmla="*/ 582 w 1375"/>
                <a:gd name="T13" fmla="*/ 945 h 969"/>
                <a:gd name="T14" fmla="*/ 594 w 1375"/>
                <a:gd name="T15" fmla="*/ 968 h 969"/>
                <a:gd name="T16" fmla="*/ 780 w 1375"/>
                <a:gd name="T17" fmla="*/ 855 h 969"/>
                <a:gd name="T18" fmla="*/ 1076 w 1375"/>
                <a:gd name="T19" fmla="*/ 855 h 969"/>
                <a:gd name="T20" fmla="*/ 1152 w 1375"/>
                <a:gd name="T21" fmla="*/ 800 h 969"/>
                <a:gd name="T22" fmla="*/ 1359 w 1375"/>
                <a:gd name="T23" fmla="*/ 167 h 969"/>
                <a:gd name="T24" fmla="*/ 1292 w 1375"/>
                <a:gd name="T25" fmla="*/ 63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969">
                  <a:moveTo>
                    <a:pt x="1292" y="63"/>
                  </a:moveTo>
                  <a:cubicBezTo>
                    <a:pt x="1079" y="40"/>
                    <a:pt x="554" y="0"/>
                    <a:pt x="75" y="106"/>
                  </a:cubicBezTo>
                  <a:cubicBezTo>
                    <a:pt x="27" y="116"/>
                    <a:pt x="0" y="166"/>
                    <a:pt x="17" y="212"/>
                  </a:cubicBezTo>
                  <a:cubicBezTo>
                    <a:pt x="238" y="803"/>
                    <a:pt x="238" y="803"/>
                    <a:pt x="238" y="803"/>
                  </a:cubicBezTo>
                  <a:cubicBezTo>
                    <a:pt x="250" y="835"/>
                    <a:pt x="280" y="855"/>
                    <a:pt x="313" y="855"/>
                  </a:cubicBezTo>
                  <a:cubicBezTo>
                    <a:pt x="600" y="855"/>
                    <a:pt x="600" y="855"/>
                    <a:pt x="600" y="855"/>
                  </a:cubicBezTo>
                  <a:cubicBezTo>
                    <a:pt x="600" y="855"/>
                    <a:pt x="628" y="892"/>
                    <a:pt x="582" y="945"/>
                  </a:cubicBezTo>
                  <a:cubicBezTo>
                    <a:pt x="574" y="955"/>
                    <a:pt x="582" y="969"/>
                    <a:pt x="594" y="968"/>
                  </a:cubicBezTo>
                  <a:cubicBezTo>
                    <a:pt x="636" y="965"/>
                    <a:pt x="713" y="946"/>
                    <a:pt x="780" y="855"/>
                  </a:cubicBezTo>
                  <a:cubicBezTo>
                    <a:pt x="1076" y="855"/>
                    <a:pt x="1076" y="855"/>
                    <a:pt x="1076" y="855"/>
                  </a:cubicBezTo>
                  <a:cubicBezTo>
                    <a:pt x="1110" y="855"/>
                    <a:pt x="1141" y="833"/>
                    <a:pt x="1152" y="800"/>
                  </a:cubicBezTo>
                  <a:cubicBezTo>
                    <a:pt x="1359" y="167"/>
                    <a:pt x="1359" y="167"/>
                    <a:pt x="1359" y="167"/>
                  </a:cubicBezTo>
                  <a:cubicBezTo>
                    <a:pt x="1375" y="119"/>
                    <a:pt x="1343" y="69"/>
                    <a:pt x="1292" y="63"/>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198" name="íslîḋê"/>
            <p:cNvSpPr/>
            <p:nvPr/>
          </p:nvSpPr>
          <p:spPr bwMode="auto">
            <a:xfrm>
              <a:off x="4069047" y="1027842"/>
              <a:ext cx="4120580" cy="2975643"/>
            </a:xfrm>
            <a:custGeom>
              <a:avLst/>
              <a:gdLst>
                <a:gd name="T0" fmla="*/ 1292 w 1375"/>
                <a:gd name="T1" fmla="*/ 63 h 969"/>
                <a:gd name="T2" fmla="*/ 75 w 1375"/>
                <a:gd name="T3" fmla="*/ 106 h 969"/>
                <a:gd name="T4" fmla="*/ 17 w 1375"/>
                <a:gd name="T5" fmla="*/ 212 h 969"/>
                <a:gd name="T6" fmla="*/ 238 w 1375"/>
                <a:gd name="T7" fmla="*/ 803 h 969"/>
                <a:gd name="T8" fmla="*/ 313 w 1375"/>
                <a:gd name="T9" fmla="*/ 855 h 969"/>
                <a:gd name="T10" fmla="*/ 600 w 1375"/>
                <a:gd name="T11" fmla="*/ 855 h 969"/>
                <a:gd name="T12" fmla="*/ 582 w 1375"/>
                <a:gd name="T13" fmla="*/ 945 h 969"/>
                <a:gd name="T14" fmla="*/ 594 w 1375"/>
                <a:gd name="T15" fmla="*/ 968 h 969"/>
                <a:gd name="T16" fmla="*/ 780 w 1375"/>
                <a:gd name="T17" fmla="*/ 855 h 969"/>
                <a:gd name="T18" fmla="*/ 1076 w 1375"/>
                <a:gd name="T19" fmla="*/ 855 h 969"/>
                <a:gd name="T20" fmla="*/ 1152 w 1375"/>
                <a:gd name="T21" fmla="*/ 800 h 969"/>
                <a:gd name="T22" fmla="*/ 1359 w 1375"/>
                <a:gd name="T23" fmla="*/ 167 h 969"/>
                <a:gd name="T24" fmla="*/ 1292 w 1375"/>
                <a:gd name="T25" fmla="*/ 63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969">
                  <a:moveTo>
                    <a:pt x="1292" y="63"/>
                  </a:moveTo>
                  <a:cubicBezTo>
                    <a:pt x="1079" y="40"/>
                    <a:pt x="554" y="0"/>
                    <a:pt x="75" y="106"/>
                  </a:cubicBezTo>
                  <a:cubicBezTo>
                    <a:pt x="27" y="116"/>
                    <a:pt x="0" y="166"/>
                    <a:pt x="17" y="212"/>
                  </a:cubicBezTo>
                  <a:cubicBezTo>
                    <a:pt x="238" y="803"/>
                    <a:pt x="238" y="803"/>
                    <a:pt x="238" y="803"/>
                  </a:cubicBezTo>
                  <a:cubicBezTo>
                    <a:pt x="250" y="835"/>
                    <a:pt x="280" y="855"/>
                    <a:pt x="313" y="855"/>
                  </a:cubicBezTo>
                  <a:cubicBezTo>
                    <a:pt x="600" y="855"/>
                    <a:pt x="600" y="855"/>
                    <a:pt x="600" y="855"/>
                  </a:cubicBezTo>
                  <a:cubicBezTo>
                    <a:pt x="600" y="855"/>
                    <a:pt x="628" y="892"/>
                    <a:pt x="582" y="945"/>
                  </a:cubicBezTo>
                  <a:cubicBezTo>
                    <a:pt x="574" y="955"/>
                    <a:pt x="582" y="969"/>
                    <a:pt x="594" y="968"/>
                  </a:cubicBezTo>
                  <a:cubicBezTo>
                    <a:pt x="636" y="965"/>
                    <a:pt x="713" y="946"/>
                    <a:pt x="780" y="855"/>
                  </a:cubicBezTo>
                  <a:cubicBezTo>
                    <a:pt x="1076" y="855"/>
                    <a:pt x="1076" y="855"/>
                    <a:pt x="1076" y="855"/>
                  </a:cubicBezTo>
                  <a:cubicBezTo>
                    <a:pt x="1110" y="855"/>
                    <a:pt x="1141" y="833"/>
                    <a:pt x="1152" y="800"/>
                  </a:cubicBezTo>
                  <a:cubicBezTo>
                    <a:pt x="1359" y="167"/>
                    <a:pt x="1359" y="167"/>
                    <a:pt x="1359" y="167"/>
                  </a:cubicBezTo>
                  <a:cubicBezTo>
                    <a:pt x="1375" y="119"/>
                    <a:pt x="1343" y="69"/>
                    <a:pt x="1292" y="63"/>
                  </a:cubicBezTo>
                  <a:close/>
                </a:path>
              </a:pathLst>
            </a:custGeom>
            <a:grpFill/>
            <a:ln>
              <a:solidFill>
                <a:schemeClr val="bg2">
                  <a:lumMod val="50000"/>
                </a:schemeClr>
              </a:solidFill>
              <a:prstDash val="lgDash"/>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grpSp>
      <p:sp>
        <p:nvSpPr>
          <p:cNvPr id="192" name="íṩlïḑê"/>
          <p:cNvSpPr/>
          <p:nvPr/>
        </p:nvSpPr>
        <p:spPr bwMode="auto">
          <a:xfrm>
            <a:off x="3188335" y="3829685"/>
            <a:ext cx="1867535" cy="838200"/>
          </a:xfrm>
          <a:custGeom>
            <a:avLst/>
            <a:gdLst>
              <a:gd name="T0" fmla="*/ 249 w 264"/>
              <a:gd name="T1" fmla="*/ 79 h 101"/>
              <a:gd name="T2" fmla="*/ 247 w 264"/>
              <a:gd name="T3" fmla="*/ 79 h 101"/>
              <a:gd name="T4" fmla="*/ 248 w 264"/>
              <a:gd name="T5" fmla="*/ 77 h 101"/>
              <a:gd name="T6" fmla="*/ 234 w 264"/>
              <a:gd name="T7" fmla="*/ 63 h 101"/>
              <a:gd name="T8" fmla="*/ 225 w 264"/>
              <a:gd name="T9" fmla="*/ 67 h 101"/>
              <a:gd name="T10" fmla="*/ 213 w 264"/>
              <a:gd name="T11" fmla="*/ 61 h 101"/>
              <a:gd name="T12" fmla="*/ 202 w 264"/>
              <a:gd name="T13" fmla="*/ 67 h 101"/>
              <a:gd name="T14" fmla="*/ 195 w 264"/>
              <a:gd name="T15" fmla="*/ 64 h 101"/>
              <a:gd name="T16" fmla="*/ 195 w 264"/>
              <a:gd name="T17" fmla="*/ 64 h 101"/>
              <a:gd name="T18" fmla="*/ 195 w 264"/>
              <a:gd name="T19" fmla="*/ 63 h 101"/>
              <a:gd name="T20" fmla="*/ 181 w 264"/>
              <a:gd name="T21" fmla="*/ 49 h 101"/>
              <a:gd name="T22" fmla="*/ 173 w 264"/>
              <a:gd name="T23" fmla="*/ 52 h 101"/>
              <a:gd name="T24" fmla="*/ 162 w 264"/>
              <a:gd name="T25" fmla="*/ 43 h 101"/>
              <a:gd name="T26" fmla="*/ 156 w 264"/>
              <a:gd name="T27" fmla="*/ 44 h 101"/>
              <a:gd name="T28" fmla="*/ 156 w 264"/>
              <a:gd name="T29" fmla="*/ 42 h 101"/>
              <a:gd name="T30" fmla="*/ 135 w 264"/>
              <a:gd name="T31" fmla="*/ 20 h 101"/>
              <a:gd name="T32" fmla="*/ 125 w 264"/>
              <a:gd name="T33" fmla="*/ 23 h 101"/>
              <a:gd name="T34" fmla="*/ 100 w 264"/>
              <a:gd name="T35" fmla="*/ 0 h 101"/>
              <a:gd name="T36" fmla="*/ 74 w 264"/>
              <a:gd name="T37" fmla="*/ 25 h 101"/>
              <a:gd name="T38" fmla="*/ 72 w 264"/>
              <a:gd name="T39" fmla="*/ 25 h 101"/>
              <a:gd name="T40" fmla="*/ 53 w 264"/>
              <a:gd name="T41" fmla="*/ 38 h 101"/>
              <a:gd name="T42" fmla="*/ 39 w 264"/>
              <a:gd name="T43" fmla="*/ 53 h 101"/>
              <a:gd name="T44" fmla="*/ 40 w 264"/>
              <a:gd name="T45" fmla="*/ 57 h 101"/>
              <a:gd name="T46" fmla="*/ 34 w 264"/>
              <a:gd name="T47" fmla="*/ 56 h 101"/>
              <a:gd name="T48" fmla="*/ 17 w 264"/>
              <a:gd name="T49" fmla="*/ 73 h 101"/>
              <a:gd name="T50" fmla="*/ 18 w 264"/>
              <a:gd name="T51" fmla="*/ 79 h 101"/>
              <a:gd name="T52" fmla="*/ 16 w 264"/>
              <a:gd name="T53" fmla="*/ 79 h 101"/>
              <a:gd name="T54" fmla="*/ 0 w 264"/>
              <a:gd name="T55" fmla="*/ 90 h 101"/>
              <a:gd name="T56" fmla="*/ 13 w 264"/>
              <a:gd name="T57" fmla="*/ 101 h 101"/>
              <a:gd name="T58" fmla="*/ 13 w 264"/>
              <a:gd name="T59" fmla="*/ 101 h 101"/>
              <a:gd name="T60" fmla="*/ 249 w 264"/>
              <a:gd name="T61" fmla="*/ 101 h 101"/>
              <a:gd name="T62" fmla="*/ 264 w 264"/>
              <a:gd name="T63" fmla="*/ 90 h 101"/>
              <a:gd name="T64" fmla="*/ 249 w 264"/>
              <a:gd name="T65"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4" h="101">
                <a:moveTo>
                  <a:pt x="249" y="79"/>
                </a:moveTo>
                <a:cubicBezTo>
                  <a:pt x="249" y="79"/>
                  <a:pt x="248" y="79"/>
                  <a:pt x="247" y="79"/>
                </a:cubicBezTo>
                <a:cubicBezTo>
                  <a:pt x="248" y="78"/>
                  <a:pt x="248" y="78"/>
                  <a:pt x="248" y="77"/>
                </a:cubicBezTo>
                <a:cubicBezTo>
                  <a:pt x="248" y="69"/>
                  <a:pt x="242" y="63"/>
                  <a:pt x="234" y="63"/>
                </a:cubicBezTo>
                <a:cubicBezTo>
                  <a:pt x="231" y="63"/>
                  <a:pt x="227" y="65"/>
                  <a:pt x="225" y="67"/>
                </a:cubicBezTo>
                <a:cubicBezTo>
                  <a:pt x="222" y="64"/>
                  <a:pt x="218" y="61"/>
                  <a:pt x="213" y="61"/>
                </a:cubicBezTo>
                <a:cubicBezTo>
                  <a:pt x="208" y="61"/>
                  <a:pt x="204" y="63"/>
                  <a:pt x="202" y="67"/>
                </a:cubicBezTo>
                <a:cubicBezTo>
                  <a:pt x="200" y="65"/>
                  <a:pt x="198" y="64"/>
                  <a:pt x="195" y="64"/>
                </a:cubicBezTo>
                <a:cubicBezTo>
                  <a:pt x="195" y="64"/>
                  <a:pt x="195" y="64"/>
                  <a:pt x="195" y="64"/>
                </a:cubicBezTo>
                <a:cubicBezTo>
                  <a:pt x="195" y="64"/>
                  <a:pt x="195" y="63"/>
                  <a:pt x="195" y="63"/>
                </a:cubicBezTo>
                <a:cubicBezTo>
                  <a:pt x="195" y="55"/>
                  <a:pt x="189" y="49"/>
                  <a:pt x="181" y="49"/>
                </a:cubicBezTo>
                <a:cubicBezTo>
                  <a:pt x="178" y="49"/>
                  <a:pt x="175" y="50"/>
                  <a:pt x="173" y="52"/>
                </a:cubicBezTo>
                <a:cubicBezTo>
                  <a:pt x="172" y="47"/>
                  <a:pt x="167" y="43"/>
                  <a:pt x="162" y="43"/>
                </a:cubicBezTo>
                <a:cubicBezTo>
                  <a:pt x="160" y="43"/>
                  <a:pt x="158" y="43"/>
                  <a:pt x="156" y="44"/>
                </a:cubicBezTo>
                <a:cubicBezTo>
                  <a:pt x="156" y="43"/>
                  <a:pt x="156" y="43"/>
                  <a:pt x="156" y="42"/>
                </a:cubicBezTo>
                <a:cubicBezTo>
                  <a:pt x="156" y="30"/>
                  <a:pt x="147" y="20"/>
                  <a:pt x="135" y="20"/>
                </a:cubicBezTo>
                <a:cubicBezTo>
                  <a:pt x="131" y="20"/>
                  <a:pt x="128" y="21"/>
                  <a:pt x="125" y="23"/>
                </a:cubicBezTo>
                <a:cubicBezTo>
                  <a:pt x="124" y="10"/>
                  <a:pt x="113" y="0"/>
                  <a:pt x="100" y="0"/>
                </a:cubicBezTo>
                <a:cubicBezTo>
                  <a:pt x="86" y="0"/>
                  <a:pt x="74" y="11"/>
                  <a:pt x="74" y="25"/>
                </a:cubicBezTo>
                <a:cubicBezTo>
                  <a:pt x="73" y="25"/>
                  <a:pt x="73" y="25"/>
                  <a:pt x="72" y="25"/>
                </a:cubicBezTo>
                <a:cubicBezTo>
                  <a:pt x="63" y="25"/>
                  <a:pt x="56" y="30"/>
                  <a:pt x="53" y="38"/>
                </a:cubicBezTo>
                <a:cubicBezTo>
                  <a:pt x="45" y="39"/>
                  <a:pt x="39" y="45"/>
                  <a:pt x="39" y="53"/>
                </a:cubicBezTo>
                <a:cubicBezTo>
                  <a:pt x="39" y="55"/>
                  <a:pt x="39" y="56"/>
                  <a:pt x="40" y="57"/>
                </a:cubicBezTo>
                <a:cubicBezTo>
                  <a:pt x="38" y="57"/>
                  <a:pt x="36" y="56"/>
                  <a:pt x="34" y="56"/>
                </a:cubicBezTo>
                <a:cubicBezTo>
                  <a:pt x="25" y="56"/>
                  <a:pt x="17" y="64"/>
                  <a:pt x="17" y="73"/>
                </a:cubicBezTo>
                <a:cubicBezTo>
                  <a:pt x="17" y="75"/>
                  <a:pt x="18" y="78"/>
                  <a:pt x="18" y="79"/>
                </a:cubicBezTo>
                <a:cubicBezTo>
                  <a:pt x="18" y="79"/>
                  <a:pt x="17" y="79"/>
                  <a:pt x="16" y="79"/>
                </a:cubicBezTo>
                <a:cubicBezTo>
                  <a:pt x="7" y="79"/>
                  <a:pt x="0" y="84"/>
                  <a:pt x="0" y="90"/>
                </a:cubicBezTo>
                <a:cubicBezTo>
                  <a:pt x="0" y="96"/>
                  <a:pt x="6" y="100"/>
                  <a:pt x="13" y="101"/>
                </a:cubicBezTo>
                <a:cubicBezTo>
                  <a:pt x="13" y="101"/>
                  <a:pt x="13" y="101"/>
                  <a:pt x="13" y="101"/>
                </a:cubicBezTo>
                <a:cubicBezTo>
                  <a:pt x="249" y="101"/>
                  <a:pt x="249" y="101"/>
                  <a:pt x="249" y="101"/>
                </a:cubicBezTo>
                <a:cubicBezTo>
                  <a:pt x="258" y="101"/>
                  <a:pt x="264" y="96"/>
                  <a:pt x="264" y="90"/>
                </a:cubicBezTo>
                <a:cubicBezTo>
                  <a:pt x="264" y="84"/>
                  <a:pt x="258" y="79"/>
                  <a:pt x="249" y="79"/>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025" y="953135"/>
            <a:ext cx="5393690" cy="5393690"/>
          </a:xfrm>
          <a:prstGeom prst="rect">
            <a:avLst/>
          </a:prstGeom>
        </p:spPr>
      </p:pic>
      <p:grpSp>
        <p:nvGrpSpPr>
          <p:cNvPr id="202" name="组合 201"/>
          <p:cNvGrpSpPr/>
          <p:nvPr/>
        </p:nvGrpSpPr>
        <p:grpSpPr>
          <a:xfrm rot="655449" flipH="1">
            <a:off x="8272657" y="453052"/>
            <a:ext cx="2794195" cy="1198492"/>
            <a:chOff x="8481675" y="312568"/>
            <a:chExt cx="2794195" cy="1198492"/>
          </a:xfrm>
        </p:grpSpPr>
        <p:grpSp>
          <p:nvGrpSpPr>
            <p:cNvPr id="203" name="组合 202"/>
            <p:cNvGrpSpPr/>
            <p:nvPr/>
          </p:nvGrpSpPr>
          <p:grpSpPr>
            <a:xfrm rot="20429265">
              <a:off x="10270612" y="312568"/>
              <a:ext cx="1005258" cy="785019"/>
              <a:chOff x="14839168" y="-2852977"/>
              <a:chExt cx="1912938" cy="1493838"/>
            </a:xfrm>
          </p:grpSpPr>
          <p:sp>
            <p:nvSpPr>
              <p:cNvPr id="210" name="iṧ1íďe"/>
              <p:cNvSpPr/>
              <p:nvPr/>
            </p:nvSpPr>
            <p:spPr bwMode="auto">
              <a:xfrm>
                <a:off x="14997918" y="-2294177"/>
                <a:ext cx="257175" cy="96838"/>
              </a:xfrm>
              <a:custGeom>
                <a:avLst/>
                <a:gdLst>
                  <a:gd name="T0" fmla="*/ 73 w 74"/>
                  <a:gd name="T1" fmla="*/ 21 h 28"/>
                  <a:gd name="T2" fmla="*/ 70 w 74"/>
                  <a:gd name="T3" fmla="*/ 23 h 28"/>
                  <a:gd name="T4" fmla="*/ 61 w 74"/>
                  <a:gd name="T5" fmla="*/ 26 h 28"/>
                  <a:gd name="T6" fmla="*/ 48 w 74"/>
                  <a:gd name="T7" fmla="*/ 28 h 28"/>
                  <a:gd name="T8" fmla="*/ 33 w 74"/>
                  <a:gd name="T9" fmla="*/ 26 h 28"/>
                  <a:gd name="T10" fmla="*/ 26 w 74"/>
                  <a:gd name="T11" fmla="*/ 24 h 28"/>
                  <a:gd name="T12" fmla="*/ 19 w 74"/>
                  <a:gd name="T13" fmla="*/ 21 h 28"/>
                  <a:gd name="T14" fmla="*/ 9 w 74"/>
                  <a:gd name="T15" fmla="*/ 13 h 28"/>
                  <a:gd name="T16" fmla="*/ 3 w 74"/>
                  <a:gd name="T17" fmla="*/ 6 h 28"/>
                  <a:gd name="T18" fmla="*/ 1 w 74"/>
                  <a:gd name="T19" fmla="*/ 3 h 28"/>
                  <a:gd name="T20" fmla="*/ 1 w 74"/>
                  <a:gd name="T21" fmla="*/ 3 h 28"/>
                  <a:gd name="T22" fmla="*/ 1 w 74"/>
                  <a:gd name="T23" fmla="*/ 1 h 28"/>
                  <a:gd name="T24" fmla="*/ 3 w 74"/>
                  <a:gd name="T25" fmla="*/ 1 h 28"/>
                  <a:gd name="T26" fmla="*/ 5 w 74"/>
                  <a:gd name="T27" fmla="*/ 4 h 28"/>
                  <a:gd name="T28" fmla="*/ 11 w 74"/>
                  <a:gd name="T29" fmla="*/ 10 h 28"/>
                  <a:gd name="T30" fmla="*/ 21 w 74"/>
                  <a:gd name="T31" fmla="*/ 17 h 28"/>
                  <a:gd name="T32" fmla="*/ 27 w 74"/>
                  <a:gd name="T33" fmla="*/ 20 h 28"/>
                  <a:gd name="T34" fmla="*/ 34 w 74"/>
                  <a:gd name="T35" fmla="*/ 22 h 28"/>
                  <a:gd name="T36" fmla="*/ 41 w 74"/>
                  <a:gd name="T37" fmla="*/ 24 h 28"/>
                  <a:gd name="T38" fmla="*/ 48 w 74"/>
                  <a:gd name="T39" fmla="*/ 24 h 28"/>
                  <a:gd name="T40" fmla="*/ 60 w 74"/>
                  <a:gd name="T41" fmla="*/ 23 h 28"/>
                  <a:gd name="T42" fmla="*/ 69 w 74"/>
                  <a:gd name="T43" fmla="*/ 21 h 28"/>
                  <a:gd name="T44" fmla="*/ 72 w 74"/>
                  <a:gd name="T45" fmla="*/ 19 h 28"/>
                  <a:gd name="T46" fmla="*/ 74 w 74"/>
                  <a:gd name="T47" fmla="*/ 20 h 28"/>
                  <a:gd name="T48" fmla="*/ 73 w 74"/>
                  <a:gd name="T49"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28">
                    <a:moveTo>
                      <a:pt x="73" y="21"/>
                    </a:moveTo>
                    <a:cubicBezTo>
                      <a:pt x="73" y="21"/>
                      <a:pt x="72" y="22"/>
                      <a:pt x="70" y="23"/>
                    </a:cubicBezTo>
                    <a:cubicBezTo>
                      <a:pt x="68" y="24"/>
                      <a:pt x="65" y="25"/>
                      <a:pt x="61" y="26"/>
                    </a:cubicBezTo>
                    <a:cubicBezTo>
                      <a:pt x="57" y="27"/>
                      <a:pt x="53" y="28"/>
                      <a:pt x="48" y="28"/>
                    </a:cubicBezTo>
                    <a:cubicBezTo>
                      <a:pt x="43" y="28"/>
                      <a:pt x="38" y="28"/>
                      <a:pt x="33" y="26"/>
                    </a:cubicBezTo>
                    <a:cubicBezTo>
                      <a:pt x="31" y="26"/>
                      <a:pt x="28" y="25"/>
                      <a:pt x="26" y="24"/>
                    </a:cubicBezTo>
                    <a:cubicBezTo>
                      <a:pt x="24" y="23"/>
                      <a:pt x="21" y="22"/>
                      <a:pt x="19" y="21"/>
                    </a:cubicBezTo>
                    <a:cubicBezTo>
                      <a:pt x="15" y="18"/>
                      <a:pt x="12" y="15"/>
                      <a:pt x="9" y="13"/>
                    </a:cubicBezTo>
                    <a:cubicBezTo>
                      <a:pt x="6" y="10"/>
                      <a:pt x="4" y="7"/>
                      <a:pt x="3" y="6"/>
                    </a:cubicBezTo>
                    <a:cubicBezTo>
                      <a:pt x="2" y="4"/>
                      <a:pt x="1" y="3"/>
                      <a:pt x="1" y="3"/>
                    </a:cubicBezTo>
                    <a:cubicBezTo>
                      <a:pt x="1" y="3"/>
                      <a:pt x="1" y="3"/>
                      <a:pt x="1" y="3"/>
                    </a:cubicBezTo>
                    <a:cubicBezTo>
                      <a:pt x="0" y="2"/>
                      <a:pt x="1" y="1"/>
                      <a:pt x="1" y="1"/>
                    </a:cubicBezTo>
                    <a:cubicBezTo>
                      <a:pt x="2" y="0"/>
                      <a:pt x="3" y="1"/>
                      <a:pt x="3" y="1"/>
                    </a:cubicBezTo>
                    <a:cubicBezTo>
                      <a:pt x="3" y="1"/>
                      <a:pt x="4" y="2"/>
                      <a:pt x="5" y="4"/>
                    </a:cubicBezTo>
                    <a:cubicBezTo>
                      <a:pt x="6" y="5"/>
                      <a:pt x="9" y="8"/>
                      <a:pt x="11" y="10"/>
                    </a:cubicBezTo>
                    <a:cubicBezTo>
                      <a:pt x="14" y="12"/>
                      <a:pt x="17" y="15"/>
                      <a:pt x="21" y="17"/>
                    </a:cubicBezTo>
                    <a:cubicBezTo>
                      <a:pt x="23" y="18"/>
                      <a:pt x="25" y="19"/>
                      <a:pt x="27" y="20"/>
                    </a:cubicBezTo>
                    <a:cubicBezTo>
                      <a:pt x="30" y="21"/>
                      <a:pt x="32" y="22"/>
                      <a:pt x="34" y="22"/>
                    </a:cubicBezTo>
                    <a:cubicBezTo>
                      <a:pt x="37" y="23"/>
                      <a:pt x="39" y="23"/>
                      <a:pt x="41" y="24"/>
                    </a:cubicBezTo>
                    <a:cubicBezTo>
                      <a:pt x="44" y="24"/>
                      <a:pt x="46" y="24"/>
                      <a:pt x="48" y="24"/>
                    </a:cubicBezTo>
                    <a:cubicBezTo>
                      <a:pt x="53" y="24"/>
                      <a:pt x="57" y="24"/>
                      <a:pt x="60" y="23"/>
                    </a:cubicBezTo>
                    <a:cubicBezTo>
                      <a:pt x="64" y="22"/>
                      <a:pt x="67" y="21"/>
                      <a:pt x="69" y="21"/>
                    </a:cubicBezTo>
                    <a:cubicBezTo>
                      <a:pt x="71" y="20"/>
                      <a:pt x="72" y="19"/>
                      <a:pt x="72" y="19"/>
                    </a:cubicBezTo>
                    <a:cubicBezTo>
                      <a:pt x="73" y="19"/>
                      <a:pt x="73" y="19"/>
                      <a:pt x="74" y="20"/>
                    </a:cubicBezTo>
                    <a:cubicBezTo>
                      <a:pt x="74" y="20"/>
                      <a:pt x="74" y="21"/>
                      <a:pt x="73" y="2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1" name="íš1íďè"/>
              <p:cNvSpPr/>
              <p:nvPr/>
            </p:nvSpPr>
            <p:spPr bwMode="auto">
              <a:xfrm>
                <a:off x="14977280" y="-2308464"/>
                <a:ext cx="20638" cy="17463"/>
              </a:xfrm>
              <a:custGeom>
                <a:avLst/>
                <a:gdLst>
                  <a:gd name="T0" fmla="*/ 6 w 6"/>
                  <a:gd name="T1" fmla="*/ 2 h 5"/>
                  <a:gd name="T2" fmla="*/ 5 w 6"/>
                  <a:gd name="T3" fmla="*/ 3 h 5"/>
                  <a:gd name="T4" fmla="*/ 4 w 6"/>
                  <a:gd name="T5" fmla="*/ 4 h 5"/>
                  <a:gd name="T6" fmla="*/ 1 w 6"/>
                  <a:gd name="T7" fmla="*/ 4 h 5"/>
                  <a:gd name="T8" fmla="*/ 1 w 6"/>
                  <a:gd name="T9" fmla="*/ 1 h 5"/>
                  <a:gd name="T10" fmla="*/ 1 w 6"/>
                  <a:gd name="T11" fmla="*/ 1 h 5"/>
                  <a:gd name="T12" fmla="*/ 1 w 6"/>
                  <a:gd name="T13" fmla="*/ 1 h 5"/>
                  <a:gd name="T14" fmla="*/ 4 w 6"/>
                  <a:gd name="T15" fmla="*/ 0 h 5"/>
                  <a:gd name="T16" fmla="*/ 6 w 6"/>
                  <a:gd name="T17" fmla="*/ 1 h 5"/>
                  <a:gd name="T18" fmla="*/ 6 w 6"/>
                  <a:gd name="T19" fmla="*/ 2 h 5"/>
                  <a:gd name="T20" fmla="*/ 4 w 6"/>
                  <a:gd name="T21" fmla="*/ 4 h 5"/>
                  <a:gd name="T22" fmla="*/ 1 w 6"/>
                  <a:gd name="T23" fmla="*/ 1 h 5"/>
                  <a:gd name="T24" fmla="*/ 3 w 6"/>
                  <a:gd name="T25" fmla="*/ 0 h 5"/>
                  <a:gd name="T26" fmla="*/ 4 w 6"/>
                  <a:gd name="T27" fmla="*/ 0 h 5"/>
                  <a:gd name="T28" fmla="*/ 6 w 6"/>
                  <a:gd name="T29" fmla="*/ 1 h 5"/>
                  <a:gd name="T30" fmla="*/ 6 w 6"/>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6" y="2"/>
                    </a:moveTo>
                    <a:cubicBezTo>
                      <a:pt x="5" y="2"/>
                      <a:pt x="5" y="3"/>
                      <a:pt x="5" y="3"/>
                    </a:cubicBezTo>
                    <a:cubicBezTo>
                      <a:pt x="5" y="4"/>
                      <a:pt x="4" y="4"/>
                      <a:pt x="4" y="4"/>
                    </a:cubicBezTo>
                    <a:cubicBezTo>
                      <a:pt x="3" y="5"/>
                      <a:pt x="2" y="5"/>
                      <a:pt x="1" y="4"/>
                    </a:cubicBezTo>
                    <a:cubicBezTo>
                      <a:pt x="0" y="4"/>
                      <a:pt x="0" y="2"/>
                      <a:pt x="1" y="1"/>
                    </a:cubicBezTo>
                    <a:cubicBezTo>
                      <a:pt x="1" y="1"/>
                      <a:pt x="1" y="1"/>
                      <a:pt x="1" y="1"/>
                    </a:cubicBezTo>
                    <a:cubicBezTo>
                      <a:pt x="1" y="1"/>
                      <a:pt x="1" y="1"/>
                      <a:pt x="1" y="1"/>
                    </a:cubicBezTo>
                    <a:cubicBezTo>
                      <a:pt x="2" y="0"/>
                      <a:pt x="3" y="0"/>
                      <a:pt x="4" y="0"/>
                    </a:cubicBezTo>
                    <a:cubicBezTo>
                      <a:pt x="5" y="0"/>
                      <a:pt x="6" y="0"/>
                      <a:pt x="6" y="1"/>
                    </a:cubicBezTo>
                    <a:cubicBezTo>
                      <a:pt x="6" y="2"/>
                      <a:pt x="6" y="2"/>
                      <a:pt x="6" y="2"/>
                    </a:cubicBezTo>
                    <a:cubicBezTo>
                      <a:pt x="5" y="3"/>
                      <a:pt x="5" y="3"/>
                      <a:pt x="4" y="4"/>
                    </a:cubicBezTo>
                    <a:cubicBezTo>
                      <a:pt x="1" y="1"/>
                      <a:pt x="1" y="1"/>
                      <a:pt x="1" y="1"/>
                    </a:cubicBezTo>
                    <a:cubicBezTo>
                      <a:pt x="2" y="1"/>
                      <a:pt x="2" y="0"/>
                      <a:pt x="3" y="0"/>
                    </a:cubicBezTo>
                    <a:cubicBezTo>
                      <a:pt x="3" y="0"/>
                      <a:pt x="4" y="0"/>
                      <a:pt x="4" y="0"/>
                    </a:cubicBezTo>
                    <a:cubicBezTo>
                      <a:pt x="5" y="0"/>
                      <a:pt x="6" y="0"/>
                      <a:pt x="6" y="1"/>
                    </a:cubicBezTo>
                    <a:lnTo>
                      <a:pt x="6" y="2"/>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2" name="ïṣḻîdê"/>
              <p:cNvSpPr/>
              <p:nvPr/>
            </p:nvSpPr>
            <p:spPr bwMode="auto">
              <a:xfrm>
                <a:off x="15601168" y="-2852977"/>
                <a:ext cx="496888" cy="558800"/>
              </a:xfrm>
              <a:custGeom>
                <a:avLst/>
                <a:gdLst>
                  <a:gd name="T0" fmla="*/ 143 w 143"/>
                  <a:gd name="T1" fmla="*/ 140 h 161"/>
                  <a:gd name="T2" fmla="*/ 20 w 143"/>
                  <a:gd name="T3" fmla="*/ 9 h 161"/>
                  <a:gd name="T4" fmla="*/ 29 w 143"/>
                  <a:gd name="T5" fmla="*/ 79 h 161"/>
                  <a:gd name="T6" fmla="*/ 61 w 143"/>
                  <a:gd name="T7" fmla="*/ 161 h 161"/>
                  <a:gd name="T8" fmla="*/ 143 w 143"/>
                  <a:gd name="T9" fmla="*/ 140 h 161"/>
                </a:gdLst>
                <a:ahLst/>
                <a:cxnLst>
                  <a:cxn ang="0">
                    <a:pos x="T0" y="T1"/>
                  </a:cxn>
                  <a:cxn ang="0">
                    <a:pos x="T2" y="T3"/>
                  </a:cxn>
                  <a:cxn ang="0">
                    <a:pos x="T4" y="T5"/>
                  </a:cxn>
                  <a:cxn ang="0">
                    <a:pos x="T6" y="T7"/>
                  </a:cxn>
                  <a:cxn ang="0">
                    <a:pos x="T8" y="T9"/>
                  </a:cxn>
                </a:cxnLst>
                <a:rect l="0" t="0" r="r" b="b"/>
                <a:pathLst>
                  <a:path w="143" h="161">
                    <a:moveTo>
                      <a:pt x="143" y="140"/>
                    </a:moveTo>
                    <a:cubicBezTo>
                      <a:pt x="143" y="140"/>
                      <a:pt x="46" y="0"/>
                      <a:pt x="20" y="9"/>
                    </a:cubicBezTo>
                    <a:cubicBezTo>
                      <a:pt x="20" y="9"/>
                      <a:pt x="0" y="16"/>
                      <a:pt x="29" y="79"/>
                    </a:cubicBezTo>
                    <a:cubicBezTo>
                      <a:pt x="61" y="161"/>
                      <a:pt x="61" y="161"/>
                      <a:pt x="61" y="161"/>
                    </a:cubicBezTo>
                    <a:lnTo>
                      <a:pt x="143" y="140"/>
                    </a:lnTo>
                    <a:close/>
                  </a:path>
                </a:pathLst>
              </a:custGeom>
              <a:solidFill>
                <a:srgbClr val="6596C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3" name="iṡliḑê"/>
              <p:cNvSpPr/>
              <p:nvPr/>
            </p:nvSpPr>
            <p:spPr bwMode="auto">
              <a:xfrm>
                <a:off x="14839168" y="-2437052"/>
                <a:ext cx="1912938" cy="612775"/>
              </a:xfrm>
              <a:custGeom>
                <a:avLst/>
                <a:gdLst>
                  <a:gd name="T0" fmla="*/ 13 w 552"/>
                  <a:gd name="T1" fmla="*/ 148 h 177"/>
                  <a:gd name="T2" fmla="*/ 338 w 552"/>
                  <a:gd name="T3" fmla="*/ 19 h 177"/>
                  <a:gd name="T4" fmla="*/ 461 w 552"/>
                  <a:gd name="T5" fmla="*/ 18 h 177"/>
                  <a:gd name="T6" fmla="*/ 521 w 552"/>
                  <a:gd name="T7" fmla="*/ 42 h 177"/>
                  <a:gd name="T8" fmla="*/ 509 w 552"/>
                  <a:gd name="T9" fmla="*/ 98 h 177"/>
                  <a:gd name="T10" fmla="*/ 28 w 552"/>
                  <a:gd name="T11" fmla="*/ 164 h 177"/>
                  <a:gd name="T12" fmla="*/ 13 w 552"/>
                  <a:gd name="T13" fmla="*/ 148 h 177"/>
                </a:gdLst>
                <a:ahLst/>
                <a:cxnLst>
                  <a:cxn ang="0">
                    <a:pos x="T0" y="T1"/>
                  </a:cxn>
                  <a:cxn ang="0">
                    <a:pos x="T2" y="T3"/>
                  </a:cxn>
                  <a:cxn ang="0">
                    <a:pos x="T4" y="T5"/>
                  </a:cxn>
                  <a:cxn ang="0">
                    <a:pos x="T6" y="T7"/>
                  </a:cxn>
                  <a:cxn ang="0">
                    <a:pos x="T8" y="T9"/>
                  </a:cxn>
                  <a:cxn ang="0">
                    <a:pos x="T10" y="T11"/>
                  </a:cxn>
                  <a:cxn ang="0">
                    <a:pos x="T12" y="T13"/>
                  </a:cxn>
                </a:cxnLst>
                <a:rect l="0" t="0" r="r" b="b"/>
                <a:pathLst>
                  <a:path w="552" h="177">
                    <a:moveTo>
                      <a:pt x="13" y="148"/>
                    </a:moveTo>
                    <a:cubicBezTo>
                      <a:pt x="13" y="148"/>
                      <a:pt x="235" y="43"/>
                      <a:pt x="338" y="19"/>
                    </a:cubicBezTo>
                    <a:cubicBezTo>
                      <a:pt x="338" y="19"/>
                      <a:pt x="421" y="0"/>
                      <a:pt x="461" y="18"/>
                    </a:cubicBezTo>
                    <a:cubicBezTo>
                      <a:pt x="461" y="18"/>
                      <a:pt x="503" y="35"/>
                      <a:pt x="521" y="42"/>
                    </a:cubicBezTo>
                    <a:cubicBezTo>
                      <a:pt x="539" y="49"/>
                      <a:pt x="552" y="78"/>
                      <a:pt x="509" y="98"/>
                    </a:cubicBezTo>
                    <a:cubicBezTo>
                      <a:pt x="465" y="117"/>
                      <a:pt x="299" y="177"/>
                      <a:pt x="28" y="164"/>
                    </a:cubicBezTo>
                    <a:cubicBezTo>
                      <a:pt x="28" y="164"/>
                      <a:pt x="0" y="165"/>
                      <a:pt x="13" y="14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4" name="ïṧļïde"/>
              <p:cNvSpPr/>
              <p:nvPr/>
            </p:nvSpPr>
            <p:spPr bwMode="auto">
              <a:xfrm>
                <a:off x="15542430" y="-1959214"/>
                <a:ext cx="603250" cy="600075"/>
              </a:xfrm>
              <a:custGeom>
                <a:avLst/>
                <a:gdLst>
                  <a:gd name="T0" fmla="*/ 174 w 174"/>
                  <a:gd name="T1" fmla="*/ 0 h 173"/>
                  <a:gd name="T2" fmla="*/ 34 w 174"/>
                  <a:gd name="T3" fmla="*/ 156 h 173"/>
                  <a:gd name="T4" fmla="*/ 0 w 174"/>
                  <a:gd name="T5" fmla="*/ 155 h 173"/>
                  <a:gd name="T6" fmla="*/ 42 w 174"/>
                  <a:gd name="T7" fmla="*/ 21 h 173"/>
                  <a:gd name="T8" fmla="*/ 174 w 174"/>
                  <a:gd name="T9" fmla="*/ 0 h 173"/>
                </a:gdLst>
                <a:ahLst/>
                <a:cxnLst>
                  <a:cxn ang="0">
                    <a:pos x="T0" y="T1"/>
                  </a:cxn>
                  <a:cxn ang="0">
                    <a:pos x="T2" y="T3"/>
                  </a:cxn>
                  <a:cxn ang="0">
                    <a:pos x="T4" y="T5"/>
                  </a:cxn>
                  <a:cxn ang="0">
                    <a:pos x="T6" y="T7"/>
                  </a:cxn>
                  <a:cxn ang="0">
                    <a:pos x="T8" y="T9"/>
                  </a:cxn>
                </a:cxnLst>
                <a:rect l="0" t="0" r="r" b="b"/>
                <a:pathLst>
                  <a:path w="174" h="173">
                    <a:moveTo>
                      <a:pt x="174" y="0"/>
                    </a:moveTo>
                    <a:cubicBezTo>
                      <a:pt x="174" y="0"/>
                      <a:pt x="61" y="144"/>
                      <a:pt x="34" y="156"/>
                    </a:cubicBezTo>
                    <a:cubicBezTo>
                      <a:pt x="34" y="156"/>
                      <a:pt x="11" y="173"/>
                      <a:pt x="0" y="155"/>
                    </a:cubicBezTo>
                    <a:cubicBezTo>
                      <a:pt x="42" y="21"/>
                      <a:pt x="42" y="21"/>
                      <a:pt x="42" y="21"/>
                    </a:cubicBezTo>
                    <a:lnTo>
                      <a:pt x="174" y="0"/>
                    </a:lnTo>
                    <a:close/>
                  </a:path>
                </a:pathLst>
              </a:custGeom>
              <a:solidFill>
                <a:srgbClr val="6596C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5" name="iṥḻîḋê"/>
              <p:cNvSpPr/>
              <p:nvPr/>
            </p:nvSpPr>
            <p:spPr bwMode="auto">
              <a:xfrm>
                <a:off x="14856630" y="-2343389"/>
                <a:ext cx="304800" cy="404813"/>
              </a:xfrm>
              <a:custGeom>
                <a:avLst/>
                <a:gdLst>
                  <a:gd name="T0" fmla="*/ 192 w 192"/>
                  <a:gd name="T1" fmla="*/ 190 h 255"/>
                  <a:gd name="T2" fmla="*/ 45 w 192"/>
                  <a:gd name="T3" fmla="*/ 0 h 255"/>
                  <a:gd name="T4" fmla="*/ 0 w 192"/>
                  <a:gd name="T5" fmla="*/ 9 h 255"/>
                  <a:gd name="T6" fmla="*/ 43 w 192"/>
                  <a:gd name="T7" fmla="*/ 255 h 255"/>
                  <a:gd name="T8" fmla="*/ 192 w 192"/>
                  <a:gd name="T9" fmla="*/ 190 h 255"/>
                </a:gdLst>
                <a:ahLst/>
                <a:cxnLst>
                  <a:cxn ang="0">
                    <a:pos x="T0" y="T1"/>
                  </a:cxn>
                  <a:cxn ang="0">
                    <a:pos x="T2" y="T3"/>
                  </a:cxn>
                  <a:cxn ang="0">
                    <a:pos x="T4" y="T5"/>
                  </a:cxn>
                  <a:cxn ang="0">
                    <a:pos x="T6" y="T7"/>
                  </a:cxn>
                  <a:cxn ang="0">
                    <a:pos x="T8" y="T9"/>
                  </a:cxn>
                </a:cxnLst>
                <a:rect l="0" t="0" r="r" b="b"/>
                <a:pathLst>
                  <a:path w="192" h="255">
                    <a:moveTo>
                      <a:pt x="192" y="190"/>
                    </a:moveTo>
                    <a:lnTo>
                      <a:pt x="45" y="0"/>
                    </a:lnTo>
                    <a:lnTo>
                      <a:pt x="0" y="9"/>
                    </a:lnTo>
                    <a:lnTo>
                      <a:pt x="43" y="255"/>
                    </a:lnTo>
                    <a:lnTo>
                      <a:pt x="192" y="190"/>
                    </a:lnTo>
                    <a:close/>
                  </a:path>
                </a:pathLst>
              </a:custGeom>
              <a:solidFill>
                <a:srgbClr val="6596C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6" name="íşlîdè"/>
              <p:cNvSpPr/>
              <p:nvPr/>
            </p:nvSpPr>
            <p:spPr bwMode="auto">
              <a:xfrm>
                <a:off x="14959818" y="-1927464"/>
                <a:ext cx="207963" cy="419100"/>
              </a:xfrm>
              <a:custGeom>
                <a:avLst/>
                <a:gdLst>
                  <a:gd name="T0" fmla="*/ 60 w 60"/>
                  <a:gd name="T1" fmla="*/ 0 h 121"/>
                  <a:gd name="T2" fmla="*/ 30 w 60"/>
                  <a:gd name="T3" fmla="*/ 109 h 121"/>
                  <a:gd name="T4" fmla="*/ 7 w 60"/>
                  <a:gd name="T5" fmla="*/ 96 h 121"/>
                  <a:gd name="T6" fmla="*/ 0 w 60"/>
                  <a:gd name="T7" fmla="*/ 11 h 121"/>
                  <a:gd name="T8" fmla="*/ 60 w 60"/>
                  <a:gd name="T9" fmla="*/ 0 h 121"/>
                </a:gdLst>
                <a:ahLst/>
                <a:cxnLst>
                  <a:cxn ang="0">
                    <a:pos x="T0" y="T1"/>
                  </a:cxn>
                  <a:cxn ang="0">
                    <a:pos x="T2" y="T3"/>
                  </a:cxn>
                  <a:cxn ang="0">
                    <a:pos x="T4" y="T5"/>
                  </a:cxn>
                  <a:cxn ang="0">
                    <a:pos x="T6" y="T7"/>
                  </a:cxn>
                  <a:cxn ang="0">
                    <a:pos x="T8" y="T9"/>
                  </a:cxn>
                </a:cxnLst>
                <a:rect l="0" t="0" r="r" b="b"/>
                <a:pathLst>
                  <a:path w="60" h="121">
                    <a:moveTo>
                      <a:pt x="60" y="0"/>
                    </a:moveTo>
                    <a:cubicBezTo>
                      <a:pt x="30" y="109"/>
                      <a:pt x="30" y="109"/>
                      <a:pt x="30" y="109"/>
                    </a:cubicBezTo>
                    <a:cubicBezTo>
                      <a:pt x="30" y="109"/>
                      <a:pt x="13" y="121"/>
                      <a:pt x="7" y="96"/>
                    </a:cubicBezTo>
                    <a:cubicBezTo>
                      <a:pt x="0" y="11"/>
                      <a:pt x="0" y="11"/>
                      <a:pt x="0" y="11"/>
                    </a:cubicBezTo>
                    <a:lnTo>
                      <a:pt x="60" y="0"/>
                    </a:lnTo>
                    <a:close/>
                  </a:path>
                </a:pathLst>
              </a:custGeom>
              <a:solidFill>
                <a:srgbClr val="6596C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7" name="îṣļîḑé"/>
              <p:cNvSpPr/>
              <p:nvPr/>
            </p:nvSpPr>
            <p:spPr bwMode="auto">
              <a:xfrm>
                <a:off x="16288555" y="-2378314"/>
                <a:ext cx="231775" cy="152400"/>
              </a:xfrm>
              <a:custGeom>
                <a:avLst/>
                <a:gdLst>
                  <a:gd name="T0" fmla="*/ 67 w 67"/>
                  <a:gd name="T1" fmla="*/ 11 h 44"/>
                  <a:gd name="T2" fmla="*/ 7 w 67"/>
                  <a:gd name="T3" fmla="*/ 44 h 44"/>
                  <a:gd name="T4" fmla="*/ 0 w 67"/>
                  <a:gd name="T5" fmla="*/ 22 h 44"/>
                  <a:gd name="T6" fmla="*/ 38 w 67"/>
                  <a:gd name="T7" fmla="*/ 0 h 44"/>
                  <a:gd name="T8" fmla="*/ 67 w 67"/>
                  <a:gd name="T9" fmla="*/ 11 h 44"/>
                </a:gdLst>
                <a:ahLst/>
                <a:cxnLst>
                  <a:cxn ang="0">
                    <a:pos x="T0" y="T1"/>
                  </a:cxn>
                  <a:cxn ang="0">
                    <a:pos x="T2" y="T3"/>
                  </a:cxn>
                  <a:cxn ang="0">
                    <a:pos x="T4" y="T5"/>
                  </a:cxn>
                  <a:cxn ang="0">
                    <a:pos x="T6" y="T7"/>
                  </a:cxn>
                  <a:cxn ang="0">
                    <a:pos x="T8" y="T9"/>
                  </a:cxn>
                </a:cxnLst>
                <a:rect l="0" t="0" r="r" b="b"/>
                <a:pathLst>
                  <a:path w="67" h="44">
                    <a:moveTo>
                      <a:pt x="67" y="11"/>
                    </a:moveTo>
                    <a:cubicBezTo>
                      <a:pt x="67" y="11"/>
                      <a:pt x="41" y="35"/>
                      <a:pt x="7" y="44"/>
                    </a:cubicBezTo>
                    <a:cubicBezTo>
                      <a:pt x="0" y="22"/>
                      <a:pt x="0" y="22"/>
                      <a:pt x="0" y="22"/>
                    </a:cubicBezTo>
                    <a:cubicBezTo>
                      <a:pt x="0" y="22"/>
                      <a:pt x="22" y="15"/>
                      <a:pt x="38" y="0"/>
                    </a:cubicBezTo>
                    <a:lnTo>
                      <a:pt x="67" y="11"/>
                    </a:lnTo>
                    <a:close/>
                  </a:path>
                </a:pathLst>
              </a:custGeom>
              <a:solidFill>
                <a:srgbClr val="83C9E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8" name="is1idè"/>
              <p:cNvSpPr/>
              <p:nvPr/>
            </p:nvSpPr>
            <p:spPr bwMode="auto">
              <a:xfrm>
                <a:off x="15969468" y="-2205277"/>
                <a:ext cx="117475" cy="122238"/>
              </a:xfrm>
              <a:custGeom>
                <a:avLst/>
                <a:gdLst>
                  <a:gd name="T0" fmla="*/ 33 w 34"/>
                  <a:gd name="T1" fmla="*/ 15 h 35"/>
                  <a:gd name="T2" fmla="*/ 20 w 34"/>
                  <a:gd name="T3" fmla="*/ 33 h 35"/>
                  <a:gd name="T4" fmla="*/ 1 w 34"/>
                  <a:gd name="T5" fmla="*/ 20 h 35"/>
                  <a:gd name="T6" fmla="*/ 14 w 34"/>
                  <a:gd name="T7" fmla="*/ 2 h 35"/>
                  <a:gd name="T8" fmla="*/ 33 w 34"/>
                  <a:gd name="T9" fmla="*/ 15 h 35"/>
                </a:gdLst>
                <a:ahLst/>
                <a:cxnLst>
                  <a:cxn ang="0">
                    <a:pos x="T0" y="T1"/>
                  </a:cxn>
                  <a:cxn ang="0">
                    <a:pos x="T2" y="T3"/>
                  </a:cxn>
                  <a:cxn ang="0">
                    <a:pos x="T4" y="T5"/>
                  </a:cxn>
                  <a:cxn ang="0">
                    <a:pos x="T6" y="T7"/>
                  </a:cxn>
                  <a:cxn ang="0">
                    <a:pos x="T8" y="T9"/>
                  </a:cxn>
                </a:cxnLst>
                <a:rect l="0" t="0" r="r" b="b"/>
                <a:pathLst>
                  <a:path w="34" h="35">
                    <a:moveTo>
                      <a:pt x="33" y="15"/>
                    </a:moveTo>
                    <a:cubicBezTo>
                      <a:pt x="34" y="23"/>
                      <a:pt x="28" y="32"/>
                      <a:pt x="20" y="33"/>
                    </a:cubicBezTo>
                    <a:cubicBezTo>
                      <a:pt x="11" y="35"/>
                      <a:pt x="3" y="29"/>
                      <a:pt x="1" y="20"/>
                    </a:cubicBezTo>
                    <a:cubicBezTo>
                      <a:pt x="0" y="12"/>
                      <a:pt x="5" y="3"/>
                      <a:pt x="14" y="2"/>
                    </a:cubicBezTo>
                    <a:cubicBezTo>
                      <a:pt x="23" y="0"/>
                      <a:pt x="31" y="6"/>
                      <a:pt x="33" y="15"/>
                    </a:cubicBezTo>
                    <a:close/>
                  </a:path>
                </a:pathLst>
              </a:custGeom>
              <a:solidFill>
                <a:srgbClr val="83C9E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9" name="íṧlïde"/>
              <p:cNvSpPr/>
              <p:nvPr/>
            </p:nvSpPr>
            <p:spPr bwMode="auto">
              <a:xfrm>
                <a:off x="15715468" y="-2146539"/>
                <a:ext cx="122238" cy="122238"/>
              </a:xfrm>
              <a:custGeom>
                <a:avLst/>
                <a:gdLst>
                  <a:gd name="T0" fmla="*/ 33 w 35"/>
                  <a:gd name="T1" fmla="*/ 14 h 35"/>
                  <a:gd name="T2" fmla="*/ 20 w 35"/>
                  <a:gd name="T3" fmla="*/ 33 h 35"/>
                  <a:gd name="T4" fmla="*/ 1 w 35"/>
                  <a:gd name="T5" fmla="*/ 20 h 35"/>
                  <a:gd name="T6" fmla="*/ 15 w 35"/>
                  <a:gd name="T7" fmla="*/ 1 h 35"/>
                  <a:gd name="T8" fmla="*/ 33 w 35"/>
                  <a:gd name="T9" fmla="*/ 14 h 35"/>
                </a:gdLst>
                <a:ahLst/>
                <a:cxnLst>
                  <a:cxn ang="0">
                    <a:pos x="T0" y="T1"/>
                  </a:cxn>
                  <a:cxn ang="0">
                    <a:pos x="T2" y="T3"/>
                  </a:cxn>
                  <a:cxn ang="0">
                    <a:pos x="T4" y="T5"/>
                  </a:cxn>
                  <a:cxn ang="0">
                    <a:pos x="T6" y="T7"/>
                  </a:cxn>
                  <a:cxn ang="0">
                    <a:pos x="T8" y="T9"/>
                  </a:cxn>
                </a:cxnLst>
                <a:rect l="0" t="0" r="r" b="b"/>
                <a:pathLst>
                  <a:path w="35" h="35">
                    <a:moveTo>
                      <a:pt x="33" y="14"/>
                    </a:moveTo>
                    <a:cubicBezTo>
                      <a:pt x="35" y="23"/>
                      <a:pt x="29" y="32"/>
                      <a:pt x="20" y="33"/>
                    </a:cubicBezTo>
                    <a:cubicBezTo>
                      <a:pt x="11" y="35"/>
                      <a:pt x="3" y="29"/>
                      <a:pt x="1" y="20"/>
                    </a:cubicBezTo>
                    <a:cubicBezTo>
                      <a:pt x="0" y="11"/>
                      <a:pt x="6" y="3"/>
                      <a:pt x="15" y="1"/>
                    </a:cubicBezTo>
                    <a:cubicBezTo>
                      <a:pt x="23" y="0"/>
                      <a:pt x="32" y="6"/>
                      <a:pt x="33" y="14"/>
                    </a:cubicBezTo>
                    <a:close/>
                  </a:path>
                </a:pathLst>
              </a:custGeom>
              <a:solidFill>
                <a:srgbClr val="83C9E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0" name="îṧlîḋe"/>
              <p:cNvSpPr/>
              <p:nvPr/>
            </p:nvSpPr>
            <p:spPr bwMode="auto">
              <a:xfrm>
                <a:off x="15459880" y="-2090977"/>
                <a:ext cx="117475" cy="117475"/>
              </a:xfrm>
              <a:custGeom>
                <a:avLst/>
                <a:gdLst>
                  <a:gd name="T0" fmla="*/ 33 w 34"/>
                  <a:gd name="T1" fmla="*/ 14 h 34"/>
                  <a:gd name="T2" fmla="*/ 20 w 34"/>
                  <a:gd name="T3" fmla="*/ 33 h 34"/>
                  <a:gd name="T4" fmla="*/ 1 w 34"/>
                  <a:gd name="T5" fmla="*/ 20 h 34"/>
                  <a:gd name="T6" fmla="*/ 14 w 34"/>
                  <a:gd name="T7" fmla="*/ 1 h 34"/>
                  <a:gd name="T8" fmla="*/ 33 w 34"/>
                  <a:gd name="T9" fmla="*/ 14 h 34"/>
                </a:gdLst>
                <a:ahLst/>
                <a:cxnLst>
                  <a:cxn ang="0">
                    <a:pos x="T0" y="T1"/>
                  </a:cxn>
                  <a:cxn ang="0">
                    <a:pos x="T2" y="T3"/>
                  </a:cxn>
                  <a:cxn ang="0">
                    <a:pos x="T4" y="T5"/>
                  </a:cxn>
                  <a:cxn ang="0">
                    <a:pos x="T6" y="T7"/>
                  </a:cxn>
                  <a:cxn ang="0">
                    <a:pos x="T8" y="T9"/>
                  </a:cxn>
                </a:cxnLst>
                <a:rect l="0" t="0" r="r" b="b"/>
                <a:pathLst>
                  <a:path w="34" h="34">
                    <a:moveTo>
                      <a:pt x="33" y="14"/>
                    </a:moveTo>
                    <a:cubicBezTo>
                      <a:pt x="34" y="23"/>
                      <a:pt x="28" y="31"/>
                      <a:pt x="20" y="33"/>
                    </a:cubicBezTo>
                    <a:cubicBezTo>
                      <a:pt x="11" y="34"/>
                      <a:pt x="3" y="29"/>
                      <a:pt x="1" y="20"/>
                    </a:cubicBezTo>
                    <a:cubicBezTo>
                      <a:pt x="0" y="11"/>
                      <a:pt x="5" y="3"/>
                      <a:pt x="14" y="1"/>
                    </a:cubicBezTo>
                    <a:cubicBezTo>
                      <a:pt x="23" y="0"/>
                      <a:pt x="31" y="6"/>
                      <a:pt x="33" y="14"/>
                    </a:cubicBezTo>
                    <a:close/>
                  </a:path>
                </a:pathLst>
              </a:custGeom>
              <a:solidFill>
                <a:srgbClr val="83C9E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1" name="ïṡlïḍe"/>
              <p:cNvSpPr/>
              <p:nvPr/>
            </p:nvSpPr>
            <p:spPr bwMode="auto">
              <a:xfrm>
                <a:off x="15990105" y="-1871902"/>
                <a:ext cx="30163" cy="12700"/>
              </a:xfrm>
              <a:custGeom>
                <a:avLst/>
                <a:gdLst>
                  <a:gd name="T0" fmla="*/ 8 w 9"/>
                  <a:gd name="T1" fmla="*/ 4 h 4"/>
                  <a:gd name="T2" fmla="*/ 6 w 9"/>
                  <a:gd name="T3" fmla="*/ 4 h 4"/>
                  <a:gd name="T4" fmla="*/ 4 w 9"/>
                  <a:gd name="T5" fmla="*/ 4 h 4"/>
                  <a:gd name="T6" fmla="*/ 2 w 9"/>
                  <a:gd name="T7" fmla="*/ 3 h 4"/>
                  <a:gd name="T8" fmla="*/ 1 w 9"/>
                  <a:gd name="T9" fmla="*/ 2 h 4"/>
                  <a:gd name="T10" fmla="*/ 1 w 9"/>
                  <a:gd name="T11" fmla="*/ 0 h 4"/>
                  <a:gd name="T12" fmla="*/ 1 w 9"/>
                  <a:gd name="T13" fmla="*/ 0 h 4"/>
                  <a:gd name="T14" fmla="*/ 2 w 9"/>
                  <a:gd name="T15" fmla="*/ 0 h 4"/>
                  <a:gd name="T16" fmla="*/ 5 w 9"/>
                  <a:gd name="T17" fmla="*/ 0 h 4"/>
                  <a:gd name="T18" fmla="*/ 7 w 9"/>
                  <a:gd name="T19" fmla="*/ 1 h 4"/>
                  <a:gd name="T20" fmla="*/ 8 w 9"/>
                  <a:gd name="T21" fmla="*/ 2 h 4"/>
                  <a:gd name="T22" fmla="*/ 8 w 9"/>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4">
                    <a:moveTo>
                      <a:pt x="8" y="4"/>
                    </a:moveTo>
                    <a:cubicBezTo>
                      <a:pt x="8" y="4"/>
                      <a:pt x="7" y="4"/>
                      <a:pt x="6" y="4"/>
                    </a:cubicBezTo>
                    <a:cubicBezTo>
                      <a:pt x="6" y="4"/>
                      <a:pt x="5" y="4"/>
                      <a:pt x="4" y="4"/>
                    </a:cubicBezTo>
                    <a:cubicBezTo>
                      <a:pt x="3" y="4"/>
                      <a:pt x="2" y="3"/>
                      <a:pt x="2" y="3"/>
                    </a:cubicBezTo>
                    <a:cubicBezTo>
                      <a:pt x="1" y="3"/>
                      <a:pt x="1" y="2"/>
                      <a:pt x="1" y="2"/>
                    </a:cubicBezTo>
                    <a:cubicBezTo>
                      <a:pt x="0" y="2"/>
                      <a:pt x="0" y="1"/>
                      <a:pt x="1" y="0"/>
                    </a:cubicBezTo>
                    <a:cubicBezTo>
                      <a:pt x="1" y="0"/>
                      <a:pt x="1" y="0"/>
                      <a:pt x="1" y="0"/>
                    </a:cubicBezTo>
                    <a:cubicBezTo>
                      <a:pt x="1" y="0"/>
                      <a:pt x="2" y="0"/>
                      <a:pt x="2" y="0"/>
                    </a:cubicBezTo>
                    <a:cubicBezTo>
                      <a:pt x="3" y="0"/>
                      <a:pt x="4" y="0"/>
                      <a:pt x="5" y="0"/>
                    </a:cubicBezTo>
                    <a:cubicBezTo>
                      <a:pt x="6" y="1"/>
                      <a:pt x="7" y="1"/>
                      <a:pt x="7" y="1"/>
                    </a:cubicBezTo>
                    <a:cubicBezTo>
                      <a:pt x="8" y="2"/>
                      <a:pt x="8" y="2"/>
                      <a:pt x="8" y="2"/>
                    </a:cubicBezTo>
                    <a:cubicBezTo>
                      <a:pt x="9" y="3"/>
                      <a:pt x="9" y="3"/>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2" name="ïṩlïḍê"/>
              <p:cNvSpPr/>
              <p:nvPr/>
            </p:nvSpPr>
            <p:spPr bwMode="auto">
              <a:xfrm>
                <a:off x="15969468" y="-1841739"/>
                <a:ext cx="30163" cy="17463"/>
              </a:xfrm>
              <a:custGeom>
                <a:avLst/>
                <a:gdLst>
                  <a:gd name="T0" fmla="*/ 8 w 9"/>
                  <a:gd name="T1" fmla="*/ 5 h 5"/>
                  <a:gd name="T2" fmla="*/ 6 w 9"/>
                  <a:gd name="T3" fmla="*/ 5 h 5"/>
                  <a:gd name="T4" fmla="*/ 4 w 9"/>
                  <a:gd name="T5" fmla="*/ 4 h 5"/>
                  <a:gd name="T6" fmla="*/ 2 w 9"/>
                  <a:gd name="T7" fmla="*/ 3 h 5"/>
                  <a:gd name="T8" fmla="*/ 1 w 9"/>
                  <a:gd name="T9" fmla="*/ 3 h 5"/>
                  <a:gd name="T10" fmla="*/ 1 w 9"/>
                  <a:gd name="T11" fmla="*/ 1 h 5"/>
                  <a:gd name="T12" fmla="*/ 1 w 9"/>
                  <a:gd name="T13" fmla="*/ 0 h 5"/>
                  <a:gd name="T14" fmla="*/ 2 w 9"/>
                  <a:gd name="T15" fmla="*/ 0 h 5"/>
                  <a:gd name="T16" fmla="*/ 5 w 9"/>
                  <a:gd name="T17" fmla="*/ 1 h 5"/>
                  <a:gd name="T18" fmla="*/ 7 w 9"/>
                  <a:gd name="T19" fmla="*/ 2 h 5"/>
                  <a:gd name="T20" fmla="*/ 8 w 9"/>
                  <a:gd name="T21" fmla="*/ 2 h 5"/>
                  <a:gd name="T22" fmla="*/ 8 w 9"/>
                  <a:gd name="T23" fmla="*/ 4 h 5"/>
                  <a:gd name="T24" fmla="*/ 8 w 9"/>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8" y="5"/>
                    </a:moveTo>
                    <a:cubicBezTo>
                      <a:pt x="8" y="5"/>
                      <a:pt x="7" y="5"/>
                      <a:pt x="6" y="5"/>
                    </a:cubicBezTo>
                    <a:cubicBezTo>
                      <a:pt x="6" y="5"/>
                      <a:pt x="5" y="4"/>
                      <a:pt x="4" y="4"/>
                    </a:cubicBezTo>
                    <a:cubicBezTo>
                      <a:pt x="3" y="4"/>
                      <a:pt x="2" y="4"/>
                      <a:pt x="2" y="3"/>
                    </a:cubicBezTo>
                    <a:cubicBezTo>
                      <a:pt x="1" y="3"/>
                      <a:pt x="1" y="3"/>
                      <a:pt x="1" y="3"/>
                    </a:cubicBezTo>
                    <a:cubicBezTo>
                      <a:pt x="0" y="2"/>
                      <a:pt x="0" y="1"/>
                      <a:pt x="1" y="1"/>
                    </a:cubicBezTo>
                    <a:cubicBezTo>
                      <a:pt x="1" y="0"/>
                      <a:pt x="1" y="0"/>
                      <a:pt x="1" y="0"/>
                    </a:cubicBezTo>
                    <a:cubicBezTo>
                      <a:pt x="1" y="0"/>
                      <a:pt x="2" y="0"/>
                      <a:pt x="2" y="0"/>
                    </a:cubicBezTo>
                    <a:cubicBezTo>
                      <a:pt x="3" y="0"/>
                      <a:pt x="4" y="0"/>
                      <a:pt x="5" y="1"/>
                    </a:cubicBezTo>
                    <a:cubicBezTo>
                      <a:pt x="6" y="1"/>
                      <a:pt x="7" y="1"/>
                      <a:pt x="7" y="2"/>
                    </a:cubicBezTo>
                    <a:cubicBezTo>
                      <a:pt x="8" y="2"/>
                      <a:pt x="8" y="2"/>
                      <a:pt x="8" y="2"/>
                    </a:cubicBezTo>
                    <a:cubicBezTo>
                      <a:pt x="9" y="3"/>
                      <a:pt x="9" y="4"/>
                      <a:pt x="8" y="4"/>
                    </a:cubicBezTo>
                    <a:lnTo>
                      <a:pt x="8"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3" name="íś1ïḓê"/>
              <p:cNvSpPr/>
              <p:nvPr/>
            </p:nvSpPr>
            <p:spPr bwMode="auto">
              <a:xfrm>
                <a:off x="15948830" y="-1816339"/>
                <a:ext cx="33338" cy="17463"/>
              </a:xfrm>
              <a:custGeom>
                <a:avLst/>
                <a:gdLst>
                  <a:gd name="T0" fmla="*/ 9 w 10"/>
                  <a:gd name="T1" fmla="*/ 5 h 5"/>
                  <a:gd name="T2" fmla="*/ 8 w 10"/>
                  <a:gd name="T3" fmla="*/ 5 h 5"/>
                  <a:gd name="T4" fmla="*/ 5 w 10"/>
                  <a:gd name="T5" fmla="*/ 4 h 5"/>
                  <a:gd name="T6" fmla="*/ 2 w 10"/>
                  <a:gd name="T7" fmla="*/ 3 h 5"/>
                  <a:gd name="T8" fmla="*/ 1 w 10"/>
                  <a:gd name="T9" fmla="*/ 3 h 5"/>
                  <a:gd name="T10" fmla="*/ 0 w 10"/>
                  <a:gd name="T11" fmla="*/ 1 h 5"/>
                  <a:gd name="T12" fmla="*/ 1 w 10"/>
                  <a:gd name="T13" fmla="*/ 0 h 5"/>
                  <a:gd name="T14" fmla="*/ 3 w 10"/>
                  <a:gd name="T15" fmla="*/ 0 h 5"/>
                  <a:gd name="T16" fmla="*/ 6 w 10"/>
                  <a:gd name="T17" fmla="*/ 1 h 5"/>
                  <a:gd name="T18" fmla="*/ 8 w 10"/>
                  <a:gd name="T19" fmla="*/ 2 h 5"/>
                  <a:gd name="T20" fmla="*/ 10 w 10"/>
                  <a:gd name="T21" fmla="*/ 2 h 5"/>
                  <a:gd name="T22" fmla="*/ 10 w 10"/>
                  <a:gd name="T23" fmla="*/ 4 h 5"/>
                  <a:gd name="T24" fmla="*/ 9 w 10"/>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5">
                    <a:moveTo>
                      <a:pt x="9" y="5"/>
                    </a:moveTo>
                    <a:cubicBezTo>
                      <a:pt x="9" y="5"/>
                      <a:pt x="9" y="5"/>
                      <a:pt x="8" y="5"/>
                    </a:cubicBezTo>
                    <a:cubicBezTo>
                      <a:pt x="7" y="5"/>
                      <a:pt x="6" y="5"/>
                      <a:pt x="5" y="4"/>
                    </a:cubicBezTo>
                    <a:cubicBezTo>
                      <a:pt x="4" y="4"/>
                      <a:pt x="3" y="4"/>
                      <a:pt x="2" y="3"/>
                    </a:cubicBezTo>
                    <a:cubicBezTo>
                      <a:pt x="1" y="3"/>
                      <a:pt x="1" y="3"/>
                      <a:pt x="1" y="3"/>
                    </a:cubicBezTo>
                    <a:cubicBezTo>
                      <a:pt x="0" y="2"/>
                      <a:pt x="0" y="1"/>
                      <a:pt x="0" y="1"/>
                    </a:cubicBezTo>
                    <a:cubicBezTo>
                      <a:pt x="1" y="0"/>
                      <a:pt x="1" y="0"/>
                      <a:pt x="1" y="0"/>
                    </a:cubicBezTo>
                    <a:cubicBezTo>
                      <a:pt x="1" y="0"/>
                      <a:pt x="2" y="0"/>
                      <a:pt x="3" y="0"/>
                    </a:cubicBezTo>
                    <a:cubicBezTo>
                      <a:pt x="3" y="0"/>
                      <a:pt x="5" y="0"/>
                      <a:pt x="6" y="1"/>
                    </a:cubicBezTo>
                    <a:cubicBezTo>
                      <a:pt x="7" y="1"/>
                      <a:pt x="8" y="1"/>
                      <a:pt x="8" y="2"/>
                    </a:cubicBezTo>
                    <a:cubicBezTo>
                      <a:pt x="9" y="2"/>
                      <a:pt x="10" y="2"/>
                      <a:pt x="10" y="2"/>
                    </a:cubicBezTo>
                    <a:cubicBezTo>
                      <a:pt x="10" y="3"/>
                      <a:pt x="10" y="4"/>
                      <a:pt x="10" y="4"/>
                    </a:cubicBezTo>
                    <a:lnTo>
                      <a:pt x="9"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4" name="iṧļîḋé"/>
              <p:cNvSpPr/>
              <p:nvPr/>
            </p:nvSpPr>
            <p:spPr bwMode="auto">
              <a:xfrm>
                <a:off x="15920255" y="-1789352"/>
                <a:ext cx="38100" cy="14288"/>
              </a:xfrm>
              <a:custGeom>
                <a:avLst/>
                <a:gdLst>
                  <a:gd name="T0" fmla="*/ 10 w 11"/>
                  <a:gd name="T1" fmla="*/ 4 h 4"/>
                  <a:gd name="T2" fmla="*/ 8 w 11"/>
                  <a:gd name="T3" fmla="*/ 4 h 4"/>
                  <a:gd name="T4" fmla="*/ 5 w 11"/>
                  <a:gd name="T5" fmla="*/ 4 h 4"/>
                  <a:gd name="T6" fmla="*/ 2 w 11"/>
                  <a:gd name="T7" fmla="*/ 3 h 4"/>
                  <a:gd name="T8" fmla="*/ 1 w 11"/>
                  <a:gd name="T9" fmla="*/ 2 h 4"/>
                  <a:gd name="T10" fmla="*/ 1 w 11"/>
                  <a:gd name="T11" fmla="*/ 0 h 4"/>
                  <a:gd name="T12" fmla="*/ 2 w 11"/>
                  <a:gd name="T13" fmla="*/ 0 h 4"/>
                  <a:gd name="T14" fmla="*/ 3 w 11"/>
                  <a:gd name="T15" fmla="*/ 0 h 4"/>
                  <a:gd name="T16" fmla="*/ 6 w 11"/>
                  <a:gd name="T17" fmla="*/ 0 h 4"/>
                  <a:gd name="T18" fmla="*/ 9 w 11"/>
                  <a:gd name="T19" fmla="*/ 1 h 4"/>
                  <a:gd name="T20" fmla="*/ 10 w 11"/>
                  <a:gd name="T21" fmla="*/ 2 h 4"/>
                  <a:gd name="T22" fmla="*/ 10 w 11"/>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4">
                    <a:moveTo>
                      <a:pt x="10" y="4"/>
                    </a:moveTo>
                    <a:cubicBezTo>
                      <a:pt x="10" y="4"/>
                      <a:pt x="9" y="4"/>
                      <a:pt x="8" y="4"/>
                    </a:cubicBezTo>
                    <a:cubicBezTo>
                      <a:pt x="7" y="4"/>
                      <a:pt x="6" y="4"/>
                      <a:pt x="5" y="4"/>
                    </a:cubicBezTo>
                    <a:cubicBezTo>
                      <a:pt x="4" y="4"/>
                      <a:pt x="3" y="3"/>
                      <a:pt x="2" y="3"/>
                    </a:cubicBezTo>
                    <a:cubicBezTo>
                      <a:pt x="2" y="3"/>
                      <a:pt x="1" y="2"/>
                      <a:pt x="1" y="2"/>
                    </a:cubicBezTo>
                    <a:cubicBezTo>
                      <a:pt x="1" y="2"/>
                      <a:pt x="0" y="1"/>
                      <a:pt x="1" y="0"/>
                    </a:cubicBezTo>
                    <a:cubicBezTo>
                      <a:pt x="2" y="0"/>
                      <a:pt x="2" y="0"/>
                      <a:pt x="2" y="0"/>
                    </a:cubicBezTo>
                    <a:cubicBezTo>
                      <a:pt x="2" y="0"/>
                      <a:pt x="2" y="0"/>
                      <a:pt x="3" y="0"/>
                    </a:cubicBezTo>
                    <a:cubicBezTo>
                      <a:pt x="4" y="0"/>
                      <a:pt x="5" y="0"/>
                      <a:pt x="6" y="0"/>
                    </a:cubicBezTo>
                    <a:cubicBezTo>
                      <a:pt x="7" y="1"/>
                      <a:pt x="8" y="1"/>
                      <a:pt x="9" y="1"/>
                    </a:cubicBezTo>
                    <a:cubicBezTo>
                      <a:pt x="10" y="2"/>
                      <a:pt x="10" y="2"/>
                      <a:pt x="10" y="2"/>
                    </a:cubicBezTo>
                    <a:cubicBezTo>
                      <a:pt x="11" y="2"/>
                      <a:pt x="11" y="3"/>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5" name="îṡḻïďe"/>
              <p:cNvSpPr/>
              <p:nvPr/>
            </p:nvSpPr>
            <p:spPr bwMode="auto">
              <a:xfrm>
                <a:off x="15902793" y="-1754427"/>
                <a:ext cx="34925" cy="17463"/>
              </a:xfrm>
              <a:custGeom>
                <a:avLst/>
                <a:gdLst>
                  <a:gd name="T0" fmla="*/ 9 w 10"/>
                  <a:gd name="T1" fmla="*/ 5 h 5"/>
                  <a:gd name="T2" fmla="*/ 7 w 10"/>
                  <a:gd name="T3" fmla="*/ 5 h 5"/>
                  <a:gd name="T4" fmla="*/ 5 w 10"/>
                  <a:gd name="T5" fmla="*/ 4 h 5"/>
                  <a:gd name="T6" fmla="*/ 2 w 10"/>
                  <a:gd name="T7" fmla="*/ 3 h 5"/>
                  <a:gd name="T8" fmla="*/ 1 w 10"/>
                  <a:gd name="T9" fmla="*/ 2 h 5"/>
                  <a:gd name="T10" fmla="*/ 1 w 10"/>
                  <a:gd name="T11" fmla="*/ 0 h 5"/>
                  <a:gd name="T12" fmla="*/ 2 w 10"/>
                  <a:gd name="T13" fmla="*/ 0 h 5"/>
                  <a:gd name="T14" fmla="*/ 3 w 10"/>
                  <a:gd name="T15" fmla="*/ 0 h 5"/>
                  <a:gd name="T16" fmla="*/ 6 w 10"/>
                  <a:gd name="T17" fmla="*/ 1 h 5"/>
                  <a:gd name="T18" fmla="*/ 8 w 10"/>
                  <a:gd name="T19" fmla="*/ 2 h 5"/>
                  <a:gd name="T20" fmla="*/ 9 w 10"/>
                  <a:gd name="T21" fmla="*/ 3 h 5"/>
                  <a:gd name="T22" fmla="*/ 9 w 10"/>
                  <a:gd name="T23" fmla="*/ 4 h 5"/>
                  <a:gd name="T24" fmla="*/ 9 w 10"/>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5">
                    <a:moveTo>
                      <a:pt x="9" y="5"/>
                    </a:moveTo>
                    <a:cubicBezTo>
                      <a:pt x="9" y="5"/>
                      <a:pt x="8" y="5"/>
                      <a:pt x="7" y="5"/>
                    </a:cubicBezTo>
                    <a:cubicBezTo>
                      <a:pt x="6" y="5"/>
                      <a:pt x="5" y="4"/>
                      <a:pt x="5" y="4"/>
                    </a:cubicBezTo>
                    <a:cubicBezTo>
                      <a:pt x="4" y="4"/>
                      <a:pt x="3" y="3"/>
                      <a:pt x="2" y="3"/>
                    </a:cubicBezTo>
                    <a:cubicBezTo>
                      <a:pt x="1" y="3"/>
                      <a:pt x="1" y="2"/>
                      <a:pt x="1" y="2"/>
                    </a:cubicBezTo>
                    <a:cubicBezTo>
                      <a:pt x="0" y="2"/>
                      <a:pt x="0" y="1"/>
                      <a:pt x="1" y="0"/>
                    </a:cubicBezTo>
                    <a:cubicBezTo>
                      <a:pt x="2" y="0"/>
                      <a:pt x="2" y="0"/>
                      <a:pt x="2" y="0"/>
                    </a:cubicBezTo>
                    <a:cubicBezTo>
                      <a:pt x="2" y="0"/>
                      <a:pt x="2" y="0"/>
                      <a:pt x="3" y="0"/>
                    </a:cubicBezTo>
                    <a:cubicBezTo>
                      <a:pt x="4" y="0"/>
                      <a:pt x="5" y="0"/>
                      <a:pt x="6" y="1"/>
                    </a:cubicBezTo>
                    <a:cubicBezTo>
                      <a:pt x="7" y="1"/>
                      <a:pt x="8" y="1"/>
                      <a:pt x="8" y="2"/>
                    </a:cubicBezTo>
                    <a:cubicBezTo>
                      <a:pt x="9" y="2"/>
                      <a:pt x="9" y="3"/>
                      <a:pt x="9" y="3"/>
                    </a:cubicBezTo>
                    <a:cubicBezTo>
                      <a:pt x="10" y="3"/>
                      <a:pt x="10" y="4"/>
                      <a:pt x="9" y="4"/>
                    </a:cubicBezTo>
                    <a:lnTo>
                      <a:pt x="9"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6" name="işľíḓè"/>
              <p:cNvSpPr/>
              <p:nvPr/>
            </p:nvSpPr>
            <p:spPr bwMode="auto">
              <a:xfrm>
                <a:off x="15885330" y="-1722677"/>
                <a:ext cx="25400" cy="12700"/>
              </a:xfrm>
              <a:custGeom>
                <a:avLst/>
                <a:gdLst>
                  <a:gd name="T0" fmla="*/ 5 w 7"/>
                  <a:gd name="T1" fmla="*/ 4 h 4"/>
                  <a:gd name="T2" fmla="*/ 4 w 7"/>
                  <a:gd name="T3" fmla="*/ 4 h 4"/>
                  <a:gd name="T4" fmla="*/ 3 w 7"/>
                  <a:gd name="T5" fmla="*/ 3 h 4"/>
                  <a:gd name="T6" fmla="*/ 1 w 7"/>
                  <a:gd name="T7" fmla="*/ 2 h 4"/>
                  <a:gd name="T8" fmla="*/ 0 w 7"/>
                  <a:gd name="T9" fmla="*/ 2 h 4"/>
                  <a:gd name="T10" fmla="*/ 1 w 7"/>
                  <a:gd name="T11" fmla="*/ 0 h 4"/>
                  <a:gd name="T12" fmla="*/ 1 w 7"/>
                  <a:gd name="T13" fmla="*/ 0 h 4"/>
                  <a:gd name="T14" fmla="*/ 2 w 7"/>
                  <a:gd name="T15" fmla="*/ 0 h 4"/>
                  <a:gd name="T16" fmla="*/ 4 w 7"/>
                  <a:gd name="T17" fmla="*/ 0 h 4"/>
                  <a:gd name="T18" fmla="*/ 6 w 7"/>
                  <a:gd name="T19" fmla="*/ 1 h 4"/>
                  <a:gd name="T20" fmla="*/ 6 w 7"/>
                  <a:gd name="T21" fmla="*/ 2 h 4"/>
                  <a:gd name="T22" fmla="*/ 6 w 7"/>
                  <a:gd name="T23" fmla="*/ 4 h 4"/>
                  <a:gd name="T24" fmla="*/ 5 w 7"/>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4">
                    <a:moveTo>
                      <a:pt x="5" y="4"/>
                    </a:moveTo>
                    <a:cubicBezTo>
                      <a:pt x="5" y="4"/>
                      <a:pt x="5" y="4"/>
                      <a:pt x="4" y="4"/>
                    </a:cubicBezTo>
                    <a:cubicBezTo>
                      <a:pt x="4" y="4"/>
                      <a:pt x="3" y="4"/>
                      <a:pt x="3" y="3"/>
                    </a:cubicBezTo>
                    <a:cubicBezTo>
                      <a:pt x="2" y="3"/>
                      <a:pt x="1" y="3"/>
                      <a:pt x="1" y="2"/>
                    </a:cubicBezTo>
                    <a:cubicBezTo>
                      <a:pt x="1" y="2"/>
                      <a:pt x="0" y="2"/>
                      <a:pt x="0" y="2"/>
                    </a:cubicBezTo>
                    <a:cubicBezTo>
                      <a:pt x="0" y="1"/>
                      <a:pt x="0" y="0"/>
                      <a:pt x="1" y="0"/>
                    </a:cubicBezTo>
                    <a:cubicBezTo>
                      <a:pt x="1" y="0"/>
                      <a:pt x="1" y="0"/>
                      <a:pt x="1" y="0"/>
                    </a:cubicBezTo>
                    <a:cubicBezTo>
                      <a:pt x="1" y="0"/>
                      <a:pt x="2" y="0"/>
                      <a:pt x="2" y="0"/>
                    </a:cubicBezTo>
                    <a:cubicBezTo>
                      <a:pt x="3" y="0"/>
                      <a:pt x="3" y="0"/>
                      <a:pt x="4" y="0"/>
                    </a:cubicBezTo>
                    <a:cubicBezTo>
                      <a:pt x="5" y="0"/>
                      <a:pt x="5" y="1"/>
                      <a:pt x="6" y="1"/>
                    </a:cubicBezTo>
                    <a:cubicBezTo>
                      <a:pt x="6" y="1"/>
                      <a:pt x="6" y="2"/>
                      <a:pt x="6" y="2"/>
                    </a:cubicBezTo>
                    <a:cubicBezTo>
                      <a:pt x="7" y="2"/>
                      <a:pt x="6" y="3"/>
                      <a:pt x="6" y="4"/>
                    </a:cubicBez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7" name="í$ḷiḍé"/>
              <p:cNvSpPr/>
              <p:nvPr/>
            </p:nvSpPr>
            <p:spPr bwMode="auto">
              <a:xfrm>
                <a:off x="15864693" y="-1698864"/>
                <a:ext cx="23813" cy="17463"/>
              </a:xfrm>
              <a:custGeom>
                <a:avLst/>
                <a:gdLst>
                  <a:gd name="T0" fmla="*/ 5 w 7"/>
                  <a:gd name="T1" fmla="*/ 5 h 5"/>
                  <a:gd name="T2" fmla="*/ 5 w 7"/>
                  <a:gd name="T3" fmla="*/ 5 h 5"/>
                  <a:gd name="T4" fmla="*/ 3 w 7"/>
                  <a:gd name="T5" fmla="*/ 4 h 5"/>
                  <a:gd name="T6" fmla="*/ 1 w 7"/>
                  <a:gd name="T7" fmla="*/ 3 h 5"/>
                  <a:gd name="T8" fmla="*/ 0 w 7"/>
                  <a:gd name="T9" fmla="*/ 3 h 5"/>
                  <a:gd name="T10" fmla="*/ 1 w 7"/>
                  <a:gd name="T11" fmla="*/ 1 h 5"/>
                  <a:gd name="T12" fmla="*/ 1 w 7"/>
                  <a:gd name="T13" fmla="*/ 1 h 5"/>
                  <a:gd name="T14" fmla="*/ 2 w 7"/>
                  <a:gd name="T15" fmla="*/ 0 h 5"/>
                  <a:gd name="T16" fmla="*/ 4 w 7"/>
                  <a:gd name="T17" fmla="*/ 1 h 5"/>
                  <a:gd name="T18" fmla="*/ 6 w 7"/>
                  <a:gd name="T19" fmla="*/ 2 h 5"/>
                  <a:gd name="T20" fmla="*/ 6 w 7"/>
                  <a:gd name="T21" fmla="*/ 3 h 5"/>
                  <a:gd name="T22" fmla="*/ 6 w 7"/>
                  <a:gd name="T23" fmla="*/ 4 h 5"/>
                  <a:gd name="T24" fmla="*/ 5 w 7"/>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5" y="5"/>
                    </a:moveTo>
                    <a:cubicBezTo>
                      <a:pt x="5" y="5"/>
                      <a:pt x="5" y="5"/>
                      <a:pt x="5" y="5"/>
                    </a:cubicBezTo>
                    <a:cubicBezTo>
                      <a:pt x="4" y="5"/>
                      <a:pt x="3" y="5"/>
                      <a:pt x="3" y="4"/>
                    </a:cubicBezTo>
                    <a:cubicBezTo>
                      <a:pt x="2" y="4"/>
                      <a:pt x="1" y="4"/>
                      <a:pt x="1" y="3"/>
                    </a:cubicBezTo>
                    <a:cubicBezTo>
                      <a:pt x="1" y="3"/>
                      <a:pt x="0" y="3"/>
                      <a:pt x="0" y="3"/>
                    </a:cubicBezTo>
                    <a:cubicBezTo>
                      <a:pt x="0" y="2"/>
                      <a:pt x="0" y="1"/>
                      <a:pt x="1" y="1"/>
                    </a:cubicBezTo>
                    <a:cubicBezTo>
                      <a:pt x="1" y="1"/>
                      <a:pt x="1" y="1"/>
                      <a:pt x="1" y="1"/>
                    </a:cubicBezTo>
                    <a:cubicBezTo>
                      <a:pt x="1" y="1"/>
                      <a:pt x="2" y="0"/>
                      <a:pt x="2" y="0"/>
                    </a:cubicBezTo>
                    <a:cubicBezTo>
                      <a:pt x="3" y="0"/>
                      <a:pt x="3" y="1"/>
                      <a:pt x="4" y="1"/>
                    </a:cubicBezTo>
                    <a:cubicBezTo>
                      <a:pt x="5" y="1"/>
                      <a:pt x="5" y="2"/>
                      <a:pt x="6" y="2"/>
                    </a:cubicBezTo>
                    <a:cubicBezTo>
                      <a:pt x="6" y="2"/>
                      <a:pt x="6" y="3"/>
                      <a:pt x="6" y="3"/>
                    </a:cubicBezTo>
                    <a:cubicBezTo>
                      <a:pt x="7" y="3"/>
                      <a:pt x="6" y="4"/>
                      <a:pt x="6" y="4"/>
                    </a:cubicBez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8" name="ïṩľiḍê"/>
              <p:cNvSpPr/>
              <p:nvPr/>
            </p:nvSpPr>
            <p:spPr bwMode="auto">
              <a:xfrm>
                <a:off x="15840880" y="-1671877"/>
                <a:ext cx="26988" cy="14288"/>
              </a:xfrm>
              <a:custGeom>
                <a:avLst/>
                <a:gdLst>
                  <a:gd name="T0" fmla="*/ 6 w 8"/>
                  <a:gd name="T1" fmla="*/ 4 h 4"/>
                  <a:gd name="T2" fmla="*/ 5 w 8"/>
                  <a:gd name="T3" fmla="*/ 4 h 4"/>
                  <a:gd name="T4" fmla="*/ 3 w 8"/>
                  <a:gd name="T5" fmla="*/ 4 h 4"/>
                  <a:gd name="T6" fmla="*/ 2 w 8"/>
                  <a:gd name="T7" fmla="*/ 3 h 4"/>
                  <a:gd name="T8" fmla="*/ 1 w 8"/>
                  <a:gd name="T9" fmla="*/ 2 h 4"/>
                  <a:gd name="T10" fmla="*/ 1 w 8"/>
                  <a:gd name="T11" fmla="*/ 0 h 4"/>
                  <a:gd name="T12" fmla="*/ 2 w 8"/>
                  <a:gd name="T13" fmla="*/ 0 h 4"/>
                  <a:gd name="T14" fmla="*/ 3 w 8"/>
                  <a:gd name="T15" fmla="*/ 0 h 4"/>
                  <a:gd name="T16" fmla="*/ 5 w 8"/>
                  <a:gd name="T17" fmla="*/ 0 h 4"/>
                  <a:gd name="T18" fmla="*/ 6 w 8"/>
                  <a:gd name="T19" fmla="*/ 1 h 4"/>
                  <a:gd name="T20" fmla="*/ 7 w 8"/>
                  <a:gd name="T21" fmla="*/ 2 h 4"/>
                  <a:gd name="T22" fmla="*/ 7 w 8"/>
                  <a:gd name="T23" fmla="*/ 4 h 4"/>
                  <a:gd name="T24" fmla="*/ 6 w 8"/>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4">
                    <a:moveTo>
                      <a:pt x="6" y="4"/>
                    </a:moveTo>
                    <a:cubicBezTo>
                      <a:pt x="6" y="4"/>
                      <a:pt x="6" y="4"/>
                      <a:pt x="5" y="4"/>
                    </a:cubicBezTo>
                    <a:cubicBezTo>
                      <a:pt x="5" y="4"/>
                      <a:pt x="4" y="4"/>
                      <a:pt x="3" y="4"/>
                    </a:cubicBezTo>
                    <a:cubicBezTo>
                      <a:pt x="3" y="3"/>
                      <a:pt x="2" y="3"/>
                      <a:pt x="2" y="3"/>
                    </a:cubicBezTo>
                    <a:cubicBezTo>
                      <a:pt x="1" y="2"/>
                      <a:pt x="1" y="2"/>
                      <a:pt x="1" y="2"/>
                    </a:cubicBezTo>
                    <a:cubicBezTo>
                      <a:pt x="0" y="1"/>
                      <a:pt x="1" y="0"/>
                      <a:pt x="1" y="0"/>
                    </a:cubicBezTo>
                    <a:cubicBezTo>
                      <a:pt x="2" y="0"/>
                      <a:pt x="2" y="0"/>
                      <a:pt x="2" y="0"/>
                    </a:cubicBezTo>
                    <a:cubicBezTo>
                      <a:pt x="2" y="0"/>
                      <a:pt x="2" y="0"/>
                      <a:pt x="3" y="0"/>
                    </a:cubicBezTo>
                    <a:cubicBezTo>
                      <a:pt x="3" y="0"/>
                      <a:pt x="4" y="0"/>
                      <a:pt x="5" y="0"/>
                    </a:cubicBezTo>
                    <a:cubicBezTo>
                      <a:pt x="5" y="0"/>
                      <a:pt x="6" y="1"/>
                      <a:pt x="6" y="1"/>
                    </a:cubicBezTo>
                    <a:cubicBezTo>
                      <a:pt x="7" y="2"/>
                      <a:pt x="7" y="2"/>
                      <a:pt x="7" y="2"/>
                    </a:cubicBezTo>
                    <a:cubicBezTo>
                      <a:pt x="8" y="3"/>
                      <a:pt x="7" y="3"/>
                      <a:pt x="7"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9" name="iš1íḑé"/>
              <p:cNvSpPr/>
              <p:nvPr/>
            </p:nvSpPr>
            <p:spPr bwMode="auto">
              <a:xfrm>
                <a:off x="15817068" y="-1640127"/>
                <a:ext cx="26988" cy="17463"/>
              </a:xfrm>
              <a:custGeom>
                <a:avLst/>
                <a:gdLst>
                  <a:gd name="T0" fmla="*/ 6 w 8"/>
                  <a:gd name="T1" fmla="*/ 5 h 5"/>
                  <a:gd name="T2" fmla="*/ 5 w 8"/>
                  <a:gd name="T3" fmla="*/ 5 h 5"/>
                  <a:gd name="T4" fmla="*/ 3 w 8"/>
                  <a:gd name="T5" fmla="*/ 4 h 5"/>
                  <a:gd name="T6" fmla="*/ 2 w 8"/>
                  <a:gd name="T7" fmla="*/ 3 h 5"/>
                  <a:gd name="T8" fmla="*/ 1 w 8"/>
                  <a:gd name="T9" fmla="*/ 3 h 5"/>
                  <a:gd name="T10" fmla="*/ 1 w 8"/>
                  <a:gd name="T11" fmla="*/ 1 h 5"/>
                  <a:gd name="T12" fmla="*/ 2 w 8"/>
                  <a:gd name="T13" fmla="*/ 1 h 5"/>
                  <a:gd name="T14" fmla="*/ 3 w 8"/>
                  <a:gd name="T15" fmla="*/ 1 h 5"/>
                  <a:gd name="T16" fmla="*/ 5 w 8"/>
                  <a:gd name="T17" fmla="*/ 1 h 5"/>
                  <a:gd name="T18" fmla="*/ 6 w 8"/>
                  <a:gd name="T19" fmla="*/ 2 h 5"/>
                  <a:gd name="T20" fmla="*/ 7 w 8"/>
                  <a:gd name="T21" fmla="*/ 3 h 5"/>
                  <a:gd name="T22" fmla="*/ 7 w 8"/>
                  <a:gd name="T23" fmla="*/ 4 h 5"/>
                  <a:gd name="T24" fmla="*/ 6 w 8"/>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6" y="5"/>
                    </a:moveTo>
                    <a:cubicBezTo>
                      <a:pt x="6" y="5"/>
                      <a:pt x="6" y="5"/>
                      <a:pt x="5" y="5"/>
                    </a:cubicBezTo>
                    <a:cubicBezTo>
                      <a:pt x="5" y="5"/>
                      <a:pt x="4" y="5"/>
                      <a:pt x="3" y="4"/>
                    </a:cubicBezTo>
                    <a:cubicBezTo>
                      <a:pt x="3" y="4"/>
                      <a:pt x="2" y="4"/>
                      <a:pt x="2" y="3"/>
                    </a:cubicBezTo>
                    <a:cubicBezTo>
                      <a:pt x="1" y="3"/>
                      <a:pt x="1" y="3"/>
                      <a:pt x="1" y="3"/>
                    </a:cubicBezTo>
                    <a:cubicBezTo>
                      <a:pt x="0" y="2"/>
                      <a:pt x="1" y="1"/>
                      <a:pt x="1" y="1"/>
                    </a:cubicBezTo>
                    <a:cubicBezTo>
                      <a:pt x="2" y="1"/>
                      <a:pt x="2" y="1"/>
                      <a:pt x="2" y="1"/>
                    </a:cubicBezTo>
                    <a:cubicBezTo>
                      <a:pt x="2" y="1"/>
                      <a:pt x="2" y="0"/>
                      <a:pt x="3" y="1"/>
                    </a:cubicBezTo>
                    <a:cubicBezTo>
                      <a:pt x="3" y="1"/>
                      <a:pt x="4" y="1"/>
                      <a:pt x="5" y="1"/>
                    </a:cubicBezTo>
                    <a:cubicBezTo>
                      <a:pt x="5" y="1"/>
                      <a:pt x="6" y="2"/>
                      <a:pt x="6" y="2"/>
                    </a:cubicBezTo>
                    <a:cubicBezTo>
                      <a:pt x="7" y="2"/>
                      <a:pt x="7" y="3"/>
                      <a:pt x="7" y="3"/>
                    </a:cubicBezTo>
                    <a:cubicBezTo>
                      <a:pt x="8" y="3"/>
                      <a:pt x="7" y="4"/>
                      <a:pt x="7" y="4"/>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0" name="î$1ïde"/>
              <p:cNvSpPr/>
              <p:nvPr/>
            </p:nvSpPr>
            <p:spPr bwMode="auto">
              <a:xfrm>
                <a:off x="15788493" y="-1605202"/>
                <a:ext cx="31750" cy="17463"/>
              </a:xfrm>
              <a:custGeom>
                <a:avLst/>
                <a:gdLst>
                  <a:gd name="T0" fmla="*/ 8 w 9"/>
                  <a:gd name="T1" fmla="*/ 4 h 5"/>
                  <a:gd name="T2" fmla="*/ 7 w 9"/>
                  <a:gd name="T3" fmla="*/ 4 h 5"/>
                  <a:gd name="T4" fmla="*/ 4 w 9"/>
                  <a:gd name="T5" fmla="*/ 4 h 5"/>
                  <a:gd name="T6" fmla="*/ 2 w 9"/>
                  <a:gd name="T7" fmla="*/ 3 h 5"/>
                  <a:gd name="T8" fmla="*/ 1 w 9"/>
                  <a:gd name="T9" fmla="*/ 3 h 5"/>
                  <a:gd name="T10" fmla="*/ 1 w 9"/>
                  <a:gd name="T11" fmla="*/ 1 h 5"/>
                  <a:gd name="T12" fmla="*/ 2 w 9"/>
                  <a:gd name="T13" fmla="*/ 0 h 5"/>
                  <a:gd name="T14" fmla="*/ 3 w 9"/>
                  <a:gd name="T15" fmla="*/ 0 h 5"/>
                  <a:gd name="T16" fmla="*/ 5 w 9"/>
                  <a:gd name="T17" fmla="*/ 1 h 5"/>
                  <a:gd name="T18" fmla="*/ 8 w 9"/>
                  <a:gd name="T19" fmla="*/ 2 h 5"/>
                  <a:gd name="T20" fmla="*/ 9 w 9"/>
                  <a:gd name="T21" fmla="*/ 2 h 5"/>
                  <a:gd name="T22" fmla="*/ 9 w 9"/>
                  <a:gd name="T23" fmla="*/ 4 h 5"/>
                  <a:gd name="T24" fmla="*/ 8 w 9"/>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8" y="4"/>
                    </a:moveTo>
                    <a:cubicBezTo>
                      <a:pt x="8" y="4"/>
                      <a:pt x="8" y="4"/>
                      <a:pt x="7" y="4"/>
                    </a:cubicBezTo>
                    <a:cubicBezTo>
                      <a:pt x="6" y="5"/>
                      <a:pt x="5" y="4"/>
                      <a:pt x="4" y="4"/>
                    </a:cubicBezTo>
                    <a:cubicBezTo>
                      <a:pt x="3" y="4"/>
                      <a:pt x="3" y="4"/>
                      <a:pt x="2" y="3"/>
                    </a:cubicBezTo>
                    <a:cubicBezTo>
                      <a:pt x="1" y="3"/>
                      <a:pt x="1" y="3"/>
                      <a:pt x="1" y="3"/>
                    </a:cubicBezTo>
                    <a:cubicBezTo>
                      <a:pt x="0" y="2"/>
                      <a:pt x="0" y="1"/>
                      <a:pt x="1" y="1"/>
                    </a:cubicBezTo>
                    <a:cubicBezTo>
                      <a:pt x="2" y="0"/>
                      <a:pt x="2" y="0"/>
                      <a:pt x="2" y="0"/>
                    </a:cubicBezTo>
                    <a:cubicBezTo>
                      <a:pt x="2" y="0"/>
                      <a:pt x="2" y="0"/>
                      <a:pt x="3" y="0"/>
                    </a:cubicBezTo>
                    <a:cubicBezTo>
                      <a:pt x="3" y="0"/>
                      <a:pt x="4" y="0"/>
                      <a:pt x="5" y="1"/>
                    </a:cubicBezTo>
                    <a:cubicBezTo>
                      <a:pt x="6" y="1"/>
                      <a:pt x="7" y="1"/>
                      <a:pt x="8" y="2"/>
                    </a:cubicBezTo>
                    <a:cubicBezTo>
                      <a:pt x="8" y="2"/>
                      <a:pt x="9" y="2"/>
                      <a:pt x="9" y="2"/>
                    </a:cubicBezTo>
                    <a:cubicBezTo>
                      <a:pt x="9" y="3"/>
                      <a:pt x="9" y="3"/>
                      <a:pt x="9" y="4"/>
                    </a:cubicBez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1" name="iṧļiďè"/>
              <p:cNvSpPr/>
              <p:nvPr/>
            </p:nvSpPr>
            <p:spPr bwMode="auto">
              <a:xfrm>
                <a:off x="15771030" y="-1578214"/>
                <a:ext cx="20638" cy="14288"/>
              </a:xfrm>
              <a:custGeom>
                <a:avLst/>
                <a:gdLst>
                  <a:gd name="T0" fmla="*/ 5 w 6"/>
                  <a:gd name="T1" fmla="*/ 3 h 4"/>
                  <a:gd name="T2" fmla="*/ 4 w 6"/>
                  <a:gd name="T3" fmla="*/ 4 h 4"/>
                  <a:gd name="T4" fmla="*/ 3 w 6"/>
                  <a:gd name="T5" fmla="*/ 3 h 4"/>
                  <a:gd name="T6" fmla="*/ 1 w 6"/>
                  <a:gd name="T7" fmla="*/ 3 h 4"/>
                  <a:gd name="T8" fmla="*/ 0 w 6"/>
                  <a:gd name="T9" fmla="*/ 2 h 4"/>
                  <a:gd name="T10" fmla="*/ 1 w 6"/>
                  <a:gd name="T11" fmla="*/ 0 h 4"/>
                  <a:gd name="T12" fmla="*/ 1 w 6"/>
                  <a:gd name="T13" fmla="*/ 0 h 4"/>
                  <a:gd name="T14" fmla="*/ 2 w 6"/>
                  <a:gd name="T15" fmla="*/ 0 h 4"/>
                  <a:gd name="T16" fmla="*/ 4 w 6"/>
                  <a:gd name="T17" fmla="*/ 0 h 4"/>
                  <a:gd name="T18" fmla="*/ 5 w 6"/>
                  <a:gd name="T19" fmla="*/ 1 h 4"/>
                  <a:gd name="T20" fmla="*/ 6 w 6"/>
                  <a:gd name="T21" fmla="*/ 1 h 4"/>
                  <a:gd name="T22" fmla="*/ 6 w 6"/>
                  <a:gd name="T23" fmla="*/ 3 h 4"/>
                  <a:gd name="T24" fmla="*/ 5 w 6"/>
                  <a:gd name="T2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
                    <a:moveTo>
                      <a:pt x="5" y="3"/>
                    </a:moveTo>
                    <a:cubicBezTo>
                      <a:pt x="5" y="3"/>
                      <a:pt x="5" y="4"/>
                      <a:pt x="4" y="4"/>
                    </a:cubicBezTo>
                    <a:cubicBezTo>
                      <a:pt x="4" y="4"/>
                      <a:pt x="3" y="4"/>
                      <a:pt x="3" y="3"/>
                    </a:cubicBezTo>
                    <a:cubicBezTo>
                      <a:pt x="2" y="3"/>
                      <a:pt x="1" y="3"/>
                      <a:pt x="1" y="3"/>
                    </a:cubicBezTo>
                    <a:cubicBezTo>
                      <a:pt x="1" y="2"/>
                      <a:pt x="0" y="2"/>
                      <a:pt x="0" y="2"/>
                    </a:cubicBezTo>
                    <a:cubicBezTo>
                      <a:pt x="0" y="1"/>
                      <a:pt x="0" y="0"/>
                      <a:pt x="1" y="0"/>
                    </a:cubicBezTo>
                    <a:cubicBezTo>
                      <a:pt x="1" y="0"/>
                      <a:pt x="1" y="0"/>
                      <a:pt x="1" y="0"/>
                    </a:cubicBezTo>
                    <a:cubicBezTo>
                      <a:pt x="1" y="0"/>
                      <a:pt x="1" y="0"/>
                      <a:pt x="2" y="0"/>
                    </a:cubicBezTo>
                    <a:cubicBezTo>
                      <a:pt x="2" y="0"/>
                      <a:pt x="3" y="0"/>
                      <a:pt x="4" y="0"/>
                    </a:cubicBezTo>
                    <a:cubicBezTo>
                      <a:pt x="4" y="0"/>
                      <a:pt x="5" y="0"/>
                      <a:pt x="5" y="1"/>
                    </a:cubicBezTo>
                    <a:cubicBezTo>
                      <a:pt x="6" y="1"/>
                      <a:pt x="6" y="1"/>
                      <a:pt x="6" y="1"/>
                    </a:cubicBezTo>
                    <a:cubicBezTo>
                      <a:pt x="6" y="2"/>
                      <a:pt x="6" y="3"/>
                      <a:pt x="6" y="3"/>
                    </a:cubicBezTo>
                    <a:lnTo>
                      <a:pt x="5"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2" name="îsļïḍé"/>
              <p:cNvSpPr/>
              <p:nvPr/>
            </p:nvSpPr>
            <p:spPr bwMode="auto">
              <a:xfrm>
                <a:off x="15744043" y="-1549639"/>
                <a:ext cx="26988" cy="15875"/>
              </a:xfrm>
              <a:custGeom>
                <a:avLst/>
                <a:gdLst>
                  <a:gd name="T0" fmla="*/ 6 w 8"/>
                  <a:gd name="T1" fmla="*/ 5 h 5"/>
                  <a:gd name="T2" fmla="*/ 5 w 8"/>
                  <a:gd name="T3" fmla="*/ 5 h 5"/>
                  <a:gd name="T4" fmla="*/ 3 w 8"/>
                  <a:gd name="T5" fmla="*/ 4 h 5"/>
                  <a:gd name="T6" fmla="*/ 1 w 8"/>
                  <a:gd name="T7" fmla="*/ 3 h 5"/>
                  <a:gd name="T8" fmla="*/ 1 w 8"/>
                  <a:gd name="T9" fmla="*/ 2 h 5"/>
                  <a:gd name="T10" fmla="*/ 1 w 8"/>
                  <a:gd name="T11" fmla="*/ 0 h 5"/>
                  <a:gd name="T12" fmla="*/ 2 w 8"/>
                  <a:gd name="T13" fmla="*/ 0 h 5"/>
                  <a:gd name="T14" fmla="*/ 3 w 8"/>
                  <a:gd name="T15" fmla="*/ 0 h 5"/>
                  <a:gd name="T16" fmla="*/ 5 w 8"/>
                  <a:gd name="T17" fmla="*/ 1 h 5"/>
                  <a:gd name="T18" fmla="*/ 7 w 8"/>
                  <a:gd name="T19" fmla="*/ 2 h 5"/>
                  <a:gd name="T20" fmla="*/ 7 w 8"/>
                  <a:gd name="T21" fmla="*/ 3 h 5"/>
                  <a:gd name="T22" fmla="*/ 7 w 8"/>
                  <a:gd name="T23" fmla="*/ 5 h 5"/>
                  <a:gd name="T24" fmla="*/ 6 w 8"/>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6" y="5"/>
                    </a:moveTo>
                    <a:cubicBezTo>
                      <a:pt x="6" y="5"/>
                      <a:pt x="6" y="5"/>
                      <a:pt x="5" y="5"/>
                    </a:cubicBezTo>
                    <a:cubicBezTo>
                      <a:pt x="5" y="5"/>
                      <a:pt x="4" y="4"/>
                      <a:pt x="3" y="4"/>
                    </a:cubicBezTo>
                    <a:cubicBezTo>
                      <a:pt x="3" y="4"/>
                      <a:pt x="2" y="4"/>
                      <a:pt x="1" y="3"/>
                    </a:cubicBezTo>
                    <a:cubicBezTo>
                      <a:pt x="1" y="3"/>
                      <a:pt x="1" y="2"/>
                      <a:pt x="1" y="2"/>
                    </a:cubicBezTo>
                    <a:cubicBezTo>
                      <a:pt x="0" y="2"/>
                      <a:pt x="1" y="1"/>
                      <a:pt x="1" y="0"/>
                    </a:cubicBezTo>
                    <a:cubicBezTo>
                      <a:pt x="2" y="0"/>
                      <a:pt x="2" y="0"/>
                      <a:pt x="2" y="0"/>
                    </a:cubicBezTo>
                    <a:cubicBezTo>
                      <a:pt x="2" y="0"/>
                      <a:pt x="2" y="0"/>
                      <a:pt x="3" y="0"/>
                    </a:cubicBezTo>
                    <a:cubicBezTo>
                      <a:pt x="3" y="0"/>
                      <a:pt x="4" y="1"/>
                      <a:pt x="5" y="1"/>
                    </a:cubicBezTo>
                    <a:cubicBezTo>
                      <a:pt x="5" y="1"/>
                      <a:pt x="6" y="2"/>
                      <a:pt x="7" y="2"/>
                    </a:cubicBezTo>
                    <a:cubicBezTo>
                      <a:pt x="7" y="2"/>
                      <a:pt x="7" y="3"/>
                      <a:pt x="7" y="3"/>
                    </a:cubicBezTo>
                    <a:cubicBezTo>
                      <a:pt x="8" y="3"/>
                      <a:pt x="7" y="4"/>
                      <a:pt x="7" y="5"/>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3" name="íSlïḑê"/>
              <p:cNvSpPr/>
              <p:nvPr/>
            </p:nvSpPr>
            <p:spPr bwMode="auto">
              <a:xfrm>
                <a:off x="15715468" y="-1522652"/>
                <a:ext cx="20638" cy="17463"/>
              </a:xfrm>
              <a:custGeom>
                <a:avLst/>
                <a:gdLst>
                  <a:gd name="T0" fmla="*/ 5 w 6"/>
                  <a:gd name="T1" fmla="*/ 5 h 5"/>
                  <a:gd name="T2" fmla="*/ 4 w 6"/>
                  <a:gd name="T3" fmla="*/ 5 h 5"/>
                  <a:gd name="T4" fmla="*/ 2 w 6"/>
                  <a:gd name="T5" fmla="*/ 4 h 5"/>
                  <a:gd name="T6" fmla="*/ 1 w 6"/>
                  <a:gd name="T7" fmla="*/ 3 h 5"/>
                  <a:gd name="T8" fmla="*/ 0 w 6"/>
                  <a:gd name="T9" fmla="*/ 2 h 5"/>
                  <a:gd name="T10" fmla="*/ 1 w 6"/>
                  <a:gd name="T11" fmla="*/ 0 h 5"/>
                  <a:gd name="T12" fmla="*/ 2 w 6"/>
                  <a:gd name="T13" fmla="*/ 0 h 5"/>
                  <a:gd name="T14" fmla="*/ 3 w 6"/>
                  <a:gd name="T15" fmla="*/ 0 h 5"/>
                  <a:gd name="T16" fmla="*/ 4 w 6"/>
                  <a:gd name="T17" fmla="*/ 1 h 5"/>
                  <a:gd name="T18" fmla="*/ 6 w 6"/>
                  <a:gd name="T19" fmla="*/ 3 h 5"/>
                  <a:gd name="T20" fmla="*/ 6 w 6"/>
                  <a:gd name="T21" fmla="*/ 4 h 5"/>
                  <a:gd name="T22" fmla="*/ 5 w 6"/>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5" y="5"/>
                    </a:moveTo>
                    <a:cubicBezTo>
                      <a:pt x="5" y="5"/>
                      <a:pt x="4" y="5"/>
                      <a:pt x="4" y="5"/>
                    </a:cubicBezTo>
                    <a:cubicBezTo>
                      <a:pt x="3" y="5"/>
                      <a:pt x="3" y="5"/>
                      <a:pt x="2" y="4"/>
                    </a:cubicBezTo>
                    <a:cubicBezTo>
                      <a:pt x="2" y="4"/>
                      <a:pt x="1" y="3"/>
                      <a:pt x="1" y="3"/>
                    </a:cubicBezTo>
                    <a:cubicBezTo>
                      <a:pt x="0" y="2"/>
                      <a:pt x="0" y="2"/>
                      <a:pt x="0" y="2"/>
                    </a:cubicBezTo>
                    <a:cubicBezTo>
                      <a:pt x="0" y="1"/>
                      <a:pt x="1" y="0"/>
                      <a:pt x="1" y="0"/>
                    </a:cubicBezTo>
                    <a:cubicBezTo>
                      <a:pt x="2" y="0"/>
                      <a:pt x="2" y="0"/>
                      <a:pt x="2" y="0"/>
                    </a:cubicBezTo>
                    <a:cubicBezTo>
                      <a:pt x="2" y="0"/>
                      <a:pt x="2" y="0"/>
                      <a:pt x="3" y="0"/>
                    </a:cubicBezTo>
                    <a:cubicBezTo>
                      <a:pt x="3" y="0"/>
                      <a:pt x="4" y="1"/>
                      <a:pt x="4" y="1"/>
                    </a:cubicBezTo>
                    <a:cubicBezTo>
                      <a:pt x="5" y="2"/>
                      <a:pt x="5" y="2"/>
                      <a:pt x="6" y="3"/>
                    </a:cubicBezTo>
                    <a:cubicBezTo>
                      <a:pt x="6" y="3"/>
                      <a:pt x="6" y="4"/>
                      <a:pt x="6" y="4"/>
                    </a:cubicBezTo>
                    <a:cubicBezTo>
                      <a:pt x="6" y="4"/>
                      <a:pt x="6" y="5"/>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4" name="iṥḻiďe"/>
              <p:cNvSpPr/>
              <p:nvPr/>
            </p:nvSpPr>
            <p:spPr bwMode="auto">
              <a:xfrm>
                <a:off x="15691655" y="-1495664"/>
                <a:ext cx="20638" cy="17463"/>
              </a:xfrm>
              <a:custGeom>
                <a:avLst/>
                <a:gdLst>
                  <a:gd name="T0" fmla="*/ 5 w 6"/>
                  <a:gd name="T1" fmla="*/ 5 h 5"/>
                  <a:gd name="T2" fmla="*/ 3 w 6"/>
                  <a:gd name="T3" fmla="*/ 4 h 5"/>
                  <a:gd name="T4" fmla="*/ 2 w 6"/>
                  <a:gd name="T5" fmla="*/ 4 h 5"/>
                  <a:gd name="T6" fmla="*/ 4 w 6"/>
                  <a:gd name="T7" fmla="*/ 1 h 5"/>
                  <a:gd name="T8" fmla="*/ 6 w 6"/>
                  <a:gd name="T9" fmla="*/ 3 h 5"/>
                  <a:gd name="T10" fmla="*/ 5 w 6"/>
                  <a:gd name="T11" fmla="*/ 5 h 5"/>
                  <a:gd name="T12" fmla="*/ 5 w 6"/>
                  <a:gd name="T13" fmla="*/ 5 h 5"/>
                  <a:gd name="T14" fmla="*/ 2 w 6"/>
                  <a:gd name="T15" fmla="*/ 4 h 5"/>
                  <a:gd name="T16" fmla="*/ 2 w 6"/>
                  <a:gd name="T17" fmla="*/ 4 h 5"/>
                  <a:gd name="T18" fmla="*/ 1 w 6"/>
                  <a:gd name="T19" fmla="*/ 1 h 5"/>
                  <a:gd name="T20" fmla="*/ 4 w 6"/>
                  <a:gd name="T21" fmla="*/ 0 h 5"/>
                  <a:gd name="T22" fmla="*/ 4 w 6"/>
                  <a:gd name="T23" fmla="*/ 1 h 5"/>
                  <a:gd name="T24" fmla="*/ 5 w 6"/>
                  <a:gd name="T25" fmla="*/ 2 h 5"/>
                  <a:gd name="T26" fmla="*/ 6 w 6"/>
                  <a:gd name="T27" fmla="*/ 3 h 5"/>
                  <a:gd name="T28" fmla="*/ 5 w 6"/>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5" y="5"/>
                    </a:moveTo>
                    <a:cubicBezTo>
                      <a:pt x="4" y="5"/>
                      <a:pt x="4" y="5"/>
                      <a:pt x="3" y="4"/>
                    </a:cubicBezTo>
                    <a:cubicBezTo>
                      <a:pt x="3" y="4"/>
                      <a:pt x="2" y="4"/>
                      <a:pt x="2" y="4"/>
                    </a:cubicBezTo>
                    <a:cubicBezTo>
                      <a:pt x="4" y="1"/>
                      <a:pt x="4" y="1"/>
                      <a:pt x="4" y="1"/>
                    </a:cubicBezTo>
                    <a:cubicBezTo>
                      <a:pt x="5" y="1"/>
                      <a:pt x="5" y="2"/>
                      <a:pt x="6" y="3"/>
                    </a:cubicBezTo>
                    <a:cubicBezTo>
                      <a:pt x="6" y="4"/>
                      <a:pt x="6" y="4"/>
                      <a:pt x="5" y="5"/>
                    </a:cubicBezTo>
                    <a:cubicBezTo>
                      <a:pt x="5" y="5"/>
                      <a:pt x="5" y="5"/>
                      <a:pt x="5" y="5"/>
                    </a:cubicBezTo>
                    <a:cubicBezTo>
                      <a:pt x="3" y="5"/>
                      <a:pt x="3" y="4"/>
                      <a:pt x="2" y="4"/>
                    </a:cubicBezTo>
                    <a:cubicBezTo>
                      <a:pt x="2" y="4"/>
                      <a:pt x="2" y="4"/>
                      <a:pt x="2" y="4"/>
                    </a:cubicBezTo>
                    <a:cubicBezTo>
                      <a:pt x="1" y="3"/>
                      <a:pt x="0" y="2"/>
                      <a:pt x="1" y="1"/>
                    </a:cubicBezTo>
                    <a:cubicBezTo>
                      <a:pt x="2" y="0"/>
                      <a:pt x="3" y="0"/>
                      <a:pt x="4" y="0"/>
                    </a:cubicBezTo>
                    <a:cubicBezTo>
                      <a:pt x="4" y="1"/>
                      <a:pt x="4" y="1"/>
                      <a:pt x="4" y="1"/>
                    </a:cubicBezTo>
                    <a:cubicBezTo>
                      <a:pt x="4" y="1"/>
                      <a:pt x="5" y="1"/>
                      <a:pt x="5" y="2"/>
                    </a:cubicBezTo>
                    <a:cubicBezTo>
                      <a:pt x="5" y="2"/>
                      <a:pt x="6" y="2"/>
                      <a:pt x="6" y="3"/>
                    </a:cubicBezTo>
                    <a:cubicBezTo>
                      <a:pt x="6" y="4"/>
                      <a:pt x="6" y="4"/>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5" name="iṧľïḑé"/>
              <p:cNvSpPr/>
              <p:nvPr/>
            </p:nvSpPr>
            <p:spPr bwMode="auto">
              <a:xfrm>
                <a:off x="15663080" y="-1470264"/>
                <a:ext cx="22225" cy="17463"/>
              </a:xfrm>
              <a:custGeom>
                <a:avLst/>
                <a:gdLst>
                  <a:gd name="T0" fmla="*/ 5 w 6"/>
                  <a:gd name="T1" fmla="*/ 5 h 5"/>
                  <a:gd name="T2" fmla="*/ 4 w 6"/>
                  <a:gd name="T3" fmla="*/ 5 h 5"/>
                  <a:gd name="T4" fmla="*/ 2 w 6"/>
                  <a:gd name="T5" fmla="*/ 4 h 5"/>
                  <a:gd name="T6" fmla="*/ 1 w 6"/>
                  <a:gd name="T7" fmla="*/ 3 h 5"/>
                  <a:gd name="T8" fmla="*/ 0 w 6"/>
                  <a:gd name="T9" fmla="*/ 2 h 5"/>
                  <a:gd name="T10" fmla="*/ 1 w 6"/>
                  <a:gd name="T11" fmla="*/ 1 h 5"/>
                  <a:gd name="T12" fmla="*/ 1 w 6"/>
                  <a:gd name="T13" fmla="*/ 0 h 5"/>
                  <a:gd name="T14" fmla="*/ 2 w 6"/>
                  <a:gd name="T15" fmla="*/ 0 h 5"/>
                  <a:gd name="T16" fmla="*/ 4 w 6"/>
                  <a:gd name="T17" fmla="*/ 1 h 5"/>
                  <a:gd name="T18" fmla="*/ 6 w 6"/>
                  <a:gd name="T19" fmla="*/ 2 h 5"/>
                  <a:gd name="T20" fmla="*/ 6 w 6"/>
                  <a:gd name="T21" fmla="*/ 3 h 5"/>
                  <a:gd name="T22" fmla="*/ 6 w 6"/>
                  <a:gd name="T23" fmla="*/ 5 h 5"/>
                  <a:gd name="T24" fmla="*/ 5 w 6"/>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5"/>
                    </a:moveTo>
                    <a:cubicBezTo>
                      <a:pt x="5" y="5"/>
                      <a:pt x="5" y="5"/>
                      <a:pt x="4" y="5"/>
                    </a:cubicBezTo>
                    <a:cubicBezTo>
                      <a:pt x="4" y="5"/>
                      <a:pt x="3" y="5"/>
                      <a:pt x="2" y="4"/>
                    </a:cubicBezTo>
                    <a:cubicBezTo>
                      <a:pt x="2" y="4"/>
                      <a:pt x="1" y="4"/>
                      <a:pt x="1" y="3"/>
                    </a:cubicBezTo>
                    <a:cubicBezTo>
                      <a:pt x="0" y="3"/>
                      <a:pt x="0" y="2"/>
                      <a:pt x="0" y="2"/>
                    </a:cubicBezTo>
                    <a:cubicBezTo>
                      <a:pt x="0" y="2"/>
                      <a:pt x="0" y="1"/>
                      <a:pt x="1" y="1"/>
                    </a:cubicBezTo>
                    <a:cubicBezTo>
                      <a:pt x="1" y="0"/>
                      <a:pt x="1" y="0"/>
                      <a:pt x="1" y="0"/>
                    </a:cubicBezTo>
                    <a:cubicBezTo>
                      <a:pt x="1" y="0"/>
                      <a:pt x="2" y="0"/>
                      <a:pt x="2" y="0"/>
                    </a:cubicBezTo>
                    <a:cubicBezTo>
                      <a:pt x="3" y="0"/>
                      <a:pt x="3" y="1"/>
                      <a:pt x="4" y="1"/>
                    </a:cubicBezTo>
                    <a:cubicBezTo>
                      <a:pt x="5" y="1"/>
                      <a:pt x="5" y="2"/>
                      <a:pt x="6" y="2"/>
                    </a:cubicBezTo>
                    <a:cubicBezTo>
                      <a:pt x="6" y="3"/>
                      <a:pt x="6" y="3"/>
                      <a:pt x="6" y="3"/>
                    </a:cubicBezTo>
                    <a:cubicBezTo>
                      <a:pt x="6" y="4"/>
                      <a:pt x="6" y="4"/>
                      <a:pt x="6" y="5"/>
                    </a:cubicBez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6" name="iṥ1îďé"/>
              <p:cNvSpPr/>
              <p:nvPr/>
            </p:nvSpPr>
            <p:spPr bwMode="auto">
              <a:xfrm>
                <a:off x="15753568" y="-2741852"/>
                <a:ext cx="31750" cy="23813"/>
              </a:xfrm>
              <a:custGeom>
                <a:avLst/>
                <a:gdLst>
                  <a:gd name="T0" fmla="*/ 6 w 9"/>
                  <a:gd name="T1" fmla="*/ 1 h 7"/>
                  <a:gd name="T2" fmla="*/ 1 w 9"/>
                  <a:gd name="T3" fmla="*/ 3 h 7"/>
                  <a:gd name="T4" fmla="*/ 0 w 9"/>
                  <a:gd name="T5" fmla="*/ 6 h 7"/>
                  <a:gd name="T6" fmla="*/ 3 w 9"/>
                  <a:gd name="T7" fmla="*/ 7 h 7"/>
                  <a:gd name="T8" fmla="*/ 8 w 9"/>
                  <a:gd name="T9" fmla="*/ 4 h 7"/>
                  <a:gd name="T10" fmla="*/ 8 w 9"/>
                  <a:gd name="T11" fmla="*/ 2 h 7"/>
                  <a:gd name="T12" fmla="*/ 6 w 9"/>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6" y="1"/>
                    </a:moveTo>
                    <a:cubicBezTo>
                      <a:pt x="4" y="2"/>
                      <a:pt x="3" y="3"/>
                      <a:pt x="1" y="3"/>
                    </a:cubicBezTo>
                    <a:cubicBezTo>
                      <a:pt x="0" y="4"/>
                      <a:pt x="0" y="5"/>
                      <a:pt x="0" y="6"/>
                    </a:cubicBezTo>
                    <a:cubicBezTo>
                      <a:pt x="1" y="7"/>
                      <a:pt x="2" y="7"/>
                      <a:pt x="3" y="7"/>
                    </a:cubicBezTo>
                    <a:cubicBezTo>
                      <a:pt x="4" y="6"/>
                      <a:pt x="6" y="5"/>
                      <a:pt x="8" y="4"/>
                    </a:cubicBezTo>
                    <a:cubicBezTo>
                      <a:pt x="9" y="4"/>
                      <a:pt x="9" y="3"/>
                      <a:pt x="8" y="2"/>
                    </a:cubicBezTo>
                    <a:cubicBezTo>
                      <a:pt x="8" y="1"/>
                      <a:pt x="7" y="0"/>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7" name="išļïḑè"/>
              <p:cNvSpPr/>
              <p:nvPr/>
            </p:nvSpPr>
            <p:spPr bwMode="auto">
              <a:xfrm>
                <a:off x="15778968" y="-2718039"/>
                <a:ext cx="20638" cy="17463"/>
              </a:xfrm>
              <a:custGeom>
                <a:avLst/>
                <a:gdLst>
                  <a:gd name="T0" fmla="*/ 5 w 6"/>
                  <a:gd name="T1" fmla="*/ 2 h 5"/>
                  <a:gd name="T2" fmla="*/ 5 w 6"/>
                  <a:gd name="T3" fmla="*/ 3 h 5"/>
                  <a:gd name="T4" fmla="*/ 4 w 6"/>
                  <a:gd name="T5" fmla="*/ 4 h 5"/>
                  <a:gd name="T6" fmla="*/ 2 w 6"/>
                  <a:gd name="T7" fmla="*/ 5 h 5"/>
                  <a:gd name="T8" fmla="*/ 1 w 6"/>
                  <a:gd name="T9" fmla="*/ 5 h 5"/>
                  <a:gd name="T10" fmla="*/ 0 w 6"/>
                  <a:gd name="T11" fmla="*/ 4 h 5"/>
                  <a:gd name="T12" fmla="*/ 0 w 6"/>
                  <a:gd name="T13" fmla="*/ 3 h 5"/>
                  <a:gd name="T14" fmla="*/ 0 w 6"/>
                  <a:gd name="T15" fmla="*/ 2 h 5"/>
                  <a:gd name="T16" fmla="*/ 2 w 6"/>
                  <a:gd name="T17" fmla="*/ 1 h 5"/>
                  <a:gd name="T18" fmla="*/ 3 w 6"/>
                  <a:gd name="T19" fmla="*/ 0 h 5"/>
                  <a:gd name="T20" fmla="*/ 4 w 6"/>
                  <a:gd name="T21" fmla="*/ 0 h 5"/>
                  <a:gd name="T22" fmla="*/ 6 w 6"/>
                  <a:gd name="T23" fmla="*/ 2 h 5"/>
                  <a:gd name="T24" fmla="*/ 5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2"/>
                    </a:moveTo>
                    <a:cubicBezTo>
                      <a:pt x="5" y="2"/>
                      <a:pt x="5" y="3"/>
                      <a:pt x="5" y="3"/>
                    </a:cubicBezTo>
                    <a:cubicBezTo>
                      <a:pt x="5" y="3"/>
                      <a:pt x="4" y="4"/>
                      <a:pt x="4" y="4"/>
                    </a:cubicBezTo>
                    <a:cubicBezTo>
                      <a:pt x="3" y="5"/>
                      <a:pt x="2" y="5"/>
                      <a:pt x="2" y="5"/>
                    </a:cubicBezTo>
                    <a:cubicBezTo>
                      <a:pt x="1" y="5"/>
                      <a:pt x="1" y="5"/>
                      <a:pt x="1" y="5"/>
                    </a:cubicBezTo>
                    <a:cubicBezTo>
                      <a:pt x="0" y="5"/>
                      <a:pt x="0" y="5"/>
                      <a:pt x="0" y="4"/>
                    </a:cubicBezTo>
                    <a:cubicBezTo>
                      <a:pt x="0" y="3"/>
                      <a:pt x="0" y="3"/>
                      <a:pt x="0" y="3"/>
                    </a:cubicBezTo>
                    <a:cubicBezTo>
                      <a:pt x="0" y="3"/>
                      <a:pt x="0" y="3"/>
                      <a:pt x="0" y="2"/>
                    </a:cubicBezTo>
                    <a:cubicBezTo>
                      <a:pt x="0" y="2"/>
                      <a:pt x="1" y="2"/>
                      <a:pt x="2" y="1"/>
                    </a:cubicBezTo>
                    <a:cubicBezTo>
                      <a:pt x="2" y="1"/>
                      <a:pt x="3" y="1"/>
                      <a:pt x="3" y="0"/>
                    </a:cubicBezTo>
                    <a:cubicBezTo>
                      <a:pt x="4" y="0"/>
                      <a:pt x="4" y="0"/>
                      <a:pt x="4" y="0"/>
                    </a:cubicBezTo>
                    <a:cubicBezTo>
                      <a:pt x="5" y="0"/>
                      <a:pt x="6" y="1"/>
                      <a:pt x="6" y="2"/>
                    </a:cubicBez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8" name="i$ľídé"/>
              <p:cNvSpPr/>
              <p:nvPr/>
            </p:nvSpPr>
            <p:spPr bwMode="auto">
              <a:xfrm>
                <a:off x="15802780" y="-2692639"/>
                <a:ext cx="17463" cy="17463"/>
              </a:xfrm>
              <a:custGeom>
                <a:avLst/>
                <a:gdLst>
                  <a:gd name="T0" fmla="*/ 5 w 5"/>
                  <a:gd name="T1" fmla="*/ 2 h 5"/>
                  <a:gd name="T2" fmla="*/ 4 w 5"/>
                  <a:gd name="T3" fmla="*/ 3 h 5"/>
                  <a:gd name="T4" fmla="*/ 3 w 5"/>
                  <a:gd name="T5" fmla="*/ 4 h 5"/>
                  <a:gd name="T6" fmla="*/ 1 w 5"/>
                  <a:gd name="T7" fmla="*/ 5 h 5"/>
                  <a:gd name="T8" fmla="*/ 0 w 5"/>
                  <a:gd name="T9" fmla="*/ 2 h 5"/>
                  <a:gd name="T10" fmla="*/ 1 w 5"/>
                  <a:gd name="T11" fmla="*/ 2 h 5"/>
                  <a:gd name="T12" fmla="*/ 1 w 5"/>
                  <a:gd name="T13" fmla="*/ 2 h 5"/>
                  <a:gd name="T14" fmla="*/ 4 w 5"/>
                  <a:gd name="T15" fmla="*/ 0 h 5"/>
                  <a:gd name="T16" fmla="*/ 5 w 5"/>
                  <a:gd name="T17" fmla="*/ 1 h 5"/>
                  <a:gd name="T18" fmla="*/ 5 w 5"/>
                  <a:gd name="T19" fmla="*/ 2 h 5"/>
                  <a:gd name="T20" fmla="*/ 3 w 5"/>
                  <a:gd name="T21" fmla="*/ 4 h 5"/>
                  <a:gd name="T22" fmla="*/ 1 w 5"/>
                  <a:gd name="T23" fmla="*/ 2 h 5"/>
                  <a:gd name="T24" fmla="*/ 2 w 5"/>
                  <a:gd name="T25" fmla="*/ 1 h 5"/>
                  <a:gd name="T26" fmla="*/ 4 w 5"/>
                  <a:gd name="T27" fmla="*/ 0 h 5"/>
                  <a:gd name="T28" fmla="*/ 5 w 5"/>
                  <a:gd name="T29" fmla="*/ 1 h 5"/>
                  <a:gd name="T30" fmla="*/ 5 w 5"/>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5">
                    <a:moveTo>
                      <a:pt x="5" y="2"/>
                    </a:moveTo>
                    <a:cubicBezTo>
                      <a:pt x="5" y="3"/>
                      <a:pt x="5" y="3"/>
                      <a:pt x="4" y="3"/>
                    </a:cubicBezTo>
                    <a:cubicBezTo>
                      <a:pt x="4" y="4"/>
                      <a:pt x="4" y="4"/>
                      <a:pt x="3" y="4"/>
                    </a:cubicBezTo>
                    <a:cubicBezTo>
                      <a:pt x="3" y="5"/>
                      <a:pt x="1" y="5"/>
                      <a:pt x="1" y="5"/>
                    </a:cubicBezTo>
                    <a:cubicBezTo>
                      <a:pt x="0" y="4"/>
                      <a:pt x="0" y="3"/>
                      <a:pt x="0" y="2"/>
                    </a:cubicBezTo>
                    <a:cubicBezTo>
                      <a:pt x="1" y="2"/>
                      <a:pt x="1" y="2"/>
                      <a:pt x="1" y="2"/>
                    </a:cubicBezTo>
                    <a:cubicBezTo>
                      <a:pt x="1" y="2"/>
                      <a:pt x="1" y="2"/>
                      <a:pt x="1" y="2"/>
                    </a:cubicBezTo>
                    <a:cubicBezTo>
                      <a:pt x="2" y="1"/>
                      <a:pt x="2" y="0"/>
                      <a:pt x="4" y="0"/>
                    </a:cubicBezTo>
                    <a:cubicBezTo>
                      <a:pt x="4" y="0"/>
                      <a:pt x="5" y="1"/>
                      <a:pt x="5" y="1"/>
                    </a:cubicBezTo>
                    <a:cubicBezTo>
                      <a:pt x="5" y="2"/>
                      <a:pt x="5" y="2"/>
                      <a:pt x="5" y="2"/>
                    </a:cubicBezTo>
                    <a:cubicBezTo>
                      <a:pt x="5" y="3"/>
                      <a:pt x="4" y="4"/>
                      <a:pt x="3" y="4"/>
                    </a:cubicBezTo>
                    <a:cubicBezTo>
                      <a:pt x="1" y="2"/>
                      <a:pt x="1" y="2"/>
                      <a:pt x="1" y="2"/>
                    </a:cubicBezTo>
                    <a:cubicBezTo>
                      <a:pt x="1" y="1"/>
                      <a:pt x="2" y="1"/>
                      <a:pt x="2" y="1"/>
                    </a:cubicBezTo>
                    <a:cubicBezTo>
                      <a:pt x="3" y="1"/>
                      <a:pt x="3" y="0"/>
                      <a:pt x="4" y="0"/>
                    </a:cubicBezTo>
                    <a:cubicBezTo>
                      <a:pt x="4" y="0"/>
                      <a:pt x="5" y="1"/>
                      <a:pt x="5" y="1"/>
                    </a:cubicBez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9" name="iṧļíḑé"/>
              <p:cNvSpPr/>
              <p:nvPr/>
            </p:nvSpPr>
            <p:spPr bwMode="auto">
              <a:xfrm>
                <a:off x="15820243" y="-2665652"/>
                <a:ext cx="20638" cy="17463"/>
              </a:xfrm>
              <a:custGeom>
                <a:avLst/>
                <a:gdLst>
                  <a:gd name="T0" fmla="*/ 6 w 6"/>
                  <a:gd name="T1" fmla="*/ 2 h 5"/>
                  <a:gd name="T2" fmla="*/ 5 w 6"/>
                  <a:gd name="T3" fmla="*/ 3 h 5"/>
                  <a:gd name="T4" fmla="*/ 4 w 6"/>
                  <a:gd name="T5" fmla="*/ 5 h 5"/>
                  <a:gd name="T6" fmla="*/ 1 w 6"/>
                  <a:gd name="T7" fmla="*/ 4 h 5"/>
                  <a:gd name="T8" fmla="*/ 1 w 6"/>
                  <a:gd name="T9" fmla="*/ 2 h 5"/>
                  <a:gd name="T10" fmla="*/ 1 w 6"/>
                  <a:gd name="T11" fmla="*/ 2 h 5"/>
                  <a:gd name="T12" fmla="*/ 3 w 6"/>
                  <a:gd name="T13" fmla="*/ 1 h 5"/>
                  <a:gd name="T14" fmla="*/ 5 w 6"/>
                  <a:gd name="T15" fmla="*/ 0 h 5"/>
                  <a:gd name="T16" fmla="*/ 6 w 6"/>
                  <a:gd name="T17" fmla="*/ 1 h 5"/>
                  <a:gd name="T18" fmla="*/ 6 w 6"/>
                  <a:gd name="T19" fmla="*/ 2 h 5"/>
                  <a:gd name="T20" fmla="*/ 5 w 6"/>
                  <a:gd name="T21" fmla="*/ 3 h 5"/>
                  <a:gd name="T22" fmla="*/ 4 w 6"/>
                  <a:gd name="T23" fmla="*/ 4 h 5"/>
                  <a:gd name="T24" fmla="*/ 2 w 6"/>
                  <a:gd name="T25" fmla="*/ 1 h 5"/>
                  <a:gd name="T26" fmla="*/ 3 w 6"/>
                  <a:gd name="T27" fmla="*/ 1 h 5"/>
                  <a:gd name="T28" fmla="*/ 5 w 6"/>
                  <a:gd name="T29" fmla="*/ 0 h 5"/>
                  <a:gd name="T30" fmla="*/ 6 w 6"/>
                  <a:gd name="T31" fmla="*/ 1 h 5"/>
                  <a:gd name="T32" fmla="*/ 6 w 6"/>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6" y="2"/>
                    </a:moveTo>
                    <a:cubicBezTo>
                      <a:pt x="6" y="3"/>
                      <a:pt x="5" y="3"/>
                      <a:pt x="5" y="3"/>
                    </a:cubicBezTo>
                    <a:cubicBezTo>
                      <a:pt x="5" y="4"/>
                      <a:pt x="4" y="4"/>
                      <a:pt x="4" y="5"/>
                    </a:cubicBezTo>
                    <a:cubicBezTo>
                      <a:pt x="3" y="5"/>
                      <a:pt x="2" y="5"/>
                      <a:pt x="1" y="4"/>
                    </a:cubicBezTo>
                    <a:cubicBezTo>
                      <a:pt x="0" y="4"/>
                      <a:pt x="0" y="3"/>
                      <a:pt x="1" y="2"/>
                    </a:cubicBezTo>
                    <a:cubicBezTo>
                      <a:pt x="1" y="2"/>
                      <a:pt x="1" y="2"/>
                      <a:pt x="1" y="2"/>
                    </a:cubicBezTo>
                    <a:cubicBezTo>
                      <a:pt x="2" y="1"/>
                      <a:pt x="2" y="1"/>
                      <a:pt x="3" y="1"/>
                    </a:cubicBezTo>
                    <a:cubicBezTo>
                      <a:pt x="3" y="0"/>
                      <a:pt x="4" y="0"/>
                      <a:pt x="5" y="0"/>
                    </a:cubicBezTo>
                    <a:cubicBezTo>
                      <a:pt x="5" y="0"/>
                      <a:pt x="6" y="0"/>
                      <a:pt x="6" y="1"/>
                    </a:cubicBezTo>
                    <a:cubicBezTo>
                      <a:pt x="6" y="2"/>
                      <a:pt x="6" y="2"/>
                      <a:pt x="6" y="2"/>
                    </a:cubicBezTo>
                    <a:cubicBezTo>
                      <a:pt x="6" y="2"/>
                      <a:pt x="6" y="3"/>
                      <a:pt x="5" y="3"/>
                    </a:cubicBezTo>
                    <a:cubicBezTo>
                      <a:pt x="5" y="4"/>
                      <a:pt x="4" y="4"/>
                      <a:pt x="4" y="4"/>
                    </a:cubicBezTo>
                    <a:cubicBezTo>
                      <a:pt x="2" y="1"/>
                      <a:pt x="2" y="1"/>
                      <a:pt x="2" y="1"/>
                    </a:cubicBezTo>
                    <a:cubicBezTo>
                      <a:pt x="2" y="1"/>
                      <a:pt x="3" y="1"/>
                      <a:pt x="3" y="1"/>
                    </a:cubicBezTo>
                    <a:cubicBezTo>
                      <a:pt x="4" y="1"/>
                      <a:pt x="4" y="0"/>
                      <a:pt x="5" y="0"/>
                    </a:cubicBezTo>
                    <a:cubicBezTo>
                      <a:pt x="5" y="0"/>
                      <a:pt x="6" y="1"/>
                      <a:pt x="6" y="1"/>
                    </a:cubicBez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0" name="işḻíďe"/>
              <p:cNvSpPr/>
              <p:nvPr/>
            </p:nvSpPr>
            <p:spPr bwMode="auto">
              <a:xfrm>
                <a:off x="15837705" y="-2637077"/>
                <a:ext cx="23813" cy="12700"/>
              </a:xfrm>
              <a:custGeom>
                <a:avLst/>
                <a:gdLst>
                  <a:gd name="T0" fmla="*/ 6 w 7"/>
                  <a:gd name="T1" fmla="*/ 2 h 4"/>
                  <a:gd name="T2" fmla="*/ 6 w 7"/>
                  <a:gd name="T3" fmla="*/ 2 h 4"/>
                  <a:gd name="T4" fmla="*/ 4 w 7"/>
                  <a:gd name="T5" fmla="*/ 4 h 4"/>
                  <a:gd name="T6" fmla="*/ 2 w 7"/>
                  <a:gd name="T7" fmla="*/ 4 h 4"/>
                  <a:gd name="T8" fmla="*/ 1 w 7"/>
                  <a:gd name="T9" fmla="*/ 4 h 4"/>
                  <a:gd name="T10" fmla="*/ 0 w 7"/>
                  <a:gd name="T11" fmla="*/ 3 h 4"/>
                  <a:gd name="T12" fmla="*/ 0 w 7"/>
                  <a:gd name="T13" fmla="*/ 2 h 4"/>
                  <a:gd name="T14" fmla="*/ 1 w 7"/>
                  <a:gd name="T15" fmla="*/ 1 h 4"/>
                  <a:gd name="T16" fmla="*/ 2 w 7"/>
                  <a:gd name="T17" fmla="*/ 0 h 4"/>
                  <a:gd name="T18" fmla="*/ 4 w 7"/>
                  <a:gd name="T19" fmla="*/ 0 h 4"/>
                  <a:gd name="T20" fmla="*/ 5 w 7"/>
                  <a:gd name="T21" fmla="*/ 0 h 4"/>
                  <a:gd name="T22" fmla="*/ 6 w 7"/>
                  <a:gd name="T23" fmla="*/ 1 h 4"/>
                  <a:gd name="T24" fmla="*/ 6 w 7"/>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4">
                    <a:moveTo>
                      <a:pt x="6" y="2"/>
                    </a:moveTo>
                    <a:cubicBezTo>
                      <a:pt x="6" y="2"/>
                      <a:pt x="6" y="2"/>
                      <a:pt x="6" y="2"/>
                    </a:cubicBezTo>
                    <a:cubicBezTo>
                      <a:pt x="5" y="3"/>
                      <a:pt x="5" y="3"/>
                      <a:pt x="4" y="4"/>
                    </a:cubicBezTo>
                    <a:cubicBezTo>
                      <a:pt x="4" y="4"/>
                      <a:pt x="3" y="4"/>
                      <a:pt x="2" y="4"/>
                    </a:cubicBezTo>
                    <a:cubicBezTo>
                      <a:pt x="2" y="4"/>
                      <a:pt x="1" y="4"/>
                      <a:pt x="1" y="4"/>
                    </a:cubicBezTo>
                    <a:cubicBezTo>
                      <a:pt x="1" y="4"/>
                      <a:pt x="0" y="3"/>
                      <a:pt x="0" y="3"/>
                    </a:cubicBezTo>
                    <a:cubicBezTo>
                      <a:pt x="0" y="2"/>
                      <a:pt x="0" y="2"/>
                      <a:pt x="0" y="2"/>
                    </a:cubicBezTo>
                    <a:cubicBezTo>
                      <a:pt x="0" y="2"/>
                      <a:pt x="1" y="2"/>
                      <a:pt x="1" y="1"/>
                    </a:cubicBezTo>
                    <a:cubicBezTo>
                      <a:pt x="1" y="1"/>
                      <a:pt x="2" y="1"/>
                      <a:pt x="2" y="0"/>
                    </a:cubicBezTo>
                    <a:cubicBezTo>
                      <a:pt x="3" y="0"/>
                      <a:pt x="4" y="0"/>
                      <a:pt x="4" y="0"/>
                    </a:cubicBezTo>
                    <a:cubicBezTo>
                      <a:pt x="5" y="0"/>
                      <a:pt x="5" y="0"/>
                      <a:pt x="5" y="0"/>
                    </a:cubicBezTo>
                    <a:cubicBezTo>
                      <a:pt x="6" y="0"/>
                      <a:pt x="7" y="0"/>
                      <a:pt x="6" y="1"/>
                    </a:cubicBez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1" name="iŝļïḓê"/>
              <p:cNvSpPr/>
              <p:nvPr/>
            </p:nvSpPr>
            <p:spPr bwMode="auto">
              <a:xfrm>
                <a:off x="15855168" y="-2610089"/>
                <a:ext cx="23813" cy="17463"/>
              </a:xfrm>
              <a:custGeom>
                <a:avLst/>
                <a:gdLst>
                  <a:gd name="T0" fmla="*/ 7 w 7"/>
                  <a:gd name="T1" fmla="*/ 2 h 5"/>
                  <a:gd name="T2" fmla="*/ 6 w 7"/>
                  <a:gd name="T3" fmla="*/ 3 h 5"/>
                  <a:gd name="T4" fmla="*/ 4 w 7"/>
                  <a:gd name="T5" fmla="*/ 4 h 5"/>
                  <a:gd name="T6" fmla="*/ 2 w 7"/>
                  <a:gd name="T7" fmla="*/ 5 h 5"/>
                  <a:gd name="T8" fmla="*/ 1 w 7"/>
                  <a:gd name="T9" fmla="*/ 5 h 5"/>
                  <a:gd name="T10" fmla="*/ 0 w 7"/>
                  <a:gd name="T11" fmla="*/ 3 h 5"/>
                  <a:gd name="T12" fmla="*/ 0 w 7"/>
                  <a:gd name="T13" fmla="*/ 3 h 5"/>
                  <a:gd name="T14" fmla="*/ 1 w 7"/>
                  <a:gd name="T15" fmla="*/ 2 h 5"/>
                  <a:gd name="T16" fmla="*/ 3 w 7"/>
                  <a:gd name="T17" fmla="*/ 1 h 5"/>
                  <a:gd name="T18" fmla="*/ 5 w 7"/>
                  <a:gd name="T19" fmla="*/ 0 h 5"/>
                  <a:gd name="T20" fmla="*/ 6 w 7"/>
                  <a:gd name="T21" fmla="*/ 0 h 5"/>
                  <a:gd name="T22" fmla="*/ 7 w 7"/>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5">
                    <a:moveTo>
                      <a:pt x="7" y="2"/>
                    </a:moveTo>
                    <a:cubicBezTo>
                      <a:pt x="7" y="2"/>
                      <a:pt x="7" y="3"/>
                      <a:pt x="6" y="3"/>
                    </a:cubicBezTo>
                    <a:cubicBezTo>
                      <a:pt x="6" y="3"/>
                      <a:pt x="5" y="4"/>
                      <a:pt x="4" y="4"/>
                    </a:cubicBezTo>
                    <a:cubicBezTo>
                      <a:pt x="4" y="5"/>
                      <a:pt x="3" y="5"/>
                      <a:pt x="2" y="5"/>
                    </a:cubicBezTo>
                    <a:cubicBezTo>
                      <a:pt x="2" y="5"/>
                      <a:pt x="1" y="5"/>
                      <a:pt x="1" y="5"/>
                    </a:cubicBezTo>
                    <a:cubicBezTo>
                      <a:pt x="1" y="5"/>
                      <a:pt x="0" y="4"/>
                      <a:pt x="0" y="3"/>
                    </a:cubicBezTo>
                    <a:cubicBezTo>
                      <a:pt x="0" y="3"/>
                      <a:pt x="0" y="3"/>
                      <a:pt x="0" y="3"/>
                    </a:cubicBezTo>
                    <a:cubicBezTo>
                      <a:pt x="0" y="3"/>
                      <a:pt x="1" y="2"/>
                      <a:pt x="1" y="2"/>
                    </a:cubicBezTo>
                    <a:cubicBezTo>
                      <a:pt x="2" y="2"/>
                      <a:pt x="2" y="1"/>
                      <a:pt x="3" y="1"/>
                    </a:cubicBezTo>
                    <a:cubicBezTo>
                      <a:pt x="4" y="1"/>
                      <a:pt x="4" y="0"/>
                      <a:pt x="5" y="0"/>
                    </a:cubicBezTo>
                    <a:cubicBezTo>
                      <a:pt x="5" y="0"/>
                      <a:pt x="6" y="0"/>
                      <a:pt x="6" y="0"/>
                    </a:cubicBezTo>
                    <a:cubicBezTo>
                      <a:pt x="7" y="0"/>
                      <a:pt x="7" y="1"/>
                      <a:pt x="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2" name="îṣ1îďê"/>
              <p:cNvSpPr/>
              <p:nvPr/>
            </p:nvSpPr>
            <p:spPr bwMode="auto">
              <a:xfrm>
                <a:off x="15878980" y="-2581514"/>
                <a:ext cx="23813" cy="15875"/>
              </a:xfrm>
              <a:custGeom>
                <a:avLst/>
                <a:gdLst>
                  <a:gd name="T0" fmla="*/ 6 w 7"/>
                  <a:gd name="T1" fmla="*/ 2 h 5"/>
                  <a:gd name="T2" fmla="*/ 6 w 7"/>
                  <a:gd name="T3" fmla="*/ 3 h 5"/>
                  <a:gd name="T4" fmla="*/ 4 w 7"/>
                  <a:gd name="T5" fmla="*/ 4 h 5"/>
                  <a:gd name="T6" fmla="*/ 2 w 7"/>
                  <a:gd name="T7" fmla="*/ 5 h 5"/>
                  <a:gd name="T8" fmla="*/ 1 w 7"/>
                  <a:gd name="T9" fmla="*/ 5 h 5"/>
                  <a:gd name="T10" fmla="*/ 0 w 7"/>
                  <a:gd name="T11" fmla="*/ 3 h 5"/>
                  <a:gd name="T12" fmla="*/ 0 w 7"/>
                  <a:gd name="T13" fmla="*/ 3 h 5"/>
                  <a:gd name="T14" fmla="*/ 1 w 7"/>
                  <a:gd name="T15" fmla="*/ 2 h 5"/>
                  <a:gd name="T16" fmla="*/ 2 w 7"/>
                  <a:gd name="T17" fmla="*/ 1 h 5"/>
                  <a:gd name="T18" fmla="*/ 4 w 7"/>
                  <a:gd name="T19" fmla="*/ 0 h 5"/>
                  <a:gd name="T20" fmla="*/ 5 w 7"/>
                  <a:gd name="T21" fmla="*/ 0 h 5"/>
                  <a:gd name="T22" fmla="*/ 7 w 7"/>
                  <a:gd name="T23" fmla="*/ 1 h 5"/>
                  <a:gd name="T24" fmla="*/ 6 w 7"/>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6" y="2"/>
                    </a:moveTo>
                    <a:cubicBezTo>
                      <a:pt x="6" y="2"/>
                      <a:pt x="6" y="2"/>
                      <a:pt x="6" y="3"/>
                    </a:cubicBezTo>
                    <a:cubicBezTo>
                      <a:pt x="6" y="3"/>
                      <a:pt x="5" y="3"/>
                      <a:pt x="4" y="4"/>
                    </a:cubicBezTo>
                    <a:cubicBezTo>
                      <a:pt x="4" y="4"/>
                      <a:pt x="3" y="5"/>
                      <a:pt x="2" y="5"/>
                    </a:cubicBezTo>
                    <a:cubicBezTo>
                      <a:pt x="2" y="5"/>
                      <a:pt x="1" y="5"/>
                      <a:pt x="1" y="5"/>
                    </a:cubicBezTo>
                    <a:cubicBezTo>
                      <a:pt x="1" y="5"/>
                      <a:pt x="0" y="4"/>
                      <a:pt x="0" y="3"/>
                    </a:cubicBezTo>
                    <a:cubicBezTo>
                      <a:pt x="0" y="3"/>
                      <a:pt x="0" y="3"/>
                      <a:pt x="0" y="3"/>
                    </a:cubicBezTo>
                    <a:cubicBezTo>
                      <a:pt x="0" y="3"/>
                      <a:pt x="0" y="2"/>
                      <a:pt x="1" y="2"/>
                    </a:cubicBezTo>
                    <a:cubicBezTo>
                      <a:pt x="1" y="1"/>
                      <a:pt x="2" y="1"/>
                      <a:pt x="2" y="1"/>
                    </a:cubicBezTo>
                    <a:cubicBezTo>
                      <a:pt x="3" y="0"/>
                      <a:pt x="4" y="0"/>
                      <a:pt x="4" y="0"/>
                    </a:cubicBezTo>
                    <a:cubicBezTo>
                      <a:pt x="5" y="0"/>
                      <a:pt x="5" y="0"/>
                      <a:pt x="5" y="0"/>
                    </a:cubicBezTo>
                    <a:cubicBezTo>
                      <a:pt x="6" y="0"/>
                      <a:pt x="7" y="0"/>
                      <a:pt x="7" y="1"/>
                    </a:cubicBez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3" name="iśḻîďé"/>
              <p:cNvSpPr/>
              <p:nvPr/>
            </p:nvSpPr>
            <p:spPr bwMode="auto">
              <a:xfrm>
                <a:off x="15905968" y="-2551352"/>
                <a:ext cx="25400" cy="17463"/>
              </a:xfrm>
              <a:custGeom>
                <a:avLst/>
                <a:gdLst>
                  <a:gd name="T0" fmla="*/ 7 w 7"/>
                  <a:gd name="T1" fmla="*/ 2 h 5"/>
                  <a:gd name="T2" fmla="*/ 6 w 7"/>
                  <a:gd name="T3" fmla="*/ 3 h 5"/>
                  <a:gd name="T4" fmla="*/ 5 w 7"/>
                  <a:gd name="T5" fmla="*/ 4 h 5"/>
                  <a:gd name="T6" fmla="*/ 3 w 7"/>
                  <a:gd name="T7" fmla="*/ 5 h 5"/>
                  <a:gd name="T8" fmla="*/ 1 w 7"/>
                  <a:gd name="T9" fmla="*/ 5 h 5"/>
                  <a:gd name="T10" fmla="*/ 0 w 7"/>
                  <a:gd name="T11" fmla="*/ 3 h 5"/>
                  <a:gd name="T12" fmla="*/ 0 w 7"/>
                  <a:gd name="T13" fmla="*/ 3 h 5"/>
                  <a:gd name="T14" fmla="*/ 1 w 7"/>
                  <a:gd name="T15" fmla="*/ 2 h 5"/>
                  <a:gd name="T16" fmla="*/ 3 w 7"/>
                  <a:gd name="T17" fmla="*/ 1 h 5"/>
                  <a:gd name="T18" fmla="*/ 5 w 7"/>
                  <a:gd name="T19" fmla="*/ 0 h 5"/>
                  <a:gd name="T20" fmla="*/ 6 w 7"/>
                  <a:gd name="T21" fmla="*/ 0 h 5"/>
                  <a:gd name="T22" fmla="*/ 7 w 7"/>
                  <a:gd name="T23" fmla="*/ 1 h 5"/>
                  <a:gd name="T24" fmla="*/ 7 w 7"/>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7" y="2"/>
                    </a:moveTo>
                    <a:cubicBezTo>
                      <a:pt x="7" y="2"/>
                      <a:pt x="7" y="2"/>
                      <a:pt x="6" y="3"/>
                    </a:cubicBezTo>
                    <a:cubicBezTo>
                      <a:pt x="6" y="3"/>
                      <a:pt x="5" y="4"/>
                      <a:pt x="5" y="4"/>
                    </a:cubicBezTo>
                    <a:cubicBezTo>
                      <a:pt x="4" y="4"/>
                      <a:pt x="3" y="5"/>
                      <a:pt x="3" y="5"/>
                    </a:cubicBezTo>
                    <a:cubicBezTo>
                      <a:pt x="2" y="5"/>
                      <a:pt x="1" y="5"/>
                      <a:pt x="1" y="5"/>
                    </a:cubicBezTo>
                    <a:cubicBezTo>
                      <a:pt x="1" y="5"/>
                      <a:pt x="0" y="4"/>
                      <a:pt x="0" y="3"/>
                    </a:cubicBezTo>
                    <a:cubicBezTo>
                      <a:pt x="0" y="3"/>
                      <a:pt x="0" y="3"/>
                      <a:pt x="0" y="3"/>
                    </a:cubicBezTo>
                    <a:cubicBezTo>
                      <a:pt x="0" y="3"/>
                      <a:pt x="1" y="2"/>
                      <a:pt x="1" y="2"/>
                    </a:cubicBezTo>
                    <a:cubicBezTo>
                      <a:pt x="1" y="2"/>
                      <a:pt x="2" y="1"/>
                      <a:pt x="3" y="1"/>
                    </a:cubicBezTo>
                    <a:cubicBezTo>
                      <a:pt x="4" y="0"/>
                      <a:pt x="4" y="0"/>
                      <a:pt x="5" y="0"/>
                    </a:cubicBezTo>
                    <a:cubicBezTo>
                      <a:pt x="6" y="0"/>
                      <a:pt x="6" y="0"/>
                      <a:pt x="6" y="0"/>
                    </a:cubicBezTo>
                    <a:cubicBezTo>
                      <a:pt x="7" y="0"/>
                      <a:pt x="7" y="1"/>
                      <a:pt x="7" y="1"/>
                    </a:cubicBez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4" name="îŝḷîḑê"/>
              <p:cNvSpPr/>
              <p:nvPr/>
            </p:nvSpPr>
            <p:spPr bwMode="auto">
              <a:xfrm>
                <a:off x="15931368" y="-2522777"/>
                <a:ext cx="20638" cy="17463"/>
              </a:xfrm>
              <a:custGeom>
                <a:avLst/>
                <a:gdLst>
                  <a:gd name="T0" fmla="*/ 5 w 6"/>
                  <a:gd name="T1" fmla="*/ 2 h 5"/>
                  <a:gd name="T2" fmla="*/ 5 w 6"/>
                  <a:gd name="T3" fmla="*/ 3 h 5"/>
                  <a:gd name="T4" fmla="*/ 4 w 6"/>
                  <a:gd name="T5" fmla="*/ 4 h 5"/>
                  <a:gd name="T6" fmla="*/ 2 w 6"/>
                  <a:gd name="T7" fmla="*/ 5 h 5"/>
                  <a:gd name="T8" fmla="*/ 1 w 6"/>
                  <a:gd name="T9" fmla="*/ 4 h 5"/>
                  <a:gd name="T10" fmla="*/ 0 w 6"/>
                  <a:gd name="T11" fmla="*/ 3 h 5"/>
                  <a:gd name="T12" fmla="*/ 0 w 6"/>
                  <a:gd name="T13" fmla="*/ 2 h 5"/>
                  <a:gd name="T14" fmla="*/ 1 w 6"/>
                  <a:gd name="T15" fmla="*/ 2 h 5"/>
                  <a:gd name="T16" fmla="*/ 2 w 6"/>
                  <a:gd name="T17" fmla="*/ 1 h 5"/>
                  <a:gd name="T18" fmla="*/ 4 w 6"/>
                  <a:gd name="T19" fmla="*/ 0 h 5"/>
                  <a:gd name="T20" fmla="*/ 5 w 6"/>
                  <a:gd name="T21" fmla="*/ 0 h 5"/>
                  <a:gd name="T22" fmla="*/ 6 w 6"/>
                  <a:gd name="T23" fmla="*/ 2 h 5"/>
                  <a:gd name="T24" fmla="*/ 5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2"/>
                    </a:moveTo>
                    <a:cubicBezTo>
                      <a:pt x="5" y="3"/>
                      <a:pt x="5" y="3"/>
                      <a:pt x="5" y="3"/>
                    </a:cubicBezTo>
                    <a:cubicBezTo>
                      <a:pt x="5" y="3"/>
                      <a:pt x="4" y="4"/>
                      <a:pt x="4" y="4"/>
                    </a:cubicBezTo>
                    <a:cubicBezTo>
                      <a:pt x="3" y="4"/>
                      <a:pt x="3" y="5"/>
                      <a:pt x="2" y="5"/>
                    </a:cubicBezTo>
                    <a:cubicBezTo>
                      <a:pt x="2" y="5"/>
                      <a:pt x="1" y="4"/>
                      <a:pt x="1" y="4"/>
                    </a:cubicBezTo>
                    <a:cubicBezTo>
                      <a:pt x="1" y="4"/>
                      <a:pt x="0" y="3"/>
                      <a:pt x="0" y="3"/>
                    </a:cubicBezTo>
                    <a:cubicBezTo>
                      <a:pt x="0" y="2"/>
                      <a:pt x="0" y="2"/>
                      <a:pt x="0" y="2"/>
                    </a:cubicBezTo>
                    <a:cubicBezTo>
                      <a:pt x="1" y="2"/>
                      <a:pt x="1" y="2"/>
                      <a:pt x="1" y="2"/>
                    </a:cubicBezTo>
                    <a:cubicBezTo>
                      <a:pt x="1" y="1"/>
                      <a:pt x="2" y="1"/>
                      <a:pt x="2" y="1"/>
                    </a:cubicBezTo>
                    <a:cubicBezTo>
                      <a:pt x="3" y="1"/>
                      <a:pt x="3" y="0"/>
                      <a:pt x="4" y="0"/>
                    </a:cubicBezTo>
                    <a:cubicBezTo>
                      <a:pt x="4" y="0"/>
                      <a:pt x="5" y="0"/>
                      <a:pt x="5" y="0"/>
                    </a:cubicBezTo>
                    <a:cubicBezTo>
                      <a:pt x="5" y="1"/>
                      <a:pt x="6" y="1"/>
                      <a:pt x="6" y="2"/>
                    </a:cubicBez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5" name="ïšḻíḍê"/>
              <p:cNvSpPr/>
              <p:nvPr/>
            </p:nvSpPr>
            <p:spPr bwMode="auto">
              <a:xfrm>
                <a:off x="15952005" y="-2498964"/>
                <a:ext cx="23813" cy="17463"/>
              </a:xfrm>
              <a:custGeom>
                <a:avLst/>
                <a:gdLst>
                  <a:gd name="T0" fmla="*/ 7 w 7"/>
                  <a:gd name="T1" fmla="*/ 1 h 5"/>
                  <a:gd name="T2" fmla="*/ 7 w 7"/>
                  <a:gd name="T3" fmla="*/ 2 h 5"/>
                  <a:gd name="T4" fmla="*/ 7 w 7"/>
                  <a:gd name="T5" fmla="*/ 3 h 5"/>
                  <a:gd name="T6" fmla="*/ 4 w 7"/>
                  <a:gd name="T7" fmla="*/ 5 h 5"/>
                  <a:gd name="T8" fmla="*/ 2 w 7"/>
                  <a:gd name="T9" fmla="*/ 5 h 5"/>
                  <a:gd name="T10" fmla="*/ 0 w 7"/>
                  <a:gd name="T11" fmla="*/ 5 h 5"/>
                  <a:gd name="T12" fmla="*/ 0 w 7"/>
                  <a:gd name="T13" fmla="*/ 3 h 5"/>
                  <a:gd name="T14" fmla="*/ 0 w 7"/>
                  <a:gd name="T15" fmla="*/ 3 h 5"/>
                  <a:gd name="T16" fmla="*/ 0 w 7"/>
                  <a:gd name="T17" fmla="*/ 3 h 5"/>
                  <a:gd name="T18" fmla="*/ 3 w 7"/>
                  <a:gd name="T19" fmla="*/ 1 h 5"/>
                  <a:gd name="T20" fmla="*/ 4 w 7"/>
                  <a:gd name="T21" fmla="*/ 1 h 5"/>
                  <a:gd name="T22" fmla="*/ 5 w 7"/>
                  <a:gd name="T23" fmla="*/ 0 h 5"/>
                  <a:gd name="T24" fmla="*/ 7 w 7"/>
                  <a:gd name="T25" fmla="*/ 1 h 5"/>
                  <a:gd name="T26" fmla="*/ 7 w 7"/>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
                    <a:moveTo>
                      <a:pt x="7" y="1"/>
                    </a:moveTo>
                    <a:cubicBezTo>
                      <a:pt x="7" y="2"/>
                      <a:pt x="7" y="2"/>
                      <a:pt x="7" y="2"/>
                    </a:cubicBezTo>
                    <a:cubicBezTo>
                      <a:pt x="7" y="3"/>
                      <a:pt x="7" y="3"/>
                      <a:pt x="7" y="3"/>
                    </a:cubicBezTo>
                    <a:cubicBezTo>
                      <a:pt x="6" y="3"/>
                      <a:pt x="5" y="4"/>
                      <a:pt x="4" y="5"/>
                    </a:cubicBezTo>
                    <a:cubicBezTo>
                      <a:pt x="4" y="5"/>
                      <a:pt x="2" y="5"/>
                      <a:pt x="2" y="5"/>
                    </a:cubicBezTo>
                    <a:cubicBezTo>
                      <a:pt x="1" y="5"/>
                      <a:pt x="0" y="5"/>
                      <a:pt x="0" y="5"/>
                    </a:cubicBezTo>
                    <a:cubicBezTo>
                      <a:pt x="0" y="5"/>
                      <a:pt x="0" y="4"/>
                      <a:pt x="0" y="3"/>
                    </a:cubicBezTo>
                    <a:cubicBezTo>
                      <a:pt x="0" y="3"/>
                      <a:pt x="0" y="3"/>
                      <a:pt x="0" y="3"/>
                    </a:cubicBezTo>
                    <a:cubicBezTo>
                      <a:pt x="0" y="3"/>
                      <a:pt x="0" y="3"/>
                      <a:pt x="0" y="3"/>
                    </a:cubicBezTo>
                    <a:cubicBezTo>
                      <a:pt x="1" y="3"/>
                      <a:pt x="2" y="2"/>
                      <a:pt x="3" y="1"/>
                    </a:cubicBezTo>
                    <a:cubicBezTo>
                      <a:pt x="3" y="1"/>
                      <a:pt x="4" y="1"/>
                      <a:pt x="4" y="1"/>
                    </a:cubicBezTo>
                    <a:cubicBezTo>
                      <a:pt x="5" y="1"/>
                      <a:pt x="5" y="0"/>
                      <a:pt x="5" y="0"/>
                    </a:cubicBezTo>
                    <a:cubicBezTo>
                      <a:pt x="6" y="0"/>
                      <a:pt x="6" y="0"/>
                      <a:pt x="7" y="1"/>
                    </a:cubicBezTo>
                    <a:cubicBezTo>
                      <a:pt x="7" y="1"/>
                      <a:pt x="7" y="1"/>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6" name="ïṥḻíḓê"/>
              <p:cNvSpPr/>
              <p:nvPr/>
            </p:nvSpPr>
            <p:spPr bwMode="auto">
              <a:xfrm>
                <a:off x="15972643" y="-2467214"/>
                <a:ext cx="23813" cy="15875"/>
              </a:xfrm>
              <a:custGeom>
                <a:avLst/>
                <a:gdLst>
                  <a:gd name="T0" fmla="*/ 7 w 7"/>
                  <a:gd name="T1" fmla="*/ 2 h 5"/>
                  <a:gd name="T2" fmla="*/ 7 w 7"/>
                  <a:gd name="T3" fmla="*/ 2 h 5"/>
                  <a:gd name="T4" fmla="*/ 7 w 7"/>
                  <a:gd name="T5" fmla="*/ 3 h 5"/>
                  <a:gd name="T6" fmla="*/ 5 w 7"/>
                  <a:gd name="T7" fmla="*/ 5 h 5"/>
                  <a:gd name="T8" fmla="*/ 2 w 7"/>
                  <a:gd name="T9" fmla="*/ 5 h 5"/>
                  <a:gd name="T10" fmla="*/ 1 w 7"/>
                  <a:gd name="T11" fmla="*/ 5 h 5"/>
                  <a:gd name="T12" fmla="*/ 0 w 7"/>
                  <a:gd name="T13" fmla="*/ 3 h 5"/>
                  <a:gd name="T14" fmla="*/ 1 w 7"/>
                  <a:gd name="T15" fmla="*/ 3 h 5"/>
                  <a:gd name="T16" fmla="*/ 1 w 7"/>
                  <a:gd name="T17" fmla="*/ 3 h 5"/>
                  <a:gd name="T18" fmla="*/ 2 w 7"/>
                  <a:gd name="T19" fmla="*/ 2 h 5"/>
                  <a:gd name="T20" fmla="*/ 3 w 7"/>
                  <a:gd name="T21" fmla="*/ 1 h 5"/>
                  <a:gd name="T22" fmla="*/ 4 w 7"/>
                  <a:gd name="T23" fmla="*/ 1 h 5"/>
                  <a:gd name="T24" fmla="*/ 5 w 7"/>
                  <a:gd name="T25" fmla="*/ 0 h 5"/>
                  <a:gd name="T26" fmla="*/ 7 w 7"/>
                  <a:gd name="T27" fmla="*/ 1 h 5"/>
                  <a:gd name="T28" fmla="*/ 7 w 7"/>
                  <a:gd name="T29" fmla="*/ 1 h 5"/>
                  <a:gd name="T30" fmla="*/ 7 w 7"/>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5">
                    <a:moveTo>
                      <a:pt x="7" y="2"/>
                    </a:moveTo>
                    <a:cubicBezTo>
                      <a:pt x="7" y="2"/>
                      <a:pt x="7" y="2"/>
                      <a:pt x="7" y="2"/>
                    </a:cubicBezTo>
                    <a:cubicBezTo>
                      <a:pt x="7" y="3"/>
                      <a:pt x="7" y="3"/>
                      <a:pt x="7" y="3"/>
                    </a:cubicBezTo>
                    <a:cubicBezTo>
                      <a:pt x="6" y="3"/>
                      <a:pt x="6" y="4"/>
                      <a:pt x="5" y="5"/>
                    </a:cubicBezTo>
                    <a:cubicBezTo>
                      <a:pt x="4" y="5"/>
                      <a:pt x="3" y="5"/>
                      <a:pt x="2" y="5"/>
                    </a:cubicBezTo>
                    <a:cubicBezTo>
                      <a:pt x="1" y="5"/>
                      <a:pt x="1" y="5"/>
                      <a:pt x="1" y="5"/>
                    </a:cubicBezTo>
                    <a:cubicBezTo>
                      <a:pt x="0" y="5"/>
                      <a:pt x="0" y="4"/>
                      <a:pt x="0" y="3"/>
                    </a:cubicBezTo>
                    <a:cubicBezTo>
                      <a:pt x="1" y="3"/>
                      <a:pt x="1" y="3"/>
                      <a:pt x="1" y="3"/>
                    </a:cubicBezTo>
                    <a:cubicBezTo>
                      <a:pt x="1" y="3"/>
                      <a:pt x="1" y="3"/>
                      <a:pt x="1" y="3"/>
                    </a:cubicBezTo>
                    <a:cubicBezTo>
                      <a:pt x="1" y="3"/>
                      <a:pt x="1" y="2"/>
                      <a:pt x="2" y="2"/>
                    </a:cubicBezTo>
                    <a:cubicBezTo>
                      <a:pt x="2" y="2"/>
                      <a:pt x="3" y="2"/>
                      <a:pt x="3" y="1"/>
                    </a:cubicBezTo>
                    <a:cubicBezTo>
                      <a:pt x="4" y="1"/>
                      <a:pt x="4" y="1"/>
                      <a:pt x="4" y="1"/>
                    </a:cubicBezTo>
                    <a:cubicBezTo>
                      <a:pt x="5" y="1"/>
                      <a:pt x="5" y="0"/>
                      <a:pt x="5" y="0"/>
                    </a:cubicBezTo>
                    <a:cubicBezTo>
                      <a:pt x="6" y="0"/>
                      <a:pt x="7" y="0"/>
                      <a:pt x="7" y="1"/>
                    </a:cubicBezTo>
                    <a:cubicBezTo>
                      <a:pt x="7" y="1"/>
                      <a:pt x="7" y="1"/>
                      <a:pt x="7" y="1"/>
                    </a:cubicBez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7" name="î$ļîďè"/>
              <p:cNvSpPr/>
              <p:nvPr/>
            </p:nvSpPr>
            <p:spPr bwMode="auto">
              <a:xfrm>
                <a:off x="15993280" y="-2433877"/>
                <a:ext cx="20638" cy="14288"/>
              </a:xfrm>
              <a:custGeom>
                <a:avLst/>
                <a:gdLst>
                  <a:gd name="T0" fmla="*/ 6 w 6"/>
                  <a:gd name="T1" fmla="*/ 2 h 4"/>
                  <a:gd name="T2" fmla="*/ 6 w 6"/>
                  <a:gd name="T3" fmla="*/ 3 h 4"/>
                  <a:gd name="T4" fmla="*/ 4 w 6"/>
                  <a:gd name="T5" fmla="*/ 4 h 4"/>
                  <a:gd name="T6" fmla="*/ 2 w 6"/>
                  <a:gd name="T7" fmla="*/ 4 h 4"/>
                  <a:gd name="T8" fmla="*/ 2 w 6"/>
                  <a:gd name="T9" fmla="*/ 4 h 4"/>
                  <a:gd name="T10" fmla="*/ 0 w 6"/>
                  <a:gd name="T11" fmla="*/ 3 h 4"/>
                  <a:gd name="T12" fmla="*/ 0 w 6"/>
                  <a:gd name="T13" fmla="*/ 2 h 4"/>
                  <a:gd name="T14" fmla="*/ 1 w 6"/>
                  <a:gd name="T15" fmla="*/ 2 h 4"/>
                  <a:gd name="T16" fmla="*/ 2 w 6"/>
                  <a:gd name="T17" fmla="*/ 1 h 4"/>
                  <a:gd name="T18" fmla="*/ 4 w 6"/>
                  <a:gd name="T19" fmla="*/ 0 h 4"/>
                  <a:gd name="T20" fmla="*/ 5 w 6"/>
                  <a:gd name="T21" fmla="*/ 0 h 4"/>
                  <a:gd name="T22" fmla="*/ 6 w 6"/>
                  <a:gd name="T23" fmla="*/ 1 h 4"/>
                  <a:gd name="T24" fmla="*/ 6 w 6"/>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
                    <a:moveTo>
                      <a:pt x="6" y="2"/>
                    </a:moveTo>
                    <a:cubicBezTo>
                      <a:pt x="6" y="2"/>
                      <a:pt x="6" y="2"/>
                      <a:pt x="6" y="3"/>
                    </a:cubicBezTo>
                    <a:cubicBezTo>
                      <a:pt x="5" y="3"/>
                      <a:pt x="5" y="3"/>
                      <a:pt x="4" y="4"/>
                    </a:cubicBezTo>
                    <a:cubicBezTo>
                      <a:pt x="4" y="4"/>
                      <a:pt x="3" y="4"/>
                      <a:pt x="2" y="4"/>
                    </a:cubicBezTo>
                    <a:cubicBezTo>
                      <a:pt x="2" y="4"/>
                      <a:pt x="2" y="4"/>
                      <a:pt x="2" y="4"/>
                    </a:cubicBezTo>
                    <a:cubicBezTo>
                      <a:pt x="1" y="4"/>
                      <a:pt x="0" y="4"/>
                      <a:pt x="0" y="3"/>
                    </a:cubicBezTo>
                    <a:cubicBezTo>
                      <a:pt x="0" y="2"/>
                      <a:pt x="0" y="2"/>
                      <a:pt x="0" y="2"/>
                    </a:cubicBezTo>
                    <a:cubicBezTo>
                      <a:pt x="0" y="2"/>
                      <a:pt x="1" y="2"/>
                      <a:pt x="1" y="2"/>
                    </a:cubicBezTo>
                    <a:cubicBezTo>
                      <a:pt x="1" y="1"/>
                      <a:pt x="2" y="1"/>
                      <a:pt x="2" y="1"/>
                    </a:cubicBezTo>
                    <a:cubicBezTo>
                      <a:pt x="3" y="0"/>
                      <a:pt x="4" y="0"/>
                      <a:pt x="4" y="0"/>
                    </a:cubicBezTo>
                    <a:cubicBezTo>
                      <a:pt x="5" y="0"/>
                      <a:pt x="5" y="0"/>
                      <a:pt x="5" y="0"/>
                    </a:cubicBezTo>
                    <a:cubicBezTo>
                      <a:pt x="6" y="0"/>
                      <a:pt x="6" y="1"/>
                      <a:pt x="6" y="1"/>
                    </a:cubicBez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8" name="îṣḻïdè"/>
              <p:cNvSpPr/>
              <p:nvPr/>
            </p:nvSpPr>
            <p:spPr bwMode="auto">
              <a:xfrm>
                <a:off x="16031380" y="-2176702"/>
                <a:ext cx="38100" cy="65088"/>
              </a:xfrm>
              <a:custGeom>
                <a:avLst/>
                <a:gdLst>
                  <a:gd name="T0" fmla="*/ 4 w 11"/>
                  <a:gd name="T1" fmla="*/ 0 h 19"/>
                  <a:gd name="T2" fmla="*/ 5 w 11"/>
                  <a:gd name="T3" fmla="*/ 1 h 19"/>
                  <a:gd name="T4" fmla="*/ 8 w 11"/>
                  <a:gd name="T5" fmla="*/ 2 h 19"/>
                  <a:gd name="T6" fmla="*/ 10 w 11"/>
                  <a:gd name="T7" fmla="*/ 6 h 19"/>
                  <a:gd name="T8" fmla="*/ 11 w 11"/>
                  <a:gd name="T9" fmla="*/ 11 h 19"/>
                  <a:gd name="T10" fmla="*/ 10 w 11"/>
                  <a:gd name="T11" fmla="*/ 14 h 19"/>
                  <a:gd name="T12" fmla="*/ 9 w 11"/>
                  <a:gd name="T13" fmla="*/ 16 h 19"/>
                  <a:gd name="T14" fmla="*/ 5 w 11"/>
                  <a:gd name="T15" fmla="*/ 18 h 19"/>
                  <a:gd name="T16" fmla="*/ 2 w 11"/>
                  <a:gd name="T17" fmla="*/ 19 h 19"/>
                  <a:gd name="T18" fmla="*/ 1 w 11"/>
                  <a:gd name="T19" fmla="*/ 19 h 19"/>
                  <a:gd name="T20" fmla="*/ 1 w 11"/>
                  <a:gd name="T21" fmla="*/ 19 h 19"/>
                  <a:gd name="T22" fmla="*/ 0 w 11"/>
                  <a:gd name="T23" fmla="*/ 18 h 19"/>
                  <a:gd name="T24" fmla="*/ 1 w 11"/>
                  <a:gd name="T25" fmla="*/ 17 h 19"/>
                  <a:gd name="T26" fmla="*/ 4 w 11"/>
                  <a:gd name="T27" fmla="*/ 16 h 19"/>
                  <a:gd name="T28" fmla="*/ 6 w 11"/>
                  <a:gd name="T29" fmla="*/ 13 h 19"/>
                  <a:gd name="T30" fmla="*/ 7 w 11"/>
                  <a:gd name="T31" fmla="*/ 12 h 19"/>
                  <a:gd name="T32" fmla="*/ 7 w 11"/>
                  <a:gd name="T33" fmla="*/ 10 h 19"/>
                  <a:gd name="T34" fmla="*/ 6 w 11"/>
                  <a:gd name="T35" fmla="*/ 4 h 19"/>
                  <a:gd name="T36" fmla="*/ 4 w 11"/>
                  <a:gd name="T37" fmla="*/ 3 h 19"/>
                  <a:gd name="T38" fmla="*/ 3 w 11"/>
                  <a:gd name="T39" fmla="*/ 2 h 19"/>
                  <a:gd name="T40" fmla="*/ 3 w 11"/>
                  <a:gd name="T41" fmla="*/ 1 h 19"/>
                  <a:gd name="T42" fmla="*/ 4 w 11"/>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9">
                    <a:moveTo>
                      <a:pt x="4" y="0"/>
                    </a:moveTo>
                    <a:cubicBezTo>
                      <a:pt x="4" y="0"/>
                      <a:pt x="4" y="0"/>
                      <a:pt x="5" y="1"/>
                    </a:cubicBezTo>
                    <a:cubicBezTo>
                      <a:pt x="6" y="1"/>
                      <a:pt x="7" y="1"/>
                      <a:pt x="8" y="2"/>
                    </a:cubicBezTo>
                    <a:cubicBezTo>
                      <a:pt x="9" y="3"/>
                      <a:pt x="10" y="4"/>
                      <a:pt x="10" y="6"/>
                    </a:cubicBezTo>
                    <a:cubicBezTo>
                      <a:pt x="11" y="7"/>
                      <a:pt x="11" y="9"/>
                      <a:pt x="11" y="11"/>
                    </a:cubicBezTo>
                    <a:cubicBezTo>
                      <a:pt x="11" y="12"/>
                      <a:pt x="10" y="13"/>
                      <a:pt x="10" y="14"/>
                    </a:cubicBezTo>
                    <a:cubicBezTo>
                      <a:pt x="10" y="14"/>
                      <a:pt x="9" y="15"/>
                      <a:pt x="9" y="16"/>
                    </a:cubicBezTo>
                    <a:cubicBezTo>
                      <a:pt x="8" y="17"/>
                      <a:pt x="6" y="18"/>
                      <a:pt x="5" y="18"/>
                    </a:cubicBezTo>
                    <a:cubicBezTo>
                      <a:pt x="4" y="19"/>
                      <a:pt x="3" y="19"/>
                      <a:pt x="2" y="19"/>
                    </a:cubicBezTo>
                    <a:cubicBezTo>
                      <a:pt x="1" y="19"/>
                      <a:pt x="1" y="19"/>
                      <a:pt x="1" y="19"/>
                    </a:cubicBezTo>
                    <a:cubicBezTo>
                      <a:pt x="1" y="19"/>
                      <a:pt x="1" y="19"/>
                      <a:pt x="1" y="19"/>
                    </a:cubicBezTo>
                    <a:cubicBezTo>
                      <a:pt x="0" y="19"/>
                      <a:pt x="0" y="18"/>
                      <a:pt x="0" y="18"/>
                    </a:cubicBezTo>
                    <a:cubicBezTo>
                      <a:pt x="0" y="17"/>
                      <a:pt x="0" y="17"/>
                      <a:pt x="1" y="17"/>
                    </a:cubicBezTo>
                    <a:cubicBezTo>
                      <a:pt x="1" y="17"/>
                      <a:pt x="2" y="17"/>
                      <a:pt x="4" y="16"/>
                    </a:cubicBezTo>
                    <a:cubicBezTo>
                      <a:pt x="4" y="15"/>
                      <a:pt x="5" y="14"/>
                      <a:pt x="6" y="13"/>
                    </a:cubicBezTo>
                    <a:cubicBezTo>
                      <a:pt x="6" y="13"/>
                      <a:pt x="6" y="13"/>
                      <a:pt x="7" y="12"/>
                    </a:cubicBezTo>
                    <a:cubicBezTo>
                      <a:pt x="7" y="11"/>
                      <a:pt x="7" y="11"/>
                      <a:pt x="7" y="10"/>
                    </a:cubicBezTo>
                    <a:cubicBezTo>
                      <a:pt x="8" y="8"/>
                      <a:pt x="7" y="6"/>
                      <a:pt x="6" y="4"/>
                    </a:cubicBezTo>
                    <a:cubicBezTo>
                      <a:pt x="5" y="4"/>
                      <a:pt x="4" y="3"/>
                      <a:pt x="4" y="3"/>
                    </a:cubicBezTo>
                    <a:cubicBezTo>
                      <a:pt x="4" y="3"/>
                      <a:pt x="3" y="2"/>
                      <a:pt x="3" y="2"/>
                    </a:cubicBezTo>
                    <a:cubicBezTo>
                      <a:pt x="3" y="2"/>
                      <a:pt x="3" y="1"/>
                      <a:pt x="3" y="1"/>
                    </a:cubicBezTo>
                    <a:cubicBezTo>
                      <a:pt x="3" y="1"/>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9" name="îṥḻíďè"/>
              <p:cNvSpPr/>
              <p:nvPr/>
            </p:nvSpPr>
            <p:spPr bwMode="auto">
              <a:xfrm>
                <a:off x="15767855" y="-2121139"/>
                <a:ext cx="49213" cy="76200"/>
              </a:xfrm>
              <a:custGeom>
                <a:avLst/>
                <a:gdLst>
                  <a:gd name="T0" fmla="*/ 6 w 14"/>
                  <a:gd name="T1" fmla="*/ 0 h 22"/>
                  <a:gd name="T2" fmla="*/ 7 w 14"/>
                  <a:gd name="T3" fmla="*/ 1 h 22"/>
                  <a:gd name="T4" fmla="*/ 10 w 14"/>
                  <a:gd name="T5" fmla="*/ 3 h 22"/>
                  <a:gd name="T6" fmla="*/ 13 w 14"/>
                  <a:gd name="T7" fmla="*/ 7 h 22"/>
                  <a:gd name="T8" fmla="*/ 14 w 14"/>
                  <a:gd name="T9" fmla="*/ 10 h 22"/>
                  <a:gd name="T10" fmla="*/ 14 w 14"/>
                  <a:gd name="T11" fmla="*/ 13 h 22"/>
                  <a:gd name="T12" fmla="*/ 12 w 14"/>
                  <a:gd name="T13" fmla="*/ 16 h 22"/>
                  <a:gd name="T14" fmla="*/ 11 w 14"/>
                  <a:gd name="T15" fmla="*/ 19 h 22"/>
                  <a:gd name="T16" fmla="*/ 6 w 14"/>
                  <a:gd name="T17" fmla="*/ 21 h 22"/>
                  <a:gd name="T18" fmla="*/ 3 w 14"/>
                  <a:gd name="T19" fmla="*/ 22 h 22"/>
                  <a:gd name="T20" fmla="*/ 1 w 14"/>
                  <a:gd name="T21" fmla="*/ 22 h 22"/>
                  <a:gd name="T22" fmla="*/ 0 w 14"/>
                  <a:gd name="T23" fmla="*/ 20 h 22"/>
                  <a:gd name="T24" fmla="*/ 1 w 14"/>
                  <a:gd name="T25" fmla="*/ 20 h 22"/>
                  <a:gd name="T26" fmla="*/ 2 w 14"/>
                  <a:gd name="T27" fmla="*/ 19 h 22"/>
                  <a:gd name="T28" fmla="*/ 5 w 14"/>
                  <a:gd name="T29" fmla="*/ 19 h 22"/>
                  <a:gd name="T30" fmla="*/ 8 w 14"/>
                  <a:gd name="T31" fmla="*/ 16 h 22"/>
                  <a:gd name="T32" fmla="*/ 9 w 14"/>
                  <a:gd name="T33" fmla="*/ 14 h 22"/>
                  <a:gd name="T34" fmla="*/ 10 w 14"/>
                  <a:gd name="T35" fmla="*/ 12 h 22"/>
                  <a:gd name="T36" fmla="*/ 10 w 14"/>
                  <a:gd name="T37" fmla="*/ 10 h 22"/>
                  <a:gd name="T38" fmla="*/ 10 w 14"/>
                  <a:gd name="T39" fmla="*/ 8 h 22"/>
                  <a:gd name="T40" fmla="*/ 8 w 14"/>
                  <a:gd name="T41" fmla="*/ 5 h 22"/>
                  <a:gd name="T42" fmla="*/ 6 w 14"/>
                  <a:gd name="T43" fmla="*/ 3 h 22"/>
                  <a:gd name="T44" fmla="*/ 5 w 14"/>
                  <a:gd name="T45" fmla="*/ 2 h 22"/>
                  <a:gd name="T46" fmla="*/ 5 w 14"/>
                  <a:gd name="T47" fmla="*/ 1 h 22"/>
                  <a:gd name="T48" fmla="*/ 6 w 14"/>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6" y="0"/>
                    </a:moveTo>
                    <a:cubicBezTo>
                      <a:pt x="6" y="0"/>
                      <a:pt x="7" y="0"/>
                      <a:pt x="7" y="1"/>
                    </a:cubicBezTo>
                    <a:cubicBezTo>
                      <a:pt x="8" y="1"/>
                      <a:pt x="9" y="2"/>
                      <a:pt x="10" y="3"/>
                    </a:cubicBezTo>
                    <a:cubicBezTo>
                      <a:pt x="12" y="4"/>
                      <a:pt x="13" y="5"/>
                      <a:pt x="13" y="7"/>
                    </a:cubicBezTo>
                    <a:cubicBezTo>
                      <a:pt x="14" y="8"/>
                      <a:pt x="14" y="9"/>
                      <a:pt x="14" y="10"/>
                    </a:cubicBezTo>
                    <a:cubicBezTo>
                      <a:pt x="14" y="11"/>
                      <a:pt x="14" y="12"/>
                      <a:pt x="14" y="13"/>
                    </a:cubicBezTo>
                    <a:cubicBezTo>
                      <a:pt x="13" y="14"/>
                      <a:pt x="13" y="15"/>
                      <a:pt x="12" y="16"/>
                    </a:cubicBezTo>
                    <a:cubicBezTo>
                      <a:pt x="12" y="17"/>
                      <a:pt x="11" y="18"/>
                      <a:pt x="11" y="19"/>
                    </a:cubicBezTo>
                    <a:cubicBezTo>
                      <a:pt x="9" y="20"/>
                      <a:pt x="8" y="21"/>
                      <a:pt x="6" y="21"/>
                    </a:cubicBezTo>
                    <a:cubicBezTo>
                      <a:pt x="5" y="22"/>
                      <a:pt x="3" y="22"/>
                      <a:pt x="3" y="22"/>
                    </a:cubicBezTo>
                    <a:cubicBezTo>
                      <a:pt x="2" y="22"/>
                      <a:pt x="1" y="22"/>
                      <a:pt x="1" y="22"/>
                    </a:cubicBezTo>
                    <a:cubicBezTo>
                      <a:pt x="1" y="22"/>
                      <a:pt x="0" y="21"/>
                      <a:pt x="0" y="20"/>
                    </a:cubicBezTo>
                    <a:cubicBezTo>
                      <a:pt x="0" y="20"/>
                      <a:pt x="1" y="20"/>
                      <a:pt x="1" y="20"/>
                    </a:cubicBezTo>
                    <a:cubicBezTo>
                      <a:pt x="1" y="20"/>
                      <a:pt x="2" y="20"/>
                      <a:pt x="2" y="19"/>
                    </a:cubicBezTo>
                    <a:cubicBezTo>
                      <a:pt x="3" y="19"/>
                      <a:pt x="4" y="19"/>
                      <a:pt x="5" y="19"/>
                    </a:cubicBezTo>
                    <a:cubicBezTo>
                      <a:pt x="6" y="18"/>
                      <a:pt x="7" y="17"/>
                      <a:pt x="8" y="16"/>
                    </a:cubicBezTo>
                    <a:cubicBezTo>
                      <a:pt x="9" y="16"/>
                      <a:pt x="9" y="15"/>
                      <a:pt x="9" y="14"/>
                    </a:cubicBezTo>
                    <a:cubicBezTo>
                      <a:pt x="10" y="14"/>
                      <a:pt x="10" y="13"/>
                      <a:pt x="10" y="12"/>
                    </a:cubicBezTo>
                    <a:cubicBezTo>
                      <a:pt x="10" y="12"/>
                      <a:pt x="10" y="11"/>
                      <a:pt x="10" y="10"/>
                    </a:cubicBezTo>
                    <a:cubicBezTo>
                      <a:pt x="10" y="10"/>
                      <a:pt x="10" y="9"/>
                      <a:pt x="10" y="8"/>
                    </a:cubicBezTo>
                    <a:cubicBezTo>
                      <a:pt x="10" y="7"/>
                      <a:pt x="9" y="6"/>
                      <a:pt x="8" y="5"/>
                    </a:cubicBezTo>
                    <a:cubicBezTo>
                      <a:pt x="8" y="4"/>
                      <a:pt x="7" y="3"/>
                      <a:pt x="6" y="3"/>
                    </a:cubicBezTo>
                    <a:cubicBezTo>
                      <a:pt x="6" y="2"/>
                      <a:pt x="5" y="2"/>
                      <a:pt x="5" y="2"/>
                    </a:cubicBezTo>
                    <a:cubicBezTo>
                      <a:pt x="5" y="2"/>
                      <a:pt x="5" y="1"/>
                      <a:pt x="5" y="1"/>
                    </a:cubicBezTo>
                    <a:cubicBezTo>
                      <a:pt x="5" y="0"/>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0" name="íṩ1îďê"/>
              <p:cNvSpPr/>
              <p:nvPr/>
            </p:nvSpPr>
            <p:spPr bwMode="auto">
              <a:xfrm>
                <a:off x="15504330" y="-2059227"/>
                <a:ext cx="49213" cy="69850"/>
              </a:xfrm>
              <a:custGeom>
                <a:avLst/>
                <a:gdLst>
                  <a:gd name="T0" fmla="*/ 9 w 14"/>
                  <a:gd name="T1" fmla="*/ 0 h 20"/>
                  <a:gd name="T2" fmla="*/ 10 w 14"/>
                  <a:gd name="T3" fmla="*/ 1 h 20"/>
                  <a:gd name="T4" fmla="*/ 12 w 14"/>
                  <a:gd name="T5" fmla="*/ 4 h 20"/>
                  <a:gd name="T6" fmla="*/ 14 w 14"/>
                  <a:gd name="T7" fmla="*/ 8 h 20"/>
                  <a:gd name="T8" fmla="*/ 13 w 14"/>
                  <a:gd name="T9" fmla="*/ 11 h 20"/>
                  <a:gd name="T10" fmla="*/ 13 w 14"/>
                  <a:gd name="T11" fmla="*/ 14 h 20"/>
                  <a:gd name="T12" fmla="*/ 11 w 14"/>
                  <a:gd name="T13" fmla="*/ 16 h 20"/>
                  <a:gd name="T14" fmla="*/ 9 w 14"/>
                  <a:gd name="T15" fmla="*/ 18 h 20"/>
                  <a:gd name="T16" fmla="*/ 5 w 14"/>
                  <a:gd name="T17" fmla="*/ 20 h 20"/>
                  <a:gd name="T18" fmla="*/ 2 w 14"/>
                  <a:gd name="T19" fmla="*/ 20 h 20"/>
                  <a:gd name="T20" fmla="*/ 1 w 14"/>
                  <a:gd name="T21" fmla="*/ 20 h 20"/>
                  <a:gd name="T22" fmla="*/ 1 w 14"/>
                  <a:gd name="T23" fmla="*/ 20 h 20"/>
                  <a:gd name="T24" fmla="*/ 0 w 14"/>
                  <a:gd name="T25" fmla="*/ 19 h 20"/>
                  <a:gd name="T26" fmla="*/ 1 w 14"/>
                  <a:gd name="T27" fmla="*/ 18 h 20"/>
                  <a:gd name="T28" fmla="*/ 4 w 14"/>
                  <a:gd name="T29" fmla="*/ 17 h 20"/>
                  <a:gd name="T30" fmla="*/ 7 w 14"/>
                  <a:gd name="T31" fmla="*/ 15 h 20"/>
                  <a:gd name="T32" fmla="*/ 8 w 14"/>
                  <a:gd name="T33" fmla="*/ 14 h 20"/>
                  <a:gd name="T34" fmla="*/ 9 w 14"/>
                  <a:gd name="T35" fmla="*/ 12 h 20"/>
                  <a:gd name="T36" fmla="*/ 10 w 14"/>
                  <a:gd name="T37" fmla="*/ 10 h 20"/>
                  <a:gd name="T38" fmla="*/ 10 w 14"/>
                  <a:gd name="T39" fmla="*/ 8 h 20"/>
                  <a:gd name="T40" fmla="*/ 9 w 14"/>
                  <a:gd name="T41" fmla="*/ 5 h 20"/>
                  <a:gd name="T42" fmla="*/ 8 w 14"/>
                  <a:gd name="T43" fmla="*/ 3 h 20"/>
                  <a:gd name="T44" fmla="*/ 8 w 14"/>
                  <a:gd name="T45" fmla="*/ 2 h 20"/>
                  <a:gd name="T46" fmla="*/ 8 w 14"/>
                  <a:gd name="T47" fmla="*/ 0 h 20"/>
                  <a:gd name="T48" fmla="*/ 9 w 14"/>
                  <a:gd name="T4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0">
                    <a:moveTo>
                      <a:pt x="9" y="0"/>
                    </a:moveTo>
                    <a:cubicBezTo>
                      <a:pt x="9" y="0"/>
                      <a:pt x="10" y="1"/>
                      <a:pt x="10" y="1"/>
                    </a:cubicBezTo>
                    <a:cubicBezTo>
                      <a:pt x="11" y="2"/>
                      <a:pt x="12" y="3"/>
                      <a:pt x="12" y="4"/>
                    </a:cubicBezTo>
                    <a:cubicBezTo>
                      <a:pt x="13" y="5"/>
                      <a:pt x="13" y="6"/>
                      <a:pt x="14" y="8"/>
                    </a:cubicBezTo>
                    <a:cubicBezTo>
                      <a:pt x="14" y="9"/>
                      <a:pt x="14" y="10"/>
                      <a:pt x="13" y="11"/>
                    </a:cubicBezTo>
                    <a:cubicBezTo>
                      <a:pt x="13" y="12"/>
                      <a:pt x="13" y="13"/>
                      <a:pt x="13" y="14"/>
                    </a:cubicBezTo>
                    <a:cubicBezTo>
                      <a:pt x="12" y="14"/>
                      <a:pt x="12" y="15"/>
                      <a:pt x="11" y="16"/>
                    </a:cubicBezTo>
                    <a:cubicBezTo>
                      <a:pt x="11" y="17"/>
                      <a:pt x="10" y="17"/>
                      <a:pt x="9" y="18"/>
                    </a:cubicBezTo>
                    <a:cubicBezTo>
                      <a:pt x="8" y="19"/>
                      <a:pt x="7" y="20"/>
                      <a:pt x="5" y="20"/>
                    </a:cubicBezTo>
                    <a:cubicBezTo>
                      <a:pt x="4" y="20"/>
                      <a:pt x="3" y="20"/>
                      <a:pt x="2" y="20"/>
                    </a:cubicBezTo>
                    <a:cubicBezTo>
                      <a:pt x="1" y="20"/>
                      <a:pt x="1" y="20"/>
                      <a:pt x="1" y="20"/>
                    </a:cubicBezTo>
                    <a:cubicBezTo>
                      <a:pt x="1" y="20"/>
                      <a:pt x="1" y="20"/>
                      <a:pt x="1" y="20"/>
                    </a:cubicBezTo>
                    <a:cubicBezTo>
                      <a:pt x="0" y="20"/>
                      <a:pt x="0" y="19"/>
                      <a:pt x="0" y="19"/>
                    </a:cubicBezTo>
                    <a:cubicBezTo>
                      <a:pt x="0" y="18"/>
                      <a:pt x="1" y="18"/>
                      <a:pt x="1" y="18"/>
                    </a:cubicBezTo>
                    <a:cubicBezTo>
                      <a:pt x="1" y="18"/>
                      <a:pt x="2" y="18"/>
                      <a:pt x="4" y="17"/>
                    </a:cubicBezTo>
                    <a:cubicBezTo>
                      <a:pt x="5" y="17"/>
                      <a:pt x="6" y="16"/>
                      <a:pt x="7" y="15"/>
                    </a:cubicBezTo>
                    <a:cubicBezTo>
                      <a:pt x="8" y="15"/>
                      <a:pt x="8" y="14"/>
                      <a:pt x="8" y="14"/>
                    </a:cubicBezTo>
                    <a:cubicBezTo>
                      <a:pt x="9" y="13"/>
                      <a:pt x="9" y="13"/>
                      <a:pt x="9" y="12"/>
                    </a:cubicBezTo>
                    <a:cubicBezTo>
                      <a:pt x="10" y="12"/>
                      <a:pt x="10" y="11"/>
                      <a:pt x="10" y="10"/>
                    </a:cubicBezTo>
                    <a:cubicBezTo>
                      <a:pt x="10" y="10"/>
                      <a:pt x="10" y="9"/>
                      <a:pt x="10" y="8"/>
                    </a:cubicBezTo>
                    <a:cubicBezTo>
                      <a:pt x="10" y="7"/>
                      <a:pt x="10" y="6"/>
                      <a:pt x="9" y="5"/>
                    </a:cubicBezTo>
                    <a:cubicBezTo>
                      <a:pt x="9" y="4"/>
                      <a:pt x="9" y="3"/>
                      <a:pt x="8" y="3"/>
                    </a:cubicBezTo>
                    <a:cubicBezTo>
                      <a:pt x="8" y="2"/>
                      <a:pt x="8" y="2"/>
                      <a:pt x="8" y="2"/>
                    </a:cubicBezTo>
                    <a:cubicBezTo>
                      <a:pt x="7" y="1"/>
                      <a:pt x="8" y="1"/>
                      <a:pt x="8" y="0"/>
                    </a:cubicBezTo>
                    <a:cubicBezTo>
                      <a:pt x="8" y="0"/>
                      <a:pt x="9"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1" name="ï$1iďè"/>
              <p:cNvSpPr/>
              <p:nvPr/>
            </p:nvSpPr>
            <p:spPr bwMode="auto">
              <a:xfrm>
                <a:off x="16326655" y="-2291002"/>
                <a:ext cx="41275" cy="14288"/>
              </a:xfrm>
              <a:custGeom>
                <a:avLst/>
                <a:gdLst>
                  <a:gd name="T0" fmla="*/ 1 w 12"/>
                  <a:gd name="T1" fmla="*/ 0 h 4"/>
                  <a:gd name="T2" fmla="*/ 3 w 12"/>
                  <a:gd name="T3" fmla="*/ 0 h 4"/>
                  <a:gd name="T4" fmla="*/ 7 w 12"/>
                  <a:gd name="T5" fmla="*/ 0 h 4"/>
                  <a:gd name="T6" fmla="*/ 10 w 12"/>
                  <a:gd name="T7" fmla="*/ 0 h 4"/>
                  <a:gd name="T8" fmla="*/ 11 w 12"/>
                  <a:gd name="T9" fmla="*/ 1 h 4"/>
                  <a:gd name="T10" fmla="*/ 12 w 12"/>
                  <a:gd name="T11" fmla="*/ 3 h 4"/>
                  <a:gd name="T12" fmla="*/ 11 w 12"/>
                  <a:gd name="T13" fmla="*/ 3 h 4"/>
                  <a:gd name="T14" fmla="*/ 10 w 12"/>
                  <a:gd name="T15" fmla="*/ 3 h 4"/>
                  <a:gd name="T16" fmla="*/ 6 w 12"/>
                  <a:gd name="T17" fmla="*/ 3 h 4"/>
                  <a:gd name="T18" fmla="*/ 3 w 12"/>
                  <a:gd name="T19" fmla="*/ 3 h 4"/>
                  <a:gd name="T20" fmla="*/ 1 w 12"/>
                  <a:gd name="T21" fmla="*/ 2 h 4"/>
                  <a:gd name="T22" fmla="*/ 1 w 12"/>
                  <a:gd name="T23" fmla="*/ 1 h 4"/>
                  <a:gd name="T24" fmla="*/ 1 w 12"/>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
                    <a:moveTo>
                      <a:pt x="1" y="0"/>
                    </a:moveTo>
                    <a:cubicBezTo>
                      <a:pt x="1" y="0"/>
                      <a:pt x="2" y="0"/>
                      <a:pt x="3" y="0"/>
                    </a:cubicBezTo>
                    <a:cubicBezTo>
                      <a:pt x="4" y="0"/>
                      <a:pt x="5" y="0"/>
                      <a:pt x="7" y="0"/>
                    </a:cubicBezTo>
                    <a:cubicBezTo>
                      <a:pt x="8" y="0"/>
                      <a:pt x="9" y="0"/>
                      <a:pt x="10" y="0"/>
                    </a:cubicBezTo>
                    <a:cubicBezTo>
                      <a:pt x="11" y="1"/>
                      <a:pt x="11" y="1"/>
                      <a:pt x="11" y="1"/>
                    </a:cubicBezTo>
                    <a:cubicBezTo>
                      <a:pt x="12" y="1"/>
                      <a:pt x="12" y="2"/>
                      <a:pt x="12" y="3"/>
                    </a:cubicBezTo>
                    <a:cubicBezTo>
                      <a:pt x="11" y="3"/>
                      <a:pt x="11" y="3"/>
                      <a:pt x="11" y="3"/>
                    </a:cubicBezTo>
                    <a:cubicBezTo>
                      <a:pt x="11" y="3"/>
                      <a:pt x="11" y="3"/>
                      <a:pt x="10" y="3"/>
                    </a:cubicBezTo>
                    <a:cubicBezTo>
                      <a:pt x="9" y="4"/>
                      <a:pt x="7" y="3"/>
                      <a:pt x="6" y="3"/>
                    </a:cubicBezTo>
                    <a:cubicBezTo>
                      <a:pt x="5" y="3"/>
                      <a:pt x="4" y="3"/>
                      <a:pt x="3" y="3"/>
                    </a:cubicBezTo>
                    <a:cubicBezTo>
                      <a:pt x="2" y="2"/>
                      <a:pt x="1" y="2"/>
                      <a:pt x="1" y="2"/>
                    </a:cubicBezTo>
                    <a:cubicBezTo>
                      <a:pt x="1" y="2"/>
                      <a:pt x="0"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2" name="ïŝļiďé"/>
              <p:cNvSpPr/>
              <p:nvPr/>
            </p:nvSpPr>
            <p:spPr bwMode="auto">
              <a:xfrm>
                <a:off x="16329830" y="-2273539"/>
                <a:ext cx="41275" cy="12700"/>
              </a:xfrm>
              <a:custGeom>
                <a:avLst/>
                <a:gdLst>
                  <a:gd name="T0" fmla="*/ 1 w 12"/>
                  <a:gd name="T1" fmla="*/ 0 h 4"/>
                  <a:gd name="T2" fmla="*/ 3 w 12"/>
                  <a:gd name="T3" fmla="*/ 0 h 4"/>
                  <a:gd name="T4" fmla="*/ 7 w 12"/>
                  <a:gd name="T5" fmla="*/ 0 h 4"/>
                  <a:gd name="T6" fmla="*/ 10 w 12"/>
                  <a:gd name="T7" fmla="*/ 1 h 4"/>
                  <a:gd name="T8" fmla="*/ 11 w 12"/>
                  <a:gd name="T9" fmla="*/ 1 h 4"/>
                  <a:gd name="T10" fmla="*/ 12 w 12"/>
                  <a:gd name="T11" fmla="*/ 3 h 4"/>
                  <a:gd name="T12" fmla="*/ 11 w 12"/>
                  <a:gd name="T13" fmla="*/ 4 h 4"/>
                  <a:gd name="T14" fmla="*/ 10 w 12"/>
                  <a:gd name="T15" fmla="*/ 4 h 4"/>
                  <a:gd name="T16" fmla="*/ 6 w 12"/>
                  <a:gd name="T17" fmla="*/ 4 h 4"/>
                  <a:gd name="T18" fmla="*/ 3 w 12"/>
                  <a:gd name="T19" fmla="*/ 3 h 4"/>
                  <a:gd name="T20" fmla="*/ 1 w 12"/>
                  <a:gd name="T21" fmla="*/ 3 h 4"/>
                  <a:gd name="T22" fmla="*/ 1 w 12"/>
                  <a:gd name="T23" fmla="*/ 1 h 4"/>
                  <a:gd name="T24" fmla="*/ 1 w 12"/>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
                    <a:moveTo>
                      <a:pt x="1" y="0"/>
                    </a:moveTo>
                    <a:cubicBezTo>
                      <a:pt x="1" y="0"/>
                      <a:pt x="2" y="0"/>
                      <a:pt x="3" y="0"/>
                    </a:cubicBezTo>
                    <a:cubicBezTo>
                      <a:pt x="4" y="0"/>
                      <a:pt x="5" y="0"/>
                      <a:pt x="7" y="0"/>
                    </a:cubicBezTo>
                    <a:cubicBezTo>
                      <a:pt x="8" y="0"/>
                      <a:pt x="9" y="1"/>
                      <a:pt x="10" y="1"/>
                    </a:cubicBezTo>
                    <a:cubicBezTo>
                      <a:pt x="11" y="1"/>
                      <a:pt x="11" y="1"/>
                      <a:pt x="11" y="1"/>
                    </a:cubicBezTo>
                    <a:cubicBezTo>
                      <a:pt x="12" y="2"/>
                      <a:pt x="12" y="2"/>
                      <a:pt x="12" y="3"/>
                    </a:cubicBezTo>
                    <a:cubicBezTo>
                      <a:pt x="11" y="4"/>
                      <a:pt x="11" y="4"/>
                      <a:pt x="11" y="4"/>
                    </a:cubicBezTo>
                    <a:cubicBezTo>
                      <a:pt x="11" y="4"/>
                      <a:pt x="11" y="4"/>
                      <a:pt x="10" y="4"/>
                    </a:cubicBezTo>
                    <a:cubicBezTo>
                      <a:pt x="9" y="4"/>
                      <a:pt x="7" y="4"/>
                      <a:pt x="6" y="4"/>
                    </a:cubicBezTo>
                    <a:cubicBezTo>
                      <a:pt x="5" y="4"/>
                      <a:pt x="4" y="4"/>
                      <a:pt x="3" y="3"/>
                    </a:cubicBezTo>
                    <a:cubicBezTo>
                      <a:pt x="2" y="3"/>
                      <a:pt x="1" y="3"/>
                      <a:pt x="1" y="3"/>
                    </a:cubicBezTo>
                    <a:cubicBezTo>
                      <a:pt x="1" y="2"/>
                      <a:pt x="0" y="2"/>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3" name="išḻíḋe"/>
              <p:cNvSpPr/>
              <p:nvPr/>
            </p:nvSpPr>
            <p:spPr bwMode="auto">
              <a:xfrm>
                <a:off x="14915368" y="-2302114"/>
                <a:ext cx="152400" cy="190500"/>
              </a:xfrm>
              <a:custGeom>
                <a:avLst/>
                <a:gdLst>
                  <a:gd name="T0" fmla="*/ 2 w 44"/>
                  <a:gd name="T1" fmla="*/ 1 h 55"/>
                  <a:gd name="T2" fmla="*/ 9 w 44"/>
                  <a:gd name="T3" fmla="*/ 9 h 55"/>
                  <a:gd name="T4" fmla="*/ 23 w 44"/>
                  <a:gd name="T5" fmla="*/ 26 h 55"/>
                  <a:gd name="T6" fmla="*/ 37 w 44"/>
                  <a:gd name="T7" fmla="*/ 45 h 55"/>
                  <a:gd name="T8" fmla="*/ 43 w 44"/>
                  <a:gd name="T9" fmla="*/ 53 h 55"/>
                  <a:gd name="T10" fmla="*/ 43 w 44"/>
                  <a:gd name="T11" fmla="*/ 55 h 55"/>
                  <a:gd name="T12" fmla="*/ 41 w 44"/>
                  <a:gd name="T13" fmla="*/ 54 h 55"/>
                  <a:gd name="T14" fmla="*/ 35 w 44"/>
                  <a:gd name="T15" fmla="*/ 47 h 55"/>
                  <a:gd name="T16" fmla="*/ 20 w 44"/>
                  <a:gd name="T17" fmla="*/ 29 h 55"/>
                  <a:gd name="T18" fmla="*/ 7 w 44"/>
                  <a:gd name="T19" fmla="*/ 11 h 55"/>
                  <a:gd name="T20" fmla="*/ 0 w 44"/>
                  <a:gd name="T21" fmla="*/ 2 h 55"/>
                  <a:gd name="T22" fmla="*/ 1 w 44"/>
                  <a:gd name="T23" fmla="*/ 1 h 55"/>
                  <a:gd name="T24" fmla="*/ 2 w 44"/>
                  <a:gd name="T25"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55">
                    <a:moveTo>
                      <a:pt x="2" y="1"/>
                    </a:moveTo>
                    <a:cubicBezTo>
                      <a:pt x="2" y="1"/>
                      <a:pt x="5" y="4"/>
                      <a:pt x="9" y="9"/>
                    </a:cubicBezTo>
                    <a:cubicBezTo>
                      <a:pt x="13" y="14"/>
                      <a:pt x="18" y="20"/>
                      <a:pt x="23" y="26"/>
                    </a:cubicBezTo>
                    <a:cubicBezTo>
                      <a:pt x="28" y="33"/>
                      <a:pt x="33" y="40"/>
                      <a:pt x="37" y="45"/>
                    </a:cubicBezTo>
                    <a:cubicBezTo>
                      <a:pt x="41" y="50"/>
                      <a:pt x="43" y="53"/>
                      <a:pt x="43" y="53"/>
                    </a:cubicBezTo>
                    <a:cubicBezTo>
                      <a:pt x="44" y="54"/>
                      <a:pt x="44" y="54"/>
                      <a:pt x="43" y="55"/>
                    </a:cubicBezTo>
                    <a:cubicBezTo>
                      <a:pt x="42" y="55"/>
                      <a:pt x="42" y="55"/>
                      <a:pt x="41" y="54"/>
                    </a:cubicBezTo>
                    <a:cubicBezTo>
                      <a:pt x="41" y="54"/>
                      <a:pt x="39" y="51"/>
                      <a:pt x="35" y="47"/>
                    </a:cubicBezTo>
                    <a:cubicBezTo>
                      <a:pt x="31" y="42"/>
                      <a:pt x="26" y="35"/>
                      <a:pt x="20" y="29"/>
                    </a:cubicBezTo>
                    <a:cubicBezTo>
                      <a:pt x="15" y="22"/>
                      <a:pt x="10" y="16"/>
                      <a:pt x="7" y="11"/>
                    </a:cubicBezTo>
                    <a:cubicBezTo>
                      <a:pt x="3" y="6"/>
                      <a:pt x="0" y="2"/>
                      <a:pt x="0" y="2"/>
                    </a:cubicBezTo>
                    <a:cubicBezTo>
                      <a:pt x="0" y="2"/>
                      <a:pt x="0" y="1"/>
                      <a:pt x="1" y="1"/>
                    </a:cubicBezTo>
                    <a:cubicBezTo>
                      <a:pt x="1" y="0"/>
                      <a:pt x="2"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4" name="i$ḷîḑê"/>
              <p:cNvSpPr/>
              <p:nvPr/>
            </p:nvSpPr>
            <p:spPr bwMode="auto">
              <a:xfrm>
                <a:off x="15059830" y="-2100502"/>
                <a:ext cx="22225" cy="17463"/>
              </a:xfrm>
              <a:custGeom>
                <a:avLst/>
                <a:gdLst>
                  <a:gd name="T0" fmla="*/ 6 w 6"/>
                  <a:gd name="T1" fmla="*/ 2 h 5"/>
                  <a:gd name="T2" fmla="*/ 5 w 6"/>
                  <a:gd name="T3" fmla="*/ 4 h 5"/>
                  <a:gd name="T4" fmla="*/ 3 w 6"/>
                  <a:gd name="T5" fmla="*/ 4 h 5"/>
                  <a:gd name="T6" fmla="*/ 2 w 6"/>
                  <a:gd name="T7" fmla="*/ 1 h 5"/>
                  <a:gd name="T8" fmla="*/ 3 w 6"/>
                  <a:gd name="T9" fmla="*/ 0 h 5"/>
                  <a:gd name="T10" fmla="*/ 5 w 6"/>
                  <a:gd name="T11" fmla="*/ 0 h 5"/>
                  <a:gd name="T12" fmla="*/ 6 w 6"/>
                  <a:gd name="T13" fmla="*/ 2 h 5"/>
                  <a:gd name="T14" fmla="*/ 6 w 6"/>
                  <a:gd name="T15" fmla="*/ 2 h 5"/>
                  <a:gd name="T16" fmla="*/ 5 w 6"/>
                  <a:gd name="T17" fmla="*/ 4 h 5"/>
                  <a:gd name="T18" fmla="*/ 3 w 6"/>
                  <a:gd name="T19" fmla="*/ 5 h 5"/>
                  <a:gd name="T20" fmla="*/ 3 w 6"/>
                  <a:gd name="T21" fmla="*/ 5 h 5"/>
                  <a:gd name="T22" fmla="*/ 0 w 6"/>
                  <a:gd name="T23" fmla="*/ 4 h 5"/>
                  <a:gd name="T24" fmla="*/ 1 w 6"/>
                  <a:gd name="T25" fmla="*/ 1 h 5"/>
                  <a:gd name="T26" fmla="*/ 1 w 6"/>
                  <a:gd name="T27" fmla="*/ 1 h 5"/>
                  <a:gd name="T28" fmla="*/ 3 w 6"/>
                  <a:gd name="T29" fmla="*/ 1 h 5"/>
                  <a:gd name="T30" fmla="*/ 5 w 6"/>
                  <a:gd name="T31" fmla="*/ 0 h 5"/>
                  <a:gd name="T32" fmla="*/ 6 w 6"/>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6" y="2"/>
                    </a:moveTo>
                    <a:cubicBezTo>
                      <a:pt x="5" y="3"/>
                      <a:pt x="5" y="3"/>
                      <a:pt x="5" y="4"/>
                    </a:cubicBezTo>
                    <a:cubicBezTo>
                      <a:pt x="4" y="4"/>
                      <a:pt x="4" y="4"/>
                      <a:pt x="3" y="4"/>
                    </a:cubicBezTo>
                    <a:cubicBezTo>
                      <a:pt x="2" y="1"/>
                      <a:pt x="2" y="1"/>
                      <a:pt x="2" y="1"/>
                    </a:cubicBezTo>
                    <a:cubicBezTo>
                      <a:pt x="2" y="1"/>
                      <a:pt x="3" y="1"/>
                      <a:pt x="3" y="0"/>
                    </a:cubicBezTo>
                    <a:cubicBezTo>
                      <a:pt x="4" y="0"/>
                      <a:pt x="4" y="0"/>
                      <a:pt x="5" y="0"/>
                    </a:cubicBezTo>
                    <a:cubicBezTo>
                      <a:pt x="6" y="0"/>
                      <a:pt x="6" y="1"/>
                      <a:pt x="6" y="2"/>
                    </a:cubicBezTo>
                    <a:cubicBezTo>
                      <a:pt x="6" y="2"/>
                      <a:pt x="6" y="2"/>
                      <a:pt x="6" y="2"/>
                    </a:cubicBezTo>
                    <a:cubicBezTo>
                      <a:pt x="6" y="3"/>
                      <a:pt x="5" y="3"/>
                      <a:pt x="5" y="4"/>
                    </a:cubicBezTo>
                    <a:cubicBezTo>
                      <a:pt x="4" y="4"/>
                      <a:pt x="4" y="4"/>
                      <a:pt x="3" y="5"/>
                    </a:cubicBezTo>
                    <a:cubicBezTo>
                      <a:pt x="3" y="5"/>
                      <a:pt x="3" y="5"/>
                      <a:pt x="3" y="5"/>
                    </a:cubicBezTo>
                    <a:cubicBezTo>
                      <a:pt x="2" y="5"/>
                      <a:pt x="1" y="5"/>
                      <a:pt x="0" y="4"/>
                    </a:cubicBezTo>
                    <a:cubicBezTo>
                      <a:pt x="0" y="3"/>
                      <a:pt x="0" y="2"/>
                      <a:pt x="1" y="1"/>
                    </a:cubicBezTo>
                    <a:cubicBezTo>
                      <a:pt x="1" y="1"/>
                      <a:pt x="1" y="1"/>
                      <a:pt x="1" y="1"/>
                    </a:cubicBezTo>
                    <a:cubicBezTo>
                      <a:pt x="2" y="1"/>
                      <a:pt x="2" y="1"/>
                      <a:pt x="3" y="1"/>
                    </a:cubicBezTo>
                    <a:cubicBezTo>
                      <a:pt x="4" y="1"/>
                      <a:pt x="4" y="0"/>
                      <a:pt x="5" y="0"/>
                    </a:cubicBezTo>
                    <a:cubicBezTo>
                      <a:pt x="5" y="0"/>
                      <a:pt x="6" y="1"/>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5" name="iṥļîdè"/>
              <p:cNvSpPr/>
              <p:nvPr/>
            </p:nvSpPr>
            <p:spPr bwMode="auto">
              <a:xfrm>
                <a:off x="15074118" y="-2079864"/>
                <a:ext cx="20638" cy="14288"/>
              </a:xfrm>
              <a:custGeom>
                <a:avLst/>
                <a:gdLst>
                  <a:gd name="T0" fmla="*/ 6 w 6"/>
                  <a:gd name="T1" fmla="*/ 2 h 4"/>
                  <a:gd name="T2" fmla="*/ 5 w 6"/>
                  <a:gd name="T3" fmla="*/ 3 h 4"/>
                  <a:gd name="T4" fmla="*/ 3 w 6"/>
                  <a:gd name="T5" fmla="*/ 4 h 4"/>
                  <a:gd name="T6" fmla="*/ 2 w 6"/>
                  <a:gd name="T7" fmla="*/ 4 h 4"/>
                  <a:gd name="T8" fmla="*/ 1 w 6"/>
                  <a:gd name="T9" fmla="*/ 3 h 4"/>
                  <a:gd name="T10" fmla="*/ 0 w 6"/>
                  <a:gd name="T11" fmla="*/ 1 h 4"/>
                  <a:gd name="T12" fmla="*/ 0 w 6"/>
                  <a:gd name="T13" fmla="*/ 1 h 4"/>
                  <a:gd name="T14" fmla="*/ 1 w 6"/>
                  <a:gd name="T15" fmla="*/ 1 h 4"/>
                  <a:gd name="T16" fmla="*/ 3 w 6"/>
                  <a:gd name="T17" fmla="*/ 0 h 4"/>
                  <a:gd name="T18" fmla="*/ 5 w 6"/>
                  <a:gd name="T19" fmla="*/ 0 h 4"/>
                  <a:gd name="T20" fmla="*/ 5 w 6"/>
                  <a:gd name="T21" fmla="*/ 0 h 4"/>
                  <a:gd name="T22" fmla="*/ 6 w 6"/>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6" y="2"/>
                    </a:moveTo>
                    <a:cubicBezTo>
                      <a:pt x="6" y="2"/>
                      <a:pt x="6" y="3"/>
                      <a:pt x="5" y="3"/>
                    </a:cubicBezTo>
                    <a:cubicBezTo>
                      <a:pt x="5" y="3"/>
                      <a:pt x="4" y="3"/>
                      <a:pt x="3" y="4"/>
                    </a:cubicBezTo>
                    <a:cubicBezTo>
                      <a:pt x="3" y="4"/>
                      <a:pt x="2" y="4"/>
                      <a:pt x="2" y="4"/>
                    </a:cubicBezTo>
                    <a:cubicBezTo>
                      <a:pt x="1" y="4"/>
                      <a:pt x="1" y="3"/>
                      <a:pt x="1" y="3"/>
                    </a:cubicBezTo>
                    <a:cubicBezTo>
                      <a:pt x="0" y="3"/>
                      <a:pt x="0" y="2"/>
                      <a:pt x="0" y="1"/>
                    </a:cubicBezTo>
                    <a:cubicBezTo>
                      <a:pt x="0" y="1"/>
                      <a:pt x="0" y="1"/>
                      <a:pt x="0" y="1"/>
                    </a:cubicBezTo>
                    <a:cubicBezTo>
                      <a:pt x="0" y="1"/>
                      <a:pt x="1" y="1"/>
                      <a:pt x="1" y="1"/>
                    </a:cubicBezTo>
                    <a:cubicBezTo>
                      <a:pt x="1" y="0"/>
                      <a:pt x="2" y="0"/>
                      <a:pt x="3" y="0"/>
                    </a:cubicBezTo>
                    <a:cubicBezTo>
                      <a:pt x="3" y="0"/>
                      <a:pt x="4" y="0"/>
                      <a:pt x="5" y="0"/>
                    </a:cubicBezTo>
                    <a:cubicBezTo>
                      <a:pt x="5" y="0"/>
                      <a:pt x="5" y="0"/>
                      <a:pt x="5" y="0"/>
                    </a:cubicBezTo>
                    <a:cubicBezTo>
                      <a:pt x="6" y="1"/>
                      <a:pt x="6" y="1"/>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6" name="ïSlïḓé"/>
              <p:cNvSpPr/>
              <p:nvPr/>
            </p:nvSpPr>
            <p:spPr bwMode="auto">
              <a:xfrm>
                <a:off x="15085230" y="-2065577"/>
                <a:ext cx="23813" cy="20638"/>
              </a:xfrm>
              <a:custGeom>
                <a:avLst/>
                <a:gdLst>
                  <a:gd name="T0" fmla="*/ 7 w 7"/>
                  <a:gd name="T1" fmla="*/ 1 h 6"/>
                  <a:gd name="T2" fmla="*/ 7 w 7"/>
                  <a:gd name="T3" fmla="*/ 2 h 6"/>
                  <a:gd name="T4" fmla="*/ 6 w 7"/>
                  <a:gd name="T5" fmla="*/ 3 h 6"/>
                  <a:gd name="T6" fmla="*/ 5 w 7"/>
                  <a:gd name="T7" fmla="*/ 5 h 6"/>
                  <a:gd name="T8" fmla="*/ 2 w 7"/>
                  <a:gd name="T9" fmla="*/ 6 h 6"/>
                  <a:gd name="T10" fmla="*/ 1 w 7"/>
                  <a:gd name="T11" fmla="*/ 5 h 6"/>
                  <a:gd name="T12" fmla="*/ 0 w 7"/>
                  <a:gd name="T13" fmla="*/ 4 h 6"/>
                  <a:gd name="T14" fmla="*/ 0 w 7"/>
                  <a:gd name="T15" fmla="*/ 3 h 6"/>
                  <a:gd name="T16" fmla="*/ 0 w 7"/>
                  <a:gd name="T17" fmla="*/ 3 h 6"/>
                  <a:gd name="T18" fmla="*/ 1 w 7"/>
                  <a:gd name="T19" fmla="*/ 3 h 6"/>
                  <a:gd name="T20" fmla="*/ 3 w 7"/>
                  <a:gd name="T21" fmla="*/ 2 h 6"/>
                  <a:gd name="T22" fmla="*/ 4 w 7"/>
                  <a:gd name="T23" fmla="*/ 1 h 6"/>
                  <a:gd name="T24" fmla="*/ 5 w 7"/>
                  <a:gd name="T25" fmla="*/ 0 h 6"/>
                  <a:gd name="T26" fmla="*/ 7 w 7"/>
                  <a:gd name="T27" fmla="*/ 1 h 6"/>
                  <a:gd name="T28" fmla="*/ 7 w 7"/>
                  <a:gd name="T2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6">
                    <a:moveTo>
                      <a:pt x="7" y="1"/>
                    </a:moveTo>
                    <a:cubicBezTo>
                      <a:pt x="7" y="2"/>
                      <a:pt x="7" y="2"/>
                      <a:pt x="7" y="2"/>
                    </a:cubicBezTo>
                    <a:cubicBezTo>
                      <a:pt x="6" y="3"/>
                      <a:pt x="6" y="3"/>
                      <a:pt x="6" y="3"/>
                    </a:cubicBezTo>
                    <a:cubicBezTo>
                      <a:pt x="6" y="3"/>
                      <a:pt x="5" y="4"/>
                      <a:pt x="5" y="5"/>
                    </a:cubicBezTo>
                    <a:cubicBezTo>
                      <a:pt x="4" y="5"/>
                      <a:pt x="3" y="6"/>
                      <a:pt x="2" y="6"/>
                    </a:cubicBezTo>
                    <a:cubicBezTo>
                      <a:pt x="1" y="6"/>
                      <a:pt x="1" y="5"/>
                      <a:pt x="1" y="5"/>
                    </a:cubicBezTo>
                    <a:cubicBezTo>
                      <a:pt x="0" y="5"/>
                      <a:pt x="0" y="4"/>
                      <a:pt x="0" y="4"/>
                    </a:cubicBezTo>
                    <a:cubicBezTo>
                      <a:pt x="0" y="3"/>
                      <a:pt x="0" y="3"/>
                      <a:pt x="0" y="3"/>
                    </a:cubicBezTo>
                    <a:cubicBezTo>
                      <a:pt x="0" y="3"/>
                      <a:pt x="0" y="3"/>
                      <a:pt x="0" y="3"/>
                    </a:cubicBezTo>
                    <a:cubicBezTo>
                      <a:pt x="0" y="3"/>
                      <a:pt x="1" y="3"/>
                      <a:pt x="1" y="3"/>
                    </a:cubicBezTo>
                    <a:cubicBezTo>
                      <a:pt x="2" y="2"/>
                      <a:pt x="2" y="2"/>
                      <a:pt x="3" y="2"/>
                    </a:cubicBezTo>
                    <a:cubicBezTo>
                      <a:pt x="3" y="1"/>
                      <a:pt x="4" y="1"/>
                      <a:pt x="4" y="1"/>
                    </a:cubicBezTo>
                    <a:cubicBezTo>
                      <a:pt x="4" y="1"/>
                      <a:pt x="5" y="0"/>
                      <a:pt x="5" y="0"/>
                    </a:cubicBezTo>
                    <a:cubicBezTo>
                      <a:pt x="5" y="0"/>
                      <a:pt x="6" y="0"/>
                      <a:pt x="7" y="1"/>
                    </a:cubicBezTo>
                    <a:cubicBezTo>
                      <a:pt x="7" y="1"/>
                      <a:pt x="7" y="1"/>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7" name="íṡḷíďè"/>
              <p:cNvSpPr/>
              <p:nvPr/>
            </p:nvSpPr>
            <p:spPr bwMode="auto">
              <a:xfrm>
                <a:off x="15077293" y="-1862377"/>
                <a:ext cx="46038" cy="169863"/>
              </a:xfrm>
              <a:custGeom>
                <a:avLst/>
                <a:gdLst>
                  <a:gd name="T0" fmla="*/ 13 w 13"/>
                  <a:gd name="T1" fmla="*/ 1 h 49"/>
                  <a:gd name="T2" fmla="*/ 12 w 13"/>
                  <a:gd name="T3" fmla="*/ 9 h 49"/>
                  <a:gd name="T4" fmla="*/ 8 w 13"/>
                  <a:gd name="T5" fmla="*/ 25 h 49"/>
                  <a:gd name="T6" fmla="*/ 4 w 13"/>
                  <a:gd name="T7" fmla="*/ 41 h 49"/>
                  <a:gd name="T8" fmla="*/ 2 w 13"/>
                  <a:gd name="T9" fmla="*/ 48 h 49"/>
                  <a:gd name="T10" fmla="*/ 1 w 13"/>
                  <a:gd name="T11" fmla="*/ 49 h 49"/>
                  <a:gd name="T12" fmla="*/ 0 w 13"/>
                  <a:gd name="T13" fmla="*/ 48 h 49"/>
                  <a:gd name="T14" fmla="*/ 1 w 13"/>
                  <a:gd name="T15" fmla="*/ 40 h 49"/>
                  <a:gd name="T16" fmla="*/ 5 w 13"/>
                  <a:gd name="T17" fmla="*/ 24 h 49"/>
                  <a:gd name="T18" fmla="*/ 9 w 13"/>
                  <a:gd name="T19" fmla="*/ 8 h 49"/>
                  <a:gd name="T20" fmla="*/ 11 w 13"/>
                  <a:gd name="T21" fmla="*/ 1 h 49"/>
                  <a:gd name="T22" fmla="*/ 12 w 13"/>
                  <a:gd name="T23" fmla="*/ 0 h 49"/>
                  <a:gd name="T24" fmla="*/ 13 w 13"/>
                  <a:gd name="T2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9">
                    <a:moveTo>
                      <a:pt x="13" y="1"/>
                    </a:moveTo>
                    <a:cubicBezTo>
                      <a:pt x="13" y="1"/>
                      <a:pt x="12" y="4"/>
                      <a:pt x="12" y="9"/>
                    </a:cubicBezTo>
                    <a:cubicBezTo>
                      <a:pt x="11" y="13"/>
                      <a:pt x="9" y="19"/>
                      <a:pt x="8" y="25"/>
                    </a:cubicBezTo>
                    <a:cubicBezTo>
                      <a:pt x="7" y="31"/>
                      <a:pt x="5" y="37"/>
                      <a:pt x="4" y="41"/>
                    </a:cubicBezTo>
                    <a:cubicBezTo>
                      <a:pt x="3" y="45"/>
                      <a:pt x="2" y="48"/>
                      <a:pt x="2" y="48"/>
                    </a:cubicBezTo>
                    <a:cubicBezTo>
                      <a:pt x="2" y="49"/>
                      <a:pt x="1" y="49"/>
                      <a:pt x="1" y="49"/>
                    </a:cubicBezTo>
                    <a:cubicBezTo>
                      <a:pt x="0" y="49"/>
                      <a:pt x="0" y="48"/>
                      <a:pt x="0" y="48"/>
                    </a:cubicBezTo>
                    <a:cubicBezTo>
                      <a:pt x="0" y="48"/>
                      <a:pt x="0" y="45"/>
                      <a:pt x="1" y="40"/>
                    </a:cubicBezTo>
                    <a:cubicBezTo>
                      <a:pt x="2" y="36"/>
                      <a:pt x="3" y="30"/>
                      <a:pt x="5" y="24"/>
                    </a:cubicBezTo>
                    <a:cubicBezTo>
                      <a:pt x="6" y="18"/>
                      <a:pt x="7" y="12"/>
                      <a:pt x="9" y="8"/>
                    </a:cubicBezTo>
                    <a:cubicBezTo>
                      <a:pt x="10" y="4"/>
                      <a:pt x="11" y="1"/>
                      <a:pt x="11" y="1"/>
                    </a:cubicBezTo>
                    <a:cubicBezTo>
                      <a:pt x="11" y="0"/>
                      <a:pt x="12" y="0"/>
                      <a:pt x="12" y="0"/>
                    </a:cubicBezTo>
                    <a:cubicBezTo>
                      <a:pt x="13" y="0"/>
                      <a:pt x="13" y="1"/>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8" name="ïŝļide"/>
              <p:cNvSpPr/>
              <p:nvPr/>
            </p:nvSpPr>
            <p:spPr bwMode="auto">
              <a:xfrm>
                <a:off x="15053480" y="-1671877"/>
                <a:ext cx="23813" cy="14288"/>
              </a:xfrm>
              <a:custGeom>
                <a:avLst/>
                <a:gdLst>
                  <a:gd name="T0" fmla="*/ 6 w 7"/>
                  <a:gd name="T1" fmla="*/ 4 h 4"/>
                  <a:gd name="T2" fmla="*/ 5 w 7"/>
                  <a:gd name="T3" fmla="*/ 4 h 4"/>
                  <a:gd name="T4" fmla="*/ 3 w 7"/>
                  <a:gd name="T5" fmla="*/ 4 h 4"/>
                  <a:gd name="T6" fmla="*/ 1 w 7"/>
                  <a:gd name="T7" fmla="*/ 3 h 4"/>
                  <a:gd name="T8" fmla="*/ 0 w 7"/>
                  <a:gd name="T9" fmla="*/ 2 h 4"/>
                  <a:gd name="T10" fmla="*/ 1 w 7"/>
                  <a:gd name="T11" fmla="*/ 0 h 4"/>
                  <a:gd name="T12" fmla="*/ 2 w 7"/>
                  <a:gd name="T13" fmla="*/ 0 h 4"/>
                  <a:gd name="T14" fmla="*/ 2 w 7"/>
                  <a:gd name="T15" fmla="*/ 0 h 4"/>
                  <a:gd name="T16" fmla="*/ 4 w 7"/>
                  <a:gd name="T17" fmla="*/ 0 h 4"/>
                  <a:gd name="T18" fmla="*/ 6 w 7"/>
                  <a:gd name="T19" fmla="*/ 2 h 4"/>
                  <a:gd name="T20" fmla="*/ 6 w 7"/>
                  <a:gd name="T21" fmla="*/ 2 h 4"/>
                  <a:gd name="T22" fmla="*/ 6 w 7"/>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4">
                    <a:moveTo>
                      <a:pt x="6" y="4"/>
                    </a:moveTo>
                    <a:cubicBezTo>
                      <a:pt x="6" y="4"/>
                      <a:pt x="5" y="4"/>
                      <a:pt x="5" y="4"/>
                    </a:cubicBezTo>
                    <a:cubicBezTo>
                      <a:pt x="4" y="4"/>
                      <a:pt x="3" y="4"/>
                      <a:pt x="3" y="4"/>
                    </a:cubicBezTo>
                    <a:cubicBezTo>
                      <a:pt x="2" y="3"/>
                      <a:pt x="1" y="3"/>
                      <a:pt x="1" y="3"/>
                    </a:cubicBezTo>
                    <a:cubicBezTo>
                      <a:pt x="1" y="2"/>
                      <a:pt x="0" y="2"/>
                      <a:pt x="0" y="2"/>
                    </a:cubicBezTo>
                    <a:cubicBezTo>
                      <a:pt x="0" y="1"/>
                      <a:pt x="0" y="0"/>
                      <a:pt x="1" y="0"/>
                    </a:cubicBezTo>
                    <a:cubicBezTo>
                      <a:pt x="2" y="0"/>
                      <a:pt x="2" y="0"/>
                      <a:pt x="2" y="0"/>
                    </a:cubicBezTo>
                    <a:cubicBezTo>
                      <a:pt x="2" y="0"/>
                      <a:pt x="2" y="0"/>
                      <a:pt x="2" y="0"/>
                    </a:cubicBezTo>
                    <a:cubicBezTo>
                      <a:pt x="3" y="0"/>
                      <a:pt x="4" y="0"/>
                      <a:pt x="4" y="0"/>
                    </a:cubicBezTo>
                    <a:cubicBezTo>
                      <a:pt x="5" y="1"/>
                      <a:pt x="6" y="1"/>
                      <a:pt x="6" y="2"/>
                    </a:cubicBezTo>
                    <a:cubicBezTo>
                      <a:pt x="6" y="2"/>
                      <a:pt x="6" y="2"/>
                      <a:pt x="6" y="2"/>
                    </a:cubicBezTo>
                    <a:cubicBezTo>
                      <a:pt x="7" y="3"/>
                      <a:pt x="7"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9" name="ísliḓê"/>
              <p:cNvSpPr/>
              <p:nvPr/>
            </p:nvSpPr>
            <p:spPr bwMode="auto">
              <a:xfrm>
                <a:off x="15047130" y="-1651239"/>
                <a:ext cx="23813" cy="17463"/>
              </a:xfrm>
              <a:custGeom>
                <a:avLst/>
                <a:gdLst>
                  <a:gd name="T0" fmla="*/ 6 w 7"/>
                  <a:gd name="T1" fmla="*/ 5 h 5"/>
                  <a:gd name="T2" fmla="*/ 5 w 7"/>
                  <a:gd name="T3" fmla="*/ 5 h 5"/>
                  <a:gd name="T4" fmla="*/ 3 w 7"/>
                  <a:gd name="T5" fmla="*/ 4 h 5"/>
                  <a:gd name="T6" fmla="*/ 1 w 7"/>
                  <a:gd name="T7" fmla="*/ 3 h 5"/>
                  <a:gd name="T8" fmla="*/ 0 w 7"/>
                  <a:gd name="T9" fmla="*/ 3 h 5"/>
                  <a:gd name="T10" fmla="*/ 0 w 7"/>
                  <a:gd name="T11" fmla="*/ 1 h 5"/>
                  <a:gd name="T12" fmla="*/ 1 w 7"/>
                  <a:gd name="T13" fmla="*/ 1 h 5"/>
                  <a:gd name="T14" fmla="*/ 2 w 7"/>
                  <a:gd name="T15" fmla="*/ 1 h 5"/>
                  <a:gd name="T16" fmla="*/ 4 w 7"/>
                  <a:gd name="T17" fmla="*/ 1 h 5"/>
                  <a:gd name="T18" fmla="*/ 6 w 7"/>
                  <a:gd name="T19" fmla="*/ 2 h 5"/>
                  <a:gd name="T20" fmla="*/ 6 w 7"/>
                  <a:gd name="T21" fmla="*/ 3 h 5"/>
                  <a:gd name="T22" fmla="*/ 6 w 7"/>
                  <a:gd name="T23" fmla="*/ 4 h 5"/>
                  <a:gd name="T24" fmla="*/ 6 w 7"/>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6" y="5"/>
                    </a:moveTo>
                    <a:cubicBezTo>
                      <a:pt x="6" y="5"/>
                      <a:pt x="5" y="5"/>
                      <a:pt x="5" y="5"/>
                    </a:cubicBezTo>
                    <a:cubicBezTo>
                      <a:pt x="4" y="5"/>
                      <a:pt x="3" y="5"/>
                      <a:pt x="3" y="4"/>
                    </a:cubicBezTo>
                    <a:cubicBezTo>
                      <a:pt x="2" y="4"/>
                      <a:pt x="1" y="4"/>
                      <a:pt x="1" y="3"/>
                    </a:cubicBezTo>
                    <a:cubicBezTo>
                      <a:pt x="0" y="3"/>
                      <a:pt x="0" y="3"/>
                      <a:pt x="0" y="3"/>
                    </a:cubicBezTo>
                    <a:cubicBezTo>
                      <a:pt x="0" y="2"/>
                      <a:pt x="0" y="1"/>
                      <a:pt x="0" y="1"/>
                    </a:cubicBezTo>
                    <a:cubicBezTo>
                      <a:pt x="1" y="1"/>
                      <a:pt x="1" y="1"/>
                      <a:pt x="1" y="1"/>
                    </a:cubicBezTo>
                    <a:cubicBezTo>
                      <a:pt x="1" y="1"/>
                      <a:pt x="1" y="0"/>
                      <a:pt x="2" y="1"/>
                    </a:cubicBezTo>
                    <a:cubicBezTo>
                      <a:pt x="3" y="1"/>
                      <a:pt x="3" y="1"/>
                      <a:pt x="4" y="1"/>
                    </a:cubicBezTo>
                    <a:cubicBezTo>
                      <a:pt x="5" y="1"/>
                      <a:pt x="5" y="2"/>
                      <a:pt x="6" y="2"/>
                    </a:cubicBezTo>
                    <a:cubicBezTo>
                      <a:pt x="6" y="2"/>
                      <a:pt x="6" y="3"/>
                      <a:pt x="6" y="3"/>
                    </a:cubicBezTo>
                    <a:cubicBezTo>
                      <a:pt x="7" y="3"/>
                      <a:pt x="7" y="4"/>
                      <a:pt x="6" y="4"/>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60" name="ïṡļidè"/>
              <p:cNvSpPr/>
              <p:nvPr/>
            </p:nvSpPr>
            <p:spPr bwMode="auto">
              <a:xfrm>
                <a:off x="15036018" y="-1622664"/>
                <a:ext cx="23813" cy="14288"/>
              </a:xfrm>
              <a:custGeom>
                <a:avLst/>
                <a:gdLst>
                  <a:gd name="T0" fmla="*/ 6 w 7"/>
                  <a:gd name="T1" fmla="*/ 4 h 4"/>
                  <a:gd name="T2" fmla="*/ 5 w 7"/>
                  <a:gd name="T3" fmla="*/ 4 h 4"/>
                  <a:gd name="T4" fmla="*/ 3 w 7"/>
                  <a:gd name="T5" fmla="*/ 4 h 4"/>
                  <a:gd name="T6" fmla="*/ 1 w 7"/>
                  <a:gd name="T7" fmla="*/ 3 h 4"/>
                  <a:gd name="T8" fmla="*/ 1 w 7"/>
                  <a:gd name="T9" fmla="*/ 2 h 4"/>
                  <a:gd name="T10" fmla="*/ 1 w 7"/>
                  <a:gd name="T11" fmla="*/ 0 h 4"/>
                  <a:gd name="T12" fmla="*/ 2 w 7"/>
                  <a:gd name="T13" fmla="*/ 0 h 4"/>
                  <a:gd name="T14" fmla="*/ 3 w 7"/>
                  <a:gd name="T15" fmla="*/ 0 h 4"/>
                  <a:gd name="T16" fmla="*/ 5 w 7"/>
                  <a:gd name="T17" fmla="*/ 0 h 4"/>
                  <a:gd name="T18" fmla="*/ 6 w 7"/>
                  <a:gd name="T19" fmla="*/ 1 h 4"/>
                  <a:gd name="T20" fmla="*/ 7 w 7"/>
                  <a:gd name="T21" fmla="*/ 2 h 4"/>
                  <a:gd name="T22" fmla="*/ 7 w 7"/>
                  <a:gd name="T23" fmla="*/ 4 h 4"/>
                  <a:gd name="T24" fmla="*/ 6 w 7"/>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4">
                    <a:moveTo>
                      <a:pt x="6" y="4"/>
                    </a:moveTo>
                    <a:cubicBezTo>
                      <a:pt x="6" y="4"/>
                      <a:pt x="6" y="4"/>
                      <a:pt x="5" y="4"/>
                    </a:cubicBezTo>
                    <a:cubicBezTo>
                      <a:pt x="4" y="4"/>
                      <a:pt x="4" y="4"/>
                      <a:pt x="3" y="4"/>
                    </a:cubicBezTo>
                    <a:cubicBezTo>
                      <a:pt x="2" y="3"/>
                      <a:pt x="2" y="3"/>
                      <a:pt x="1" y="3"/>
                    </a:cubicBezTo>
                    <a:cubicBezTo>
                      <a:pt x="1" y="2"/>
                      <a:pt x="1" y="2"/>
                      <a:pt x="1" y="2"/>
                    </a:cubicBezTo>
                    <a:cubicBezTo>
                      <a:pt x="0" y="1"/>
                      <a:pt x="0" y="0"/>
                      <a:pt x="1" y="0"/>
                    </a:cubicBezTo>
                    <a:cubicBezTo>
                      <a:pt x="2" y="0"/>
                      <a:pt x="2" y="0"/>
                      <a:pt x="2" y="0"/>
                    </a:cubicBezTo>
                    <a:cubicBezTo>
                      <a:pt x="2" y="0"/>
                      <a:pt x="2" y="0"/>
                      <a:pt x="3" y="0"/>
                    </a:cubicBezTo>
                    <a:cubicBezTo>
                      <a:pt x="3" y="0"/>
                      <a:pt x="4" y="0"/>
                      <a:pt x="5" y="0"/>
                    </a:cubicBezTo>
                    <a:cubicBezTo>
                      <a:pt x="5" y="1"/>
                      <a:pt x="6" y="1"/>
                      <a:pt x="6" y="1"/>
                    </a:cubicBezTo>
                    <a:cubicBezTo>
                      <a:pt x="7" y="2"/>
                      <a:pt x="7" y="2"/>
                      <a:pt x="7" y="2"/>
                    </a:cubicBezTo>
                    <a:cubicBezTo>
                      <a:pt x="7" y="3"/>
                      <a:pt x="7" y="4"/>
                      <a:pt x="7"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61" name="ïśļiḋê"/>
              <p:cNvSpPr/>
              <p:nvPr/>
            </p:nvSpPr>
            <p:spPr bwMode="auto">
              <a:xfrm>
                <a:off x="16183780" y="-2076689"/>
                <a:ext cx="49213" cy="23813"/>
              </a:xfrm>
              <a:custGeom>
                <a:avLst/>
                <a:gdLst>
                  <a:gd name="T0" fmla="*/ 2 w 14"/>
                  <a:gd name="T1" fmla="*/ 0 h 7"/>
                  <a:gd name="T2" fmla="*/ 4 w 14"/>
                  <a:gd name="T3" fmla="*/ 0 h 7"/>
                  <a:gd name="T4" fmla="*/ 8 w 14"/>
                  <a:gd name="T5" fmla="*/ 2 h 7"/>
                  <a:gd name="T6" fmla="*/ 12 w 14"/>
                  <a:gd name="T7" fmla="*/ 3 h 7"/>
                  <a:gd name="T8" fmla="*/ 14 w 14"/>
                  <a:gd name="T9" fmla="*/ 5 h 7"/>
                  <a:gd name="T10" fmla="*/ 14 w 14"/>
                  <a:gd name="T11" fmla="*/ 6 h 7"/>
                  <a:gd name="T12" fmla="*/ 13 w 14"/>
                  <a:gd name="T13" fmla="*/ 7 h 7"/>
                  <a:gd name="T14" fmla="*/ 11 w 14"/>
                  <a:gd name="T15" fmla="*/ 6 h 7"/>
                  <a:gd name="T16" fmla="*/ 7 w 14"/>
                  <a:gd name="T17" fmla="*/ 5 h 7"/>
                  <a:gd name="T18" fmla="*/ 3 w 14"/>
                  <a:gd name="T19" fmla="*/ 3 h 7"/>
                  <a:gd name="T20" fmla="*/ 1 w 14"/>
                  <a:gd name="T21" fmla="*/ 2 h 7"/>
                  <a:gd name="T22" fmla="*/ 1 w 14"/>
                  <a:gd name="T23" fmla="*/ 0 h 7"/>
                  <a:gd name="T24" fmla="*/ 2 w 1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7">
                    <a:moveTo>
                      <a:pt x="2" y="0"/>
                    </a:moveTo>
                    <a:cubicBezTo>
                      <a:pt x="2" y="0"/>
                      <a:pt x="2" y="0"/>
                      <a:pt x="4" y="0"/>
                    </a:cubicBezTo>
                    <a:cubicBezTo>
                      <a:pt x="5" y="1"/>
                      <a:pt x="6" y="1"/>
                      <a:pt x="8" y="2"/>
                    </a:cubicBezTo>
                    <a:cubicBezTo>
                      <a:pt x="9" y="2"/>
                      <a:pt x="11" y="3"/>
                      <a:pt x="12" y="3"/>
                    </a:cubicBezTo>
                    <a:cubicBezTo>
                      <a:pt x="13" y="4"/>
                      <a:pt x="14" y="5"/>
                      <a:pt x="14" y="5"/>
                    </a:cubicBezTo>
                    <a:cubicBezTo>
                      <a:pt x="14" y="5"/>
                      <a:pt x="14" y="6"/>
                      <a:pt x="14" y="6"/>
                    </a:cubicBezTo>
                    <a:cubicBezTo>
                      <a:pt x="14" y="7"/>
                      <a:pt x="13" y="7"/>
                      <a:pt x="13" y="7"/>
                    </a:cubicBezTo>
                    <a:cubicBezTo>
                      <a:pt x="13" y="7"/>
                      <a:pt x="12" y="7"/>
                      <a:pt x="11" y="6"/>
                    </a:cubicBezTo>
                    <a:cubicBezTo>
                      <a:pt x="10" y="6"/>
                      <a:pt x="8" y="6"/>
                      <a:pt x="7" y="5"/>
                    </a:cubicBezTo>
                    <a:cubicBezTo>
                      <a:pt x="5" y="4"/>
                      <a:pt x="4" y="4"/>
                      <a:pt x="3" y="3"/>
                    </a:cubicBezTo>
                    <a:cubicBezTo>
                      <a:pt x="2" y="3"/>
                      <a:pt x="1" y="2"/>
                      <a:pt x="1" y="2"/>
                    </a:cubicBezTo>
                    <a:cubicBezTo>
                      <a:pt x="0" y="2"/>
                      <a:pt x="0" y="1"/>
                      <a:pt x="1" y="0"/>
                    </a:cubicBezTo>
                    <a:lnTo>
                      <a:pt x="2" y="0"/>
                    </a:lnTo>
                    <a:close/>
                  </a:path>
                </a:pathLst>
              </a:custGeom>
              <a:solidFill>
                <a:srgbClr val="AEAEA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62" name="îṡ1iďê"/>
              <p:cNvSpPr/>
              <p:nvPr/>
            </p:nvSpPr>
            <p:spPr bwMode="auto">
              <a:xfrm>
                <a:off x="16183780" y="-2052877"/>
                <a:ext cx="55563" cy="25400"/>
              </a:xfrm>
              <a:custGeom>
                <a:avLst/>
                <a:gdLst>
                  <a:gd name="T0" fmla="*/ 1 w 16"/>
                  <a:gd name="T1" fmla="*/ 0 h 7"/>
                  <a:gd name="T2" fmla="*/ 3 w 16"/>
                  <a:gd name="T3" fmla="*/ 1 h 7"/>
                  <a:gd name="T4" fmla="*/ 9 w 16"/>
                  <a:gd name="T5" fmla="*/ 2 h 7"/>
                  <a:gd name="T6" fmla="*/ 13 w 16"/>
                  <a:gd name="T7" fmla="*/ 4 h 7"/>
                  <a:gd name="T8" fmla="*/ 16 w 16"/>
                  <a:gd name="T9" fmla="*/ 5 h 7"/>
                  <a:gd name="T10" fmla="*/ 16 w 16"/>
                  <a:gd name="T11" fmla="*/ 7 h 7"/>
                  <a:gd name="T12" fmla="*/ 15 w 16"/>
                  <a:gd name="T13" fmla="*/ 7 h 7"/>
                  <a:gd name="T14" fmla="*/ 12 w 16"/>
                  <a:gd name="T15" fmla="*/ 7 h 7"/>
                  <a:gd name="T16" fmla="*/ 7 w 16"/>
                  <a:gd name="T17" fmla="*/ 6 h 7"/>
                  <a:gd name="T18" fmla="*/ 2 w 16"/>
                  <a:gd name="T19" fmla="*/ 4 h 7"/>
                  <a:gd name="T20" fmla="*/ 0 w 16"/>
                  <a:gd name="T21" fmla="*/ 2 h 7"/>
                  <a:gd name="T22" fmla="*/ 0 w 16"/>
                  <a:gd name="T23" fmla="*/ 1 h 7"/>
                  <a:gd name="T24" fmla="*/ 1 w 16"/>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7">
                    <a:moveTo>
                      <a:pt x="1" y="0"/>
                    </a:moveTo>
                    <a:cubicBezTo>
                      <a:pt x="1" y="0"/>
                      <a:pt x="2" y="0"/>
                      <a:pt x="3" y="1"/>
                    </a:cubicBezTo>
                    <a:cubicBezTo>
                      <a:pt x="5" y="1"/>
                      <a:pt x="7" y="1"/>
                      <a:pt x="9" y="2"/>
                    </a:cubicBezTo>
                    <a:cubicBezTo>
                      <a:pt x="10" y="3"/>
                      <a:pt x="12" y="3"/>
                      <a:pt x="13" y="4"/>
                    </a:cubicBezTo>
                    <a:cubicBezTo>
                      <a:pt x="15" y="5"/>
                      <a:pt x="16" y="5"/>
                      <a:pt x="16" y="5"/>
                    </a:cubicBezTo>
                    <a:cubicBezTo>
                      <a:pt x="16" y="6"/>
                      <a:pt x="16" y="6"/>
                      <a:pt x="16" y="7"/>
                    </a:cubicBezTo>
                    <a:cubicBezTo>
                      <a:pt x="16" y="7"/>
                      <a:pt x="15" y="7"/>
                      <a:pt x="15" y="7"/>
                    </a:cubicBezTo>
                    <a:cubicBezTo>
                      <a:pt x="15" y="7"/>
                      <a:pt x="14" y="7"/>
                      <a:pt x="12" y="7"/>
                    </a:cubicBezTo>
                    <a:cubicBezTo>
                      <a:pt x="11" y="7"/>
                      <a:pt x="9" y="6"/>
                      <a:pt x="7" y="6"/>
                    </a:cubicBezTo>
                    <a:cubicBezTo>
                      <a:pt x="6" y="5"/>
                      <a:pt x="4" y="4"/>
                      <a:pt x="2" y="4"/>
                    </a:cubicBezTo>
                    <a:cubicBezTo>
                      <a:pt x="1" y="3"/>
                      <a:pt x="0" y="2"/>
                      <a:pt x="0" y="2"/>
                    </a:cubicBezTo>
                    <a:cubicBezTo>
                      <a:pt x="0" y="2"/>
                      <a:pt x="0" y="1"/>
                      <a:pt x="0" y="1"/>
                    </a:cubicBezTo>
                    <a:cubicBezTo>
                      <a:pt x="0" y="0"/>
                      <a:pt x="1" y="0"/>
                      <a:pt x="1" y="0"/>
                    </a:cubicBezTo>
                    <a:close/>
                  </a:path>
                </a:pathLst>
              </a:custGeom>
              <a:solidFill>
                <a:srgbClr val="AEAEA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grpSp>
        <p:grpSp>
          <p:nvGrpSpPr>
            <p:cNvPr id="204" name="组合 203"/>
            <p:cNvGrpSpPr/>
            <p:nvPr/>
          </p:nvGrpSpPr>
          <p:grpSpPr>
            <a:xfrm>
              <a:off x="8481675" y="573602"/>
              <a:ext cx="1838095" cy="937458"/>
              <a:chOff x="-6809652" y="205849"/>
              <a:chExt cx="6235242" cy="3180072"/>
            </a:xfrm>
          </p:grpSpPr>
          <p:sp>
            <p:nvSpPr>
              <p:cNvPr id="205" name="îşḻíďé"/>
              <p:cNvSpPr/>
              <p:nvPr/>
            </p:nvSpPr>
            <p:spPr bwMode="auto">
              <a:xfrm>
                <a:off x="-6559858" y="210651"/>
                <a:ext cx="5985448" cy="3175270"/>
              </a:xfrm>
              <a:custGeom>
                <a:avLst/>
                <a:gdLst>
                  <a:gd name="T0" fmla="*/ 862 w 1627"/>
                  <a:gd name="T1" fmla="*/ 820 h 864"/>
                  <a:gd name="T2" fmla="*/ 893 w 1627"/>
                  <a:gd name="T3" fmla="*/ 819 h 864"/>
                  <a:gd name="T4" fmla="*/ 950 w 1627"/>
                  <a:gd name="T5" fmla="*/ 860 h 864"/>
                  <a:gd name="T6" fmla="*/ 892 w 1627"/>
                  <a:gd name="T7" fmla="*/ 864 h 864"/>
                  <a:gd name="T8" fmla="*/ 776 w 1627"/>
                  <a:gd name="T9" fmla="*/ 862 h 864"/>
                  <a:gd name="T10" fmla="*/ 696 w 1627"/>
                  <a:gd name="T11" fmla="*/ 811 h 864"/>
                  <a:gd name="T12" fmla="*/ 776 w 1627"/>
                  <a:gd name="T13" fmla="*/ 862 h 864"/>
                  <a:gd name="T14" fmla="*/ 1026 w 1627"/>
                  <a:gd name="T15" fmla="*/ 802 h 864"/>
                  <a:gd name="T16" fmla="*/ 1120 w 1627"/>
                  <a:gd name="T17" fmla="*/ 822 h 864"/>
                  <a:gd name="T18" fmla="*/ 605 w 1627"/>
                  <a:gd name="T19" fmla="*/ 840 h 864"/>
                  <a:gd name="T20" fmla="*/ 534 w 1627"/>
                  <a:gd name="T21" fmla="*/ 776 h 864"/>
                  <a:gd name="T22" fmla="*/ 605 w 1627"/>
                  <a:gd name="T23" fmla="*/ 840 h 864"/>
                  <a:gd name="T24" fmla="*/ 1183 w 1627"/>
                  <a:gd name="T25" fmla="*/ 750 h 864"/>
                  <a:gd name="T26" fmla="*/ 1278 w 1627"/>
                  <a:gd name="T27" fmla="*/ 751 h 864"/>
                  <a:gd name="T28" fmla="*/ 403 w 1627"/>
                  <a:gd name="T29" fmla="*/ 774 h 864"/>
                  <a:gd name="T30" fmla="*/ 381 w 1627"/>
                  <a:gd name="T31" fmla="*/ 714 h 864"/>
                  <a:gd name="T32" fmla="*/ 403 w 1627"/>
                  <a:gd name="T33" fmla="*/ 774 h 864"/>
                  <a:gd name="T34" fmla="*/ 216 w 1627"/>
                  <a:gd name="T35" fmla="*/ 656 h 864"/>
                  <a:gd name="T36" fmla="*/ 310 w 1627"/>
                  <a:gd name="T37" fmla="*/ 672 h 864"/>
                  <a:gd name="T38" fmla="*/ 1351 w 1627"/>
                  <a:gd name="T39" fmla="*/ 704 h 864"/>
                  <a:gd name="T40" fmla="*/ 1390 w 1627"/>
                  <a:gd name="T41" fmla="*/ 617 h 864"/>
                  <a:gd name="T42" fmla="*/ 1351 w 1627"/>
                  <a:gd name="T43" fmla="*/ 704 h 864"/>
                  <a:gd name="T44" fmla="*/ 98 w 1627"/>
                  <a:gd name="T45" fmla="*/ 527 h 864"/>
                  <a:gd name="T46" fmla="*/ 185 w 1627"/>
                  <a:gd name="T47" fmla="*/ 566 h 864"/>
                  <a:gd name="T48" fmla="*/ 1481 w 1627"/>
                  <a:gd name="T49" fmla="*/ 588 h 864"/>
                  <a:gd name="T50" fmla="*/ 1501 w 1627"/>
                  <a:gd name="T51" fmla="*/ 495 h 864"/>
                  <a:gd name="T52" fmla="*/ 1481 w 1627"/>
                  <a:gd name="T53" fmla="*/ 588 h 864"/>
                  <a:gd name="T54" fmla="*/ 19 w 1627"/>
                  <a:gd name="T55" fmla="*/ 370 h 864"/>
                  <a:gd name="T56" fmla="*/ 92 w 1627"/>
                  <a:gd name="T57" fmla="*/ 432 h 864"/>
                  <a:gd name="T58" fmla="*/ 1585 w 1627"/>
                  <a:gd name="T59" fmla="*/ 449 h 864"/>
                  <a:gd name="T60" fmla="*/ 1587 w 1627"/>
                  <a:gd name="T61" fmla="*/ 354 h 864"/>
                  <a:gd name="T62" fmla="*/ 1585 w 1627"/>
                  <a:gd name="T63" fmla="*/ 449 h 864"/>
                  <a:gd name="T64" fmla="*/ 0 w 1627"/>
                  <a:gd name="T65" fmla="*/ 247 h 864"/>
                  <a:gd name="T66" fmla="*/ 48 w 1627"/>
                  <a:gd name="T67" fmla="*/ 200 h 864"/>
                  <a:gd name="T68" fmla="*/ 46 w 1627"/>
                  <a:gd name="T69" fmla="*/ 279 h 864"/>
                  <a:gd name="T70" fmla="*/ 475 w 1627"/>
                  <a:gd name="T71" fmla="*/ 266 h 864"/>
                  <a:gd name="T72" fmla="*/ 491 w 1627"/>
                  <a:gd name="T73" fmla="*/ 173 h 864"/>
                  <a:gd name="T74" fmla="*/ 475 w 1627"/>
                  <a:gd name="T75" fmla="*/ 266 h 864"/>
                  <a:gd name="T76" fmla="*/ 340 w 1627"/>
                  <a:gd name="T77" fmla="*/ 86 h 864"/>
                  <a:gd name="T78" fmla="*/ 434 w 1627"/>
                  <a:gd name="T79" fmla="*/ 102 h 864"/>
                  <a:gd name="T80" fmla="*/ 74 w 1627"/>
                  <a:gd name="T81" fmla="*/ 128 h 864"/>
                  <a:gd name="T82" fmla="*/ 99 w 1627"/>
                  <a:gd name="T83" fmla="*/ 37 h 864"/>
                  <a:gd name="T84" fmla="*/ 74 w 1627"/>
                  <a:gd name="T85" fmla="*/ 128 h 864"/>
                  <a:gd name="T86" fmla="*/ 193 w 1627"/>
                  <a:gd name="T87" fmla="*/ 47 h 864"/>
                  <a:gd name="T88" fmla="*/ 280 w 1627"/>
                  <a:gd name="T89" fmla="*/ 1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7" h="864">
                    <a:moveTo>
                      <a:pt x="862" y="864"/>
                    </a:moveTo>
                    <a:cubicBezTo>
                      <a:pt x="862" y="820"/>
                      <a:pt x="862" y="820"/>
                      <a:pt x="862" y="820"/>
                    </a:cubicBezTo>
                    <a:cubicBezTo>
                      <a:pt x="872" y="820"/>
                      <a:pt x="881" y="820"/>
                      <a:pt x="891" y="819"/>
                    </a:cubicBezTo>
                    <a:cubicBezTo>
                      <a:pt x="893" y="819"/>
                      <a:pt x="893" y="819"/>
                      <a:pt x="893" y="819"/>
                    </a:cubicBezTo>
                    <a:cubicBezTo>
                      <a:pt x="909" y="819"/>
                      <a:pt x="926" y="818"/>
                      <a:pt x="945" y="816"/>
                    </a:cubicBezTo>
                    <a:cubicBezTo>
                      <a:pt x="950" y="860"/>
                      <a:pt x="950" y="860"/>
                      <a:pt x="950" y="860"/>
                    </a:cubicBezTo>
                    <a:cubicBezTo>
                      <a:pt x="930" y="862"/>
                      <a:pt x="911" y="863"/>
                      <a:pt x="894" y="864"/>
                    </a:cubicBezTo>
                    <a:cubicBezTo>
                      <a:pt x="892" y="864"/>
                      <a:pt x="892" y="864"/>
                      <a:pt x="892" y="864"/>
                    </a:cubicBezTo>
                    <a:cubicBezTo>
                      <a:pt x="882" y="864"/>
                      <a:pt x="872" y="864"/>
                      <a:pt x="862" y="864"/>
                    </a:cubicBezTo>
                    <a:close/>
                    <a:moveTo>
                      <a:pt x="776" y="862"/>
                    </a:moveTo>
                    <a:cubicBezTo>
                      <a:pt x="747" y="861"/>
                      <a:pt x="718" y="858"/>
                      <a:pt x="690" y="854"/>
                    </a:cubicBezTo>
                    <a:cubicBezTo>
                      <a:pt x="696" y="811"/>
                      <a:pt x="696" y="811"/>
                      <a:pt x="696" y="811"/>
                    </a:cubicBezTo>
                    <a:cubicBezTo>
                      <a:pt x="723" y="814"/>
                      <a:pt x="751" y="817"/>
                      <a:pt x="779" y="818"/>
                    </a:cubicBezTo>
                    <a:lnTo>
                      <a:pt x="776" y="862"/>
                    </a:lnTo>
                    <a:close/>
                    <a:moveTo>
                      <a:pt x="1036" y="845"/>
                    </a:moveTo>
                    <a:cubicBezTo>
                      <a:pt x="1026" y="802"/>
                      <a:pt x="1026" y="802"/>
                      <a:pt x="1026" y="802"/>
                    </a:cubicBezTo>
                    <a:cubicBezTo>
                      <a:pt x="1053" y="796"/>
                      <a:pt x="1080" y="789"/>
                      <a:pt x="1106" y="780"/>
                    </a:cubicBezTo>
                    <a:cubicBezTo>
                      <a:pt x="1120" y="822"/>
                      <a:pt x="1120" y="822"/>
                      <a:pt x="1120" y="822"/>
                    </a:cubicBezTo>
                    <a:cubicBezTo>
                      <a:pt x="1092" y="831"/>
                      <a:pt x="1064" y="839"/>
                      <a:pt x="1036" y="845"/>
                    </a:cubicBezTo>
                    <a:close/>
                    <a:moveTo>
                      <a:pt x="605" y="840"/>
                    </a:moveTo>
                    <a:cubicBezTo>
                      <a:pt x="576" y="834"/>
                      <a:pt x="548" y="827"/>
                      <a:pt x="521" y="819"/>
                    </a:cubicBezTo>
                    <a:cubicBezTo>
                      <a:pt x="534" y="776"/>
                      <a:pt x="534" y="776"/>
                      <a:pt x="534" y="776"/>
                    </a:cubicBezTo>
                    <a:cubicBezTo>
                      <a:pt x="560" y="784"/>
                      <a:pt x="587" y="791"/>
                      <a:pt x="614" y="797"/>
                    </a:cubicBezTo>
                    <a:lnTo>
                      <a:pt x="605" y="840"/>
                    </a:lnTo>
                    <a:close/>
                    <a:moveTo>
                      <a:pt x="1201" y="791"/>
                    </a:moveTo>
                    <a:cubicBezTo>
                      <a:pt x="1183" y="750"/>
                      <a:pt x="1183" y="750"/>
                      <a:pt x="1183" y="750"/>
                    </a:cubicBezTo>
                    <a:cubicBezTo>
                      <a:pt x="1208" y="739"/>
                      <a:pt x="1233" y="727"/>
                      <a:pt x="1256" y="713"/>
                    </a:cubicBezTo>
                    <a:cubicBezTo>
                      <a:pt x="1278" y="751"/>
                      <a:pt x="1278" y="751"/>
                      <a:pt x="1278" y="751"/>
                    </a:cubicBezTo>
                    <a:cubicBezTo>
                      <a:pt x="1253" y="766"/>
                      <a:pt x="1227" y="779"/>
                      <a:pt x="1201" y="791"/>
                    </a:cubicBezTo>
                    <a:close/>
                    <a:moveTo>
                      <a:pt x="403" y="774"/>
                    </a:moveTo>
                    <a:cubicBezTo>
                      <a:pt x="376" y="763"/>
                      <a:pt x="386" y="767"/>
                      <a:pt x="360" y="753"/>
                    </a:cubicBezTo>
                    <a:cubicBezTo>
                      <a:pt x="381" y="714"/>
                      <a:pt x="381" y="714"/>
                      <a:pt x="381" y="714"/>
                    </a:cubicBezTo>
                    <a:cubicBezTo>
                      <a:pt x="405" y="727"/>
                      <a:pt x="394" y="723"/>
                      <a:pt x="420" y="733"/>
                    </a:cubicBezTo>
                    <a:lnTo>
                      <a:pt x="403" y="774"/>
                    </a:lnTo>
                    <a:close/>
                    <a:moveTo>
                      <a:pt x="286" y="709"/>
                    </a:moveTo>
                    <a:cubicBezTo>
                      <a:pt x="261" y="692"/>
                      <a:pt x="238" y="675"/>
                      <a:pt x="216" y="656"/>
                    </a:cubicBezTo>
                    <a:cubicBezTo>
                      <a:pt x="245" y="622"/>
                      <a:pt x="245" y="622"/>
                      <a:pt x="245" y="622"/>
                    </a:cubicBezTo>
                    <a:cubicBezTo>
                      <a:pt x="265" y="640"/>
                      <a:pt x="287" y="657"/>
                      <a:pt x="310" y="672"/>
                    </a:cubicBezTo>
                    <a:lnTo>
                      <a:pt x="286" y="709"/>
                    </a:lnTo>
                    <a:close/>
                    <a:moveTo>
                      <a:pt x="1351" y="704"/>
                    </a:moveTo>
                    <a:cubicBezTo>
                      <a:pt x="1325" y="668"/>
                      <a:pt x="1325" y="668"/>
                      <a:pt x="1325" y="668"/>
                    </a:cubicBezTo>
                    <a:cubicBezTo>
                      <a:pt x="1348" y="652"/>
                      <a:pt x="1369" y="635"/>
                      <a:pt x="1390" y="617"/>
                    </a:cubicBezTo>
                    <a:cubicBezTo>
                      <a:pt x="1419" y="649"/>
                      <a:pt x="1419" y="649"/>
                      <a:pt x="1419" y="649"/>
                    </a:cubicBezTo>
                    <a:cubicBezTo>
                      <a:pt x="1398" y="669"/>
                      <a:pt x="1375" y="687"/>
                      <a:pt x="1351" y="704"/>
                    </a:cubicBezTo>
                    <a:close/>
                    <a:moveTo>
                      <a:pt x="153" y="596"/>
                    </a:moveTo>
                    <a:cubicBezTo>
                      <a:pt x="133" y="574"/>
                      <a:pt x="114" y="551"/>
                      <a:pt x="98" y="527"/>
                    </a:cubicBezTo>
                    <a:cubicBezTo>
                      <a:pt x="134" y="502"/>
                      <a:pt x="134" y="502"/>
                      <a:pt x="134" y="502"/>
                    </a:cubicBezTo>
                    <a:cubicBezTo>
                      <a:pt x="149" y="524"/>
                      <a:pt x="167" y="545"/>
                      <a:pt x="185" y="566"/>
                    </a:cubicBezTo>
                    <a:lnTo>
                      <a:pt x="153" y="596"/>
                    </a:lnTo>
                    <a:close/>
                    <a:moveTo>
                      <a:pt x="1481" y="588"/>
                    </a:moveTo>
                    <a:cubicBezTo>
                      <a:pt x="1448" y="558"/>
                      <a:pt x="1448" y="558"/>
                      <a:pt x="1448" y="558"/>
                    </a:cubicBezTo>
                    <a:cubicBezTo>
                      <a:pt x="1466" y="538"/>
                      <a:pt x="1484" y="517"/>
                      <a:pt x="1501" y="495"/>
                    </a:cubicBezTo>
                    <a:cubicBezTo>
                      <a:pt x="1536" y="521"/>
                      <a:pt x="1536" y="521"/>
                      <a:pt x="1536" y="521"/>
                    </a:cubicBezTo>
                    <a:cubicBezTo>
                      <a:pt x="1519" y="544"/>
                      <a:pt x="1500" y="567"/>
                      <a:pt x="1481" y="588"/>
                    </a:cubicBezTo>
                    <a:close/>
                    <a:moveTo>
                      <a:pt x="52" y="452"/>
                    </a:moveTo>
                    <a:cubicBezTo>
                      <a:pt x="39" y="425"/>
                      <a:pt x="28" y="397"/>
                      <a:pt x="19" y="370"/>
                    </a:cubicBezTo>
                    <a:cubicBezTo>
                      <a:pt x="62" y="357"/>
                      <a:pt x="62" y="357"/>
                      <a:pt x="62" y="357"/>
                    </a:cubicBezTo>
                    <a:cubicBezTo>
                      <a:pt x="69" y="382"/>
                      <a:pt x="80" y="407"/>
                      <a:pt x="92" y="432"/>
                    </a:cubicBezTo>
                    <a:lnTo>
                      <a:pt x="52" y="452"/>
                    </a:lnTo>
                    <a:close/>
                    <a:moveTo>
                      <a:pt x="1585" y="449"/>
                    </a:moveTo>
                    <a:cubicBezTo>
                      <a:pt x="1547" y="426"/>
                      <a:pt x="1547" y="426"/>
                      <a:pt x="1547" y="426"/>
                    </a:cubicBezTo>
                    <a:cubicBezTo>
                      <a:pt x="1561" y="403"/>
                      <a:pt x="1574" y="379"/>
                      <a:pt x="1587" y="354"/>
                    </a:cubicBezTo>
                    <a:cubicBezTo>
                      <a:pt x="1627" y="373"/>
                      <a:pt x="1627" y="373"/>
                      <a:pt x="1627" y="373"/>
                    </a:cubicBezTo>
                    <a:cubicBezTo>
                      <a:pt x="1613" y="400"/>
                      <a:pt x="1599" y="425"/>
                      <a:pt x="1585" y="449"/>
                    </a:cubicBezTo>
                    <a:close/>
                    <a:moveTo>
                      <a:pt x="1" y="283"/>
                    </a:moveTo>
                    <a:cubicBezTo>
                      <a:pt x="0" y="271"/>
                      <a:pt x="0" y="259"/>
                      <a:pt x="0" y="247"/>
                    </a:cubicBezTo>
                    <a:cubicBezTo>
                      <a:pt x="0" y="229"/>
                      <a:pt x="1" y="210"/>
                      <a:pt x="4" y="192"/>
                    </a:cubicBezTo>
                    <a:cubicBezTo>
                      <a:pt x="48" y="200"/>
                      <a:pt x="48" y="200"/>
                      <a:pt x="48" y="200"/>
                    </a:cubicBezTo>
                    <a:cubicBezTo>
                      <a:pt x="45" y="215"/>
                      <a:pt x="44" y="231"/>
                      <a:pt x="44" y="247"/>
                    </a:cubicBezTo>
                    <a:cubicBezTo>
                      <a:pt x="44" y="258"/>
                      <a:pt x="45" y="268"/>
                      <a:pt x="46" y="279"/>
                    </a:cubicBezTo>
                    <a:lnTo>
                      <a:pt x="1" y="283"/>
                    </a:lnTo>
                    <a:close/>
                    <a:moveTo>
                      <a:pt x="475" y="266"/>
                    </a:moveTo>
                    <a:cubicBezTo>
                      <a:pt x="474" y="243"/>
                      <a:pt x="466" y="219"/>
                      <a:pt x="452" y="195"/>
                    </a:cubicBezTo>
                    <a:cubicBezTo>
                      <a:pt x="491" y="173"/>
                      <a:pt x="491" y="173"/>
                      <a:pt x="491" y="173"/>
                    </a:cubicBezTo>
                    <a:cubicBezTo>
                      <a:pt x="508" y="203"/>
                      <a:pt x="518" y="233"/>
                      <a:pt x="519" y="263"/>
                    </a:cubicBezTo>
                    <a:lnTo>
                      <a:pt x="475" y="266"/>
                    </a:lnTo>
                    <a:close/>
                    <a:moveTo>
                      <a:pt x="404" y="134"/>
                    </a:moveTo>
                    <a:cubicBezTo>
                      <a:pt x="385" y="116"/>
                      <a:pt x="363" y="100"/>
                      <a:pt x="340" y="86"/>
                    </a:cubicBezTo>
                    <a:cubicBezTo>
                      <a:pt x="363" y="48"/>
                      <a:pt x="363" y="48"/>
                      <a:pt x="363" y="48"/>
                    </a:cubicBezTo>
                    <a:cubicBezTo>
                      <a:pt x="389" y="63"/>
                      <a:pt x="413" y="81"/>
                      <a:pt x="434" y="102"/>
                    </a:cubicBezTo>
                    <a:lnTo>
                      <a:pt x="404" y="134"/>
                    </a:lnTo>
                    <a:close/>
                    <a:moveTo>
                      <a:pt x="74" y="128"/>
                    </a:moveTo>
                    <a:cubicBezTo>
                      <a:pt x="36" y="106"/>
                      <a:pt x="36" y="106"/>
                      <a:pt x="36" y="106"/>
                    </a:cubicBezTo>
                    <a:cubicBezTo>
                      <a:pt x="52" y="78"/>
                      <a:pt x="73" y="55"/>
                      <a:pt x="99" y="37"/>
                    </a:cubicBezTo>
                    <a:cubicBezTo>
                      <a:pt x="124" y="73"/>
                      <a:pt x="124" y="73"/>
                      <a:pt x="124" y="73"/>
                    </a:cubicBezTo>
                    <a:cubicBezTo>
                      <a:pt x="104" y="88"/>
                      <a:pt x="87" y="106"/>
                      <a:pt x="74" y="128"/>
                    </a:cubicBezTo>
                    <a:close/>
                    <a:moveTo>
                      <a:pt x="268" y="55"/>
                    </a:moveTo>
                    <a:cubicBezTo>
                      <a:pt x="241" y="47"/>
                      <a:pt x="216" y="45"/>
                      <a:pt x="193" y="47"/>
                    </a:cubicBezTo>
                    <a:cubicBezTo>
                      <a:pt x="188" y="3"/>
                      <a:pt x="188" y="3"/>
                      <a:pt x="188" y="3"/>
                    </a:cubicBezTo>
                    <a:cubicBezTo>
                      <a:pt x="216" y="0"/>
                      <a:pt x="248" y="3"/>
                      <a:pt x="280" y="12"/>
                    </a:cubicBezTo>
                    <a:lnTo>
                      <a:pt x="268" y="55"/>
                    </a:lnTo>
                    <a:close/>
                  </a:path>
                </a:pathLst>
              </a:custGeom>
              <a:solidFill>
                <a:srgbClr val="76C1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06" name="î$liďê"/>
              <p:cNvSpPr/>
              <p:nvPr/>
            </p:nvSpPr>
            <p:spPr bwMode="auto">
              <a:xfrm>
                <a:off x="-5075507" y="1430800"/>
                <a:ext cx="331459" cy="273814"/>
              </a:xfrm>
              <a:custGeom>
                <a:avLst/>
                <a:gdLst>
                  <a:gd name="T0" fmla="*/ 45 w 91"/>
                  <a:gd name="T1" fmla="*/ 74 h 74"/>
                  <a:gd name="T2" fmla="*/ 0 w 91"/>
                  <a:gd name="T3" fmla="*/ 25 h 74"/>
                  <a:gd name="T4" fmla="*/ 37 w 91"/>
                  <a:gd name="T5" fmla="*/ 0 h 74"/>
                  <a:gd name="T6" fmla="*/ 46 w 91"/>
                  <a:gd name="T7" fmla="*/ 12 h 74"/>
                  <a:gd name="T8" fmla="*/ 54 w 91"/>
                  <a:gd name="T9" fmla="*/ 0 h 74"/>
                  <a:gd name="T10" fmla="*/ 91 w 91"/>
                  <a:gd name="T11" fmla="*/ 25 h 74"/>
                  <a:gd name="T12" fmla="*/ 45 w 91"/>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91" h="74">
                    <a:moveTo>
                      <a:pt x="45" y="74"/>
                    </a:moveTo>
                    <a:cubicBezTo>
                      <a:pt x="28" y="58"/>
                      <a:pt x="15" y="46"/>
                      <a:pt x="0" y="25"/>
                    </a:cubicBezTo>
                    <a:cubicBezTo>
                      <a:pt x="37" y="0"/>
                      <a:pt x="37" y="0"/>
                      <a:pt x="37" y="0"/>
                    </a:cubicBezTo>
                    <a:cubicBezTo>
                      <a:pt x="39" y="4"/>
                      <a:pt x="42" y="8"/>
                      <a:pt x="46" y="12"/>
                    </a:cubicBezTo>
                    <a:cubicBezTo>
                      <a:pt x="49" y="8"/>
                      <a:pt x="52" y="4"/>
                      <a:pt x="54" y="0"/>
                    </a:cubicBezTo>
                    <a:cubicBezTo>
                      <a:pt x="91" y="25"/>
                      <a:pt x="91" y="25"/>
                      <a:pt x="91" y="25"/>
                    </a:cubicBezTo>
                    <a:cubicBezTo>
                      <a:pt x="77" y="46"/>
                      <a:pt x="62" y="58"/>
                      <a:pt x="45" y="74"/>
                    </a:cubicBezTo>
                    <a:close/>
                  </a:path>
                </a:pathLst>
              </a:custGeom>
              <a:solidFill>
                <a:srgbClr val="76C1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08" name="ïs1iḍé"/>
              <p:cNvSpPr/>
              <p:nvPr/>
            </p:nvSpPr>
            <p:spPr bwMode="auto">
              <a:xfrm>
                <a:off x="-6334084" y="205849"/>
                <a:ext cx="3016743" cy="3180072"/>
              </a:xfrm>
              <a:custGeom>
                <a:avLst/>
                <a:gdLst>
                  <a:gd name="T0" fmla="*/ 1 w 820"/>
                  <a:gd name="T1" fmla="*/ 865 h 865"/>
                  <a:gd name="T2" fmla="*/ 0 w 820"/>
                  <a:gd name="T3" fmla="*/ 821 h 865"/>
                  <a:gd name="T4" fmla="*/ 85 w 820"/>
                  <a:gd name="T5" fmla="*/ 815 h 865"/>
                  <a:gd name="T6" fmla="*/ 89 w 820"/>
                  <a:gd name="T7" fmla="*/ 859 h 865"/>
                  <a:gd name="T8" fmla="*/ 1 w 820"/>
                  <a:gd name="T9" fmla="*/ 865 h 865"/>
                  <a:gd name="T10" fmla="*/ 177 w 820"/>
                  <a:gd name="T11" fmla="*/ 848 h 865"/>
                  <a:gd name="T12" fmla="*/ 169 w 820"/>
                  <a:gd name="T13" fmla="*/ 804 h 865"/>
                  <a:gd name="T14" fmla="*/ 251 w 820"/>
                  <a:gd name="T15" fmla="*/ 786 h 865"/>
                  <a:gd name="T16" fmla="*/ 263 w 820"/>
                  <a:gd name="T17" fmla="*/ 829 h 865"/>
                  <a:gd name="T18" fmla="*/ 177 w 820"/>
                  <a:gd name="T19" fmla="*/ 848 h 865"/>
                  <a:gd name="T20" fmla="*/ 378 w 820"/>
                  <a:gd name="T21" fmla="*/ 790 h 865"/>
                  <a:gd name="T22" fmla="*/ 363 w 820"/>
                  <a:gd name="T23" fmla="*/ 749 h 865"/>
                  <a:gd name="T24" fmla="*/ 410 w 820"/>
                  <a:gd name="T25" fmla="*/ 728 h 865"/>
                  <a:gd name="T26" fmla="*/ 429 w 820"/>
                  <a:gd name="T27" fmla="*/ 768 h 865"/>
                  <a:gd name="T28" fmla="*/ 378 w 820"/>
                  <a:gd name="T29" fmla="*/ 790 h 865"/>
                  <a:gd name="T30" fmla="*/ 507 w 820"/>
                  <a:gd name="T31" fmla="*/ 726 h 865"/>
                  <a:gd name="T32" fmla="*/ 483 w 820"/>
                  <a:gd name="T33" fmla="*/ 688 h 865"/>
                  <a:gd name="T34" fmla="*/ 552 w 820"/>
                  <a:gd name="T35" fmla="*/ 640 h 865"/>
                  <a:gd name="T36" fmla="*/ 579 w 820"/>
                  <a:gd name="T37" fmla="*/ 675 h 865"/>
                  <a:gd name="T38" fmla="*/ 507 w 820"/>
                  <a:gd name="T39" fmla="*/ 726 h 865"/>
                  <a:gd name="T40" fmla="*/ 646 w 820"/>
                  <a:gd name="T41" fmla="*/ 616 h 865"/>
                  <a:gd name="T42" fmla="*/ 615 w 820"/>
                  <a:gd name="T43" fmla="*/ 584 h 865"/>
                  <a:gd name="T44" fmla="*/ 670 w 820"/>
                  <a:gd name="T45" fmla="*/ 522 h 865"/>
                  <a:gd name="T46" fmla="*/ 705 w 820"/>
                  <a:gd name="T47" fmla="*/ 549 h 865"/>
                  <a:gd name="T48" fmla="*/ 646 w 820"/>
                  <a:gd name="T49" fmla="*/ 616 h 865"/>
                  <a:gd name="T50" fmla="*/ 755 w 820"/>
                  <a:gd name="T51" fmla="*/ 474 h 865"/>
                  <a:gd name="T52" fmla="*/ 716 w 820"/>
                  <a:gd name="T53" fmla="*/ 452 h 865"/>
                  <a:gd name="T54" fmla="*/ 751 w 820"/>
                  <a:gd name="T55" fmla="*/ 377 h 865"/>
                  <a:gd name="T56" fmla="*/ 792 w 820"/>
                  <a:gd name="T57" fmla="*/ 392 h 865"/>
                  <a:gd name="T58" fmla="*/ 755 w 820"/>
                  <a:gd name="T59" fmla="*/ 474 h 865"/>
                  <a:gd name="T60" fmla="*/ 815 w 820"/>
                  <a:gd name="T61" fmla="*/ 305 h 865"/>
                  <a:gd name="T62" fmla="*/ 771 w 820"/>
                  <a:gd name="T63" fmla="*/ 298 h 865"/>
                  <a:gd name="T64" fmla="*/ 775 w 820"/>
                  <a:gd name="T65" fmla="*/ 247 h 865"/>
                  <a:gd name="T66" fmla="*/ 774 w 820"/>
                  <a:gd name="T67" fmla="*/ 217 h 865"/>
                  <a:gd name="T68" fmla="*/ 818 w 820"/>
                  <a:gd name="T69" fmla="*/ 213 h 865"/>
                  <a:gd name="T70" fmla="*/ 820 w 820"/>
                  <a:gd name="T71" fmla="*/ 247 h 865"/>
                  <a:gd name="T72" fmla="*/ 815 w 820"/>
                  <a:gd name="T73" fmla="*/ 305 h 865"/>
                  <a:gd name="T74" fmla="*/ 357 w 820"/>
                  <a:gd name="T75" fmla="*/ 265 h 865"/>
                  <a:gd name="T76" fmla="*/ 312 w 820"/>
                  <a:gd name="T77" fmla="*/ 265 h 865"/>
                  <a:gd name="T78" fmla="*/ 312 w 820"/>
                  <a:gd name="T79" fmla="*/ 264 h 865"/>
                  <a:gd name="T80" fmla="*/ 337 w 820"/>
                  <a:gd name="T81" fmla="*/ 172 h 865"/>
                  <a:gd name="T82" fmla="*/ 376 w 820"/>
                  <a:gd name="T83" fmla="*/ 193 h 865"/>
                  <a:gd name="T84" fmla="*/ 357 w 820"/>
                  <a:gd name="T85" fmla="*/ 264 h 865"/>
                  <a:gd name="T86" fmla="*/ 357 w 820"/>
                  <a:gd name="T87" fmla="*/ 265 h 865"/>
                  <a:gd name="T88" fmla="*/ 753 w 820"/>
                  <a:gd name="T89" fmla="*/ 142 h 865"/>
                  <a:gd name="T90" fmla="*/ 706 w 820"/>
                  <a:gd name="T91" fmla="*/ 82 h 865"/>
                  <a:gd name="T92" fmla="*/ 734 w 820"/>
                  <a:gd name="T93" fmla="*/ 48 h 865"/>
                  <a:gd name="T94" fmla="*/ 793 w 820"/>
                  <a:gd name="T95" fmla="*/ 123 h 865"/>
                  <a:gd name="T96" fmla="*/ 753 w 820"/>
                  <a:gd name="T97" fmla="*/ 142 h 865"/>
                  <a:gd name="T98" fmla="*/ 424 w 820"/>
                  <a:gd name="T99" fmla="*/ 130 h 865"/>
                  <a:gd name="T100" fmla="*/ 393 w 820"/>
                  <a:gd name="T101" fmla="*/ 98 h 865"/>
                  <a:gd name="T102" fmla="*/ 466 w 820"/>
                  <a:gd name="T103" fmla="*/ 43 h 865"/>
                  <a:gd name="T104" fmla="*/ 488 w 820"/>
                  <a:gd name="T105" fmla="*/ 81 h 865"/>
                  <a:gd name="T106" fmla="*/ 424 w 820"/>
                  <a:gd name="T107" fmla="*/ 130 h 865"/>
                  <a:gd name="T108" fmla="*/ 562 w 820"/>
                  <a:gd name="T109" fmla="*/ 52 h 865"/>
                  <a:gd name="T110" fmla="*/ 552 w 820"/>
                  <a:gd name="T111" fmla="*/ 9 h 865"/>
                  <a:gd name="T112" fmla="*/ 647 w 820"/>
                  <a:gd name="T113" fmla="*/ 6 h 865"/>
                  <a:gd name="T114" fmla="*/ 639 w 820"/>
                  <a:gd name="T115" fmla="*/ 50 h 865"/>
                  <a:gd name="T116" fmla="*/ 562 w 820"/>
                  <a:gd name="T117" fmla="*/ 52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0" h="865">
                    <a:moveTo>
                      <a:pt x="1" y="865"/>
                    </a:moveTo>
                    <a:cubicBezTo>
                      <a:pt x="0" y="821"/>
                      <a:pt x="0" y="821"/>
                      <a:pt x="0" y="821"/>
                    </a:cubicBezTo>
                    <a:cubicBezTo>
                      <a:pt x="29" y="820"/>
                      <a:pt x="57" y="818"/>
                      <a:pt x="85" y="815"/>
                    </a:cubicBezTo>
                    <a:cubicBezTo>
                      <a:pt x="89" y="859"/>
                      <a:pt x="89" y="859"/>
                      <a:pt x="89" y="859"/>
                    </a:cubicBezTo>
                    <a:cubicBezTo>
                      <a:pt x="61" y="862"/>
                      <a:pt x="31" y="864"/>
                      <a:pt x="1" y="865"/>
                    </a:cubicBezTo>
                    <a:close/>
                    <a:moveTo>
                      <a:pt x="177" y="848"/>
                    </a:moveTo>
                    <a:cubicBezTo>
                      <a:pt x="169" y="804"/>
                      <a:pt x="169" y="804"/>
                      <a:pt x="169" y="804"/>
                    </a:cubicBezTo>
                    <a:cubicBezTo>
                      <a:pt x="197" y="799"/>
                      <a:pt x="225" y="793"/>
                      <a:pt x="251" y="786"/>
                    </a:cubicBezTo>
                    <a:cubicBezTo>
                      <a:pt x="263" y="829"/>
                      <a:pt x="263" y="829"/>
                      <a:pt x="263" y="829"/>
                    </a:cubicBezTo>
                    <a:cubicBezTo>
                      <a:pt x="235" y="836"/>
                      <a:pt x="206" y="842"/>
                      <a:pt x="177" y="848"/>
                    </a:cubicBezTo>
                    <a:close/>
                    <a:moveTo>
                      <a:pt x="378" y="790"/>
                    </a:moveTo>
                    <a:cubicBezTo>
                      <a:pt x="363" y="749"/>
                      <a:pt x="363" y="749"/>
                      <a:pt x="363" y="749"/>
                    </a:cubicBezTo>
                    <a:cubicBezTo>
                      <a:pt x="390" y="739"/>
                      <a:pt x="385" y="740"/>
                      <a:pt x="410" y="728"/>
                    </a:cubicBezTo>
                    <a:cubicBezTo>
                      <a:pt x="429" y="768"/>
                      <a:pt x="429" y="768"/>
                      <a:pt x="429" y="768"/>
                    </a:cubicBezTo>
                    <a:cubicBezTo>
                      <a:pt x="402" y="781"/>
                      <a:pt x="406" y="780"/>
                      <a:pt x="378" y="790"/>
                    </a:cubicBezTo>
                    <a:close/>
                    <a:moveTo>
                      <a:pt x="507" y="726"/>
                    </a:moveTo>
                    <a:cubicBezTo>
                      <a:pt x="483" y="688"/>
                      <a:pt x="483" y="688"/>
                      <a:pt x="483" y="688"/>
                    </a:cubicBezTo>
                    <a:cubicBezTo>
                      <a:pt x="507" y="673"/>
                      <a:pt x="530" y="657"/>
                      <a:pt x="552" y="640"/>
                    </a:cubicBezTo>
                    <a:cubicBezTo>
                      <a:pt x="579" y="675"/>
                      <a:pt x="579" y="675"/>
                      <a:pt x="579" y="675"/>
                    </a:cubicBezTo>
                    <a:cubicBezTo>
                      <a:pt x="556" y="693"/>
                      <a:pt x="532" y="710"/>
                      <a:pt x="507" y="726"/>
                    </a:cubicBezTo>
                    <a:close/>
                    <a:moveTo>
                      <a:pt x="646" y="616"/>
                    </a:moveTo>
                    <a:cubicBezTo>
                      <a:pt x="615" y="584"/>
                      <a:pt x="615" y="584"/>
                      <a:pt x="615" y="584"/>
                    </a:cubicBezTo>
                    <a:cubicBezTo>
                      <a:pt x="635" y="565"/>
                      <a:pt x="653" y="543"/>
                      <a:pt x="670" y="522"/>
                    </a:cubicBezTo>
                    <a:cubicBezTo>
                      <a:pt x="705" y="549"/>
                      <a:pt x="705" y="549"/>
                      <a:pt x="705" y="549"/>
                    </a:cubicBezTo>
                    <a:cubicBezTo>
                      <a:pt x="687" y="572"/>
                      <a:pt x="667" y="594"/>
                      <a:pt x="646" y="616"/>
                    </a:cubicBezTo>
                    <a:close/>
                    <a:moveTo>
                      <a:pt x="755" y="474"/>
                    </a:moveTo>
                    <a:cubicBezTo>
                      <a:pt x="716" y="452"/>
                      <a:pt x="716" y="452"/>
                      <a:pt x="716" y="452"/>
                    </a:cubicBezTo>
                    <a:cubicBezTo>
                      <a:pt x="730" y="428"/>
                      <a:pt x="742" y="402"/>
                      <a:pt x="751" y="377"/>
                    </a:cubicBezTo>
                    <a:cubicBezTo>
                      <a:pt x="792" y="392"/>
                      <a:pt x="792" y="392"/>
                      <a:pt x="792" y="392"/>
                    </a:cubicBezTo>
                    <a:cubicBezTo>
                      <a:pt x="782" y="420"/>
                      <a:pt x="770" y="447"/>
                      <a:pt x="755" y="474"/>
                    </a:cubicBezTo>
                    <a:close/>
                    <a:moveTo>
                      <a:pt x="815" y="305"/>
                    </a:moveTo>
                    <a:cubicBezTo>
                      <a:pt x="771" y="298"/>
                      <a:pt x="771" y="298"/>
                      <a:pt x="771" y="298"/>
                    </a:cubicBezTo>
                    <a:cubicBezTo>
                      <a:pt x="774" y="281"/>
                      <a:pt x="775" y="263"/>
                      <a:pt x="775" y="247"/>
                    </a:cubicBezTo>
                    <a:cubicBezTo>
                      <a:pt x="775" y="237"/>
                      <a:pt x="775" y="227"/>
                      <a:pt x="774" y="217"/>
                    </a:cubicBezTo>
                    <a:cubicBezTo>
                      <a:pt x="818" y="213"/>
                      <a:pt x="818" y="213"/>
                      <a:pt x="818" y="213"/>
                    </a:cubicBezTo>
                    <a:cubicBezTo>
                      <a:pt x="819" y="224"/>
                      <a:pt x="820" y="235"/>
                      <a:pt x="820" y="247"/>
                    </a:cubicBezTo>
                    <a:cubicBezTo>
                      <a:pt x="820" y="266"/>
                      <a:pt x="818" y="285"/>
                      <a:pt x="815" y="305"/>
                    </a:cubicBezTo>
                    <a:close/>
                    <a:moveTo>
                      <a:pt x="357" y="265"/>
                    </a:moveTo>
                    <a:cubicBezTo>
                      <a:pt x="312" y="265"/>
                      <a:pt x="312" y="265"/>
                      <a:pt x="312" y="265"/>
                    </a:cubicBezTo>
                    <a:cubicBezTo>
                      <a:pt x="312" y="264"/>
                      <a:pt x="312" y="264"/>
                      <a:pt x="312" y="264"/>
                    </a:cubicBezTo>
                    <a:cubicBezTo>
                      <a:pt x="312" y="234"/>
                      <a:pt x="321" y="203"/>
                      <a:pt x="337" y="172"/>
                    </a:cubicBezTo>
                    <a:cubicBezTo>
                      <a:pt x="376" y="193"/>
                      <a:pt x="376" y="193"/>
                      <a:pt x="376" y="193"/>
                    </a:cubicBezTo>
                    <a:cubicBezTo>
                      <a:pt x="363" y="217"/>
                      <a:pt x="357" y="241"/>
                      <a:pt x="357" y="264"/>
                    </a:cubicBezTo>
                    <a:lnTo>
                      <a:pt x="357" y="265"/>
                    </a:lnTo>
                    <a:close/>
                    <a:moveTo>
                      <a:pt x="753" y="142"/>
                    </a:moveTo>
                    <a:cubicBezTo>
                      <a:pt x="742" y="118"/>
                      <a:pt x="726" y="98"/>
                      <a:pt x="706" y="82"/>
                    </a:cubicBezTo>
                    <a:cubicBezTo>
                      <a:pt x="734" y="48"/>
                      <a:pt x="734" y="48"/>
                      <a:pt x="734" y="48"/>
                    </a:cubicBezTo>
                    <a:cubicBezTo>
                      <a:pt x="759" y="68"/>
                      <a:pt x="779" y="93"/>
                      <a:pt x="793" y="123"/>
                    </a:cubicBezTo>
                    <a:lnTo>
                      <a:pt x="753" y="142"/>
                    </a:lnTo>
                    <a:close/>
                    <a:moveTo>
                      <a:pt x="424" y="130"/>
                    </a:moveTo>
                    <a:cubicBezTo>
                      <a:pt x="393" y="98"/>
                      <a:pt x="393" y="98"/>
                      <a:pt x="393" y="98"/>
                    </a:cubicBezTo>
                    <a:cubicBezTo>
                      <a:pt x="415" y="77"/>
                      <a:pt x="439" y="58"/>
                      <a:pt x="466" y="43"/>
                    </a:cubicBezTo>
                    <a:cubicBezTo>
                      <a:pt x="488" y="81"/>
                      <a:pt x="488" y="81"/>
                      <a:pt x="488" y="81"/>
                    </a:cubicBezTo>
                    <a:cubicBezTo>
                      <a:pt x="464" y="95"/>
                      <a:pt x="443" y="111"/>
                      <a:pt x="424" y="130"/>
                    </a:cubicBezTo>
                    <a:close/>
                    <a:moveTo>
                      <a:pt x="562" y="52"/>
                    </a:moveTo>
                    <a:cubicBezTo>
                      <a:pt x="552" y="9"/>
                      <a:pt x="552" y="9"/>
                      <a:pt x="552" y="9"/>
                    </a:cubicBezTo>
                    <a:cubicBezTo>
                      <a:pt x="586" y="1"/>
                      <a:pt x="618" y="0"/>
                      <a:pt x="647" y="6"/>
                    </a:cubicBezTo>
                    <a:cubicBezTo>
                      <a:pt x="639" y="50"/>
                      <a:pt x="639" y="50"/>
                      <a:pt x="639" y="50"/>
                    </a:cubicBezTo>
                    <a:cubicBezTo>
                      <a:pt x="616" y="45"/>
                      <a:pt x="589" y="46"/>
                      <a:pt x="562" y="52"/>
                    </a:cubicBezTo>
                    <a:close/>
                  </a:path>
                </a:pathLst>
              </a:custGeom>
              <a:solidFill>
                <a:srgbClr val="76C1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09" name="íṡ1ïďè"/>
              <p:cNvSpPr/>
              <p:nvPr/>
            </p:nvSpPr>
            <p:spPr bwMode="auto">
              <a:xfrm>
                <a:off x="-6809652" y="3212987"/>
                <a:ext cx="163327" cy="168132"/>
              </a:xfrm>
              <a:custGeom>
                <a:avLst/>
                <a:gdLst>
                  <a:gd name="T0" fmla="*/ 42 w 44"/>
                  <a:gd name="T1" fmla="*/ 46 h 46"/>
                  <a:gd name="T2" fmla="*/ 0 w 44"/>
                  <a:gd name="T3" fmla="*/ 44 h 46"/>
                  <a:gd name="T4" fmla="*/ 3 w 44"/>
                  <a:gd name="T5" fmla="*/ 0 h 46"/>
                  <a:gd name="T6" fmla="*/ 44 w 44"/>
                  <a:gd name="T7" fmla="*/ 2 h 46"/>
                  <a:gd name="T8" fmla="*/ 42 w 44"/>
                  <a:gd name="T9" fmla="*/ 46 h 46"/>
                </a:gdLst>
                <a:ahLst/>
                <a:cxnLst>
                  <a:cxn ang="0">
                    <a:pos x="T0" y="T1"/>
                  </a:cxn>
                  <a:cxn ang="0">
                    <a:pos x="T2" y="T3"/>
                  </a:cxn>
                  <a:cxn ang="0">
                    <a:pos x="T4" y="T5"/>
                  </a:cxn>
                  <a:cxn ang="0">
                    <a:pos x="T6" y="T7"/>
                  </a:cxn>
                  <a:cxn ang="0">
                    <a:pos x="T8" y="T9"/>
                  </a:cxn>
                </a:cxnLst>
                <a:rect l="0" t="0" r="r" b="b"/>
                <a:pathLst>
                  <a:path w="44" h="46">
                    <a:moveTo>
                      <a:pt x="42" y="46"/>
                    </a:moveTo>
                    <a:cubicBezTo>
                      <a:pt x="28" y="46"/>
                      <a:pt x="14" y="45"/>
                      <a:pt x="0" y="44"/>
                    </a:cubicBezTo>
                    <a:cubicBezTo>
                      <a:pt x="3" y="0"/>
                      <a:pt x="3" y="0"/>
                      <a:pt x="3" y="0"/>
                    </a:cubicBezTo>
                    <a:cubicBezTo>
                      <a:pt x="16" y="1"/>
                      <a:pt x="30" y="2"/>
                      <a:pt x="44" y="2"/>
                    </a:cubicBezTo>
                    <a:lnTo>
                      <a:pt x="42" y="46"/>
                    </a:lnTo>
                    <a:close/>
                  </a:path>
                </a:pathLst>
              </a:custGeom>
              <a:solidFill>
                <a:srgbClr val="76C1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grpSp>
      </p:grpSp>
      <p:pic>
        <p:nvPicPr>
          <p:cNvPr id="7" name="Picture 6">
            <a:extLst>
              <a:ext uri="{FF2B5EF4-FFF2-40B4-BE49-F238E27FC236}">
                <a16:creationId xmlns:a16="http://schemas.microsoft.com/office/drawing/2014/main" id="{131D389A-172C-7B3B-9EF8-20C060179A46}"/>
              </a:ext>
            </a:extLst>
          </p:cNvPr>
          <p:cNvPicPr>
            <a:picLocks noChangeAspect="1"/>
          </p:cNvPicPr>
          <p:nvPr/>
        </p:nvPicPr>
        <p:blipFill>
          <a:blip r:embed="rId7"/>
          <a:stretch>
            <a:fillRect/>
          </a:stretch>
        </p:blipFill>
        <p:spPr>
          <a:xfrm>
            <a:off x="4868488" y="2046575"/>
            <a:ext cx="3688400" cy="2786113"/>
          </a:xfrm>
          <a:prstGeom prst="rect">
            <a:avLst/>
          </a:prstGeom>
        </p:spPr>
      </p:pic>
    </p:spTree>
    <p:extLst>
      <p:ext uri="{BB962C8B-B14F-4D97-AF65-F5344CB8AC3E}">
        <p14:creationId xmlns:p14="http://schemas.microsoft.com/office/powerpoint/2010/main" val="25276936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9D378232-04CF-BCD9-9197-24187C6932C6}"/>
              </a:ext>
            </a:extLst>
          </p:cNvPr>
          <p:cNvSpPr/>
          <p:nvPr/>
        </p:nvSpPr>
        <p:spPr>
          <a:xfrm>
            <a:off x="268358" y="248479"/>
            <a:ext cx="11923642" cy="6321286"/>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7" name="TextBox 6">
            <a:extLst>
              <a:ext uri="{FF2B5EF4-FFF2-40B4-BE49-F238E27FC236}">
                <a16:creationId xmlns:a16="http://schemas.microsoft.com/office/drawing/2014/main" id="{A1CA0286-2318-3102-482E-D184C7C7C871}"/>
              </a:ext>
            </a:extLst>
          </p:cNvPr>
          <p:cNvSpPr txBox="1"/>
          <p:nvPr/>
        </p:nvSpPr>
        <p:spPr>
          <a:xfrm>
            <a:off x="1158949" y="520995"/>
            <a:ext cx="10356111" cy="1077218"/>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1. “Tài” trong những từ nào dưới đây mang nghĩa “có khả năng hơn người bình thường"?</a:t>
            </a:r>
            <a:endParaRPr lang="en-US" sz="3200" b="1"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933C4E1A-CCEB-6301-FE02-10CAC9CC6EEB}"/>
              </a:ext>
            </a:extLst>
          </p:cNvPr>
          <p:cNvPicPr>
            <a:picLocks noChangeAspect="1"/>
          </p:cNvPicPr>
          <p:nvPr/>
        </p:nvPicPr>
        <p:blipFill>
          <a:blip r:embed="rId2"/>
          <a:stretch>
            <a:fillRect/>
          </a:stretch>
        </p:blipFill>
        <p:spPr>
          <a:xfrm>
            <a:off x="809403" y="2280240"/>
            <a:ext cx="10532635" cy="930791"/>
          </a:xfrm>
          <a:prstGeom prst="rect">
            <a:avLst/>
          </a:prstGeom>
        </p:spPr>
      </p:pic>
      <p:sp>
        <p:nvSpPr>
          <p:cNvPr id="10" name="Oval 9">
            <a:extLst>
              <a:ext uri="{FF2B5EF4-FFF2-40B4-BE49-F238E27FC236}">
                <a16:creationId xmlns:a16="http://schemas.microsoft.com/office/drawing/2014/main" id="{10A79FB2-3DA3-B24A-9723-E513E5CAAA5F}"/>
              </a:ext>
            </a:extLst>
          </p:cNvPr>
          <p:cNvSpPr/>
          <p:nvPr/>
        </p:nvSpPr>
        <p:spPr>
          <a:xfrm>
            <a:off x="935665" y="2030819"/>
            <a:ext cx="2137144" cy="13609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FC19CDA-ACE0-A68C-FD3B-4A617C45A9D5}"/>
              </a:ext>
            </a:extLst>
          </p:cNvPr>
          <p:cNvSpPr/>
          <p:nvPr/>
        </p:nvSpPr>
        <p:spPr>
          <a:xfrm>
            <a:off x="7166343" y="2052084"/>
            <a:ext cx="2073349" cy="13609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D8712AB-9E0B-699A-59EA-AC799CFBBB64}"/>
              </a:ext>
            </a:extLst>
          </p:cNvPr>
          <p:cNvSpPr/>
          <p:nvPr/>
        </p:nvSpPr>
        <p:spPr>
          <a:xfrm>
            <a:off x="9292855" y="2030819"/>
            <a:ext cx="2062718" cy="13609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0097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9D378232-04CF-BCD9-9197-24187C6932C6}"/>
              </a:ext>
            </a:extLst>
          </p:cNvPr>
          <p:cNvSpPr/>
          <p:nvPr/>
        </p:nvSpPr>
        <p:spPr>
          <a:xfrm>
            <a:off x="268358" y="248479"/>
            <a:ext cx="11923642" cy="6321286"/>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Bold" panose="020B0800000000000000"/>
              <a:cs typeface="+mn-cs"/>
            </a:endParaRPr>
          </a:p>
        </p:txBody>
      </p:sp>
      <p:sp>
        <p:nvSpPr>
          <p:cNvPr id="7" name="TextBox 6">
            <a:extLst>
              <a:ext uri="{FF2B5EF4-FFF2-40B4-BE49-F238E27FC236}">
                <a16:creationId xmlns:a16="http://schemas.microsoft.com/office/drawing/2014/main" id="{A1CA0286-2318-3102-482E-D184C7C7C871}"/>
              </a:ext>
            </a:extLst>
          </p:cNvPr>
          <p:cNvSpPr txBox="1"/>
          <p:nvPr/>
        </p:nvSpPr>
        <p:spPr>
          <a:xfrm>
            <a:off x="1158949" y="520995"/>
            <a:ext cx="10356111" cy="584775"/>
          </a:xfrm>
          <a:prstGeom prst="rect">
            <a:avLst/>
          </a:prstGeom>
          <a:noFill/>
        </p:spPr>
        <p:txBody>
          <a:bodyPr wrap="square" rtlCol="0">
            <a:spAutoFit/>
          </a:bodyPr>
          <a:lstStyle/>
          <a:p>
            <a:pPr lvl="0"/>
            <a:r>
              <a:rPr lang="vi-VN" sz="3200" b="1" dirty="0">
                <a:solidFill>
                  <a:srgbClr val="000000"/>
                </a:solidFill>
                <a:latin typeface="Cambria" panose="02040503050406030204" pitchFamily="18" charset="0"/>
                <a:ea typeface="Cambria" panose="02040503050406030204" pitchFamily="18" charset="0"/>
              </a:rPr>
              <a:t>2. Tìm nghĩa của từng thành ngữ dưới đây. </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id="{0C7B3F8F-18CB-8469-B1A9-A6893E99F03E}"/>
              </a:ext>
            </a:extLst>
          </p:cNvPr>
          <p:cNvPicPr>
            <a:picLocks noChangeAspect="1"/>
          </p:cNvPicPr>
          <p:nvPr/>
        </p:nvPicPr>
        <p:blipFill>
          <a:blip r:embed="rId2"/>
          <a:stretch>
            <a:fillRect/>
          </a:stretch>
        </p:blipFill>
        <p:spPr>
          <a:xfrm>
            <a:off x="1018510" y="1730891"/>
            <a:ext cx="3009900" cy="3162300"/>
          </a:xfrm>
          <a:prstGeom prst="rect">
            <a:avLst/>
          </a:prstGeom>
        </p:spPr>
      </p:pic>
      <p:pic>
        <p:nvPicPr>
          <p:cNvPr id="18" name="Picture 17">
            <a:extLst>
              <a:ext uri="{FF2B5EF4-FFF2-40B4-BE49-F238E27FC236}">
                <a16:creationId xmlns:a16="http://schemas.microsoft.com/office/drawing/2014/main" id="{57AF0159-4252-D1A0-BC4D-253E5BBB2078}"/>
              </a:ext>
            </a:extLst>
          </p:cNvPr>
          <p:cNvPicPr>
            <a:picLocks noChangeAspect="1"/>
          </p:cNvPicPr>
          <p:nvPr/>
        </p:nvPicPr>
        <p:blipFill>
          <a:blip r:embed="rId3"/>
          <a:stretch>
            <a:fillRect/>
          </a:stretch>
        </p:blipFill>
        <p:spPr>
          <a:xfrm>
            <a:off x="5773922" y="1804544"/>
            <a:ext cx="5981700" cy="3057525"/>
          </a:xfrm>
          <a:prstGeom prst="rect">
            <a:avLst/>
          </a:prstGeom>
        </p:spPr>
      </p:pic>
      <p:cxnSp>
        <p:nvCxnSpPr>
          <p:cNvPr id="19" name="Straight Connector 18">
            <a:extLst>
              <a:ext uri="{FF2B5EF4-FFF2-40B4-BE49-F238E27FC236}">
                <a16:creationId xmlns:a16="http://schemas.microsoft.com/office/drawing/2014/main" id="{FEBF137A-109A-08BA-5155-2274BB381238}"/>
              </a:ext>
            </a:extLst>
          </p:cNvPr>
          <p:cNvCxnSpPr>
            <a:cxnSpLocks/>
          </p:cNvCxnSpPr>
          <p:nvPr/>
        </p:nvCxnSpPr>
        <p:spPr>
          <a:xfrm>
            <a:off x="3965944" y="2647507"/>
            <a:ext cx="1903228" cy="13609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059047A-0936-591B-E6B9-E86B4BEAB8B4}"/>
              </a:ext>
            </a:extLst>
          </p:cNvPr>
          <p:cNvCxnSpPr>
            <a:cxnSpLocks/>
          </p:cNvCxnSpPr>
          <p:nvPr/>
        </p:nvCxnSpPr>
        <p:spPr>
          <a:xfrm>
            <a:off x="3965944" y="3296093"/>
            <a:ext cx="1871330" cy="13184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5936A28-BA91-99E4-C4D3-7C03DE39B12D}"/>
              </a:ext>
            </a:extLst>
          </p:cNvPr>
          <p:cNvCxnSpPr>
            <a:cxnSpLocks/>
          </p:cNvCxnSpPr>
          <p:nvPr/>
        </p:nvCxnSpPr>
        <p:spPr>
          <a:xfrm flipV="1">
            <a:off x="3944679" y="2668772"/>
            <a:ext cx="1850065" cy="13184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F998689-0138-AA24-EA7D-380250B12E86}"/>
              </a:ext>
            </a:extLst>
          </p:cNvPr>
          <p:cNvCxnSpPr>
            <a:cxnSpLocks/>
          </p:cNvCxnSpPr>
          <p:nvPr/>
        </p:nvCxnSpPr>
        <p:spPr>
          <a:xfrm flipV="1">
            <a:off x="3944679" y="3317358"/>
            <a:ext cx="1945758" cy="12652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8110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rot="1002944">
            <a:off x="174327" y="189725"/>
            <a:ext cx="457971" cy="612229"/>
            <a:chOff x="10890144" y="1759223"/>
            <a:chExt cx="864300" cy="1155422"/>
          </a:xfrm>
        </p:grpSpPr>
        <p:sp>
          <p:nvSpPr>
            <p:cNvPr id="5" name="íşḷíḋe"/>
            <p:cNvSpPr/>
            <p:nvPr/>
          </p:nvSpPr>
          <p:spPr bwMode="auto">
            <a:xfrm>
              <a:off x="10890144" y="1759223"/>
              <a:ext cx="864300" cy="738237"/>
            </a:xfrm>
            <a:custGeom>
              <a:avLst/>
              <a:gdLst>
                <a:gd name="T0" fmla="*/ 470 w 532"/>
                <a:gd name="T1" fmla="*/ 128 h 455"/>
                <a:gd name="T2" fmla="*/ 266 w 532"/>
                <a:gd name="T3" fmla="*/ 1 h 455"/>
                <a:gd name="T4" fmla="*/ 266 w 532"/>
                <a:gd name="T5" fmla="*/ 1 h 455"/>
                <a:gd name="T6" fmla="*/ 62 w 532"/>
                <a:gd name="T7" fmla="*/ 128 h 455"/>
                <a:gd name="T8" fmla="*/ 171 w 532"/>
                <a:gd name="T9" fmla="*/ 455 h 455"/>
                <a:gd name="T10" fmla="*/ 266 w 532"/>
                <a:gd name="T11" fmla="*/ 455 h 455"/>
                <a:gd name="T12" fmla="*/ 266 w 532"/>
                <a:gd name="T13" fmla="*/ 455 h 455"/>
                <a:gd name="T14" fmla="*/ 361 w 532"/>
                <a:gd name="T15" fmla="*/ 455 h 455"/>
                <a:gd name="T16" fmla="*/ 470 w 532"/>
                <a:gd name="T17" fmla="*/ 12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 h="455">
                  <a:moveTo>
                    <a:pt x="470" y="128"/>
                  </a:moveTo>
                  <a:cubicBezTo>
                    <a:pt x="427" y="0"/>
                    <a:pt x="277" y="1"/>
                    <a:pt x="266" y="1"/>
                  </a:cubicBezTo>
                  <a:cubicBezTo>
                    <a:pt x="266" y="1"/>
                    <a:pt x="266" y="1"/>
                    <a:pt x="266" y="1"/>
                  </a:cubicBezTo>
                  <a:cubicBezTo>
                    <a:pt x="254" y="1"/>
                    <a:pt x="105" y="1"/>
                    <a:pt x="62" y="128"/>
                  </a:cubicBezTo>
                  <a:cubicBezTo>
                    <a:pt x="0" y="313"/>
                    <a:pt x="171" y="455"/>
                    <a:pt x="171" y="455"/>
                  </a:cubicBezTo>
                  <a:cubicBezTo>
                    <a:pt x="266" y="455"/>
                    <a:pt x="266" y="455"/>
                    <a:pt x="266" y="455"/>
                  </a:cubicBezTo>
                  <a:cubicBezTo>
                    <a:pt x="266" y="455"/>
                    <a:pt x="266" y="455"/>
                    <a:pt x="266" y="455"/>
                  </a:cubicBezTo>
                  <a:cubicBezTo>
                    <a:pt x="361" y="455"/>
                    <a:pt x="361" y="455"/>
                    <a:pt x="361" y="455"/>
                  </a:cubicBezTo>
                  <a:cubicBezTo>
                    <a:pt x="361" y="455"/>
                    <a:pt x="532" y="313"/>
                    <a:pt x="470"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6" name="iŝļídê"/>
            <p:cNvSpPr/>
            <p:nvPr/>
          </p:nvSpPr>
          <p:spPr bwMode="auto">
            <a:xfrm>
              <a:off x="11164943" y="2530109"/>
              <a:ext cx="314703" cy="222197"/>
            </a:xfrm>
            <a:custGeom>
              <a:avLst/>
              <a:gdLst>
                <a:gd name="T0" fmla="*/ 194 w 194"/>
                <a:gd name="T1" fmla="*/ 2 h 137"/>
                <a:gd name="T2" fmla="*/ 191 w 194"/>
                <a:gd name="T3" fmla="*/ 0 h 137"/>
                <a:gd name="T4" fmla="*/ 3 w 194"/>
                <a:gd name="T5" fmla="*/ 0 h 137"/>
                <a:gd name="T6" fmla="*/ 0 w 194"/>
                <a:gd name="T7" fmla="*/ 2 h 137"/>
                <a:gd name="T8" fmla="*/ 0 w 194"/>
                <a:gd name="T9" fmla="*/ 4 h 137"/>
                <a:gd name="T10" fmla="*/ 25 w 194"/>
                <a:gd name="T11" fmla="*/ 137 h 137"/>
                <a:gd name="T12" fmla="*/ 32 w 194"/>
                <a:gd name="T13" fmla="*/ 136 h 137"/>
                <a:gd name="T14" fmla="*/ 14 w 194"/>
                <a:gd name="T15" fmla="*/ 42 h 137"/>
                <a:gd name="T16" fmla="*/ 180 w 194"/>
                <a:gd name="T17" fmla="*/ 42 h 137"/>
                <a:gd name="T18" fmla="*/ 161 w 194"/>
                <a:gd name="T19" fmla="*/ 136 h 137"/>
                <a:gd name="T20" fmla="*/ 168 w 194"/>
                <a:gd name="T21" fmla="*/ 137 h 137"/>
                <a:gd name="T22" fmla="*/ 194 w 194"/>
                <a:gd name="T23" fmla="*/ 4 h 137"/>
                <a:gd name="T24" fmla="*/ 194 w 194"/>
                <a:gd name="T25" fmla="*/ 2 h 137"/>
                <a:gd name="T26" fmla="*/ 183 w 194"/>
                <a:gd name="T27" fmla="*/ 7 h 137"/>
                <a:gd name="T28" fmla="*/ 159 w 194"/>
                <a:gd name="T29" fmla="*/ 33 h 137"/>
                <a:gd name="T30" fmla="*/ 135 w 194"/>
                <a:gd name="T31" fmla="*/ 7 h 137"/>
                <a:gd name="T32" fmla="*/ 183 w 194"/>
                <a:gd name="T33" fmla="*/ 7 h 137"/>
                <a:gd name="T34" fmla="*/ 185 w 194"/>
                <a:gd name="T35" fmla="*/ 15 h 137"/>
                <a:gd name="T36" fmla="*/ 181 w 194"/>
                <a:gd name="T37" fmla="*/ 35 h 137"/>
                <a:gd name="T38" fmla="*/ 167 w 194"/>
                <a:gd name="T39" fmla="*/ 35 h 137"/>
                <a:gd name="T40" fmla="*/ 185 w 194"/>
                <a:gd name="T41" fmla="*/ 15 h 137"/>
                <a:gd name="T42" fmla="*/ 105 w 194"/>
                <a:gd name="T43" fmla="*/ 35 h 137"/>
                <a:gd name="T44" fmla="*/ 128 w 194"/>
                <a:gd name="T45" fmla="*/ 9 h 137"/>
                <a:gd name="T46" fmla="*/ 151 w 194"/>
                <a:gd name="T47" fmla="*/ 35 h 137"/>
                <a:gd name="T48" fmla="*/ 105 w 194"/>
                <a:gd name="T49" fmla="*/ 35 h 137"/>
                <a:gd name="T50" fmla="*/ 121 w 194"/>
                <a:gd name="T51" fmla="*/ 7 h 137"/>
                <a:gd name="T52" fmla="*/ 97 w 194"/>
                <a:gd name="T53" fmla="*/ 33 h 137"/>
                <a:gd name="T54" fmla="*/ 73 w 194"/>
                <a:gd name="T55" fmla="*/ 7 h 137"/>
                <a:gd name="T56" fmla="*/ 121 w 194"/>
                <a:gd name="T57" fmla="*/ 7 h 137"/>
                <a:gd name="T58" fmla="*/ 43 w 194"/>
                <a:gd name="T59" fmla="*/ 35 h 137"/>
                <a:gd name="T60" fmla="*/ 66 w 194"/>
                <a:gd name="T61" fmla="*/ 9 h 137"/>
                <a:gd name="T62" fmla="*/ 89 w 194"/>
                <a:gd name="T63" fmla="*/ 35 h 137"/>
                <a:gd name="T64" fmla="*/ 43 w 194"/>
                <a:gd name="T65" fmla="*/ 35 h 137"/>
                <a:gd name="T66" fmla="*/ 27 w 194"/>
                <a:gd name="T67" fmla="*/ 35 h 137"/>
                <a:gd name="T68" fmla="*/ 13 w 194"/>
                <a:gd name="T69" fmla="*/ 35 h 137"/>
                <a:gd name="T70" fmla="*/ 9 w 194"/>
                <a:gd name="T71" fmla="*/ 15 h 137"/>
                <a:gd name="T72" fmla="*/ 27 w 194"/>
                <a:gd name="T73" fmla="*/ 35 h 137"/>
                <a:gd name="T74" fmla="*/ 59 w 194"/>
                <a:gd name="T75" fmla="*/ 7 h 137"/>
                <a:gd name="T76" fmla="*/ 35 w 194"/>
                <a:gd name="T77" fmla="*/ 33 h 137"/>
                <a:gd name="T78" fmla="*/ 11 w 194"/>
                <a:gd name="T79" fmla="*/ 7 h 137"/>
                <a:gd name="T80" fmla="*/ 59 w 194"/>
                <a:gd name="T81"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137">
                  <a:moveTo>
                    <a:pt x="194" y="2"/>
                  </a:moveTo>
                  <a:cubicBezTo>
                    <a:pt x="193" y="1"/>
                    <a:pt x="192" y="0"/>
                    <a:pt x="191" y="0"/>
                  </a:cubicBezTo>
                  <a:cubicBezTo>
                    <a:pt x="3" y="0"/>
                    <a:pt x="3" y="0"/>
                    <a:pt x="3" y="0"/>
                  </a:cubicBezTo>
                  <a:cubicBezTo>
                    <a:pt x="2" y="0"/>
                    <a:pt x="1" y="1"/>
                    <a:pt x="0" y="2"/>
                  </a:cubicBezTo>
                  <a:cubicBezTo>
                    <a:pt x="0" y="3"/>
                    <a:pt x="0" y="3"/>
                    <a:pt x="0" y="4"/>
                  </a:cubicBezTo>
                  <a:cubicBezTo>
                    <a:pt x="25" y="137"/>
                    <a:pt x="25" y="137"/>
                    <a:pt x="25" y="137"/>
                  </a:cubicBezTo>
                  <a:cubicBezTo>
                    <a:pt x="32" y="136"/>
                    <a:pt x="32" y="136"/>
                    <a:pt x="32" y="136"/>
                  </a:cubicBezTo>
                  <a:cubicBezTo>
                    <a:pt x="14" y="42"/>
                    <a:pt x="14" y="42"/>
                    <a:pt x="14" y="42"/>
                  </a:cubicBezTo>
                  <a:cubicBezTo>
                    <a:pt x="180" y="42"/>
                    <a:pt x="180" y="42"/>
                    <a:pt x="180" y="42"/>
                  </a:cubicBezTo>
                  <a:cubicBezTo>
                    <a:pt x="161" y="136"/>
                    <a:pt x="161" y="136"/>
                    <a:pt x="161" y="136"/>
                  </a:cubicBezTo>
                  <a:cubicBezTo>
                    <a:pt x="168" y="137"/>
                    <a:pt x="168" y="137"/>
                    <a:pt x="168" y="137"/>
                  </a:cubicBezTo>
                  <a:cubicBezTo>
                    <a:pt x="194" y="4"/>
                    <a:pt x="194" y="4"/>
                    <a:pt x="194" y="4"/>
                  </a:cubicBezTo>
                  <a:cubicBezTo>
                    <a:pt x="194" y="3"/>
                    <a:pt x="194" y="3"/>
                    <a:pt x="194" y="2"/>
                  </a:cubicBezTo>
                  <a:close/>
                  <a:moveTo>
                    <a:pt x="183" y="7"/>
                  </a:moveTo>
                  <a:cubicBezTo>
                    <a:pt x="159" y="33"/>
                    <a:pt x="159" y="33"/>
                    <a:pt x="159" y="33"/>
                  </a:cubicBezTo>
                  <a:cubicBezTo>
                    <a:pt x="135" y="7"/>
                    <a:pt x="135" y="7"/>
                    <a:pt x="135" y="7"/>
                  </a:cubicBezTo>
                  <a:lnTo>
                    <a:pt x="183" y="7"/>
                  </a:lnTo>
                  <a:close/>
                  <a:moveTo>
                    <a:pt x="185" y="15"/>
                  </a:moveTo>
                  <a:cubicBezTo>
                    <a:pt x="181" y="35"/>
                    <a:pt x="181" y="35"/>
                    <a:pt x="181" y="35"/>
                  </a:cubicBezTo>
                  <a:cubicBezTo>
                    <a:pt x="167" y="35"/>
                    <a:pt x="167" y="35"/>
                    <a:pt x="167" y="35"/>
                  </a:cubicBezTo>
                  <a:lnTo>
                    <a:pt x="185" y="15"/>
                  </a:lnTo>
                  <a:close/>
                  <a:moveTo>
                    <a:pt x="105" y="35"/>
                  </a:moveTo>
                  <a:cubicBezTo>
                    <a:pt x="128" y="9"/>
                    <a:pt x="128" y="9"/>
                    <a:pt x="128" y="9"/>
                  </a:cubicBezTo>
                  <a:cubicBezTo>
                    <a:pt x="151" y="35"/>
                    <a:pt x="151" y="35"/>
                    <a:pt x="151" y="35"/>
                  </a:cubicBezTo>
                  <a:lnTo>
                    <a:pt x="105" y="35"/>
                  </a:lnTo>
                  <a:close/>
                  <a:moveTo>
                    <a:pt x="121" y="7"/>
                  </a:moveTo>
                  <a:cubicBezTo>
                    <a:pt x="97" y="33"/>
                    <a:pt x="97" y="33"/>
                    <a:pt x="97" y="33"/>
                  </a:cubicBezTo>
                  <a:cubicBezTo>
                    <a:pt x="73" y="7"/>
                    <a:pt x="73" y="7"/>
                    <a:pt x="73" y="7"/>
                  </a:cubicBezTo>
                  <a:lnTo>
                    <a:pt x="121" y="7"/>
                  </a:lnTo>
                  <a:close/>
                  <a:moveTo>
                    <a:pt x="43" y="35"/>
                  </a:moveTo>
                  <a:cubicBezTo>
                    <a:pt x="66" y="9"/>
                    <a:pt x="66" y="9"/>
                    <a:pt x="66" y="9"/>
                  </a:cubicBezTo>
                  <a:cubicBezTo>
                    <a:pt x="89" y="35"/>
                    <a:pt x="89" y="35"/>
                    <a:pt x="89" y="35"/>
                  </a:cubicBezTo>
                  <a:lnTo>
                    <a:pt x="43" y="35"/>
                  </a:lnTo>
                  <a:close/>
                  <a:moveTo>
                    <a:pt x="27" y="35"/>
                  </a:moveTo>
                  <a:cubicBezTo>
                    <a:pt x="13" y="35"/>
                    <a:pt x="13" y="35"/>
                    <a:pt x="13" y="35"/>
                  </a:cubicBezTo>
                  <a:cubicBezTo>
                    <a:pt x="9" y="15"/>
                    <a:pt x="9" y="15"/>
                    <a:pt x="9" y="15"/>
                  </a:cubicBezTo>
                  <a:lnTo>
                    <a:pt x="27" y="35"/>
                  </a:lnTo>
                  <a:close/>
                  <a:moveTo>
                    <a:pt x="59" y="7"/>
                  </a:moveTo>
                  <a:cubicBezTo>
                    <a:pt x="35" y="33"/>
                    <a:pt x="35" y="33"/>
                    <a:pt x="35" y="33"/>
                  </a:cubicBezTo>
                  <a:cubicBezTo>
                    <a:pt x="11" y="7"/>
                    <a:pt x="11" y="7"/>
                    <a:pt x="11" y="7"/>
                  </a:cubicBezTo>
                  <a:lnTo>
                    <a:pt x="59"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7" name="íṥlïḋè"/>
            <p:cNvSpPr/>
            <p:nvPr/>
          </p:nvSpPr>
          <p:spPr bwMode="auto">
            <a:xfrm>
              <a:off x="11206661" y="2757747"/>
              <a:ext cx="231266" cy="156898"/>
            </a:xfrm>
            <a:custGeom>
              <a:avLst/>
              <a:gdLst>
                <a:gd name="T0" fmla="*/ 0 w 142"/>
                <a:gd name="T1" fmla="*/ 0 h 97"/>
                <a:gd name="T2" fmla="*/ 14 w 142"/>
                <a:gd name="T3" fmla="*/ 93 h 97"/>
                <a:gd name="T4" fmla="*/ 19 w 142"/>
                <a:gd name="T5" fmla="*/ 97 h 97"/>
                <a:gd name="T6" fmla="*/ 123 w 142"/>
                <a:gd name="T7" fmla="*/ 97 h 97"/>
                <a:gd name="T8" fmla="*/ 128 w 142"/>
                <a:gd name="T9" fmla="*/ 93 h 97"/>
                <a:gd name="T10" fmla="*/ 142 w 142"/>
                <a:gd name="T11" fmla="*/ 0 h 97"/>
                <a:gd name="T12" fmla="*/ 0 w 14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42" h="97">
                  <a:moveTo>
                    <a:pt x="0" y="0"/>
                  </a:moveTo>
                  <a:cubicBezTo>
                    <a:pt x="14" y="93"/>
                    <a:pt x="14" y="93"/>
                    <a:pt x="14" y="93"/>
                  </a:cubicBezTo>
                  <a:cubicBezTo>
                    <a:pt x="15" y="95"/>
                    <a:pt x="17" y="97"/>
                    <a:pt x="19" y="97"/>
                  </a:cubicBezTo>
                  <a:cubicBezTo>
                    <a:pt x="123" y="97"/>
                    <a:pt x="123" y="97"/>
                    <a:pt x="123" y="97"/>
                  </a:cubicBezTo>
                  <a:cubicBezTo>
                    <a:pt x="125" y="97"/>
                    <a:pt x="127" y="95"/>
                    <a:pt x="128" y="93"/>
                  </a:cubicBezTo>
                  <a:cubicBezTo>
                    <a:pt x="142" y="0"/>
                    <a:pt x="142" y="0"/>
                    <a:pt x="142" y="0"/>
                  </a:cubicBezTo>
                  <a:lnTo>
                    <a:pt x="0" y="0"/>
                  </a:lnTo>
                  <a:close/>
                </a:path>
              </a:pathLst>
            </a:custGeom>
            <a:solidFill>
              <a:srgbClr val="9E5A4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8" name="íṩlidé"/>
            <p:cNvSpPr/>
            <p:nvPr/>
          </p:nvSpPr>
          <p:spPr bwMode="auto">
            <a:xfrm>
              <a:off x="11322748" y="2757747"/>
              <a:ext cx="115180" cy="156898"/>
            </a:xfrm>
            <a:custGeom>
              <a:avLst/>
              <a:gdLst>
                <a:gd name="T0" fmla="*/ 0 w 71"/>
                <a:gd name="T1" fmla="*/ 0 h 97"/>
                <a:gd name="T2" fmla="*/ 0 w 71"/>
                <a:gd name="T3" fmla="*/ 97 h 97"/>
                <a:gd name="T4" fmla="*/ 52 w 71"/>
                <a:gd name="T5" fmla="*/ 97 h 97"/>
                <a:gd name="T6" fmla="*/ 57 w 71"/>
                <a:gd name="T7" fmla="*/ 93 h 97"/>
                <a:gd name="T8" fmla="*/ 71 w 71"/>
                <a:gd name="T9" fmla="*/ 0 h 97"/>
                <a:gd name="T10" fmla="*/ 0 w 71"/>
                <a:gd name="T11" fmla="*/ 0 h 97"/>
              </a:gdLst>
              <a:ahLst/>
              <a:cxnLst>
                <a:cxn ang="0">
                  <a:pos x="T0" y="T1"/>
                </a:cxn>
                <a:cxn ang="0">
                  <a:pos x="T2" y="T3"/>
                </a:cxn>
                <a:cxn ang="0">
                  <a:pos x="T4" y="T5"/>
                </a:cxn>
                <a:cxn ang="0">
                  <a:pos x="T6" y="T7"/>
                </a:cxn>
                <a:cxn ang="0">
                  <a:pos x="T8" y="T9"/>
                </a:cxn>
                <a:cxn ang="0">
                  <a:pos x="T10" y="T11"/>
                </a:cxn>
              </a:cxnLst>
              <a:rect l="0" t="0" r="r" b="b"/>
              <a:pathLst>
                <a:path w="71" h="97">
                  <a:moveTo>
                    <a:pt x="0" y="0"/>
                  </a:moveTo>
                  <a:cubicBezTo>
                    <a:pt x="0" y="97"/>
                    <a:pt x="0" y="97"/>
                    <a:pt x="0" y="97"/>
                  </a:cubicBezTo>
                  <a:cubicBezTo>
                    <a:pt x="52" y="97"/>
                    <a:pt x="52" y="97"/>
                    <a:pt x="52" y="97"/>
                  </a:cubicBezTo>
                  <a:cubicBezTo>
                    <a:pt x="54" y="97"/>
                    <a:pt x="56" y="95"/>
                    <a:pt x="57" y="93"/>
                  </a:cubicBezTo>
                  <a:cubicBezTo>
                    <a:pt x="71" y="0"/>
                    <a:pt x="71" y="0"/>
                    <a:pt x="71" y="0"/>
                  </a:cubicBezTo>
                  <a:lnTo>
                    <a:pt x="0" y="0"/>
                  </a:lnTo>
                  <a:close/>
                </a:path>
              </a:pathLst>
            </a:custGeom>
            <a:solidFill>
              <a:srgbClr val="954A3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9" name="íśḻîḋe"/>
            <p:cNvSpPr/>
            <p:nvPr/>
          </p:nvSpPr>
          <p:spPr bwMode="auto">
            <a:xfrm>
              <a:off x="11195778" y="2735074"/>
              <a:ext cx="253032" cy="27208"/>
            </a:xfrm>
            <a:custGeom>
              <a:avLst/>
              <a:gdLst>
                <a:gd name="T0" fmla="*/ 147 w 156"/>
                <a:gd name="T1" fmla="*/ 17 h 17"/>
                <a:gd name="T2" fmla="*/ 9 w 156"/>
                <a:gd name="T3" fmla="*/ 17 h 17"/>
                <a:gd name="T4" fmla="*/ 0 w 156"/>
                <a:gd name="T5" fmla="*/ 8 h 17"/>
                <a:gd name="T6" fmla="*/ 0 w 156"/>
                <a:gd name="T7" fmla="*/ 8 h 17"/>
                <a:gd name="T8" fmla="*/ 9 w 156"/>
                <a:gd name="T9" fmla="*/ 0 h 17"/>
                <a:gd name="T10" fmla="*/ 147 w 156"/>
                <a:gd name="T11" fmla="*/ 0 h 17"/>
                <a:gd name="T12" fmla="*/ 156 w 156"/>
                <a:gd name="T13" fmla="*/ 8 h 17"/>
                <a:gd name="T14" fmla="*/ 156 w 156"/>
                <a:gd name="T15" fmla="*/ 8 h 17"/>
                <a:gd name="T16" fmla="*/ 147 w 15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
                  <a:moveTo>
                    <a:pt x="147" y="17"/>
                  </a:moveTo>
                  <a:cubicBezTo>
                    <a:pt x="9" y="17"/>
                    <a:pt x="9" y="17"/>
                    <a:pt x="9" y="17"/>
                  </a:cubicBezTo>
                  <a:cubicBezTo>
                    <a:pt x="4" y="17"/>
                    <a:pt x="0" y="13"/>
                    <a:pt x="0" y="8"/>
                  </a:cubicBezTo>
                  <a:cubicBezTo>
                    <a:pt x="0" y="8"/>
                    <a:pt x="0" y="8"/>
                    <a:pt x="0" y="8"/>
                  </a:cubicBezTo>
                  <a:cubicBezTo>
                    <a:pt x="0" y="4"/>
                    <a:pt x="4" y="0"/>
                    <a:pt x="9" y="0"/>
                  </a:cubicBezTo>
                  <a:cubicBezTo>
                    <a:pt x="147" y="0"/>
                    <a:pt x="147" y="0"/>
                    <a:pt x="147" y="0"/>
                  </a:cubicBezTo>
                  <a:cubicBezTo>
                    <a:pt x="152" y="0"/>
                    <a:pt x="156" y="4"/>
                    <a:pt x="156" y="8"/>
                  </a:cubicBezTo>
                  <a:cubicBezTo>
                    <a:pt x="156" y="8"/>
                    <a:pt x="156" y="8"/>
                    <a:pt x="156" y="8"/>
                  </a:cubicBezTo>
                  <a:cubicBezTo>
                    <a:pt x="156" y="13"/>
                    <a:pt x="152" y="17"/>
                    <a:pt x="147" y="17"/>
                  </a:cubicBezTo>
                  <a:close/>
                </a:path>
              </a:pathLst>
            </a:custGeom>
            <a:solidFill>
              <a:srgbClr val="77392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0" name="íṧḻíḋé"/>
            <p:cNvSpPr/>
            <p:nvPr/>
          </p:nvSpPr>
          <p:spPr bwMode="auto">
            <a:xfrm>
              <a:off x="11368094" y="2735981"/>
              <a:ext cx="45346" cy="67112"/>
            </a:xfrm>
            <a:custGeom>
              <a:avLst/>
              <a:gdLst>
                <a:gd name="T0" fmla="*/ 28 w 28"/>
                <a:gd name="T1" fmla="*/ 28 h 41"/>
                <a:gd name="T2" fmla="*/ 14 w 28"/>
                <a:gd name="T3" fmla="*/ 41 h 41"/>
                <a:gd name="T4" fmla="*/ 0 w 28"/>
                <a:gd name="T5" fmla="*/ 28 h 41"/>
                <a:gd name="T6" fmla="*/ 14 w 28"/>
                <a:gd name="T7" fmla="*/ 0 h 41"/>
                <a:gd name="T8" fmla="*/ 28 w 28"/>
                <a:gd name="T9" fmla="*/ 28 h 41"/>
              </a:gdLst>
              <a:ahLst/>
              <a:cxnLst>
                <a:cxn ang="0">
                  <a:pos x="T0" y="T1"/>
                </a:cxn>
                <a:cxn ang="0">
                  <a:pos x="T2" y="T3"/>
                </a:cxn>
                <a:cxn ang="0">
                  <a:pos x="T4" y="T5"/>
                </a:cxn>
                <a:cxn ang="0">
                  <a:pos x="T6" y="T7"/>
                </a:cxn>
                <a:cxn ang="0">
                  <a:pos x="T8" y="T9"/>
                </a:cxn>
              </a:cxnLst>
              <a:rect l="0" t="0" r="r" b="b"/>
              <a:pathLst>
                <a:path w="28" h="41">
                  <a:moveTo>
                    <a:pt x="28" y="28"/>
                  </a:moveTo>
                  <a:cubicBezTo>
                    <a:pt x="28" y="35"/>
                    <a:pt x="22" y="41"/>
                    <a:pt x="14" y="41"/>
                  </a:cubicBezTo>
                  <a:cubicBezTo>
                    <a:pt x="7" y="41"/>
                    <a:pt x="0" y="35"/>
                    <a:pt x="0" y="28"/>
                  </a:cubicBezTo>
                  <a:cubicBezTo>
                    <a:pt x="0" y="20"/>
                    <a:pt x="14" y="0"/>
                    <a:pt x="14" y="0"/>
                  </a:cubicBezTo>
                  <a:cubicBezTo>
                    <a:pt x="14" y="0"/>
                    <a:pt x="28" y="20"/>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1" name="ïšlîḍè"/>
            <p:cNvSpPr/>
            <p:nvPr/>
          </p:nvSpPr>
          <p:spPr bwMode="auto">
            <a:xfrm>
              <a:off x="11300074" y="2735981"/>
              <a:ext cx="45346" cy="67112"/>
            </a:xfrm>
            <a:custGeom>
              <a:avLst/>
              <a:gdLst>
                <a:gd name="T0" fmla="*/ 28 w 28"/>
                <a:gd name="T1" fmla="*/ 28 h 41"/>
                <a:gd name="T2" fmla="*/ 14 w 28"/>
                <a:gd name="T3" fmla="*/ 41 h 41"/>
                <a:gd name="T4" fmla="*/ 0 w 28"/>
                <a:gd name="T5" fmla="*/ 28 h 41"/>
                <a:gd name="T6" fmla="*/ 14 w 28"/>
                <a:gd name="T7" fmla="*/ 0 h 41"/>
                <a:gd name="T8" fmla="*/ 28 w 28"/>
                <a:gd name="T9" fmla="*/ 28 h 41"/>
              </a:gdLst>
              <a:ahLst/>
              <a:cxnLst>
                <a:cxn ang="0">
                  <a:pos x="T0" y="T1"/>
                </a:cxn>
                <a:cxn ang="0">
                  <a:pos x="T2" y="T3"/>
                </a:cxn>
                <a:cxn ang="0">
                  <a:pos x="T4" y="T5"/>
                </a:cxn>
                <a:cxn ang="0">
                  <a:pos x="T6" y="T7"/>
                </a:cxn>
                <a:cxn ang="0">
                  <a:pos x="T8" y="T9"/>
                </a:cxn>
              </a:cxnLst>
              <a:rect l="0" t="0" r="r" b="b"/>
              <a:pathLst>
                <a:path w="28" h="41">
                  <a:moveTo>
                    <a:pt x="28" y="28"/>
                  </a:moveTo>
                  <a:cubicBezTo>
                    <a:pt x="28" y="35"/>
                    <a:pt x="21" y="41"/>
                    <a:pt x="14" y="41"/>
                  </a:cubicBezTo>
                  <a:cubicBezTo>
                    <a:pt x="6" y="41"/>
                    <a:pt x="0" y="35"/>
                    <a:pt x="0" y="28"/>
                  </a:cubicBezTo>
                  <a:cubicBezTo>
                    <a:pt x="0" y="20"/>
                    <a:pt x="14" y="0"/>
                    <a:pt x="14" y="0"/>
                  </a:cubicBezTo>
                  <a:cubicBezTo>
                    <a:pt x="14" y="0"/>
                    <a:pt x="28" y="20"/>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2" name="îṧḻîḓe"/>
            <p:cNvSpPr/>
            <p:nvPr/>
          </p:nvSpPr>
          <p:spPr bwMode="auto">
            <a:xfrm>
              <a:off x="11231148" y="2735981"/>
              <a:ext cx="44440" cy="67112"/>
            </a:xfrm>
            <a:custGeom>
              <a:avLst/>
              <a:gdLst>
                <a:gd name="T0" fmla="*/ 27 w 27"/>
                <a:gd name="T1" fmla="*/ 28 h 41"/>
                <a:gd name="T2" fmla="*/ 14 w 27"/>
                <a:gd name="T3" fmla="*/ 41 h 41"/>
                <a:gd name="T4" fmla="*/ 0 w 27"/>
                <a:gd name="T5" fmla="*/ 28 h 41"/>
                <a:gd name="T6" fmla="*/ 14 w 27"/>
                <a:gd name="T7" fmla="*/ 0 h 41"/>
                <a:gd name="T8" fmla="*/ 27 w 27"/>
                <a:gd name="T9" fmla="*/ 28 h 41"/>
              </a:gdLst>
              <a:ahLst/>
              <a:cxnLst>
                <a:cxn ang="0">
                  <a:pos x="T0" y="T1"/>
                </a:cxn>
                <a:cxn ang="0">
                  <a:pos x="T2" y="T3"/>
                </a:cxn>
                <a:cxn ang="0">
                  <a:pos x="T4" y="T5"/>
                </a:cxn>
                <a:cxn ang="0">
                  <a:pos x="T6" y="T7"/>
                </a:cxn>
                <a:cxn ang="0">
                  <a:pos x="T8" y="T9"/>
                </a:cxn>
              </a:cxnLst>
              <a:rect l="0" t="0" r="r" b="b"/>
              <a:pathLst>
                <a:path w="27" h="41">
                  <a:moveTo>
                    <a:pt x="27" y="28"/>
                  </a:moveTo>
                  <a:cubicBezTo>
                    <a:pt x="27" y="35"/>
                    <a:pt x="21" y="41"/>
                    <a:pt x="14" y="41"/>
                  </a:cubicBezTo>
                  <a:cubicBezTo>
                    <a:pt x="6" y="41"/>
                    <a:pt x="0" y="35"/>
                    <a:pt x="0" y="28"/>
                  </a:cubicBezTo>
                  <a:cubicBezTo>
                    <a:pt x="0" y="20"/>
                    <a:pt x="14" y="0"/>
                    <a:pt x="14" y="0"/>
                  </a:cubicBezTo>
                  <a:cubicBezTo>
                    <a:pt x="14" y="0"/>
                    <a:pt x="27" y="20"/>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3" name="iŝlïḍé"/>
            <p:cNvSpPr/>
            <p:nvPr/>
          </p:nvSpPr>
          <p:spPr bwMode="auto">
            <a:xfrm>
              <a:off x="11322748" y="2735981"/>
              <a:ext cx="22673" cy="67112"/>
            </a:xfrm>
            <a:custGeom>
              <a:avLst/>
              <a:gdLst>
                <a:gd name="T0" fmla="*/ 0 w 14"/>
                <a:gd name="T1" fmla="*/ 0 h 41"/>
                <a:gd name="T2" fmla="*/ 0 w 14"/>
                <a:gd name="T3" fmla="*/ 41 h 41"/>
                <a:gd name="T4" fmla="*/ 14 w 14"/>
                <a:gd name="T5" fmla="*/ 28 h 41"/>
                <a:gd name="T6" fmla="*/ 0 w 14"/>
                <a:gd name="T7" fmla="*/ 0 h 41"/>
              </a:gdLst>
              <a:ahLst/>
              <a:cxnLst>
                <a:cxn ang="0">
                  <a:pos x="T0" y="T1"/>
                </a:cxn>
                <a:cxn ang="0">
                  <a:pos x="T2" y="T3"/>
                </a:cxn>
                <a:cxn ang="0">
                  <a:pos x="T4" y="T5"/>
                </a:cxn>
                <a:cxn ang="0">
                  <a:pos x="T6" y="T7"/>
                </a:cxn>
              </a:cxnLst>
              <a:rect l="0" t="0" r="r" b="b"/>
              <a:pathLst>
                <a:path w="14" h="41">
                  <a:moveTo>
                    <a:pt x="0" y="0"/>
                  </a:moveTo>
                  <a:cubicBezTo>
                    <a:pt x="0" y="41"/>
                    <a:pt x="0" y="41"/>
                    <a:pt x="0" y="41"/>
                  </a:cubicBezTo>
                  <a:cubicBezTo>
                    <a:pt x="7" y="41"/>
                    <a:pt x="14" y="35"/>
                    <a:pt x="14" y="28"/>
                  </a:cubicBezTo>
                  <a:cubicBezTo>
                    <a:pt x="14"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4" name="isḻidê"/>
            <p:cNvSpPr/>
            <p:nvPr/>
          </p:nvSpPr>
          <p:spPr bwMode="auto">
            <a:xfrm>
              <a:off x="11390767" y="2735981"/>
              <a:ext cx="22673" cy="67112"/>
            </a:xfrm>
            <a:custGeom>
              <a:avLst/>
              <a:gdLst>
                <a:gd name="T0" fmla="*/ 0 w 14"/>
                <a:gd name="T1" fmla="*/ 0 h 41"/>
                <a:gd name="T2" fmla="*/ 0 w 14"/>
                <a:gd name="T3" fmla="*/ 41 h 41"/>
                <a:gd name="T4" fmla="*/ 14 w 14"/>
                <a:gd name="T5" fmla="*/ 28 h 41"/>
                <a:gd name="T6" fmla="*/ 0 w 14"/>
                <a:gd name="T7" fmla="*/ 0 h 41"/>
              </a:gdLst>
              <a:ahLst/>
              <a:cxnLst>
                <a:cxn ang="0">
                  <a:pos x="T0" y="T1"/>
                </a:cxn>
                <a:cxn ang="0">
                  <a:pos x="T2" y="T3"/>
                </a:cxn>
                <a:cxn ang="0">
                  <a:pos x="T4" y="T5"/>
                </a:cxn>
                <a:cxn ang="0">
                  <a:pos x="T6" y="T7"/>
                </a:cxn>
              </a:cxnLst>
              <a:rect l="0" t="0" r="r" b="b"/>
              <a:pathLst>
                <a:path w="14" h="41">
                  <a:moveTo>
                    <a:pt x="0" y="0"/>
                  </a:moveTo>
                  <a:cubicBezTo>
                    <a:pt x="0" y="41"/>
                    <a:pt x="0" y="41"/>
                    <a:pt x="0" y="41"/>
                  </a:cubicBezTo>
                  <a:cubicBezTo>
                    <a:pt x="8" y="41"/>
                    <a:pt x="14" y="35"/>
                    <a:pt x="14" y="28"/>
                  </a:cubicBezTo>
                  <a:cubicBezTo>
                    <a:pt x="14"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5" name="iṩļíḋe"/>
            <p:cNvSpPr/>
            <p:nvPr/>
          </p:nvSpPr>
          <p:spPr bwMode="auto">
            <a:xfrm>
              <a:off x="11253822" y="2735981"/>
              <a:ext cx="21766" cy="67112"/>
            </a:xfrm>
            <a:custGeom>
              <a:avLst/>
              <a:gdLst>
                <a:gd name="T0" fmla="*/ 0 w 13"/>
                <a:gd name="T1" fmla="*/ 0 h 41"/>
                <a:gd name="T2" fmla="*/ 0 w 13"/>
                <a:gd name="T3" fmla="*/ 41 h 41"/>
                <a:gd name="T4" fmla="*/ 13 w 13"/>
                <a:gd name="T5" fmla="*/ 28 h 41"/>
                <a:gd name="T6" fmla="*/ 0 w 13"/>
                <a:gd name="T7" fmla="*/ 0 h 41"/>
              </a:gdLst>
              <a:ahLst/>
              <a:cxnLst>
                <a:cxn ang="0">
                  <a:pos x="T0" y="T1"/>
                </a:cxn>
                <a:cxn ang="0">
                  <a:pos x="T2" y="T3"/>
                </a:cxn>
                <a:cxn ang="0">
                  <a:pos x="T4" y="T5"/>
                </a:cxn>
                <a:cxn ang="0">
                  <a:pos x="T6" y="T7"/>
                </a:cxn>
              </a:cxnLst>
              <a:rect l="0" t="0" r="r" b="b"/>
              <a:pathLst>
                <a:path w="13" h="41">
                  <a:moveTo>
                    <a:pt x="0" y="0"/>
                  </a:moveTo>
                  <a:cubicBezTo>
                    <a:pt x="0" y="41"/>
                    <a:pt x="0" y="41"/>
                    <a:pt x="0" y="41"/>
                  </a:cubicBezTo>
                  <a:cubicBezTo>
                    <a:pt x="7" y="41"/>
                    <a:pt x="13" y="35"/>
                    <a:pt x="13" y="28"/>
                  </a:cubicBezTo>
                  <a:cubicBezTo>
                    <a:pt x="13"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6" name="iSlïďè"/>
            <p:cNvSpPr/>
            <p:nvPr/>
          </p:nvSpPr>
          <p:spPr bwMode="auto">
            <a:xfrm>
              <a:off x="11382605" y="2726912"/>
              <a:ext cx="18138"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7" name="iŝḻïḑè"/>
            <p:cNvSpPr/>
            <p:nvPr/>
          </p:nvSpPr>
          <p:spPr bwMode="auto">
            <a:xfrm>
              <a:off x="11312771" y="2726912"/>
              <a:ext cx="19046"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8" name="ïṣľîḍè"/>
            <p:cNvSpPr/>
            <p:nvPr/>
          </p:nvSpPr>
          <p:spPr bwMode="auto">
            <a:xfrm>
              <a:off x="11244752" y="2726912"/>
              <a:ext cx="17232"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9" name="ïṡľiḋe"/>
            <p:cNvSpPr/>
            <p:nvPr/>
          </p:nvSpPr>
          <p:spPr bwMode="auto">
            <a:xfrm>
              <a:off x="11218451" y="2827580"/>
              <a:ext cx="207686" cy="27208"/>
            </a:xfrm>
            <a:custGeom>
              <a:avLst/>
              <a:gdLst>
                <a:gd name="T0" fmla="*/ 226 w 229"/>
                <a:gd name="T1" fmla="*/ 30 h 30"/>
                <a:gd name="T2" fmla="*/ 229 w 229"/>
                <a:gd name="T3" fmla="*/ 0 h 30"/>
                <a:gd name="T4" fmla="*/ 0 w 229"/>
                <a:gd name="T5" fmla="*/ 0 h 30"/>
                <a:gd name="T6" fmla="*/ 4 w 229"/>
                <a:gd name="T7" fmla="*/ 30 h 30"/>
                <a:gd name="T8" fmla="*/ 226 w 229"/>
                <a:gd name="T9" fmla="*/ 30 h 30"/>
              </a:gdLst>
              <a:ahLst/>
              <a:cxnLst>
                <a:cxn ang="0">
                  <a:pos x="T0" y="T1"/>
                </a:cxn>
                <a:cxn ang="0">
                  <a:pos x="T2" y="T3"/>
                </a:cxn>
                <a:cxn ang="0">
                  <a:pos x="T4" y="T5"/>
                </a:cxn>
                <a:cxn ang="0">
                  <a:pos x="T6" y="T7"/>
                </a:cxn>
                <a:cxn ang="0">
                  <a:pos x="T8" y="T9"/>
                </a:cxn>
              </a:cxnLst>
              <a:rect l="0" t="0" r="r" b="b"/>
              <a:pathLst>
                <a:path w="229" h="30">
                  <a:moveTo>
                    <a:pt x="226" y="30"/>
                  </a:moveTo>
                  <a:lnTo>
                    <a:pt x="229" y="0"/>
                  </a:lnTo>
                  <a:lnTo>
                    <a:pt x="0" y="0"/>
                  </a:lnTo>
                  <a:lnTo>
                    <a:pt x="4" y="30"/>
                  </a:lnTo>
                  <a:lnTo>
                    <a:pt x="226" y="30"/>
                  </a:lnTo>
                  <a:close/>
                </a:path>
              </a:pathLst>
            </a:custGeom>
            <a:solidFill>
              <a:srgbClr val="5B97F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0" name="îŝḷíḍê"/>
            <p:cNvSpPr/>
            <p:nvPr/>
          </p:nvSpPr>
          <p:spPr bwMode="auto">
            <a:xfrm>
              <a:off x="11322748" y="2827580"/>
              <a:ext cx="103389" cy="27208"/>
            </a:xfrm>
            <a:custGeom>
              <a:avLst/>
              <a:gdLst>
                <a:gd name="T0" fmla="*/ 0 w 114"/>
                <a:gd name="T1" fmla="*/ 30 h 30"/>
                <a:gd name="T2" fmla="*/ 111 w 114"/>
                <a:gd name="T3" fmla="*/ 30 h 30"/>
                <a:gd name="T4" fmla="*/ 114 w 114"/>
                <a:gd name="T5" fmla="*/ 0 h 30"/>
                <a:gd name="T6" fmla="*/ 0 w 114"/>
                <a:gd name="T7" fmla="*/ 0 h 30"/>
                <a:gd name="T8" fmla="*/ 0 w 114"/>
                <a:gd name="T9" fmla="*/ 30 h 30"/>
              </a:gdLst>
              <a:ahLst/>
              <a:cxnLst>
                <a:cxn ang="0">
                  <a:pos x="T0" y="T1"/>
                </a:cxn>
                <a:cxn ang="0">
                  <a:pos x="T2" y="T3"/>
                </a:cxn>
                <a:cxn ang="0">
                  <a:pos x="T4" y="T5"/>
                </a:cxn>
                <a:cxn ang="0">
                  <a:pos x="T6" y="T7"/>
                </a:cxn>
                <a:cxn ang="0">
                  <a:pos x="T8" y="T9"/>
                </a:cxn>
              </a:cxnLst>
              <a:rect l="0" t="0" r="r" b="b"/>
              <a:pathLst>
                <a:path w="114" h="30">
                  <a:moveTo>
                    <a:pt x="0" y="30"/>
                  </a:moveTo>
                  <a:lnTo>
                    <a:pt x="111" y="30"/>
                  </a:lnTo>
                  <a:lnTo>
                    <a:pt x="114" y="0"/>
                  </a:lnTo>
                  <a:lnTo>
                    <a:pt x="0" y="0"/>
                  </a:lnTo>
                  <a:lnTo>
                    <a:pt x="0" y="30"/>
                  </a:lnTo>
                  <a:close/>
                </a:path>
              </a:pathLst>
            </a:custGeom>
            <a:solidFill>
              <a:srgbClr val="1C66F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1" name="ïśļîḑê"/>
            <p:cNvSpPr/>
            <p:nvPr/>
          </p:nvSpPr>
          <p:spPr bwMode="auto">
            <a:xfrm>
              <a:off x="11222079" y="2854788"/>
              <a:ext cx="201337" cy="11790"/>
            </a:xfrm>
            <a:custGeom>
              <a:avLst/>
              <a:gdLst>
                <a:gd name="T0" fmla="*/ 222 w 222"/>
                <a:gd name="T1" fmla="*/ 0 h 13"/>
                <a:gd name="T2" fmla="*/ 0 w 222"/>
                <a:gd name="T3" fmla="*/ 0 h 13"/>
                <a:gd name="T4" fmla="*/ 1 w 222"/>
                <a:gd name="T5" fmla="*/ 13 h 13"/>
                <a:gd name="T6" fmla="*/ 220 w 222"/>
                <a:gd name="T7" fmla="*/ 13 h 13"/>
                <a:gd name="T8" fmla="*/ 222 w 222"/>
                <a:gd name="T9" fmla="*/ 0 h 13"/>
              </a:gdLst>
              <a:ahLst/>
              <a:cxnLst>
                <a:cxn ang="0">
                  <a:pos x="T0" y="T1"/>
                </a:cxn>
                <a:cxn ang="0">
                  <a:pos x="T2" y="T3"/>
                </a:cxn>
                <a:cxn ang="0">
                  <a:pos x="T4" y="T5"/>
                </a:cxn>
                <a:cxn ang="0">
                  <a:pos x="T6" y="T7"/>
                </a:cxn>
                <a:cxn ang="0">
                  <a:pos x="T8" y="T9"/>
                </a:cxn>
              </a:cxnLst>
              <a:rect l="0" t="0" r="r" b="b"/>
              <a:pathLst>
                <a:path w="222" h="13">
                  <a:moveTo>
                    <a:pt x="222" y="0"/>
                  </a:moveTo>
                  <a:lnTo>
                    <a:pt x="0" y="0"/>
                  </a:lnTo>
                  <a:lnTo>
                    <a:pt x="1" y="13"/>
                  </a:lnTo>
                  <a:lnTo>
                    <a:pt x="220" y="13"/>
                  </a:lnTo>
                  <a:lnTo>
                    <a:pt x="222" y="0"/>
                  </a:lnTo>
                  <a:close/>
                </a:path>
              </a:pathLst>
            </a:custGeom>
            <a:solidFill>
              <a:srgbClr val="93B5F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2" name="ïṡḷïḓé"/>
            <p:cNvSpPr/>
            <p:nvPr/>
          </p:nvSpPr>
          <p:spPr bwMode="auto">
            <a:xfrm>
              <a:off x="11322748" y="2854788"/>
              <a:ext cx="100669" cy="11790"/>
            </a:xfrm>
            <a:custGeom>
              <a:avLst/>
              <a:gdLst>
                <a:gd name="T0" fmla="*/ 0 w 111"/>
                <a:gd name="T1" fmla="*/ 13 h 13"/>
                <a:gd name="T2" fmla="*/ 109 w 111"/>
                <a:gd name="T3" fmla="*/ 13 h 13"/>
                <a:gd name="T4" fmla="*/ 111 w 111"/>
                <a:gd name="T5" fmla="*/ 0 h 13"/>
                <a:gd name="T6" fmla="*/ 0 w 111"/>
                <a:gd name="T7" fmla="*/ 0 h 13"/>
                <a:gd name="T8" fmla="*/ 0 w 111"/>
                <a:gd name="T9" fmla="*/ 13 h 13"/>
              </a:gdLst>
              <a:ahLst/>
              <a:cxnLst>
                <a:cxn ang="0">
                  <a:pos x="T0" y="T1"/>
                </a:cxn>
                <a:cxn ang="0">
                  <a:pos x="T2" y="T3"/>
                </a:cxn>
                <a:cxn ang="0">
                  <a:pos x="T4" y="T5"/>
                </a:cxn>
                <a:cxn ang="0">
                  <a:pos x="T6" y="T7"/>
                </a:cxn>
                <a:cxn ang="0">
                  <a:pos x="T8" y="T9"/>
                </a:cxn>
              </a:cxnLst>
              <a:rect l="0" t="0" r="r" b="b"/>
              <a:pathLst>
                <a:path w="111" h="13">
                  <a:moveTo>
                    <a:pt x="0" y="13"/>
                  </a:moveTo>
                  <a:lnTo>
                    <a:pt x="109" y="13"/>
                  </a:lnTo>
                  <a:lnTo>
                    <a:pt x="111" y="0"/>
                  </a:lnTo>
                  <a:lnTo>
                    <a:pt x="0" y="0"/>
                  </a:lnTo>
                  <a:lnTo>
                    <a:pt x="0" y="13"/>
                  </a:lnTo>
                  <a:close/>
                </a:path>
              </a:pathLst>
            </a:custGeom>
            <a:solidFill>
              <a:srgbClr val="5B97F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3" name="î$ļíḍè"/>
            <p:cNvSpPr/>
            <p:nvPr/>
          </p:nvSpPr>
          <p:spPr bwMode="auto">
            <a:xfrm>
              <a:off x="11164943" y="1761036"/>
              <a:ext cx="314703" cy="736423"/>
            </a:xfrm>
            <a:custGeom>
              <a:avLst/>
              <a:gdLst>
                <a:gd name="T0" fmla="*/ 127 w 194"/>
                <a:gd name="T1" fmla="*/ 3 h 454"/>
                <a:gd name="T2" fmla="*/ 97 w 194"/>
                <a:gd name="T3" fmla="*/ 0 h 454"/>
                <a:gd name="T4" fmla="*/ 67 w 194"/>
                <a:gd name="T5" fmla="*/ 3 h 454"/>
                <a:gd name="T6" fmla="*/ 76 w 194"/>
                <a:gd name="T7" fmla="*/ 454 h 454"/>
                <a:gd name="T8" fmla="*/ 97 w 194"/>
                <a:gd name="T9" fmla="*/ 454 h 454"/>
                <a:gd name="T10" fmla="*/ 97 w 194"/>
                <a:gd name="T11" fmla="*/ 454 h 454"/>
                <a:gd name="T12" fmla="*/ 118 w 194"/>
                <a:gd name="T13" fmla="*/ 454 h 454"/>
                <a:gd name="T14" fmla="*/ 127 w 194"/>
                <a:gd name="T15" fmla="*/ 3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4">
                  <a:moveTo>
                    <a:pt x="127" y="3"/>
                  </a:moveTo>
                  <a:cubicBezTo>
                    <a:pt x="111" y="0"/>
                    <a:pt x="100" y="0"/>
                    <a:pt x="97" y="0"/>
                  </a:cubicBezTo>
                  <a:cubicBezTo>
                    <a:pt x="94" y="0"/>
                    <a:pt x="83" y="0"/>
                    <a:pt x="67" y="3"/>
                  </a:cubicBezTo>
                  <a:cubicBezTo>
                    <a:pt x="45" y="47"/>
                    <a:pt x="0" y="180"/>
                    <a:pt x="76" y="454"/>
                  </a:cubicBezTo>
                  <a:cubicBezTo>
                    <a:pt x="97" y="454"/>
                    <a:pt x="97" y="454"/>
                    <a:pt x="97" y="454"/>
                  </a:cubicBezTo>
                  <a:cubicBezTo>
                    <a:pt x="97" y="454"/>
                    <a:pt x="97" y="454"/>
                    <a:pt x="97" y="454"/>
                  </a:cubicBezTo>
                  <a:cubicBezTo>
                    <a:pt x="118" y="454"/>
                    <a:pt x="118" y="454"/>
                    <a:pt x="118" y="454"/>
                  </a:cubicBezTo>
                  <a:cubicBezTo>
                    <a:pt x="194" y="180"/>
                    <a:pt x="149" y="47"/>
                    <a:pt x="127" y="3"/>
                  </a:cubicBezTo>
                  <a:close/>
                </a:path>
              </a:pathLst>
            </a:custGeom>
            <a:solidFill>
              <a:srgbClr val="93B5F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4" name="íṥ1iḍê"/>
            <p:cNvSpPr/>
            <p:nvPr/>
          </p:nvSpPr>
          <p:spPr bwMode="auto">
            <a:xfrm>
              <a:off x="11392581" y="1789151"/>
              <a:ext cx="326493" cy="708309"/>
            </a:xfrm>
            <a:custGeom>
              <a:avLst/>
              <a:gdLst>
                <a:gd name="T0" fmla="*/ 106 w 201"/>
                <a:gd name="T1" fmla="*/ 30 h 437"/>
                <a:gd name="T2" fmla="*/ 50 w 201"/>
                <a:gd name="T3" fmla="*/ 0 h 437"/>
                <a:gd name="T4" fmla="*/ 0 w 201"/>
                <a:gd name="T5" fmla="*/ 437 h 437"/>
                <a:gd name="T6" fmla="*/ 27 w 201"/>
                <a:gd name="T7" fmla="*/ 437 h 437"/>
                <a:gd name="T8" fmla="*/ 106 w 201"/>
                <a:gd name="T9" fmla="*/ 30 h 437"/>
              </a:gdLst>
              <a:ahLst/>
              <a:cxnLst>
                <a:cxn ang="0">
                  <a:pos x="T0" y="T1"/>
                </a:cxn>
                <a:cxn ang="0">
                  <a:pos x="T2" y="T3"/>
                </a:cxn>
                <a:cxn ang="0">
                  <a:pos x="T4" y="T5"/>
                </a:cxn>
                <a:cxn ang="0">
                  <a:pos x="T6" y="T7"/>
                </a:cxn>
                <a:cxn ang="0">
                  <a:pos x="T8" y="T9"/>
                </a:cxn>
              </a:cxnLst>
              <a:rect l="0" t="0" r="r" b="b"/>
              <a:pathLst>
                <a:path w="201" h="437">
                  <a:moveTo>
                    <a:pt x="106" y="30"/>
                  </a:moveTo>
                  <a:cubicBezTo>
                    <a:pt x="88" y="16"/>
                    <a:pt x="69" y="6"/>
                    <a:pt x="50" y="0"/>
                  </a:cubicBezTo>
                  <a:cubicBezTo>
                    <a:pt x="70" y="72"/>
                    <a:pt x="106" y="259"/>
                    <a:pt x="0" y="437"/>
                  </a:cubicBezTo>
                  <a:cubicBezTo>
                    <a:pt x="27" y="437"/>
                    <a:pt x="27" y="437"/>
                    <a:pt x="27" y="437"/>
                  </a:cubicBezTo>
                  <a:cubicBezTo>
                    <a:pt x="27" y="437"/>
                    <a:pt x="201" y="244"/>
                    <a:pt x="106" y="30"/>
                  </a:cubicBezTo>
                  <a:close/>
                </a:path>
              </a:pathLst>
            </a:custGeom>
            <a:solidFill>
              <a:srgbClr val="5B97F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5" name="ïšḷide"/>
            <p:cNvSpPr/>
            <p:nvPr/>
          </p:nvSpPr>
          <p:spPr bwMode="auto">
            <a:xfrm>
              <a:off x="10927329" y="1789151"/>
              <a:ext cx="325586" cy="708309"/>
            </a:xfrm>
            <a:custGeom>
              <a:avLst/>
              <a:gdLst>
                <a:gd name="T0" fmla="*/ 95 w 200"/>
                <a:gd name="T1" fmla="*/ 30 h 437"/>
                <a:gd name="T2" fmla="*/ 150 w 200"/>
                <a:gd name="T3" fmla="*/ 0 h 437"/>
                <a:gd name="T4" fmla="*/ 200 w 200"/>
                <a:gd name="T5" fmla="*/ 437 h 437"/>
                <a:gd name="T6" fmla="*/ 173 w 200"/>
                <a:gd name="T7" fmla="*/ 437 h 437"/>
                <a:gd name="T8" fmla="*/ 95 w 200"/>
                <a:gd name="T9" fmla="*/ 30 h 437"/>
              </a:gdLst>
              <a:ahLst/>
              <a:cxnLst>
                <a:cxn ang="0">
                  <a:pos x="T0" y="T1"/>
                </a:cxn>
                <a:cxn ang="0">
                  <a:pos x="T2" y="T3"/>
                </a:cxn>
                <a:cxn ang="0">
                  <a:pos x="T4" y="T5"/>
                </a:cxn>
                <a:cxn ang="0">
                  <a:pos x="T6" y="T7"/>
                </a:cxn>
                <a:cxn ang="0">
                  <a:pos x="T8" y="T9"/>
                </a:cxn>
              </a:cxnLst>
              <a:rect l="0" t="0" r="r" b="b"/>
              <a:pathLst>
                <a:path w="200" h="437">
                  <a:moveTo>
                    <a:pt x="95" y="30"/>
                  </a:moveTo>
                  <a:cubicBezTo>
                    <a:pt x="112" y="16"/>
                    <a:pt x="131" y="6"/>
                    <a:pt x="150" y="0"/>
                  </a:cubicBezTo>
                  <a:cubicBezTo>
                    <a:pt x="130" y="72"/>
                    <a:pt x="94" y="259"/>
                    <a:pt x="200" y="437"/>
                  </a:cubicBezTo>
                  <a:cubicBezTo>
                    <a:pt x="173" y="437"/>
                    <a:pt x="173" y="437"/>
                    <a:pt x="173" y="437"/>
                  </a:cubicBezTo>
                  <a:cubicBezTo>
                    <a:pt x="173" y="437"/>
                    <a:pt x="0" y="244"/>
                    <a:pt x="95" y="30"/>
                  </a:cubicBezTo>
                  <a:close/>
                </a:path>
              </a:pathLst>
            </a:custGeom>
            <a:solidFill>
              <a:srgbClr val="93B5F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6" name="îšlïde"/>
            <p:cNvSpPr/>
            <p:nvPr/>
          </p:nvSpPr>
          <p:spPr bwMode="auto">
            <a:xfrm>
              <a:off x="11164943" y="2496553"/>
              <a:ext cx="314703" cy="45346"/>
            </a:xfrm>
            <a:custGeom>
              <a:avLst/>
              <a:gdLst>
                <a:gd name="T0" fmla="*/ 0 w 194"/>
                <a:gd name="T1" fmla="*/ 0 h 28"/>
                <a:gd name="T2" fmla="*/ 194 w 194"/>
                <a:gd name="T3" fmla="*/ 0 h 28"/>
                <a:gd name="T4" fmla="*/ 194 w 194"/>
                <a:gd name="T5" fmla="*/ 0 h 28"/>
                <a:gd name="T6" fmla="*/ 194 w 194"/>
                <a:gd name="T7" fmla="*/ 28 h 28"/>
                <a:gd name="T8" fmla="*/ 194 w 194"/>
                <a:gd name="T9" fmla="*/ 28 h 28"/>
                <a:gd name="T10" fmla="*/ 0 w 194"/>
                <a:gd name="T11" fmla="*/ 28 h 28"/>
                <a:gd name="T12" fmla="*/ 0 w 194"/>
                <a:gd name="T13" fmla="*/ 28 h 28"/>
                <a:gd name="T14" fmla="*/ 0 w 194"/>
                <a:gd name="T15" fmla="*/ 0 h 28"/>
                <a:gd name="T16" fmla="*/ 0 w 19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8">
                  <a:moveTo>
                    <a:pt x="0" y="0"/>
                  </a:moveTo>
                  <a:cubicBezTo>
                    <a:pt x="194" y="0"/>
                    <a:pt x="194" y="0"/>
                    <a:pt x="194" y="0"/>
                  </a:cubicBezTo>
                  <a:cubicBezTo>
                    <a:pt x="194" y="0"/>
                    <a:pt x="194" y="0"/>
                    <a:pt x="194" y="0"/>
                  </a:cubicBezTo>
                  <a:cubicBezTo>
                    <a:pt x="194" y="28"/>
                    <a:pt x="194" y="28"/>
                    <a:pt x="194" y="28"/>
                  </a:cubicBezTo>
                  <a:cubicBezTo>
                    <a:pt x="194" y="28"/>
                    <a:pt x="194" y="28"/>
                    <a:pt x="194" y="28"/>
                  </a:cubicBezTo>
                  <a:cubicBezTo>
                    <a:pt x="0" y="28"/>
                    <a:pt x="0" y="28"/>
                    <a:pt x="0" y="28"/>
                  </a:cubicBezTo>
                  <a:cubicBezTo>
                    <a:pt x="0" y="28"/>
                    <a:pt x="0" y="28"/>
                    <a:pt x="0" y="28"/>
                  </a:cubicBezTo>
                  <a:cubicBezTo>
                    <a:pt x="0" y="0"/>
                    <a:pt x="0" y="0"/>
                    <a:pt x="0" y="0"/>
                  </a:cubicBezTo>
                  <a:cubicBezTo>
                    <a:pt x="0" y="0"/>
                    <a:pt x="0" y="0"/>
                    <a:pt x="0" y="0"/>
                  </a:cubicBezTo>
                  <a:close/>
                </a:path>
              </a:pathLst>
            </a:custGeom>
            <a:solidFill>
              <a:srgbClr val="5B97F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7" name="ïs1îḓe"/>
            <p:cNvSpPr/>
            <p:nvPr/>
          </p:nvSpPr>
          <p:spPr bwMode="auto">
            <a:xfrm>
              <a:off x="11323654" y="2496553"/>
              <a:ext cx="155991" cy="45346"/>
            </a:xfrm>
            <a:custGeom>
              <a:avLst/>
              <a:gdLst>
                <a:gd name="T0" fmla="*/ 96 w 96"/>
                <a:gd name="T1" fmla="*/ 0 h 28"/>
                <a:gd name="T2" fmla="*/ 0 w 96"/>
                <a:gd name="T3" fmla="*/ 0 h 28"/>
                <a:gd name="T4" fmla="*/ 0 w 96"/>
                <a:gd name="T5" fmla="*/ 28 h 28"/>
                <a:gd name="T6" fmla="*/ 96 w 96"/>
                <a:gd name="T7" fmla="*/ 28 h 28"/>
                <a:gd name="T8" fmla="*/ 96 w 96"/>
                <a:gd name="T9" fmla="*/ 28 h 28"/>
                <a:gd name="T10" fmla="*/ 96 w 96"/>
                <a:gd name="T11" fmla="*/ 0 h 28"/>
                <a:gd name="T12" fmla="*/ 96 w 96"/>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96" h="28">
                  <a:moveTo>
                    <a:pt x="96" y="0"/>
                  </a:moveTo>
                  <a:cubicBezTo>
                    <a:pt x="0" y="0"/>
                    <a:pt x="0" y="0"/>
                    <a:pt x="0" y="0"/>
                  </a:cubicBezTo>
                  <a:cubicBezTo>
                    <a:pt x="0" y="28"/>
                    <a:pt x="0" y="28"/>
                    <a:pt x="0" y="28"/>
                  </a:cubicBezTo>
                  <a:cubicBezTo>
                    <a:pt x="96" y="28"/>
                    <a:pt x="96" y="28"/>
                    <a:pt x="96" y="28"/>
                  </a:cubicBezTo>
                  <a:cubicBezTo>
                    <a:pt x="96" y="28"/>
                    <a:pt x="96" y="28"/>
                    <a:pt x="96" y="28"/>
                  </a:cubicBezTo>
                  <a:cubicBezTo>
                    <a:pt x="96" y="0"/>
                    <a:pt x="96" y="0"/>
                    <a:pt x="96" y="0"/>
                  </a:cubicBezTo>
                  <a:cubicBezTo>
                    <a:pt x="96" y="0"/>
                    <a:pt x="96" y="0"/>
                    <a:pt x="96" y="0"/>
                  </a:cubicBezTo>
                  <a:close/>
                </a:path>
              </a:pathLst>
            </a:custGeom>
            <a:solidFill>
              <a:srgbClr val="1C66F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8" name="îSļîḍe"/>
            <p:cNvSpPr/>
            <p:nvPr/>
          </p:nvSpPr>
          <p:spPr bwMode="auto">
            <a:xfrm>
              <a:off x="11322748" y="1761036"/>
              <a:ext cx="156898" cy="736423"/>
            </a:xfrm>
            <a:custGeom>
              <a:avLst/>
              <a:gdLst>
                <a:gd name="T0" fmla="*/ 30 w 97"/>
                <a:gd name="T1" fmla="*/ 3 h 454"/>
                <a:gd name="T2" fmla="*/ 0 w 97"/>
                <a:gd name="T3" fmla="*/ 0 h 454"/>
                <a:gd name="T4" fmla="*/ 0 w 97"/>
                <a:gd name="T5" fmla="*/ 454 h 454"/>
                <a:gd name="T6" fmla="*/ 0 w 97"/>
                <a:gd name="T7" fmla="*/ 454 h 454"/>
                <a:gd name="T8" fmla="*/ 0 w 97"/>
                <a:gd name="T9" fmla="*/ 454 h 454"/>
                <a:gd name="T10" fmla="*/ 21 w 97"/>
                <a:gd name="T11" fmla="*/ 454 h 454"/>
                <a:gd name="T12" fmla="*/ 30 w 97"/>
                <a:gd name="T13" fmla="*/ 3 h 454"/>
              </a:gdLst>
              <a:ahLst/>
              <a:cxnLst>
                <a:cxn ang="0">
                  <a:pos x="T0" y="T1"/>
                </a:cxn>
                <a:cxn ang="0">
                  <a:pos x="T2" y="T3"/>
                </a:cxn>
                <a:cxn ang="0">
                  <a:pos x="T4" y="T5"/>
                </a:cxn>
                <a:cxn ang="0">
                  <a:pos x="T6" y="T7"/>
                </a:cxn>
                <a:cxn ang="0">
                  <a:pos x="T8" y="T9"/>
                </a:cxn>
                <a:cxn ang="0">
                  <a:pos x="T10" y="T11"/>
                </a:cxn>
                <a:cxn ang="0">
                  <a:pos x="T12" y="T13"/>
                </a:cxn>
              </a:cxnLst>
              <a:rect l="0" t="0" r="r" b="b"/>
              <a:pathLst>
                <a:path w="97" h="454">
                  <a:moveTo>
                    <a:pt x="30" y="3"/>
                  </a:moveTo>
                  <a:cubicBezTo>
                    <a:pt x="14" y="0"/>
                    <a:pt x="3" y="0"/>
                    <a:pt x="0" y="0"/>
                  </a:cubicBezTo>
                  <a:cubicBezTo>
                    <a:pt x="0" y="454"/>
                    <a:pt x="0" y="454"/>
                    <a:pt x="0" y="454"/>
                  </a:cubicBezTo>
                  <a:cubicBezTo>
                    <a:pt x="0" y="454"/>
                    <a:pt x="0" y="454"/>
                    <a:pt x="0" y="454"/>
                  </a:cubicBezTo>
                  <a:cubicBezTo>
                    <a:pt x="0" y="454"/>
                    <a:pt x="0" y="454"/>
                    <a:pt x="0" y="454"/>
                  </a:cubicBezTo>
                  <a:cubicBezTo>
                    <a:pt x="21" y="454"/>
                    <a:pt x="21" y="454"/>
                    <a:pt x="21" y="454"/>
                  </a:cubicBezTo>
                  <a:cubicBezTo>
                    <a:pt x="97" y="180"/>
                    <a:pt x="52" y="47"/>
                    <a:pt x="30" y="3"/>
                  </a:cubicBezTo>
                  <a:close/>
                </a:path>
              </a:pathLst>
            </a:custGeom>
            <a:solidFill>
              <a:srgbClr val="5B97F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grpSp>
      <p:sp>
        <p:nvSpPr>
          <p:cNvPr id="32" name="îṣľîḍê"/>
          <p:cNvSpPr/>
          <p:nvPr/>
        </p:nvSpPr>
        <p:spPr bwMode="auto">
          <a:xfrm>
            <a:off x="10596227" y="164821"/>
            <a:ext cx="377967" cy="225161"/>
          </a:xfrm>
          <a:custGeom>
            <a:avLst/>
            <a:gdLst>
              <a:gd name="T0" fmla="*/ 203 w 249"/>
              <a:gd name="T1" fmla="*/ 50 h 142"/>
              <a:gd name="T2" fmla="*/ 180 w 249"/>
              <a:gd name="T3" fmla="*/ 50 h 142"/>
              <a:gd name="T4" fmla="*/ 124 w 249"/>
              <a:gd name="T5" fmla="*/ 0 h 142"/>
              <a:gd name="T6" fmla="*/ 69 w 249"/>
              <a:gd name="T7" fmla="*/ 50 h 142"/>
              <a:gd name="T8" fmla="*/ 46 w 249"/>
              <a:gd name="T9" fmla="*/ 50 h 142"/>
              <a:gd name="T10" fmla="*/ 0 w 249"/>
              <a:gd name="T11" fmla="*/ 96 h 142"/>
              <a:gd name="T12" fmla="*/ 46 w 249"/>
              <a:gd name="T13" fmla="*/ 142 h 142"/>
              <a:gd name="T14" fmla="*/ 203 w 249"/>
              <a:gd name="T15" fmla="*/ 142 h 142"/>
              <a:gd name="T16" fmla="*/ 249 w 249"/>
              <a:gd name="T17" fmla="*/ 96 h 142"/>
              <a:gd name="T18" fmla="*/ 203 w 249"/>
              <a:gd name="T19" fmla="*/ 5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42">
                <a:moveTo>
                  <a:pt x="203" y="50"/>
                </a:moveTo>
                <a:cubicBezTo>
                  <a:pt x="180" y="50"/>
                  <a:pt x="180" y="50"/>
                  <a:pt x="180" y="50"/>
                </a:cubicBezTo>
                <a:cubicBezTo>
                  <a:pt x="177" y="22"/>
                  <a:pt x="153" y="0"/>
                  <a:pt x="124" y="0"/>
                </a:cubicBezTo>
                <a:cubicBezTo>
                  <a:pt x="95" y="0"/>
                  <a:pt x="72" y="22"/>
                  <a:pt x="69" y="50"/>
                </a:cubicBezTo>
                <a:cubicBezTo>
                  <a:pt x="46" y="50"/>
                  <a:pt x="46" y="50"/>
                  <a:pt x="46" y="50"/>
                </a:cubicBezTo>
                <a:cubicBezTo>
                  <a:pt x="21" y="50"/>
                  <a:pt x="0" y="71"/>
                  <a:pt x="0" y="96"/>
                </a:cubicBezTo>
                <a:cubicBezTo>
                  <a:pt x="0" y="121"/>
                  <a:pt x="21" y="142"/>
                  <a:pt x="46" y="142"/>
                </a:cubicBezTo>
                <a:cubicBezTo>
                  <a:pt x="203" y="142"/>
                  <a:pt x="203" y="142"/>
                  <a:pt x="203" y="142"/>
                </a:cubicBezTo>
                <a:cubicBezTo>
                  <a:pt x="228" y="142"/>
                  <a:pt x="249" y="121"/>
                  <a:pt x="249" y="96"/>
                </a:cubicBezTo>
                <a:cubicBezTo>
                  <a:pt x="249" y="71"/>
                  <a:pt x="228" y="50"/>
                  <a:pt x="203"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33" name="íṩľíḋê"/>
          <p:cNvSpPr/>
          <p:nvPr/>
        </p:nvSpPr>
        <p:spPr bwMode="auto">
          <a:xfrm>
            <a:off x="637329" y="609274"/>
            <a:ext cx="635000" cy="284928"/>
          </a:xfrm>
          <a:custGeom>
            <a:avLst/>
            <a:gdLst>
              <a:gd name="T0" fmla="*/ 311 w 366"/>
              <a:gd name="T1" fmla="*/ 75 h 199"/>
              <a:gd name="T2" fmla="*/ 290 w 366"/>
              <a:gd name="T3" fmla="*/ 24 h 199"/>
              <a:gd name="T4" fmla="*/ 242 w 366"/>
              <a:gd name="T5" fmla="*/ 50 h 199"/>
              <a:gd name="T6" fmla="*/ 196 w 366"/>
              <a:gd name="T7" fmla="*/ 1 h 199"/>
              <a:gd name="T8" fmla="*/ 145 w 366"/>
              <a:gd name="T9" fmla="*/ 44 h 199"/>
              <a:gd name="T10" fmla="*/ 90 w 366"/>
              <a:gd name="T11" fmla="*/ 12 h 199"/>
              <a:gd name="T12" fmla="*/ 33 w 366"/>
              <a:gd name="T13" fmla="*/ 29 h 199"/>
              <a:gd name="T14" fmla="*/ 51 w 366"/>
              <a:gd name="T15" fmla="*/ 79 h 199"/>
              <a:gd name="T16" fmla="*/ 13 w 366"/>
              <a:gd name="T17" fmla="*/ 140 h 199"/>
              <a:gd name="T18" fmla="*/ 85 w 366"/>
              <a:gd name="T19" fmla="*/ 145 h 199"/>
              <a:gd name="T20" fmla="*/ 143 w 366"/>
              <a:gd name="T21" fmla="*/ 199 h 199"/>
              <a:gd name="T22" fmla="*/ 203 w 366"/>
              <a:gd name="T23" fmla="*/ 148 h 199"/>
              <a:gd name="T24" fmla="*/ 247 w 366"/>
              <a:gd name="T25" fmla="*/ 178 h 199"/>
              <a:gd name="T26" fmla="*/ 299 w 366"/>
              <a:gd name="T27" fmla="*/ 177 h 199"/>
              <a:gd name="T28" fmla="*/ 316 w 366"/>
              <a:gd name="T29" fmla="*/ 132 h 199"/>
              <a:gd name="T30" fmla="*/ 352 w 366"/>
              <a:gd name="T31" fmla="*/ 118 h 199"/>
              <a:gd name="T32" fmla="*/ 359 w 366"/>
              <a:gd name="T33" fmla="*/ 82 h 199"/>
              <a:gd name="T34" fmla="*/ 311 w 366"/>
              <a:gd name="T35" fmla="*/ 7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99">
                <a:moveTo>
                  <a:pt x="311" y="75"/>
                </a:moveTo>
                <a:cubicBezTo>
                  <a:pt x="320" y="57"/>
                  <a:pt x="310" y="31"/>
                  <a:pt x="290" y="24"/>
                </a:cubicBezTo>
                <a:cubicBezTo>
                  <a:pt x="271" y="17"/>
                  <a:pt x="247" y="30"/>
                  <a:pt x="242" y="50"/>
                </a:cubicBezTo>
                <a:cubicBezTo>
                  <a:pt x="242" y="26"/>
                  <a:pt x="221" y="3"/>
                  <a:pt x="196" y="1"/>
                </a:cubicBezTo>
                <a:cubicBezTo>
                  <a:pt x="172" y="0"/>
                  <a:pt x="148" y="19"/>
                  <a:pt x="145" y="44"/>
                </a:cubicBezTo>
                <a:cubicBezTo>
                  <a:pt x="128" y="31"/>
                  <a:pt x="111" y="17"/>
                  <a:pt x="90" y="12"/>
                </a:cubicBezTo>
                <a:cubicBezTo>
                  <a:pt x="70" y="7"/>
                  <a:pt x="45" y="12"/>
                  <a:pt x="33" y="29"/>
                </a:cubicBezTo>
                <a:cubicBezTo>
                  <a:pt x="21" y="46"/>
                  <a:pt x="30" y="76"/>
                  <a:pt x="51" y="79"/>
                </a:cubicBezTo>
                <a:cubicBezTo>
                  <a:pt x="22" y="78"/>
                  <a:pt x="0" y="114"/>
                  <a:pt x="13" y="140"/>
                </a:cubicBezTo>
                <a:cubicBezTo>
                  <a:pt x="26" y="166"/>
                  <a:pt x="68" y="169"/>
                  <a:pt x="85" y="145"/>
                </a:cubicBezTo>
                <a:cubicBezTo>
                  <a:pt x="87" y="174"/>
                  <a:pt x="114" y="198"/>
                  <a:pt x="143" y="199"/>
                </a:cubicBezTo>
                <a:cubicBezTo>
                  <a:pt x="172" y="199"/>
                  <a:pt x="199" y="176"/>
                  <a:pt x="203" y="148"/>
                </a:cubicBezTo>
                <a:cubicBezTo>
                  <a:pt x="217" y="159"/>
                  <a:pt x="231" y="171"/>
                  <a:pt x="247" y="178"/>
                </a:cubicBezTo>
                <a:cubicBezTo>
                  <a:pt x="264" y="185"/>
                  <a:pt x="284" y="186"/>
                  <a:pt x="299" y="177"/>
                </a:cubicBezTo>
                <a:cubicBezTo>
                  <a:pt x="315" y="169"/>
                  <a:pt x="324" y="148"/>
                  <a:pt x="316" y="132"/>
                </a:cubicBezTo>
                <a:cubicBezTo>
                  <a:pt x="329" y="130"/>
                  <a:pt x="343" y="127"/>
                  <a:pt x="352" y="118"/>
                </a:cubicBezTo>
                <a:cubicBezTo>
                  <a:pt x="362" y="109"/>
                  <a:pt x="366" y="93"/>
                  <a:pt x="359" y="82"/>
                </a:cubicBezTo>
                <a:cubicBezTo>
                  <a:pt x="352" y="71"/>
                  <a:pt x="334" y="62"/>
                  <a:pt x="311" y="7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zihun7hao-wennuantongzhiti"/>
              <a:cs typeface="+mn-cs"/>
            </a:endParaRPr>
          </a:p>
        </p:txBody>
      </p:sp>
      <p:sp>
        <p:nvSpPr>
          <p:cNvPr id="34" name="íşļîďe"/>
          <p:cNvSpPr/>
          <p:nvPr/>
        </p:nvSpPr>
        <p:spPr bwMode="auto">
          <a:xfrm>
            <a:off x="10974194" y="433706"/>
            <a:ext cx="838728" cy="321470"/>
          </a:xfrm>
          <a:custGeom>
            <a:avLst/>
            <a:gdLst>
              <a:gd name="T0" fmla="*/ 445 w 472"/>
              <a:gd name="T1" fmla="*/ 142 h 181"/>
              <a:gd name="T2" fmla="*/ 442 w 472"/>
              <a:gd name="T3" fmla="*/ 142 h 181"/>
              <a:gd name="T4" fmla="*/ 442 w 472"/>
              <a:gd name="T5" fmla="*/ 138 h 181"/>
              <a:gd name="T6" fmla="*/ 418 w 472"/>
              <a:gd name="T7" fmla="*/ 114 h 181"/>
              <a:gd name="T8" fmla="*/ 401 w 472"/>
              <a:gd name="T9" fmla="*/ 120 h 181"/>
              <a:gd name="T10" fmla="*/ 380 w 472"/>
              <a:gd name="T11" fmla="*/ 110 h 181"/>
              <a:gd name="T12" fmla="*/ 360 w 472"/>
              <a:gd name="T13" fmla="*/ 120 h 181"/>
              <a:gd name="T14" fmla="*/ 349 w 472"/>
              <a:gd name="T15" fmla="*/ 115 h 181"/>
              <a:gd name="T16" fmla="*/ 348 w 472"/>
              <a:gd name="T17" fmla="*/ 115 h 181"/>
              <a:gd name="T18" fmla="*/ 348 w 472"/>
              <a:gd name="T19" fmla="*/ 112 h 181"/>
              <a:gd name="T20" fmla="*/ 324 w 472"/>
              <a:gd name="T21" fmla="*/ 88 h 181"/>
              <a:gd name="T22" fmla="*/ 308 w 472"/>
              <a:gd name="T23" fmla="*/ 93 h 181"/>
              <a:gd name="T24" fmla="*/ 288 w 472"/>
              <a:gd name="T25" fmla="*/ 77 h 181"/>
              <a:gd name="T26" fmla="*/ 279 w 472"/>
              <a:gd name="T27" fmla="*/ 79 h 181"/>
              <a:gd name="T28" fmla="*/ 279 w 472"/>
              <a:gd name="T29" fmla="*/ 75 h 181"/>
              <a:gd name="T30" fmla="*/ 240 w 472"/>
              <a:gd name="T31" fmla="*/ 36 h 181"/>
              <a:gd name="T32" fmla="*/ 223 w 472"/>
              <a:gd name="T33" fmla="*/ 40 h 181"/>
              <a:gd name="T34" fmla="*/ 178 w 472"/>
              <a:gd name="T35" fmla="*/ 0 h 181"/>
              <a:gd name="T36" fmla="*/ 132 w 472"/>
              <a:gd name="T37" fmla="*/ 45 h 181"/>
              <a:gd name="T38" fmla="*/ 129 w 472"/>
              <a:gd name="T39" fmla="*/ 44 h 181"/>
              <a:gd name="T40" fmla="*/ 94 w 472"/>
              <a:gd name="T41" fmla="*/ 69 h 181"/>
              <a:gd name="T42" fmla="*/ 69 w 472"/>
              <a:gd name="T43" fmla="*/ 95 h 181"/>
              <a:gd name="T44" fmla="*/ 70 w 472"/>
              <a:gd name="T45" fmla="*/ 103 h 181"/>
              <a:gd name="T46" fmla="*/ 61 w 472"/>
              <a:gd name="T47" fmla="*/ 101 h 181"/>
              <a:gd name="T48" fmla="*/ 30 w 472"/>
              <a:gd name="T49" fmla="*/ 131 h 181"/>
              <a:gd name="T50" fmla="*/ 32 w 472"/>
              <a:gd name="T51" fmla="*/ 142 h 181"/>
              <a:gd name="T52" fmla="*/ 27 w 472"/>
              <a:gd name="T53" fmla="*/ 142 h 181"/>
              <a:gd name="T54" fmla="*/ 0 w 472"/>
              <a:gd name="T55" fmla="*/ 162 h 181"/>
              <a:gd name="T56" fmla="*/ 22 w 472"/>
              <a:gd name="T57" fmla="*/ 181 h 181"/>
              <a:gd name="T58" fmla="*/ 22 w 472"/>
              <a:gd name="T59" fmla="*/ 181 h 181"/>
              <a:gd name="T60" fmla="*/ 445 w 472"/>
              <a:gd name="T61" fmla="*/ 181 h 181"/>
              <a:gd name="T62" fmla="*/ 472 w 472"/>
              <a:gd name="T63" fmla="*/ 162 h 181"/>
              <a:gd name="T64" fmla="*/ 445 w 472"/>
              <a:gd name="T65" fmla="*/ 1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2" h="181">
                <a:moveTo>
                  <a:pt x="445" y="142"/>
                </a:moveTo>
                <a:cubicBezTo>
                  <a:pt x="444" y="142"/>
                  <a:pt x="443" y="142"/>
                  <a:pt x="442" y="142"/>
                </a:cubicBezTo>
                <a:cubicBezTo>
                  <a:pt x="442" y="140"/>
                  <a:pt x="442" y="139"/>
                  <a:pt x="442" y="138"/>
                </a:cubicBezTo>
                <a:cubicBezTo>
                  <a:pt x="442" y="124"/>
                  <a:pt x="432" y="114"/>
                  <a:pt x="418" y="114"/>
                </a:cubicBezTo>
                <a:cubicBezTo>
                  <a:pt x="412" y="114"/>
                  <a:pt x="406" y="116"/>
                  <a:pt x="401" y="120"/>
                </a:cubicBezTo>
                <a:cubicBezTo>
                  <a:pt x="397" y="114"/>
                  <a:pt x="389" y="110"/>
                  <a:pt x="380" y="110"/>
                </a:cubicBezTo>
                <a:cubicBezTo>
                  <a:pt x="372" y="110"/>
                  <a:pt x="364" y="114"/>
                  <a:pt x="360" y="120"/>
                </a:cubicBezTo>
                <a:cubicBezTo>
                  <a:pt x="357" y="117"/>
                  <a:pt x="353" y="115"/>
                  <a:pt x="349" y="115"/>
                </a:cubicBezTo>
                <a:cubicBezTo>
                  <a:pt x="348" y="115"/>
                  <a:pt x="348" y="115"/>
                  <a:pt x="348" y="115"/>
                </a:cubicBezTo>
                <a:cubicBezTo>
                  <a:pt x="348" y="114"/>
                  <a:pt x="348" y="113"/>
                  <a:pt x="348" y="112"/>
                </a:cubicBezTo>
                <a:cubicBezTo>
                  <a:pt x="348" y="99"/>
                  <a:pt x="337" y="88"/>
                  <a:pt x="324" y="88"/>
                </a:cubicBezTo>
                <a:cubicBezTo>
                  <a:pt x="318" y="88"/>
                  <a:pt x="313" y="90"/>
                  <a:pt x="308" y="93"/>
                </a:cubicBezTo>
                <a:cubicBezTo>
                  <a:pt x="306" y="84"/>
                  <a:pt x="298" y="77"/>
                  <a:pt x="288" y="77"/>
                </a:cubicBezTo>
                <a:cubicBezTo>
                  <a:pt x="285" y="77"/>
                  <a:pt x="282" y="78"/>
                  <a:pt x="279" y="79"/>
                </a:cubicBezTo>
                <a:cubicBezTo>
                  <a:pt x="279" y="78"/>
                  <a:pt x="279" y="77"/>
                  <a:pt x="279" y="75"/>
                </a:cubicBezTo>
                <a:cubicBezTo>
                  <a:pt x="279" y="54"/>
                  <a:pt x="262" y="36"/>
                  <a:pt x="240" y="36"/>
                </a:cubicBezTo>
                <a:cubicBezTo>
                  <a:pt x="234" y="36"/>
                  <a:pt x="228" y="38"/>
                  <a:pt x="223" y="40"/>
                </a:cubicBezTo>
                <a:cubicBezTo>
                  <a:pt x="221" y="18"/>
                  <a:pt x="201" y="0"/>
                  <a:pt x="178" y="0"/>
                </a:cubicBezTo>
                <a:cubicBezTo>
                  <a:pt x="153" y="0"/>
                  <a:pt x="132" y="20"/>
                  <a:pt x="132" y="45"/>
                </a:cubicBezTo>
                <a:cubicBezTo>
                  <a:pt x="131" y="45"/>
                  <a:pt x="130" y="44"/>
                  <a:pt x="129" y="44"/>
                </a:cubicBezTo>
                <a:cubicBezTo>
                  <a:pt x="113" y="44"/>
                  <a:pt x="99" y="54"/>
                  <a:pt x="94" y="69"/>
                </a:cubicBezTo>
                <a:cubicBezTo>
                  <a:pt x="80" y="69"/>
                  <a:pt x="69" y="81"/>
                  <a:pt x="69" y="95"/>
                </a:cubicBezTo>
                <a:cubicBezTo>
                  <a:pt x="69" y="98"/>
                  <a:pt x="69" y="100"/>
                  <a:pt x="70" y="103"/>
                </a:cubicBezTo>
                <a:cubicBezTo>
                  <a:pt x="67" y="102"/>
                  <a:pt x="64" y="101"/>
                  <a:pt x="61" y="101"/>
                </a:cubicBezTo>
                <a:cubicBezTo>
                  <a:pt x="44" y="101"/>
                  <a:pt x="30" y="115"/>
                  <a:pt x="30" y="131"/>
                </a:cubicBezTo>
                <a:cubicBezTo>
                  <a:pt x="30" y="135"/>
                  <a:pt x="31" y="139"/>
                  <a:pt x="32" y="142"/>
                </a:cubicBezTo>
                <a:cubicBezTo>
                  <a:pt x="31" y="142"/>
                  <a:pt x="29" y="142"/>
                  <a:pt x="27" y="142"/>
                </a:cubicBezTo>
                <a:cubicBezTo>
                  <a:pt x="12" y="142"/>
                  <a:pt x="0" y="151"/>
                  <a:pt x="0" y="162"/>
                </a:cubicBezTo>
                <a:cubicBezTo>
                  <a:pt x="0" y="171"/>
                  <a:pt x="10" y="179"/>
                  <a:pt x="22" y="181"/>
                </a:cubicBezTo>
                <a:cubicBezTo>
                  <a:pt x="22" y="181"/>
                  <a:pt x="22" y="181"/>
                  <a:pt x="22" y="181"/>
                </a:cubicBezTo>
                <a:cubicBezTo>
                  <a:pt x="445" y="181"/>
                  <a:pt x="445" y="181"/>
                  <a:pt x="445" y="181"/>
                </a:cubicBezTo>
                <a:cubicBezTo>
                  <a:pt x="460" y="181"/>
                  <a:pt x="472" y="172"/>
                  <a:pt x="472" y="162"/>
                </a:cubicBezTo>
                <a:cubicBezTo>
                  <a:pt x="472" y="151"/>
                  <a:pt x="460" y="142"/>
                  <a:pt x="445" y="142"/>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grpSp>
        <p:nvGrpSpPr>
          <p:cNvPr id="2" name="组合 1"/>
          <p:cNvGrpSpPr/>
          <p:nvPr/>
        </p:nvGrpSpPr>
        <p:grpSpPr>
          <a:xfrm>
            <a:off x="2499695" y="1416522"/>
            <a:ext cx="6910388" cy="3633788"/>
            <a:chOff x="2208149" y="1416522"/>
            <a:chExt cx="6910388" cy="3633788"/>
          </a:xfrm>
        </p:grpSpPr>
        <p:sp>
          <p:nvSpPr>
            <p:cNvPr id="696" name="椭圆 31"/>
            <p:cNvSpPr/>
            <p:nvPr/>
          </p:nvSpPr>
          <p:spPr>
            <a:xfrm rot="5400000">
              <a:off x="3952811" y="-115415"/>
              <a:ext cx="3421063" cy="691038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A0CAEF"/>
            </a:solidFill>
            <a:ln w="25400" cap="rnd">
              <a:solidFill>
                <a:srgbClr val="60544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000000">
                    <a:lumMod val="65000"/>
                    <a:lumOff val="35000"/>
                  </a:srgbClr>
                </a:solidFill>
                <a:effectLst/>
                <a:uLnTx/>
                <a:uFillTx/>
                <a:latin typeface="zihun7hao-wennuantongzhiti"/>
                <a:cs typeface="+mn-cs"/>
              </a:endParaRPr>
            </a:p>
          </p:txBody>
        </p:sp>
        <p:sp>
          <p:nvSpPr>
            <p:cNvPr id="697" name="椭圆 31"/>
            <p:cNvSpPr/>
            <p:nvPr/>
          </p:nvSpPr>
          <p:spPr>
            <a:xfrm rot="16200000" flipH="1">
              <a:off x="5510943" y="1444303"/>
              <a:ext cx="3489325" cy="34337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000000">
                    <a:lumMod val="65000"/>
                    <a:lumOff val="35000"/>
                  </a:srgbClr>
                </a:solidFill>
                <a:effectLst/>
                <a:uLnTx/>
                <a:uFillTx/>
                <a:latin typeface="zihun7hao-wennuantongzhiti"/>
                <a:cs typeface="+mn-cs"/>
              </a:endParaRPr>
            </a:p>
          </p:txBody>
        </p:sp>
        <p:sp>
          <p:nvSpPr>
            <p:cNvPr id="698" name="椭圆 31"/>
            <p:cNvSpPr/>
            <p:nvPr/>
          </p:nvSpPr>
          <p:spPr>
            <a:xfrm rot="5400000">
              <a:off x="2312924" y="1473672"/>
              <a:ext cx="3489325" cy="33750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000000">
                    <a:lumMod val="65000"/>
                    <a:lumOff val="35000"/>
                  </a:srgbClr>
                </a:solidFill>
                <a:effectLst/>
                <a:uLnTx/>
                <a:uFillTx/>
                <a:latin typeface="zihun7hao-wennuantongzhiti"/>
                <a:cs typeface="+mn-cs"/>
              </a:endParaRPr>
            </a:p>
          </p:txBody>
        </p:sp>
      </p:grpSp>
      <p:grpSp>
        <p:nvGrpSpPr>
          <p:cNvPr id="672" name="组合 671"/>
          <p:cNvGrpSpPr/>
          <p:nvPr/>
        </p:nvGrpSpPr>
        <p:grpSpPr>
          <a:xfrm>
            <a:off x="7650339" y="3708047"/>
            <a:ext cx="1068487" cy="915492"/>
            <a:chOff x="1365400" y="1713395"/>
            <a:chExt cx="1068487" cy="915492"/>
          </a:xfrm>
        </p:grpSpPr>
        <p:sp>
          <p:nvSpPr>
            <p:cNvPr id="61" name="Freeform 441"/>
            <p:cNvSpPr>
              <a:spLocks noChangeArrowheads="1"/>
            </p:cNvSpPr>
            <p:nvPr/>
          </p:nvSpPr>
          <p:spPr bwMode="auto">
            <a:xfrm>
              <a:off x="1365400" y="1981039"/>
              <a:ext cx="599649" cy="647848"/>
            </a:xfrm>
            <a:custGeom>
              <a:avLst/>
              <a:gdLst>
                <a:gd name="T0" fmla="*/ 202 w 249"/>
                <a:gd name="T1" fmla="*/ 0 h 279"/>
                <a:gd name="T2" fmla="*/ 202 w 249"/>
                <a:gd name="T3" fmla="*/ 0 h 279"/>
                <a:gd name="T4" fmla="*/ 199 w 249"/>
                <a:gd name="T5" fmla="*/ 0 h 279"/>
                <a:gd name="T6" fmla="*/ 199 w 249"/>
                <a:gd name="T7" fmla="*/ 0 h 279"/>
                <a:gd name="T8" fmla="*/ 153 w 249"/>
                <a:gd name="T9" fmla="*/ 9 h 279"/>
                <a:gd name="T10" fmla="*/ 153 w 249"/>
                <a:gd name="T11" fmla="*/ 14 h 279"/>
                <a:gd name="T12" fmla="*/ 198 w 249"/>
                <a:gd name="T13" fmla="*/ 6 h 279"/>
                <a:gd name="T14" fmla="*/ 197 w 249"/>
                <a:gd name="T15" fmla="*/ 11 h 279"/>
                <a:gd name="T16" fmla="*/ 238 w 249"/>
                <a:gd name="T17" fmla="*/ 209 h 279"/>
                <a:gd name="T18" fmla="*/ 243 w 249"/>
                <a:gd name="T19" fmla="*/ 228 h 279"/>
                <a:gd name="T20" fmla="*/ 219 w 249"/>
                <a:gd name="T21" fmla="*/ 226 h 279"/>
                <a:gd name="T22" fmla="*/ 56 w 249"/>
                <a:gd name="T23" fmla="*/ 272 h 279"/>
                <a:gd name="T24" fmla="*/ 6 w 249"/>
                <a:gd name="T25" fmla="*/ 42 h 279"/>
                <a:gd name="T26" fmla="*/ 118 w 249"/>
                <a:gd name="T27" fmla="*/ 22 h 279"/>
                <a:gd name="T28" fmla="*/ 128 w 249"/>
                <a:gd name="T29" fmla="*/ 20 h 279"/>
                <a:gd name="T30" fmla="*/ 127 w 249"/>
                <a:gd name="T31" fmla="*/ 15 h 279"/>
                <a:gd name="T32" fmla="*/ 117 w 249"/>
                <a:gd name="T33" fmla="*/ 17 h 279"/>
                <a:gd name="T34" fmla="*/ 3 w 249"/>
                <a:gd name="T35" fmla="*/ 37 h 279"/>
                <a:gd name="T36" fmla="*/ 1 w 249"/>
                <a:gd name="T37" fmla="*/ 38 h 279"/>
                <a:gd name="T38" fmla="*/ 0 w 249"/>
                <a:gd name="T39" fmla="*/ 40 h 279"/>
                <a:gd name="T40" fmla="*/ 52 w 249"/>
                <a:gd name="T41" fmla="*/ 277 h 279"/>
                <a:gd name="T42" fmla="*/ 53 w 249"/>
                <a:gd name="T43" fmla="*/ 279 h 279"/>
                <a:gd name="T44" fmla="*/ 54 w 249"/>
                <a:gd name="T45" fmla="*/ 279 h 279"/>
                <a:gd name="T46" fmla="*/ 56 w 249"/>
                <a:gd name="T47" fmla="*/ 278 h 279"/>
                <a:gd name="T48" fmla="*/ 219 w 249"/>
                <a:gd name="T49" fmla="*/ 231 h 279"/>
                <a:gd name="T50" fmla="*/ 245 w 249"/>
                <a:gd name="T51" fmla="*/ 234 h 279"/>
                <a:gd name="T52" fmla="*/ 246 w 249"/>
                <a:gd name="T53" fmla="*/ 234 h 279"/>
                <a:gd name="T54" fmla="*/ 248 w 249"/>
                <a:gd name="T55" fmla="*/ 234 h 279"/>
                <a:gd name="T56" fmla="*/ 249 w 249"/>
                <a:gd name="T57" fmla="*/ 231 h 279"/>
                <a:gd name="T58" fmla="*/ 243 w 249"/>
                <a:gd name="T59" fmla="*/ 208 h 279"/>
                <a:gd name="T60" fmla="*/ 203 w 249"/>
                <a:gd name="T61" fmla="*/ 5 h 279"/>
                <a:gd name="T62" fmla="*/ 202 w 249"/>
                <a:gd name="T63" fmla="*/ 5 h 279"/>
                <a:gd name="T64" fmla="*/ 204 w 249"/>
                <a:gd name="T65" fmla="*/ 2 h 279"/>
                <a:gd name="T66" fmla="*/ 202 w 249"/>
                <a:gd name="T6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9" h="279">
                  <a:moveTo>
                    <a:pt x="202" y="0"/>
                  </a:moveTo>
                  <a:cubicBezTo>
                    <a:pt x="202" y="0"/>
                    <a:pt x="202" y="0"/>
                    <a:pt x="202" y="0"/>
                  </a:cubicBezTo>
                  <a:cubicBezTo>
                    <a:pt x="199" y="0"/>
                    <a:pt x="199" y="0"/>
                    <a:pt x="199" y="0"/>
                  </a:cubicBezTo>
                  <a:cubicBezTo>
                    <a:pt x="199" y="0"/>
                    <a:pt x="199" y="0"/>
                    <a:pt x="199" y="0"/>
                  </a:cubicBezTo>
                  <a:cubicBezTo>
                    <a:pt x="184" y="2"/>
                    <a:pt x="168" y="5"/>
                    <a:pt x="153" y="9"/>
                  </a:cubicBezTo>
                  <a:cubicBezTo>
                    <a:pt x="153" y="10"/>
                    <a:pt x="153" y="12"/>
                    <a:pt x="153" y="14"/>
                  </a:cubicBezTo>
                  <a:cubicBezTo>
                    <a:pt x="168" y="11"/>
                    <a:pt x="183" y="8"/>
                    <a:pt x="198" y="6"/>
                  </a:cubicBezTo>
                  <a:cubicBezTo>
                    <a:pt x="197" y="7"/>
                    <a:pt x="197" y="9"/>
                    <a:pt x="197" y="11"/>
                  </a:cubicBezTo>
                  <a:cubicBezTo>
                    <a:pt x="197" y="33"/>
                    <a:pt x="210" y="94"/>
                    <a:pt x="238" y="209"/>
                  </a:cubicBezTo>
                  <a:cubicBezTo>
                    <a:pt x="238" y="209"/>
                    <a:pt x="241" y="223"/>
                    <a:pt x="243" y="228"/>
                  </a:cubicBezTo>
                  <a:cubicBezTo>
                    <a:pt x="236" y="227"/>
                    <a:pt x="228" y="226"/>
                    <a:pt x="219" y="226"/>
                  </a:cubicBezTo>
                  <a:cubicBezTo>
                    <a:pt x="168" y="226"/>
                    <a:pt x="97" y="252"/>
                    <a:pt x="56" y="272"/>
                  </a:cubicBezTo>
                  <a:cubicBezTo>
                    <a:pt x="34" y="211"/>
                    <a:pt x="18" y="136"/>
                    <a:pt x="6" y="42"/>
                  </a:cubicBezTo>
                  <a:cubicBezTo>
                    <a:pt x="45" y="40"/>
                    <a:pt x="82" y="31"/>
                    <a:pt x="118" y="22"/>
                  </a:cubicBezTo>
                  <a:cubicBezTo>
                    <a:pt x="121" y="21"/>
                    <a:pt x="125" y="21"/>
                    <a:pt x="128" y="20"/>
                  </a:cubicBezTo>
                  <a:cubicBezTo>
                    <a:pt x="128" y="18"/>
                    <a:pt x="127" y="16"/>
                    <a:pt x="127" y="15"/>
                  </a:cubicBezTo>
                  <a:cubicBezTo>
                    <a:pt x="123" y="15"/>
                    <a:pt x="120" y="16"/>
                    <a:pt x="117" y="17"/>
                  </a:cubicBezTo>
                  <a:cubicBezTo>
                    <a:pt x="80" y="26"/>
                    <a:pt x="42" y="35"/>
                    <a:pt x="3" y="37"/>
                  </a:cubicBezTo>
                  <a:cubicBezTo>
                    <a:pt x="2" y="37"/>
                    <a:pt x="2" y="37"/>
                    <a:pt x="1" y="38"/>
                  </a:cubicBezTo>
                  <a:cubicBezTo>
                    <a:pt x="1" y="39"/>
                    <a:pt x="0" y="39"/>
                    <a:pt x="0" y="40"/>
                  </a:cubicBezTo>
                  <a:cubicBezTo>
                    <a:pt x="12" y="137"/>
                    <a:pt x="29" y="214"/>
                    <a:pt x="52" y="277"/>
                  </a:cubicBezTo>
                  <a:cubicBezTo>
                    <a:pt x="52" y="278"/>
                    <a:pt x="53" y="278"/>
                    <a:pt x="53" y="279"/>
                  </a:cubicBezTo>
                  <a:cubicBezTo>
                    <a:pt x="54" y="279"/>
                    <a:pt x="54" y="279"/>
                    <a:pt x="54" y="279"/>
                  </a:cubicBezTo>
                  <a:cubicBezTo>
                    <a:pt x="55" y="279"/>
                    <a:pt x="55" y="279"/>
                    <a:pt x="56" y="278"/>
                  </a:cubicBezTo>
                  <a:cubicBezTo>
                    <a:pt x="95" y="258"/>
                    <a:pt x="168" y="231"/>
                    <a:pt x="219" y="231"/>
                  </a:cubicBezTo>
                  <a:cubicBezTo>
                    <a:pt x="229" y="231"/>
                    <a:pt x="238" y="232"/>
                    <a:pt x="245" y="234"/>
                  </a:cubicBezTo>
                  <a:cubicBezTo>
                    <a:pt x="246" y="234"/>
                    <a:pt x="246" y="234"/>
                    <a:pt x="246" y="234"/>
                  </a:cubicBezTo>
                  <a:cubicBezTo>
                    <a:pt x="247" y="234"/>
                    <a:pt x="248" y="234"/>
                    <a:pt x="248" y="234"/>
                  </a:cubicBezTo>
                  <a:cubicBezTo>
                    <a:pt x="249" y="233"/>
                    <a:pt x="249" y="232"/>
                    <a:pt x="249" y="231"/>
                  </a:cubicBezTo>
                  <a:cubicBezTo>
                    <a:pt x="243" y="208"/>
                    <a:pt x="243" y="208"/>
                    <a:pt x="243" y="208"/>
                  </a:cubicBezTo>
                  <a:cubicBezTo>
                    <a:pt x="212" y="80"/>
                    <a:pt x="198" y="11"/>
                    <a:pt x="203" y="5"/>
                  </a:cubicBezTo>
                  <a:cubicBezTo>
                    <a:pt x="202" y="5"/>
                    <a:pt x="202" y="5"/>
                    <a:pt x="202" y="5"/>
                  </a:cubicBezTo>
                  <a:cubicBezTo>
                    <a:pt x="204" y="4"/>
                    <a:pt x="205" y="3"/>
                    <a:pt x="204" y="2"/>
                  </a:cubicBezTo>
                  <a:cubicBezTo>
                    <a:pt x="204" y="1"/>
                    <a:pt x="203" y="0"/>
                    <a:pt x="202" y="0"/>
                  </a:cubicBezTo>
                </a:path>
              </a:pathLst>
            </a:custGeom>
            <a:solidFill>
              <a:srgbClr val="77161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zihun7hao-wennuantongzhiti"/>
                <a:cs typeface="+mn-cs"/>
              </a:endParaRPr>
            </a:p>
          </p:txBody>
        </p:sp>
        <p:sp>
          <p:nvSpPr>
            <p:cNvPr id="62" name="Freeform 487"/>
            <p:cNvSpPr>
              <a:spLocks noEditPoints="1" noChangeArrowheads="1"/>
            </p:cNvSpPr>
            <p:nvPr/>
          </p:nvSpPr>
          <p:spPr bwMode="auto">
            <a:xfrm>
              <a:off x="1423682" y="2094850"/>
              <a:ext cx="387246" cy="106308"/>
            </a:xfrm>
            <a:custGeom>
              <a:avLst/>
              <a:gdLst>
                <a:gd name="T0" fmla="*/ 120 w 161"/>
                <a:gd name="T1" fmla="*/ 17 h 46"/>
                <a:gd name="T2" fmla="*/ 121 w 161"/>
                <a:gd name="T3" fmla="*/ 16 h 46"/>
                <a:gd name="T4" fmla="*/ 121 w 161"/>
                <a:gd name="T5" fmla="*/ 16 h 46"/>
                <a:gd name="T6" fmla="*/ 121 w 161"/>
                <a:gd name="T7" fmla="*/ 17 h 46"/>
                <a:gd name="T8" fmla="*/ 120 w 161"/>
                <a:gd name="T9" fmla="*/ 17 h 46"/>
                <a:gd name="T10" fmla="*/ 156 w 161"/>
                <a:gd name="T11" fmla="*/ 0 h 46"/>
                <a:gd name="T12" fmla="*/ 146 w 161"/>
                <a:gd name="T13" fmla="*/ 3 h 46"/>
                <a:gd name="T14" fmla="*/ 142 w 161"/>
                <a:gd name="T15" fmla="*/ 5 h 46"/>
                <a:gd name="T16" fmla="*/ 137 w 161"/>
                <a:gd name="T17" fmla="*/ 11 h 46"/>
                <a:gd name="T18" fmla="*/ 134 w 161"/>
                <a:gd name="T19" fmla="*/ 15 h 46"/>
                <a:gd name="T20" fmla="*/ 133 w 161"/>
                <a:gd name="T21" fmla="*/ 15 h 46"/>
                <a:gd name="T22" fmla="*/ 125 w 161"/>
                <a:gd name="T23" fmla="*/ 14 h 46"/>
                <a:gd name="T24" fmla="*/ 119 w 161"/>
                <a:gd name="T25" fmla="*/ 13 h 46"/>
                <a:gd name="T26" fmla="*/ 117 w 161"/>
                <a:gd name="T27" fmla="*/ 13 h 46"/>
                <a:gd name="T28" fmla="*/ 115 w 161"/>
                <a:gd name="T29" fmla="*/ 14 h 46"/>
                <a:gd name="T30" fmla="*/ 99 w 161"/>
                <a:gd name="T31" fmla="*/ 21 h 46"/>
                <a:gd name="T32" fmla="*/ 90 w 161"/>
                <a:gd name="T33" fmla="*/ 19 h 46"/>
                <a:gd name="T34" fmla="*/ 78 w 161"/>
                <a:gd name="T35" fmla="*/ 18 h 46"/>
                <a:gd name="T36" fmla="*/ 76 w 161"/>
                <a:gd name="T37" fmla="*/ 18 h 46"/>
                <a:gd name="T38" fmla="*/ 65 w 161"/>
                <a:gd name="T39" fmla="*/ 27 h 46"/>
                <a:gd name="T40" fmla="*/ 57 w 161"/>
                <a:gd name="T41" fmla="*/ 33 h 46"/>
                <a:gd name="T42" fmla="*/ 46 w 161"/>
                <a:gd name="T43" fmla="*/ 37 h 46"/>
                <a:gd name="T44" fmla="*/ 42 w 161"/>
                <a:gd name="T45" fmla="*/ 36 h 46"/>
                <a:gd name="T46" fmla="*/ 30 w 161"/>
                <a:gd name="T47" fmla="*/ 31 h 46"/>
                <a:gd name="T48" fmla="*/ 23 w 161"/>
                <a:gd name="T49" fmla="*/ 28 h 46"/>
                <a:gd name="T50" fmla="*/ 10 w 161"/>
                <a:gd name="T51" fmla="*/ 25 h 46"/>
                <a:gd name="T52" fmla="*/ 5 w 161"/>
                <a:gd name="T53" fmla="*/ 27 h 46"/>
                <a:gd name="T54" fmla="*/ 1 w 161"/>
                <a:gd name="T55" fmla="*/ 44 h 46"/>
                <a:gd name="T56" fmla="*/ 3 w 161"/>
                <a:gd name="T57" fmla="*/ 46 h 46"/>
                <a:gd name="T58" fmla="*/ 3 w 161"/>
                <a:gd name="T59" fmla="*/ 46 h 46"/>
                <a:gd name="T60" fmla="*/ 6 w 161"/>
                <a:gd name="T61" fmla="*/ 43 h 46"/>
                <a:gd name="T62" fmla="*/ 8 w 161"/>
                <a:gd name="T63" fmla="*/ 31 h 46"/>
                <a:gd name="T64" fmla="*/ 10 w 161"/>
                <a:gd name="T65" fmla="*/ 30 h 46"/>
                <a:gd name="T66" fmla="*/ 21 w 161"/>
                <a:gd name="T67" fmla="*/ 33 h 46"/>
                <a:gd name="T68" fmla="*/ 28 w 161"/>
                <a:gd name="T69" fmla="*/ 36 h 46"/>
                <a:gd name="T70" fmla="*/ 40 w 161"/>
                <a:gd name="T71" fmla="*/ 40 h 46"/>
                <a:gd name="T72" fmla="*/ 46 w 161"/>
                <a:gd name="T73" fmla="*/ 42 h 46"/>
                <a:gd name="T74" fmla="*/ 60 w 161"/>
                <a:gd name="T75" fmla="*/ 38 h 46"/>
                <a:gd name="T76" fmla="*/ 69 w 161"/>
                <a:gd name="T77" fmla="*/ 30 h 46"/>
                <a:gd name="T78" fmla="*/ 78 w 161"/>
                <a:gd name="T79" fmla="*/ 23 h 46"/>
                <a:gd name="T80" fmla="*/ 78 w 161"/>
                <a:gd name="T81" fmla="*/ 23 h 46"/>
                <a:gd name="T82" fmla="*/ 89 w 161"/>
                <a:gd name="T83" fmla="*/ 25 h 46"/>
                <a:gd name="T84" fmla="*/ 99 w 161"/>
                <a:gd name="T85" fmla="*/ 26 h 46"/>
                <a:gd name="T86" fmla="*/ 100 w 161"/>
                <a:gd name="T87" fmla="*/ 26 h 46"/>
                <a:gd name="T88" fmla="*/ 101 w 161"/>
                <a:gd name="T89" fmla="*/ 25 h 46"/>
                <a:gd name="T90" fmla="*/ 117 w 161"/>
                <a:gd name="T91" fmla="*/ 19 h 46"/>
                <a:gd name="T92" fmla="*/ 119 w 161"/>
                <a:gd name="T93" fmla="*/ 18 h 46"/>
                <a:gd name="T94" fmla="*/ 119 w 161"/>
                <a:gd name="T95" fmla="*/ 18 h 46"/>
                <a:gd name="T96" fmla="*/ 119 w 161"/>
                <a:gd name="T97" fmla="*/ 18 h 46"/>
                <a:gd name="T98" fmla="*/ 124 w 161"/>
                <a:gd name="T99" fmla="*/ 19 h 46"/>
                <a:gd name="T100" fmla="*/ 133 w 161"/>
                <a:gd name="T101" fmla="*/ 21 h 46"/>
                <a:gd name="T102" fmla="*/ 136 w 161"/>
                <a:gd name="T103" fmla="*/ 20 h 46"/>
                <a:gd name="T104" fmla="*/ 142 w 161"/>
                <a:gd name="T105" fmla="*/ 13 h 46"/>
                <a:gd name="T106" fmla="*/ 144 w 161"/>
                <a:gd name="T107" fmla="*/ 10 h 46"/>
                <a:gd name="T108" fmla="*/ 149 w 161"/>
                <a:gd name="T109" fmla="*/ 8 h 46"/>
                <a:gd name="T110" fmla="*/ 157 w 161"/>
                <a:gd name="T111" fmla="*/ 5 h 46"/>
                <a:gd name="T112" fmla="*/ 158 w 161"/>
                <a:gd name="T113" fmla="*/ 6 h 46"/>
                <a:gd name="T114" fmla="*/ 158 w 161"/>
                <a:gd name="T115" fmla="*/ 6 h 46"/>
                <a:gd name="T116" fmla="*/ 161 w 161"/>
                <a:gd name="T117" fmla="*/ 3 h 46"/>
                <a:gd name="T118" fmla="*/ 159 w 161"/>
                <a:gd name="T119" fmla="*/ 0 h 46"/>
                <a:gd name="T120" fmla="*/ 156 w 161"/>
                <a:gd name="T1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 h="46">
                  <a:moveTo>
                    <a:pt x="120" y="17"/>
                  </a:moveTo>
                  <a:cubicBezTo>
                    <a:pt x="120" y="17"/>
                    <a:pt x="121" y="16"/>
                    <a:pt x="121" y="16"/>
                  </a:cubicBezTo>
                  <a:cubicBezTo>
                    <a:pt x="121" y="16"/>
                    <a:pt x="121" y="16"/>
                    <a:pt x="121" y="16"/>
                  </a:cubicBezTo>
                  <a:cubicBezTo>
                    <a:pt x="121" y="16"/>
                    <a:pt x="121" y="17"/>
                    <a:pt x="121" y="17"/>
                  </a:cubicBezTo>
                  <a:cubicBezTo>
                    <a:pt x="120" y="17"/>
                    <a:pt x="120" y="17"/>
                    <a:pt x="120" y="17"/>
                  </a:cubicBezTo>
                  <a:moveTo>
                    <a:pt x="156" y="0"/>
                  </a:moveTo>
                  <a:cubicBezTo>
                    <a:pt x="152" y="0"/>
                    <a:pt x="150" y="2"/>
                    <a:pt x="146" y="3"/>
                  </a:cubicBezTo>
                  <a:cubicBezTo>
                    <a:pt x="142" y="5"/>
                    <a:pt x="142" y="5"/>
                    <a:pt x="142" y="5"/>
                  </a:cubicBezTo>
                  <a:cubicBezTo>
                    <a:pt x="139" y="7"/>
                    <a:pt x="138" y="9"/>
                    <a:pt x="137" y="11"/>
                  </a:cubicBezTo>
                  <a:cubicBezTo>
                    <a:pt x="136" y="14"/>
                    <a:pt x="136" y="15"/>
                    <a:pt x="134" y="15"/>
                  </a:cubicBezTo>
                  <a:cubicBezTo>
                    <a:pt x="134" y="15"/>
                    <a:pt x="134" y="15"/>
                    <a:pt x="133" y="15"/>
                  </a:cubicBezTo>
                  <a:cubicBezTo>
                    <a:pt x="131" y="15"/>
                    <a:pt x="128" y="15"/>
                    <a:pt x="125" y="14"/>
                  </a:cubicBezTo>
                  <a:cubicBezTo>
                    <a:pt x="122" y="13"/>
                    <a:pt x="120" y="13"/>
                    <a:pt x="119" y="13"/>
                  </a:cubicBezTo>
                  <a:cubicBezTo>
                    <a:pt x="118" y="13"/>
                    <a:pt x="118" y="13"/>
                    <a:pt x="117" y="13"/>
                  </a:cubicBezTo>
                  <a:cubicBezTo>
                    <a:pt x="115" y="14"/>
                    <a:pt x="115" y="14"/>
                    <a:pt x="115" y="14"/>
                  </a:cubicBezTo>
                  <a:cubicBezTo>
                    <a:pt x="106" y="18"/>
                    <a:pt x="101" y="19"/>
                    <a:pt x="99" y="21"/>
                  </a:cubicBezTo>
                  <a:cubicBezTo>
                    <a:pt x="97" y="21"/>
                    <a:pt x="93" y="20"/>
                    <a:pt x="90" y="19"/>
                  </a:cubicBezTo>
                  <a:cubicBezTo>
                    <a:pt x="84" y="18"/>
                    <a:pt x="80" y="18"/>
                    <a:pt x="78" y="18"/>
                  </a:cubicBezTo>
                  <a:cubicBezTo>
                    <a:pt x="77" y="18"/>
                    <a:pt x="76" y="18"/>
                    <a:pt x="76" y="18"/>
                  </a:cubicBezTo>
                  <a:cubicBezTo>
                    <a:pt x="70" y="20"/>
                    <a:pt x="68" y="23"/>
                    <a:pt x="65" y="27"/>
                  </a:cubicBezTo>
                  <a:cubicBezTo>
                    <a:pt x="63" y="29"/>
                    <a:pt x="61" y="31"/>
                    <a:pt x="57" y="33"/>
                  </a:cubicBezTo>
                  <a:cubicBezTo>
                    <a:pt x="51" y="36"/>
                    <a:pt x="48" y="37"/>
                    <a:pt x="46" y="37"/>
                  </a:cubicBezTo>
                  <a:cubicBezTo>
                    <a:pt x="45" y="37"/>
                    <a:pt x="44" y="37"/>
                    <a:pt x="42" y="36"/>
                  </a:cubicBezTo>
                  <a:cubicBezTo>
                    <a:pt x="40" y="35"/>
                    <a:pt x="37" y="33"/>
                    <a:pt x="30" y="31"/>
                  </a:cubicBezTo>
                  <a:cubicBezTo>
                    <a:pt x="23" y="28"/>
                    <a:pt x="23" y="28"/>
                    <a:pt x="23" y="28"/>
                  </a:cubicBezTo>
                  <a:cubicBezTo>
                    <a:pt x="18" y="27"/>
                    <a:pt x="14" y="25"/>
                    <a:pt x="10" y="25"/>
                  </a:cubicBezTo>
                  <a:cubicBezTo>
                    <a:pt x="8" y="25"/>
                    <a:pt x="7" y="26"/>
                    <a:pt x="5" y="27"/>
                  </a:cubicBezTo>
                  <a:cubicBezTo>
                    <a:pt x="1" y="29"/>
                    <a:pt x="0" y="35"/>
                    <a:pt x="1" y="44"/>
                  </a:cubicBezTo>
                  <a:cubicBezTo>
                    <a:pt x="1" y="45"/>
                    <a:pt x="2" y="46"/>
                    <a:pt x="3" y="46"/>
                  </a:cubicBezTo>
                  <a:cubicBezTo>
                    <a:pt x="3" y="46"/>
                    <a:pt x="3" y="46"/>
                    <a:pt x="3" y="46"/>
                  </a:cubicBezTo>
                  <a:cubicBezTo>
                    <a:pt x="5" y="46"/>
                    <a:pt x="6" y="45"/>
                    <a:pt x="6" y="43"/>
                  </a:cubicBezTo>
                  <a:cubicBezTo>
                    <a:pt x="5" y="35"/>
                    <a:pt x="7" y="32"/>
                    <a:pt x="8" y="31"/>
                  </a:cubicBezTo>
                  <a:cubicBezTo>
                    <a:pt x="9" y="31"/>
                    <a:pt x="9" y="30"/>
                    <a:pt x="10" y="30"/>
                  </a:cubicBezTo>
                  <a:cubicBezTo>
                    <a:pt x="13" y="30"/>
                    <a:pt x="17" y="32"/>
                    <a:pt x="21" y="33"/>
                  </a:cubicBezTo>
                  <a:cubicBezTo>
                    <a:pt x="28" y="36"/>
                    <a:pt x="28" y="36"/>
                    <a:pt x="28" y="36"/>
                  </a:cubicBezTo>
                  <a:cubicBezTo>
                    <a:pt x="35" y="38"/>
                    <a:pt x="38" y="39"/>
                    <a:pt x="40" y="40"/>
                  </a:cubicBezTo>
                  <a:cubicBezTo>
                    <a:pt x="42" y="42"/>
                    <a:pt x="44" y="42"/>
                    <a:pt x="46" y="42"/>
                  </a:cubicBezTo>
                  <a:cubicBezTo>
                    <a:pt x="49" y="42"/>
                    <a:pt x="52" y="41"/>
                    <a:pt x="60" y="38"/>
                  </a:cubicBezTo>
                  <a:cubicBezTo>
                    <a:pt x="64" y="36"/>
                    <a:pt x="67" y="33"/>
                    <a:pt x="69" y="30"/>
                  </a:cubicBezTo>
                  <a:cubicBezTo>
                    <a:pt x="71" y="27"/>
                    <a:pt x="74" y="25"/>
                    <a:pt x="78" y="23"/>
                  </a:cubicBezTo>
                  <a:cubicBezTo>
                    <a:pt x="78" y="23"/>
                    <a:pt x="78" y="23"/>
                    <a:pt x="78" y="23"/>
                  </a:cubicBezTo>
                  <a:cubicBezTo>
                    <a:pt x="80" y="23"/>
                    <a:pt x="85" y="24"/>
                    <a:pt x="89" y="25"/>
                  </a:cubicBezTo>
                  <a:cubicBezTo>
                    <a:pt x="94" y="25"/>
                    <a:pt x="97" y="26"/>
                    <a:pt x="99" y="26"/>
                  </a:cubicBezTo>
                  <a:cubicBezTo>
                    <a:pt x="100" y="26"/>
                    <a:pt x="100" y="26"/>
                    <a:pt x="100" y="26"/>
                  </a:cubicBezTo>
                  <a:cubicBezTo>
                    <a:pt x="100" y="26"/>
                    <a:pt x="101" y="26"/>
                    <a:pt x="101" y="25"/>
                  </a:cubicBezTo>
                  <a:cubicBezTo>
                    <a:pt x="102" y="25"/>
                    <a:pt x="107" y="23"/>
                    <a:pt x="117" y="19"/>
                  </a:cubicBezTo>
                  <a:cubicBezTo>
                    <a:pt x="118" y="19"/>
                    <a:pt x="119" y="18"/>
                    <a:pt x="119" y="18"/>
                  </a:cubicBezTo>
                  <a:cubicBezTo>
                    <a:pt x="119" y="18"/>
                    <a:pt x="119" y="18"/>
                    <a:pt x="119" y="18"/>
                  </a:cubicBezTo>
                  <a:cubicBezTo>
                    <a:pt x="119" y="18"/>
                    <a:pt x="119" y="18"/>
                    <a:pt x="119" y="18"/>
                  </a:cubicBezTo>
                  <a:cubicBezTo>
                    <a:pt x="120" y="18"/>
                    <a:pt x="122" y="19"/>
                    <a:pt x="124" y="19"/>
                  </a:cubicBezTo>
                  <a:cubicBezTo>
                    <a:pt x="127" y="20"/>
                    <a:pt x="130" y="21"/>
                    <a:pt x="133" y="21"/>
                  </a:cubicBezTo>
                  <a:cubicBezTo>
                    <a:pt x="134" y="21"/>
                    <a:pt x="135" y="21"/>
                    <a:pt x="136" y="20"/>
                  </a:cubicBezTo>
                  <a:cubicBezTo>
                    <a:pt x="140" y="19"/>
                    <a:pt x="141" y="16"/>
                    <a:pt x="142" y="13"/>
                  </a:cubicBezTo>
                  <a:cubicBezTo>
                    <a:pt x="143" y="11"/>
                    <a:pt x="143" y="11"/>
                    <a:pt x="144" y="10"/>
                  </a:cubicBezTo>
                  <a:cubicBezTo>
                    <a:pt x="149" y="8"/>
                    <a:pt x="149" y="8"/>
                    <a:pt x="149" y="8"/>
                  </a:cubicBezTo>
                  <a:cubicBezTo>
                    <a:pt x="152" y="7"/>
                    <a:pt x="154" y="5"/>
                    <a:pt x="157" y="5"/>
                  </a:cubicBezTo>
                  <a:cubicBezTo>
                    <a:pt x="157" y="5"/>
                    <a:pt x="157" y="5"/>
                    <a:pt x="158" y="6"/>
                  </a:cubicBezTo>
                  <a:cubicBezTo>
                    <a:pt x="158" y="6"/>
                    <a:pt x="158" y="6"/>
                    <a:pt x="158" y="6"/>
                  </a:cubicBezTo>
                  <a:cubicBezTo>
                    <a:pt x="160" y="6"/>
                    <a:pt x="161" y="5"/>
                    <a:pt x="161" y="3"/>
                  </a:cubicBezTo>
                  <a:cubicBezTo>
                    <a:pt x="161" y="2"/>
                    <a:pt x="160" y="0"/>
                    <a:pt x="159" y="0"/>
                  </a:cubicBezTo>
                  <a:cubicBezTo>
                    <a:pt x="158" y="0"/>
                    <a:pt x="157" y="0"/>
                    <a:pt x="156" y="0"/>
                  </a:cubicBezTo>
                </a:path>
              </a:pathLst>
            </a:custGeom>
            <a:solidFill>
              <a:srgbClr val="77161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zihun7hao-wennuantongzhiti"/>
                <a:cs typeface="+mn-cs"/>
              </a:endParaRPr>
            </a:p>
          </p:txBody>
        </p:sp>
        <p:sp>
          <p:nvSpPr>
            <p:cNvPr id="63" name="Freeform 488"/>
            <p:cNvSpPr>
              <a:spLocks noChangeArrowheads="1"/>
            </p:cNvSpPr>
            <p:nvPr/>
          </p:nvSpPr>
          <p:spPr bwMode="auto">
            <a:xfrm>
              <a:off x="1466421" y="2213664"/>
              <a:ext cx="327670" cy="106308"/>
            </a:xfrm>
            <a:custGeom>
              <a:avLst/>
              <a:gdLst>
                <a:gd name="T0" fmla="*/ 133 w 136"/>
                <a:gd name="T1" fmla="*/ 0 h 46"/>
                <a:gd name="T2" fmla="*/ 131 w 136"/>
                <a:gd name="T3" fmla="*/ 1 h 46"/>
                <a:gd name="T4" fmla="*/ 86 w 136"/>
                <a:gd name="T5" fmla="*/ 18 h 46"/>
                <a:gd name="T6" fmla="*/ 63 w 136"/>
                <a:gd name="T7" fmla="*/ 23 h 46"/>
                <a:gd name="T8" fmla="*/ 53 w 136"/>
                <a:gd name="T9" fmla="*/ 29 h 46"/>
                <a:gd name="T10" fmla="*/ 41 w 136"/>
                <a:gd name="T11" fmla="*/ 36 h 46"/>
                <a:gd name="T12" fmla="*/ 40 w 136"/>
                <a:gd name="T13" fmla="*/ 36 h 46"/>
                <a:gd name="T14" fmla="*/ 33 w 136"/>
                <a:gd name="T15" fmla="*/ 34 h 46"/>
                <a:gd name="T16" fmla="*/ 26 w 136"/>
                <a:gd name="T17" fmla="*/ 32 h 46"/>
                <a:gd name="T18" fmla="*/ 25 w 136"/>
                <a:gd name="T19" fmla="*/ 32 h 46"/>
                <a:gd name="T20" fmla="*/ 19 w 136"/>
                <a:gd name="T21" fmla="*/ 33 h 46"/>
                <a:gd name="T22" fmla="*/ 1 w 136"/>
                <a:gd name="T23" fmla="*/ 42 h 46"/>
                <a:gd name="T24" fmla="*/ 2 w 136"/>
                <a:gd name="T25" fmla="*/ 46 h 46"/>
                <a:gd name="T26" fmla="*/ 3 w 136"/>
                <a:gd name="T27" fmla="*/ 46 h 46"/>
                <a:gd name="T28" fmla="*/ 5 w 136"/>
                <a:gd name="T29" fmla="*/ 45 h 46"/>
                <a:gd name="T30" fmla="*/ 19 w 136"/>
                <a:gd name="T31" fmla="*/ 39 h 46"/>
                <a:gd name="T32" fmla="*/ 26 w 136"/>
                <a:gd name="T33" fmla="*/ 38 h 46"/>
                <a:gd name="T34" fmla="*/ 26 w 136"/>
                <a:gd name="T35" fmla="*/ 38 h 46"/>
                <a:gd name="T36" fmla="*/ 31 w 136"/>
                <a:gd name="T37" fmla="*/ 39 h 46"/>
                <a:gd name="T38" fmla="*/ 40 w 136"/>
                <a:gd name="T39" fmla="*/ 41 h 46"/>
                <a:gd name="T40" fmla="*/ 42 w 136"/>
                <a:gd name="T41" fmla="*/ 41 h 46"/>
                <a:gd name="T42" fmla="*/ 56 w 136"/>
                <a:gd name="T43" fmla="*/ 33 h 46"/>
                <a:gd name="T44" fmla="*/ 64 w 136"/>
                <a:gd name="T45" fmla="*/ 28 h 46"/>
                <a:gd name="T46" fmla="*/ 87 w 136"/>
                <a:gd name="T47" fmla="*/ 23 h 46"/>
                <a:gd name="T48" fmla="*/ 134 w 136"/>
                <a:gd name="T49" fmla="*/ 5 h 46"/>
                <a:gd name="T50" fmla="*/ 135 w 136"/>
                <a:gd name="T51" fmla="*/ 1 h 46"/>
                <a:gd name="T52" fmla="*/ 133 w 136"/>
                <a:gd name="T5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6" h="46">
                  <a:moveTo>
                    <a:pt x="133" y="0"/>
                  </a:moveTo>
                  <a:cubicBezTo>
                    <a:pt x="132" y="0"/>
                    <a:pt x="131" y="0"/>
                    <a:pt x="131" y="1"/>
                  </a:cubicBezTo>
                  <a:cubicBezTo>
                    <a:pt x="118" y="12"/>
                    <a:pt x="101" y="15"/>
                    <a:pt x="86" y="18"/>
                  </a:cubicBezTo>
                  <a:cubicBezTo>
                    <a:pt x="78" y="19"/>
                    <a:pt x="70" y="20"/>
                    <a:pt x="63" y="23"/>
                  </a:cubicBezTo>
                  <a:cubicBezTo>
                    <a:pt x="59" y="24"/>
                    <a:pt x="56" y="27"/>
                    <a:pt x="53" y="29"/>
                  </a:cubicBezTo>
                  <a:cubicBezTo>
                    <a:pt x="49" y="32"/>
                    <a:pt x="46" y="35"/>
                    <a:pt x="41" y="36"/>
                  </a:cubicBezTo>
                  <a:cubicBezTo>
                    <a:pt x="41" y="36"/>
                    <a:pt x="41" y="36"/>
                    <a:pt x="40" y="36"/>
                  </a:cubicBezTo>
                  <a:cubicBezTo>
                    <a:pt x="38" y="36"/>
                    <a:pt x="36" y="35"/>
                    <a:pt x="33" y="34"/>
                  </a:cubicBezTo>
                  <a:cubicBezTo>
                    <a:pt x="31" y="33"/>
                    <a:pt x="28" y="32"/>
                    <a:pt x="26" y="32"/>
                  </a:cubicBezTo>
                  <a:cubicBezTo>
                    <a:pt x="26" y="32"/>
                    <a:pt x="25" y="32"/>
                    <a:pt x="25" y="32"/>
                  </a:cubicBezTo>
                  <a:cubicBezTo>
                    <a:pt x="19" y="33"/>
                    <a:pt x="19" y="33"/>
                    <a:pt x="19" y="33"/>
                  </a:cubicBezTo>
                  <a:cubicBezTo>
                    <a:pt x="12" y="34"/>
                    <a:pt x="5" y="35"/>
                    <a:pt x="1" y="42"/>
                  </a:cubicBezTo>
                  <a:cubicBezTo>
                    <a:pt x="0" y="43"/>
                    <a:pt x="0" y="45"/>
                    <a:pt x="2" y="46"/>
                  </a:cubicBezTo>
                  <a:cubicBezTo>
                    <a:pt x="2" y="46"/>
                    <a:pt x="2" y="46"/>
                    <a:pt x="3" y="46"/>
                  </a:cubicBezTo>
                  <a:cubicBezTo>
                    <a:pt x="4" y="46"/>
                    <a:pt x="5" y="46"/>
                    <a:pt x="5" y="45"/>
                  </a:cubicBezTo>
                  <a:cubicBezTo>
                    <a:pt x="8" y="40"/>
                    <a:pt x="13" y="40"/>
                    <a:pt x="19" y="39"/>
                  </a:cubicBezTo>
                  <a:cubicBezTo>
                    <a:pt x="26" y="38"/>
                    <a:pt x="26" y="38"/>
                    <a:pt x="26" y="38"/>
                  </a:cubicBezTo>
                  <a:cubicBezTo>
                    <a:pt x="26" y="38"/>
                    <a:pt x="26" y="38"/>
                    <a:pt x="26" y="38"/>
                  </a:cubicBezTo>
                  <a:cubicBezTo>
                    <a:pt x="27" y="38"/>
                    <a:pt x="30" y="38"/>
                    <a:pt x="31" y="39"/>
                  </a:cubicBezTo>
                  <a:cubicBezTo>
                    <a:pt x="34" y="40"/>
                    <a:pt x="37" y="41"/>
                    <a:pt x="40" y="41"/>
                  </a:cubicBezTo>
                  <a:cubicBezTo>
                    <a:pt x="41" y="41"/>
                    <a:pt x="42" y="41"/>
                    <a:pt x="42" y="41"/>
                  </a:cubicBezTo>
                  <a:cubicBezTo>
                    <a:pt x="48" y="40"/>
                    <a:pt x="53" y="36"/>
                    <a:pt x="56" y="33"/>
                  </a:cubicBezTo>
                  <a:cubicBezTo>
                    <a:pt x="59" y="31"/>
                    <a:pt x="62" y="29"/>
                    <a:pt x="64" y="28"/>
                  </a:cubicBezTo>
                  <a:cubicBezTo>
                    <a:pt x="71" y="26"/>
                    <a:pt x="79" y="24"/>
                    <a:pt x="87" y="23"/>
                  </a:cubicBezTo>
                  <a:cubicBezTo>
                    <a:pt x="103" y="20"/>
                    <a:pt x="120" y="17"/>
                    <a:pt x="134" y="5"/>
                  </a:cubicBezTo>
                  <a:cubicBezTo>
                    <a:pt x="135" y="4"/>
                    <a:pt x="136" y="2"/>
                    <a:pt x="135" y="1"/>
                  </a:cubicBezTo>
                  <a:cubicBezTo>
                    <a:pt x="134" y="0"/>
                    <a:pt x="133" y="0"/>
                    <a:pt x="133" y="0"/>
                  </a:cubicBezTo>
                </a:path>
              </a:pathLst>
            </a:custGeom>
            <a:solidFill>
              <a:srgbClr val="77161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zihun7hao-wennuantongzhiti"/>
                <a:cs typeface="+mn-cs"/>
              </a:endParaRPr>
            </a:p>
          </p:txBody>
        </p:sp>
        <p:sp>
          <p:nvSpPr>
            <p:cNvPr id="64" name="Freeform 489"/>
            <p:cNvSpPr>
              <a:spLocks noChangeArrowheads="1"/>
            </p:cNvSpPr>
            <p:nvPr/>
          </p:nvSpPr>
          <p:spPr bwMode="auto">
            <a:xfrm>
              <a:off x="1491029" y="2343734"/>
              <a:ext cx="314719" cy="111310"/>
            </a:xfrm>
            <a:custGeom>
              <a:avLst/>
              <a:gdLst>
                <a:gd name="T0" fmla="*/ 128 w 131"/>
                <a:gd name="T1" fmla="*/ 0 h 48"/>
                <a:gd name="T2" fmla="*/ 127 w 131"/>
                <a:gd name="T3" fmla="*/ 0 h 48"/>
                <a:gd name="T4" fmla="*/ 113 w 131"/>
                <a:gd name="T5" fmla="*/ 7 h 48"/>
                <a:gd name="T6" fmla="*/ 96 w 131"/>
                <a:gd name="T7" fmla="*/ 16 h 48"/>
                <a:gd name="T8" fmla="*/ 95 w 131"/>
                <a:gd name="T9" fmla="*/ 16 h 48"/>
                <a:gd name="T10" fmla="*/ 89 w 131"/>
                <a:gd name="T11" fmla="*/ 13 h 48"/>
                <a:gd name="T12" fmla="*/ 81 w 131"/>
                <a:gd name="T13" fmla="*/ 10 h 48"/>
                <a:gd name="T14" fmla="*/ 79 w 131"/>
                <a:gd name="T15" fmla="*/ 11 h 48"/>
                <a:gd name="T16" fmla="*/ 68 w 131"/>
                <a:gd name="T17" fmla="*/ 20 h 48"/>
                <a:gd name="T18" fmla="*/ 63 w 131"/>
                <a:gd name="T19" fmla="*/ 25 h 48"/>
                <a:gd name="T20" fmla="*/ 45 w 131"/>
                <a:gd name="T21" fmla="*/ 31 h 48"/>
                <a:gd name="T22" fmla="*/ 40 w 131"/>
                <a:gd name="T23" fmla="*/ 31 h 48"/>
                <a:gd name="T24" fmla="*/ 34 w 131"/>
                <a:gd name="T25" fmla="*/ 30 h 48"/>
                <a:gd name="T26" fmla="*/ 24 w 131"/>
                <a:gd name="T27" fmla="*/ 31 h 48"/>
                <a:gd name="T28" fmla="*/ 18 w 131"/>
                <a:gd name="T29" fmla="*/ 32 h 48"/>
                <a:gd name="T30" fmla="*/ 1 w 131"/>
                <a:gd name="T31" fmla="*/ 45 h 48"/>
                <a:gd name="T32" fmla="*/ 3 w 131"/>
                <a:gd name="T33" fmla="*/ 48 h 48"/>
                <a:gd name="T34" fmla="*/ 3 w 131"/>
                <a:gd name="T35" fmla="*/ 48 h 48"/>
                <a:gd name="T36" fmla="*/ 6 w 131"/>
                <a:gd name="T37" fmla="*/ 46 h 48"/>
                <a:gd name="T38" fmla="*/ 18 w 131"/>
                <a:gd name="T39" fmla="*/ 37 h 48"/>
                <a:gd name="T40" fmla="*/ 24 w 131"/>
                <a:gd name="T41" fmla="*/ 36 h 48"/>
                <a:gd name="T42" fmla="*/ 34 w 131"/>
                <a:gd name="T43" fmla="*/ 36 h 48"/>
                <a:gd name="T44" fmla="*/ 40 w 131"/>
                <a:gd name="T45" fmla="*/ 36 h 48"/>
                <a:gd name="T46" fmla="*/ 45 w 131"/>
                <a:gd name="T47" fmla="*/ 36 h 48"/>
                <a:gd name="T48" fmla="*/ 65 w 131"/>
                <a:gd name="T49" fmla="*/ 30 h 48"/>
                <a:gd name="T50" fmla="*/ 72 w 131"/>
                <a:gd name="T51" fmla="*/ 23 h 48"/>
                <a:gd name="T52" fmla="*/ 80 w 131"/>
                <a:gd name="T53" fmla="*/ 16 h 48"/>
                <a:gd name="T54" fmla="*/ 81 w 131"/>
                <a:gd name="T55" fmla="*/ 16 h 48"/>
                <a:gd name="T56" fmla="*/ 87 w 131"/>
                <a:gd name="T57" fmla="*/ 18 h 48"/>
                <a:gd name="T58" fmla="*/ 95 w 131"/>
                <a:gd name="T59" fmla="*/ 21 h 48"/>
                <a:gd name="T60" fmla="*/ 97 w 131"/>
                <a:gd name="T61" fmla="*/ 21 h 48"/>
                <a:gd name="T62" fmla="*/ 116 w 131"/>
                <a:gd name="T63" fmla="*/ 12 h 48"/>
                <a:gd name="T64" fmla="*/ 129 w 131"/>
                <a:gd name="T65" fmla="*/ 5 h 48"/>
                <a:gd name="T66" fmla="*/ 130 w 131"/>
                <a:gd name="T67" fmla="*/ 2 h 48"/>
                <a:gd name="T68" fmla="*/ 128 w 131"/>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48">
                  <a:moveTo>
                    <a:pt x="128" y="0"/>
                  </a:moveTo>
                  <a:cubicBezTo>
                    <a:pt x="127" y="0"/>
                    <a:pt x="127" y="0"/>
                    <a:pt x="127" y="0"/>
                  </a:cubicBezTo>
                  <a:cubicBezTo>
                    <a:pt x="122" y="2"/>
                    <a:pt x="117" y="5"/>
                    <a:pt x="113" y="7"/>
                  </a:cubicBezTo>
                  <a:cubicBezTo>
                    <a:pt x="107" y="11"/>
                    <a:pt x="102" y="14"/>
                    <a:pt x="96" y="16"/>
                  </a:cubicBezTo>
                  <a:cubicBezTo>
                    <a:pt x="96" y="16"/>
                    <a:pt x="96" y="16"/>
                    <a:pt x="95" y="16"/>
                  </a:cubicBezTo>
                  <a:cubicBezTo>
                    <a:pt x="94" y="16"/>
                    <a:pt x="92" y="14"/>
                    <a:pt x="89" y="13"/>
                  </a:cubicBezTo>
                  <a:cubicBezTo>
                    <a:pt x="87" y="12"/>
                    <a:pt x="84" y="10"/>
                    <a:pt x="81" y="10"/>
                  </a:cubicBezTo>
                  <a:cubicBezTo>
                    <a:pt x="80" y="10"/>
                    <a:pt x="79" y="10"/>
                    <a:pt x="79" y="11"/>
                  </a:cubicBezTo>
                  <a:cubicBezTo>
                    <a:pt x="73" y="13"/>
                    <a:pt x="70" y="16"/>
                    <a:pt x="68" y="20"/>
                  </a:cubicBezTo>
                  <a:cubicBezTo>
                    <a:pt x="66" y="22"/>
                    <a:pt x="65" y="24"/>
                    <a:pt x="63" y="25"/>
                  </a:cubicBezTo>
                  <a:cubicBezTo>
                    <a:pt x="55" y="30"/>
                    <a:pt x="50" y="31"/>
                    <a:pt x="45" y="31"/>
                  </a:cubicBezTo>
                  <a:cubicBezTo>
                    <a:pt x="43" y="31"/>
                    <a:pt x="42" y="31"/>
                    <a:pt x="40" y="31"/>
                  </a:cubicBezTo>
                  <a:cubicBezTo>
                    <a:pt x="38" y="30"/>
                    <a:pt x="36" y="30"/>
                    <a:pt x="34" y="30"/>
                  </a:cubicBezTo>
                  <a:cubicBezTo>
                    <a:pt x="31" y="30"/>
                    <a:pt x="28" y="30"/>
                    <a:pt x="24" y="31"/>
                  </a:cubicBezTo>
                  <a:cubicBezTo>
                    <a:pt x="18" y="32"/>
                    <a:pt x="18" y="32"/>
                    <a:pt x="18" y="32"/>
                  </a:cubicBezTo>
                  <a:cubicBezTo>
                    <a:pt x="10" y="32"/>
                    <a:pt x="4" y="32"/>
                    <a:pt x="1" y="45"/>
                  </a:cubicBezTo>
                  <a:cubicBezTo>
                    <a:pt x="0" y="47"/>
                    <a:pt x="1" y="48"/>
                    <a:pt x="3" y="48"/>
                  </a:cubicBezTo>
                  <a:cubicBezTo>
                    <a:pt x="3" y="48"/>
                    <a:pt x="3" y="48"/>
                    <a:pt x="3" y="48"/>
                  </a:cubicBezTo>
                  <a:cubicBezTo>
                    <a:pt x="4" y="48"/>
                    <a:pt x="5" y="48"/>
                    <a:pt x="6" y="46"/>
                  </a:cubicBezTo>
                  <a:cubicBezTo>
                    <a:pt x="8" y="38"/>
                    <a:pt x="11" y="37"/>
                    <a:pt x="18" y="37"/>
                  </a:cubicBezTo>
                  <a:cubicBezTo>
                    <a:pt x="24" y="36"/>
                    <a:pt x="24" y="36"/>
                    <a:pt x="24" y="36"/>
                  </a:cubicBezTo>
                  <a:cubicBezTo>
                    <a:pt x="28" y="36"/>
                    <a:pt x="31" y="36"/>
                    <a:pt x="34" y="36"/>
                  </a:cubicBezTo>
                  <a:cubicBezTo>
                    <a:pt x="36" y="36"/>
                    <a:pt x="38" y="36"/>
                    <a:pt x="40" y="36"/>
                  </a:cubicBezTo>
                  <a:cubicBezTo>
                    <a:pt x="41" y="36"/>
                    <a:pt x="43" y="36"/>
                    <a:pt x="45" y="36"/>
                  </a:cubicBezTo>
                  <a:cubicBezTo>
                    <a:pt x="50" y="36"/>
                    <a:pt x="56" y="35"/>
                    <a:pt x="65" y="30"/>
                  </a:cubicBezTo>
                  <a:cubicBezTo>
                    <a:pt x="69" y="28"/>
                    <a:pt x="71" y="25"/>
                    <a:pt x="72" y="23"/>
                  </a:cubicBezTo>
                  <a:cubicBezTo>
                    <a:pt x="75" y="20"/>
                    <a:pt x="76" y="17"/>
                    <a:pt x="80" y="16"/>
                  </a:cubicBezTo>
                  <a:cubicBezTo>
                    <a:pt x="81" y="16"/>
                    <a:pt x="81" y="16"/>
                    <a:pt x="81" y="16"/>
                  </a:cubicBezTo>
                  <a:cubicBezTo>
                    <a:pt x="83" y="16"/>
                    <a:pt x="85" y="17"/>
                    <a:pt x="87" y="18"/>
                  </a:cubicBezTo>
                  <a:cubicBezTo>
                    <a:pt x="89" y="19"/>
                    <a:pt x="92" y="21"/>
                    <a:pt x="95" y="21"/>
                  </a:cubicBezTo>
                  <a:cubicBezTo>
                    <a:pt x="96" y="21"/>
                    <a:pt x="97" y="21"/>
                    <a:pt x="97" y="21"/>
                  </a:cubicBezTo>
                  <a:cubicBezTo>
                    <a:pt x="104" y="19"/>
                    <a:pt x="110" y="16"/>
                    <a:pt x="116" y="12"/>
                  </a:cubicBezTo>
                  <a:cubicBezTo>
                    <a:pt x="120" y="9"/>
                    <a:pt x="124" y="7"/>
                    <a:pt x="129" y="5"/>
                  </a:cubicBezTo>
                  <a:cubicBezTo>
                    <a:pt x="130" y="5"/>
                    <a:pt x="131" y="3"/>
                    <a:pt x="130" y="2"/>
                  </a:cubicBezTo>
                  <a:cubicBezTo>
                    <a:pt x="130" y="1"/>
                    <a:pt x="129" y="0"/>
                    <a:pt x="128" y="0"/>
                  </a:cubicBezTo>
                </a:path>
              </a:pathLst>
            </a:custGeom>
            <a:solidFill>
              <a:srgbClr val="77161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zihun7hao-wennuantongzhiti"/>
                <a:cs typeface="+mn-cs"/>
              </a:endParaRPr>
            </a:p>
          </p:txBody>
        </p:sp>
        <p:sp>
          <p:nvSpPr>
            <p:cNvPr id="65" name="Freeform 490"/>
            <p:cNvSpPr>
              <a:spLocks noChangeArrowheads="1"/>
            </p:cNvSpPr>
            <p:nvPr/>
          </p:nvSpPr>
          <p:spPr bwMode="auto">
            <a:xfrm>
              <a:off x="1667167" y="1941017"/>
              <a:ext cx="62167" cy="113812"/>
            </a:xfrm>
            <a:custGeom>
              <a:avLst/>
              <a:gdLst>
                <a:gd name="T0" fmla="*/ 9 w 26"/>
                <a:gd name="T1" fmla="*/ 0 h 49"/>
                <a:gd name="T2" fmla="*/ 0 w 26"/>
                <a:gd name="T3" fmla="*/ 1 h 49"/>
                <a:gd name="T4" fmla="*/ 5 w 26"/>
                <a:gd name="T5" fmla="*/ 25 h 49"/>
                <a:gd name="T6" fmla="*/ 11 w 26"/>
                <a:gd name="T7" fmla="*/ 49 h 49"/>
                <a:gd name="T8" fmla="*/ 12 w 26"/>
                <a:gd name="T9" fmla="*/ 49 h 49"/>
                <a:gd name="T10" fmla="*/ 13 w 26"/>
                <a:gd name="T11" fmla="*/ 49 h 49"/>
                <a:gd name="T12" fmla="*/ 26 w 26"/>
                <a:gd name="T13" fmla="*/ 46 h 49"/>
                <a:gd name="T14" fmla="*/ 22 w 26"/>
                <a:gd name="T15" fmla="*/ 9 h 49"/>
                <a:gd name="T16" fmla="*/ 21 w 26"/>
                <a:gd name="T17" fmla="*/ 1 h 49"/>
                <a:gd name="T18" fmla="*/ 9 w 26"/>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9">
                  <a:moveTo>
                    <a:pt x="9" y="0"/>
                  </a:moveTo>
                  <a:cubicBezTo>
                    <a:pt x="6" y="0"/>
                    <a:pt x="3" y="0"/>
                    <a:pt x="0" y="1"/>
                  </a:cubicBezTo>
                  <a:cubicBezTo>
                    <a:pt x="1" y="8"/>
                    <a:pt x="3" y="16"/>
                    <a:pt x="5" y="25"/>
                  </a:cubicBezTo>
                  <a:cubicBezTo>
                    <a:pt x="8" y="33"/>
                    <a:pt x="10" y="41"/>
                    <a:pt x="11" y="49"/>
                  </a:cubicBezTo>
                  <a:cubicBezTo>
                    <a:pt x="12" y="49"/>
                    <a:pt x="12" y="49"/>
                    <a:pt x="12" y="49"/>
                  </a:cubicBezTo>
                  <a:cubicBezTo>
                    <a:pt x="12" y="49"/>
                    <a:pt x="12" y="49"/>
                    <a:pt x="13" y="49"/>
                  </a:cubicBezTo>
                  <a:cubicBezTo>
                    <a:pt x="14" y="49"/>
                    <a:pt x="20" y="48"/>
                    <a:pt x="26" y="46"/>
                  </a:cubicBezTo>
                  <a:cubicBezTo>
                    <a:pt x="23" y="34"/>
                    <a:pt x="22" y="22"/>
                    <a:pt x="22" y="9"/>
                  </a:cubicBezTo>
                  <a:cubicBezTo>
                    <a:pt x="22" y="9"/>
                    <a:pt x="21" y="4"/>
                    <a:pt x="21" y="1"/>
                  </a:cubicBezTo>
                  <a:cubicBezTo>
                    <a:pt x="17" y="1"/>
                    <a:pt x="13" y="0"/>
                    <a:pt x="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zihun7hao-wennuantongzhiti"/>
                <a:cs typeface="+mn-cs"/>
              </a:endParaRPr>
            </a:p>
          </p:txBody>
        </p:sp>
        <p:sp>
          <p:nvSpPr>
            <p:cNvPr id="66" name="Freeform 491"/>
            <p:cNvSpPr>
              <a:spLocks noEditPoints="1" noChangeArrowheads="1"/>
            </p:cNvSpPr>
            <p:nvPr/>
          </p:nvSpPr>
          <p:spPr bwMode="auto">
            <a:xfrm>
              <a:off x="1651626" y="1929761"/>
              <a:ext cx="91955" cy="136324"/>
            </a:xfrm>
            <a:custGeom>
              <a:avLst/>
              <a:gdLst>
                <a:gd name="T0" fmla="*/ 17 w 38"/>
                <a:gd name="T1" fmla="*/ 54 h 59"/>
                <a:gd name="T2" fmla="*/ 11 w 38"/>
                <a:gd name="T3" fmla="*/ 30 h 59"/>
                <a:gd name="T4" fmla="*/ 6 w 38"/>
                <a:gd name="T5" fmla="*/ 6 h 59"/>
                <a:gd name="T6" fmla="*/ 15 w 38"/>
                <a:gd name="T7" fmla="*/ 5 h 59"/>
                <a:gd name="T8" fmla="*/ 27 w 38"/>
                <a:gd name="T9" fmla="*/ 6 h 59"/>
                <a:gd name="T10" fmla="*/ 28 w 38"/>
                <a:gd name="T11" fmla="*/ 14 h 59"/>
                <a:gd name="T12" fmla="*/ 32 w 38"/>
                <a:gd name="T13" fmla="*/ 51 h 59"/>
                <a:gd name="T14" fmla="*/ 19 w 38"/>
                <a:gd name="T15" fmla="*/ 54 h 59"/>
                <a:gd name="T16" fmla="*/ 18 w 38"/>
                <a:gd name="T17" fmla="*/ 54 h 59"/>
                <a:gd name="T18" fmla="*/ 17 w 38"/>
                <a:gd name="T19" fmla="*/ 54 h 59"/>
                <a:gd name="T20" fmla="*/ 15 w 38"/>
                <a:gd name="T21" fmla="*/ 0 h 59"/>
                <a:gd name="T22" fmla="*/ 2 w 38"/>
                <a:gd name="T23" fmla="*/ 0 h 59"/>
                <a:gd name="T24" fmla="*/ 1 w 38"/>
                <a:gd name="T25" fmla="*/ 1 h 59"/>
                <a:gd name="T26" fmla="*/ 0 w 38"/>
                <a:gd name="T27" fmla="*/ 3 h 59"/>
                <a:gd name="T28" fmla="*/ 6 w 38"/>
                <a:gd name="T29" fmla="*/ 31 h 59"/>
                <a:gd name="T30" fmla="*/ 8 w 38"/>
                <a:gd name="T31" fmla="*/ 37 h 59"/>
                <a:gd name="T32" fmla="*/ 9 w 38"/>
                <a:gd name="T33" fmla="*/ 42 h 59"/>
                <a:gd name="T34" fmla="*/ 12 w 38"/>
                <a:gd name="T35" fmla="*/ 57 h 59"/>
                <a:gd name="T36" fmla="*/ 15 w 38"/>
                <a:gd name="T37" fmla="*/ 59 h 59"/>
                <a:gd name="T38" fmla="*/ 15 w 38"/>
                <a:gd name="T39" fmla="*/ 59 h 59"/>
                <a:gd name="T40" fmla="*/ 16 w 38"/>
                <a:gd name="T41" fmla="*/ 58 h 59"/>
                <a:gd name="T42" fmla="*/ 19 w 38"/>
                <a:gd name="T43" fmla="*/ 59 h 59"/>
                <a:gd name="T44" fmla="*/ 36 w 38"/>
                <a:gd name="T45" fmla="*/ 56 h 59"/>
                <a:gd name="T46" fmla="*/ 38 w 38"/>
                <a:gd name="T47" fmla="*/ 52 h 59"/>
                <a:gd name="T48" fmla="*/ 34 w 38"/>
                <a:gd name="T49" fmla="*/ 36 h 59"/>
                <a:gd name="T50" fmla="*/ 34 w 38"/>
                <a:gd name="T51" fmla="*/ 31 h 59"/>
                <a:gd name="T52" fmla="*/ 33 w 38"/>
                <a:gd name="T53" fmla="*/ 13 h 59"/>
                <a:gd name="T54" fmla="*/ 33 w 38"/>
                <a:gd name="T55" fmla="*/ 3 h 59"/>
                <a:gd name="T56" fmla="*/ 30 w 38"/>
                <a:gd name="T57" fmla="*/ 0 h 59"/>
                <a:gd name="T58" fmla="*/ 15 w 38"/>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59">
                  <a:moveTo>
                    <a:pt x="17" y="54"/>
                  </a:moveTo>
                  <a:cubicBezTo>
                    <a:pt x="16" y="46"/>
                    <a:pt x="14" y="38"/>
                    <a:pt x="11" y="30"/>
                  </a:cubicBezTo>
                  <a:cubicBezTo>
                    <a:pt x="9" y="21"/>
                    <a:pt x="7" y="13"/>
                    <a:pt x="6" y="6"/>
                  </a:cubicBezTo>
                  <a:cubicBezTo>
                    <a:pt x="9" y="5"/>
                    <a:pt x="12" y="5"/>
                    <a:pt x="15" y="5"/>
                  </a:cubicBezTo>
                  <a:cubicBezTo>
                    <a:pt x="19" y="5"/>
                    <a:pt x="23" y="6"/>
                    <a:pt x="27" y="6"/>
                  </a:cubicBezTo>
                  <a:cubicBezTo>
                    <a:pt x="27" y="9"/>
                    <a:pt x="28" y="14"/>
                    <a:pt x="28" y="14"/>
                  </a:cubicBezTo>
                  <a:cubicBezTo>
                    <a:pt x="28" y="27"/>
                    <a:pt x="29" y="39"/>
                    <a:pt x="32" y="51"/>
                  </a:cubicBezTo>
                  <a:cubicBezTo>
                    <a:pt x="26" y="53"/>
                    <a:pt x="20" y="54"/>
                    <a:pt x="19" y="54"/>
                  </a:cubicBezTo>
                  <a:cubicBezTo>
                    <a:pt x="18" y="54"/>
                    <a:pt x="18" y="54"/>
                    <a:pt x="18" y="54"/>
                  </a:cubicBezTo>
                  <a:cubicBezTo>
                    <a:pt x="17" y="54"/>
                    <a:pt x="17" y="54"/>
                    <a:pt x="17" y="54"/>
                  </a:cubicBezTo>
                  <a:moveTo>
                    <a:pt x="15" y="0"/>
                  </a:moveTo>
                  <a:cubicBezTo>
                    <a:pt x="11" y="0"/>
                    <a:pt x="6" y="0"/>
                    <a:pt x="2" y="0"/>
                  </a:cubicBezTo>
                  <a:cubicBezTo>
                    <a:pt x="2" y="1"/>
                    <a:pt x="1" y="1"/>
                    <a:pt x="1" y="1"/>
                  </a:cubicBezTo>
                  <a:cubicBezTo>
                    <a:pt x="0" y="2"/>
                    <a:pt x="0" y="3"/>
                    <a:pt x="0" y="3"/>
                  </a:cubicBezTo>
                  <a:cubicBezTo>
                    <a:pt x="1" y="12"/>
                    <a:pt x="4" y="22"/>
                    <a:pt x="6" y="31"/>
                  </a:cubicBezTo>
                  <a:cubicBezTo>
                    <a:pt x="7" y="33"/>
                    <a:pt x="7" y="35"/>
                    <a:pt x="8" y="37"/>
                  </a:cubicBezTo>
                  <a:cubicBezTo>
                    <a:pt x="8" y="38"/>
                    <a:pt x="9" y="40"/>
                    <a:pt x="9" y="42"/>
                  </a:cubicBezTo>
                  <a:cubicBezTo>
                    <a:pt x="10" y="47"/>
                    <a:pt x="12" y="52"/>
                    <a:pt x="12" y="57"/>
                  </a:cubicBezTo>
                  <a:cubicBezTo>
                    <a:pt x="13" y="58"/>
                    <a:pt x="14" y="59"/>
                    <a:pt x="15" y="59"/>
                  </a:cubicBezTo>
                  <a:cubicBezTo>
                    <a:pt x="15" y="59"/>
                    <a:pt x="15" y="59"/>
                    <a:pt x="15" y="59"/>
                  </a:cubicBezTo>
                  <a:cubicBezTo>
                    <a:pt x="16" y="58"/>
                    <a:pt x="16" y="58"/>
                    <a:pt x="16" y="58"/>
                  </a:cubicBezTo>
                  <a:cubicBezTo>
                    <a:pt x="17" y="59"/>
                    <a:pt x="18" y="59"/>
                    <a:pt x="19" y="59"/>
                  </a:cubicBezTo>
                  <a:cubicBezTo>
                    <a:pt x="24" y="59"/>
                    <a:pt x="32" y="57"/>
                    <a:pt x="36" y="56"/>
                  </a:cubicBezTo>
                  <a:cubicBezTo>
                    <a:pt x="37" y="55"/>
                    <a:pt x="38" y="54"/>
                    <a:pt x="38" y="52"/>
                  </a:cubicBezTo>
                  <a:cubicBezTo>
                    <a:pt x="36" y="47"/>
                    <a:pt x="35" y="42"/>
                    <a:pt x="34" y="36"/>
                  </a:cubicBezTo>
                  <a:cubicBezTo>
                    <a:pt x="34" y="34"/>
                    <a:pt x="34" y="32"/>
                    <a:pt x="34" y="31"/>
                  </a:cubicBezTo>
                  <a:cubicBezTo>
                    <a:pt x="33" y="25"/>
                    <a:pt x="33" y="19"/>
                    <a:pt x="33" y="13"/>
                  </a:cubicBezTo>
                  <a:cubicBezTo>
                    <a:pt x="33" y="3"/>
                    <a:pt x="33" y="3"/>
                    <a:pt x="33" y="3"/>
                  </a:cubicBezTo>
                  <a:cubicBezTo>
                    <a:pt x="32" y="2"/>
                    <a:pt x="31" y="1"/>
                    <a:pt x="30" y="0"/>
                  </a:cubicBezTo>
                  <a:cubicBezTo>
                    <a:pt x="25" y="0"/>
                    <a:pt x="20" y="0"/>
                    <a:pt x="15" y="0"/>
                  </a:cubicBezTo>
                </a:path>
              </a:pathLst>
            </a:custGeom>
            <a:solidFill>
              <a:srgbClr val="77161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zihun7hao-wennuantongzhiti"/>
                <a:cs typeface="+mn-cs"/>
              </a:endParaRPr>
            </a:p>
          </p:txBody>
        </p:sp>
        <p:sp>
          <p:nvSpPr>
            <p:cNvPr id="67" name="Freeform 492"/>
            <p:cNvSpPr>
              <a:spLocks noChangeArrowheads="1"/>
            </p:cNvSpPr>
            <p:nvPr/>
          </p:nvSpPr>
          <p:spPr bwMode="auto">
            <a:xfrm>
              <a:off x="2068659" y="1769675"/>
              <a:ext cx="365228" cy="380204"/>
            </a:xfrm>
            <a:custGeom>
              <a:avLst/>
              <a:gdLst>
                <a:gd name="T0" fmla="*/ 27 w 152"/>
                <a:gd name="T1" fmla="*/ 0 h 164"/>
                <a:gd name="T2" fmla="*/ 25 w 152"/>
                <a:gd name="T3" fmla="*/ 2 h 164"/>
                <a:gd name="T4" fmla="*/ 15 w 152"/>
                <a:gd name="T5" fmla="*/ 52 h 164"/>
                <a:gd name="T6" fmla="*/ 0 w 152"/>
                <a:gd name="T7" fmla="*/ 152 h 164"/>
                <a:gd name="T8" fmla="*/ 0 w 152"/>
                <a:gd name="T9" fmla="*/ 154 h 164"/>
                <a:gd name="T10" fmla="*/ 2 w 152"/>
                <a:gd name="T11" fmla="*/ 155 h 164"/>
                <a:gd name="T12" fmla="*/ 45 w 152"/>
                <a:gd name="T13" fmla="*/ 159 h 164"/>
                <a:gd name="T14" fmla="*/ 101 w 152"/>
                <a:gd name="T15" fmla="*/ 164 h 164"/>
                <a:gd name="T16" fmla="*/ 124 w 152"/>
                <a:gd name="T17" fmla="*/ 162 h 164"/>
                <a:gd name="T18" fmla="*/ 126 w 152"/>
                <a:gd name="T19" fmla="*/ 160 h 164"/>
                <a:gd name="T20" fmla="*/ 149 w 152"/>
                <a:gd name="T21" fmla="*/ 11 h 164"/>
                <a:gd name="T22" fmla="*/ 147 w 152"/>
                <a:gd name="T23" fmla="*/ 10 h 164"/>
                <a:gd name="T24" fmla="*/ 97 w 152"/>
                <a:gd name="T25" fmla="*/ 6 h 164"/>
                <a:gd name="T26" fmla="*/ 96 w 152"/>
                <a:gd name="T27" fmla="*/ 6 h 164"/>
                <a:gd name="T28" fmla="*/ 97 w 152"/>
                <a:gd name="T29" fmla="*/ 12 h 164"/>
                <a:gd name="T30" fmla="*/ 144 w 152"/>
                <a:gd name="T31" fmla="*/ 15 h 164"/>
                <a:gd name="T32" fmla="*/ 121 w 152"/>
                <a:gd name="T33" fmla="*/ 157 h 164"/>
                <a:gd name="T34" fmla="*/ 101 w 152"/>
                <a:gd name="T35" fmla="*/ 158 h 164"/>
                <a:gd name="T36" fmla="*/ 46 w 152"/>
                <a:gd name="T37" fmla="*/ 154 h 164"/>
                <a:gd name="T38" fmla="*/ 5 w 152"/>
                <a:gd name="T39" fmla="*/ 150 h 164"/>
                <a:gd name="T40" fmla="*/ 21 w 152"/>
                <a:gd name="T41" fmla="*/ 53 h 164"/>
                <a:gd name="T42" fmla="*/ 30 w 152"/>
                <a:gd name="T43" fmla="*/ 3 h 164"/>
                <a:gd name="T44" fmla="*/ 32 w 152"/>
                <a:gd name="T45" fmla="*/ 5 h 164"/>
                <a:gd name="T46" fmla="*/ 76 w 152"/>
                <a:gd name="T47" fmla="*/ 11 h 164"/>
                <a:gd name="T48" fmla="*/ 75 w 152"/>
                <a:gd name="T49" fmla="*/ 6 h 164"/>
                <a:gd name="T50" fmla="*/ 33 w 152"/>
                <a:gd name="T51" fmla="*/ 0 h 164"/>
                <a:gd name="T52" fmla="*/ 33 w 152"/>
                <a:gd name="T53" fmla="*/ 0 h 164"/>
                <a:gd name="T54" fmla="*/ 30 w 152"/>
                <a:gd name="T55" fmla="*/ 2 h 164"/>
                <a:gd name="T56" fmla="*/ 30 w 152"/>
                <a:gd name="T57" fmla="*/ 2 h 164"/>
                <a:gd name="T58" fmla="*/ 28 w 152"/>
                <a:gd name="T59" fmla="*/ 0 h 164"/>
                <a:gd name="T60" fmla="*/ 27 w 152"/>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2" h="164">
                  <a:moveTo>
                    <a:pt x="27" y="0"/>
                  </a:moveTo>
                  <a:cubicBezTo>
                    <a:pt x="26" y="0"/>
                    <a:pt x="25" y="1"/>
                    <a:pt x="25" y="2"/>
                  </a:cubicBezTo>
                  <a:cubicBezTo>
                    <a:pt x="22" y="18"/>
                    <a:pt x="19" y="35"/>
                    <a:pt x="15" y="52"/>
                  </a:cubicBezTo>
                  <a:cubicBezTo>
                    <a:pt x="9" y="85"/>
                    <a:pt x="2" y="120"/>
                    <a:pt x="0" y="152"/>
                  </a:cubicBezTo>
                  <a:cubicBezTo>
                    <a:pt x="0" y="152"/>
                    <a:pt x="0" y="153"/>
                    <a:pt x="0" y="154"/>
                  </a:cubicBezTo>
                  <a:cubicBezTo>
                    <a:pt x="1" y="154"/>
                    <a:pt x="2" y="155"/>
                    <a:pt x="2" y="155"/>
                  </a:cubicBezTo>
                  <a:cubicBezTo>
                    <a:pt x="16" y="155"/>
                    <a:pt x="30" y="157"/>
                    <a:pt x="45" y="159"/>
                  </a:cubicBezTo>
                  <a:cubicBezTo>
                    <a:pt x="64" y="161"/>
                    <a:pt x="83" y="164"/>
                    <a:pt x="101" y="164"/>
                  </a:cubicBezTo>
                  <a:cubicBezTo>
                    <a:pt x="109" y="164"/>
                    <a:pt x="117" y="163"/>
                    <a:pt x="124" y="162"/>
                  </a:cubicBezTo>
                  <a:cubicBezTo>
                    <a:pt x="125" y="162"/>
                    <a:pt x="126" y="161"/>
                    <a:pt x="126" y="160"/>
                  </a:cubicBezTo>
                  <a:cubicBezTo>
                    <a:pt x="127" y="159"/>
                    <a:pt x="152" y="15"/>
                    <a:pt x="149" y="11"/>
                  </a:cubicBezTo>
                  <a:cubicBezTo>
                    <a:pt x="148" y="11"/>
                    <a:pt x="148" y="10"/>
                    <a:pt x="147" y="10"/>
                  </a:cubicBezTo>
                  <a:cubicBezTo>
                    <a:pt x="131" y="7"/>
                    <a:pt x="114" y="7"/>
                    <a:pt x="97" y="6"/>
                  </a:cubicBezTo>
                  <a:cubicBezTo>
                    <a:pt x="97" y="6"/>
                    <a:pt x="97" y="6"/>
                    <a:pt x="96" y="6"/>
                  </a:cubicBezTo>
                  <a:cubicBezTo>
                    <a:pt x="97" y="8"/>
                    <a:pt x="97" y="10"/>
                    <a:pt x="97" y="12"/>
                  </a:cubicBezTo>
                  <a:cubicBezTo>
                    <a:pt x="113" y="12"/>
                    <a:pt x="129" y="13"/>
                    <a:pt x="144" y="15"/>
                  </a:cubicBezTo>
                  <a:cubicBezTo>
                    <a:pt x="143" y="30"/>
                    <a:pt x="124" y="141"/>
                    <a:pt x="121" y="157"/>
                  </a:cubicBezTo>
                  <a:cubicBezTo>
                    <a:pt x="115" y="158"/>
                    <a:pt x="108" y="158"/>
                    <a:pt x="101" y="158"/>
                  </a:cubicBezTo>
                  <a:cubicBezTo>
                    <a:pt x="83" y="158"/>
                    <a:pt x="64" y="156"/>
                    <a:pt x="46" y="154"/>
                  </a:cubicBezTo>
                  <a:cubicBezTo>
                    <a:pt x="32" y="152"/>
                    <a:pt x="18" y="150"/>
                    <a:pt x="5" y="150"/>
                  </a:cubicBezTo>
                  <a:cubicBezTo>
                    <a:pt x="8" y="118"/>
                    <a:pt x="14" y="85"/>
                    <a:pt x="21" y="53"/>
                  </a:cubicBezTo>
                  <a:cubicBezTo>
                    <a:pt x="24" y="36"/>
                    <a:pt x="27" y="19"/>
                    <a:pt x="30" y="3"/>
                  </a:cubicBezTo>
                  <a:cubicBezTo>
                    <a:pt x="30" y="4"/>
                    <a:pt x="31" y="5"/>
                    <a:pt x="32" y="5"/>
                  </a:cubicBezTo>
                  <a:cubicBezTo>
                    <a:pt x="46" y="9"/>
                    <a:pt x="61" y="10"/>
                    <a:pt x="76" y="11"/>
                  </a:cubicBezTo>
                  <a:cubicBezTo>
                    <a:pt x="76" y="9"/>
                    <a:pt x="76" y="8"/>
                    <a:pt x="75" y="6"/>
                  </a:cubicBezTo>
                  <a:cubicBezTo>
                    <a:pt x="61" y="5"/>
                    <a:pt x="46" y="4"/>
                    <a:pt x="33" y="0"/>
                  </a:cubicBezTo>
                  <a:cubicBezTo>
                    <a:pt x="33" y="0"/>
                    <a:pt x="33" y="0"/>
                    <a:pt x="33" y="0"/>
                  </a:cubicBezTo>
                  <a:cubicBezTo>
                    <a:pt x="31" y="0"/>
                    <a:pt x="30" y="0"/>
                    <a:pt x="30" y="2"/>
                  </a:cubicBezTo>
                  <a:cubicBezTo>
                    <a:pt x="30" y="2"/>
                    <a:pt x="30" y="2"/>
                    <a:pt x="30" y="2"/>
                  </a:cubicBezTo>
                  <a:cubicBezTo>
                    <a:pt x="30" y="1"/>
                    <a:pt x="29" y="0"/>
                    <a:pt x="28" y="0"/>
                  </a:cubicBezTo>
                  <a:cubicBezTo>
                    <a:pt x="28" y="0"/>
                    <a:pt x="28" y="0"/>
                    <a:pt x="27" y="0"/>
                  </a:cubicBezTo>
                </a:path>
              </a:pathLst>
            </a:custGeom>
            <a:solidFill>
              <a:srgbClr val="77161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zihun7hao-wennuantongzhiti"/>
                <a:cs typeface="+mn-cs"/>
              </a:endParaRPr>
            </a:p>
          </p:txBody>
        </p:sp>
        <p:sp>
          <p:nvSpPr>
            <p:cNvPr id="68" name="Freeform 493"/>
            <p:cNvSpPr>
              <a:spLocks noChangeArrowheads="1"/>
            </p:cNvSpPr>
            <p:nvPr/>
          </p:nvSpPr>
          <p:spPr bwMode="auto">
            <a:xfrm>
              <a:off x="2259044" y="1724651"/>
              <a:ext cx="31083" cy="75040"/>
            </a:xfrm>
            <a:custGeom>
              <a:avLst/>
              <a:gdLst>
                <a:gd name="T0" fmla="*/ 7 w 13"/>
                <a:gd name="T1" fmla="*/ 0 h 32"/>
                <a:gd name="T2" fmla="*/ 0 w 13"/>
                <a:gd name="T3" fmla="*/ 1 h 32"/>
                <a:gd name="T4" fmla="*/ 1 w 13"/>
                <a:gd name="T5" fmla="*/ 14 h 32"/>
                <a:gd name="T6" fmla="*/ 2 w 13"/>
                <a:gd name="T7" fmla="*/ 31 h 32"/>
                <a:gd name="T8" fmla="*/ 2 w 13"/>
                <a:gd name="T9" fmla="*/ 32 h 32"/>
                <a:gd name="T10" fmla="*/ 7 w 13"/>
                <a:gd name="T11" fmla="*/ 32 h 32"/>
                <a:gd name="T12" fmla="*/ 7 w 13"/>
                <a:gd name="T13" fmla="*/ 32 h 32"/>
                <a:gd name="T14" fmla="*/ 8 w 13"/>
                <a:gd name="T15" fmla="*/ 32 h 32"/>
                <a:gd name="T16" fmla="*/ 13 w 13"/>
                <a:gd name="T17" fmla="*/ 32 h 32"/>
                <a:gd name="T18" fmla="*/ 12 w 13"/>
                <a:gd name="T19" fmla="*/ 16 h 32"/>
                <a:gd name="T20" fmla="*/ 13 w 13"/>
                <a:gd name="T21" fmla="*/ 1 h 32"/>
                <a:gd name="T22" fmla="*/ 7 w 1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32">
                  <a:moveTo>
                    <a:pt x="7" y="0"/>
                  </a:moveTo>
                  <a:cubicBezTo>
                    <a:pt x="4" y="0"/>
                    <a:pt x="2" y="1"/>
                    <a:pt x="0" y="1"/>
                  </a:cubicBezTo>
                  <a:cubicBezTo>
                    <a:pt x="0" y="5"/>
                    <a:pt x="0" y="10"/>
                    <a:pt x="1" y="14"/>
                  </a:cubicBezTo>
                  <a:cubicBezTo>
                    <a:pt x="1" y="20"/>
                    <a:pt x="2" y="25"/>
                    <a:pt x="2" y="31"/>
                  </a:cubicBezTo>
                  <a:cubicBezTo>
                    <a:pt x="2" y="32"/>
                    <a:pt x="2" y="32"/>
                    <a:pt x="2" y="32"/>
                  </a:cubicBezTo>
                  <a:cubicBezTo>
                    <a:pt x="4" y="32"/>
                    <a:pt x="5" y="32"/>
                    <a:pt x="7" y="32"/>
                  </a:cubicBezTo>
                  <a:cubicBezTo>
                    <a:pt x="7" y="32"/>
                    <a:pt x="7" y="32"/>
                    <a:pt x="7" y="32"/>
                  </a:cubicBezTo>
                  <a:cubicBezTo>
                    <a:pt x="8" y="32"/>
                    <a:pt x="8" y="32"/>
                    <a:pt x="8" y="32"/>
                  </a:cubicBezTo>
                  <a:cubicBezTo>
                    <a:pt x="10" y="32"/>
                    <a:pt x="12" y="32"/>
                    <a:pt x="13" y="32"/>
                  </a:cubicBezTo>
                  <a:cubicBezTo>
                    <a:pt x="12" y="27"/>
                    <a:pt x="12" y="22"/>
                    <a:pt x="12" y="16"/>
                  </a:cubicBezTo>
                  <a:cubicBezTo>
                    <a:pt x="12" y="11"/>
                    <a:pt x="12" y="6"/>
                    <a:pt x="13" y="1"/>
                  </a:cubicBezTo>
                  <a:cubicBezTo>
                    <a:pt x="11" y="1"/>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zihun7hao-wennuantongzhiti"/>
                <a:cs typeface="+mn-cs"/>
              </a:endParaRPr>
            </a:p>
          </p:txBody>
        </p:sp>
        <p:sp>
          <p:nvSpPr>
            <p:cNvPr id="69" name="Freeform 494"/>
            <p:cNvSpPr>
              <a:spLocks noEditPoints="1" noChangeArrowheads="1"/>
            </p:cNvSpPr>
            <p:nvPr/>
          </p:nvSpPr>
          <p:spPr bwMode="auto">
            <a:xfrm>
              <a:off x="2243502" y="1713395"/>
              <a:ext cx="63462" cy="100054"/>
            </a:xfrm>
            <a:custGeom>
              <a:avLst/>
              <a:gdLst>
                <a:gd name="T0" fmla="*/ 13 w 26"/>
                <a:gd name="T1" fmla="*/ 37 h 43"/>
                <a:gd name="T2" fmla="*/ 8 w 26"/>
                <a:gd name="T3" fmla="*/ 37 h 43"/>
                <a:gd name="T4" fmla="*/ 8 w 26"/>
                <a:gd name="T5" fmla="*/ 36 h 43"/>
                <a:gd name="T6" fmla="*/ 7 w 26"/>
                <a:gd name="T7" fmla="*/ 19 h 43"/>
                <a:gd name="T8" fmla="*/ 6 w 26"/>
                <a:gd name="T9" fmla="*/ 6 h 43"/>
                <a:gd name="T10" fmla="*/ 13 w 26"/>
                <a:gd name="T11" fmla="*/ 5 h 43"/>
                <a:gd name="T12" fmla="*/ 19 w 26"/>
                <a:gd name="T13" fmla="*/ 6 h 43"/>
                <a:gd name="T14" fmla="*/ 18 w 26"/>
                <a:gd name="T15" fmla="*/ 21 h 43"/>
                <a:gd name="T16" fmla="*/ 19 w 26"/>
                <a:gd name="T17" fmla="*/ 37 h 43"/>
                <a:gd name="T18" fmla="*/ 14 w 26"/>
                <a:gd name="T19" fmla="*/ 37 h 43"/>
                <a:gd name="T20" fmla="*/ 13 w 26"/>
                <a:gd name="T21" fmla="*/ 37 h 43"/>
                <a:gd name="T22" fmla="*/ 13 w 26"/>
                <a:gd name="T23" fmla="*/ 37 h 43"/>
                <a:gd name="T24" fmla="*/ 13 w 26"/>
                <a:gd name="T25" fmla="*/ 0 h 43"/>
                <a:gd name="T26" fmla="*/ 2 w 26"/>
                <a:gd name="T27" fmla="*/ 1 h 43"/>
                <a:gd name="T28" fmla="*/ 0 w 26"/>
                <a:gd name="T29" fmla="*/ 4 h 43"/>
                <a:gd name="T30" fmla="*/ 0 w 26"/>
                <a:gd name="T31" fmla="*/ 4 h 43"/>
                <a:gd name="T32" fmla="*/ 2 w 26"/>
                <a:gd name="T33" fmla="*/ 20 h 43"/>
                <a:gd name="T34" fmla="*/ 2 w 26"/>
                <a:gd name="T35" fmla="*/ 30 h 43"/>
                <a:gd name="T36" fmla="*/ 3 w 26"/>
                <a:gd name="T37" fmla="*/ 35 h 43"/>
                <a:gd name="T38" fmla="*/ 3 w 26"/>
                <a:gd name="T39" fmla="*/ 36 h 43"/>
                <a:gd name="T40" fmla="*/ 3 w 26"/>
                <a:gd name="T41" fmla="*/ 39 h 43"/>
                <a:gd name="T42" fmla="*/ 3 w 26"/>
                <a:gd name="T43" fmla="*/ 39 h 43"/>
                <a:gd name="T44" fmla="*/ 3 w 26"/>
                <a:gd name="T45" fmla="*/ 41 h 43"/>
                <a:gd name="T46" fmla="*/ 4 w 26"/>
                <a:gd name="T47" fmla="*/ 41 h 43"/>
                <a:gd name="T48" fmla="*/ 5 w 26"/>
                <a:gd name="T49" fmla="*/ 42 h 43"/>
                <a:gd name="T50" fmla="*/ 5 w 26"/>
                <a:gd name="T51" fmla="*/ 42 h 43"/>
                <a:gd name="T52" fmla="*/ 5 w 26"/>
                <a:gd name="T53" fmla="*/ 42 h 43"/>
                <a:gd name="T54" fmla="*/ 5 w 26"/>
                <a:gd name="T55" fmla="*/ 42 h 43"/>
                <a:gd name="T56" fmla="*/ 13 w 26"/>
                <a:gd name="T57" fmla="*/ 42 h 43"/>
                <a:gd name="T58" fmla="*/ 13 w 26"/>
                <a:gd name="T59" fmla="*/ 42 h 43"/>
                <a:gd name="T60" fmla="*/ 14 w 26"/>
                <a:gd name="T61" fmla="*/ 42 h 43"/>
                <a:gd name="T62" fmla="*/ 22 w 26"/>
                <a:gd name="T63" fmla="*/ 43 h 43"/>
                <a:gd name="T64" fmla="*/ 23 w 26"/>
                <a:gd name="T65" fmla="*/ 43 h 43"/>
                <a:gd name="T66" fmla="*/ 25 w 26"/>
                <a:gd name="T67" fmla="*/ 42 h 43"/>
                <a:gd name="T68" fmla="*/ 25 w 26"/>
                <a:gd name="T69" fmla="*/ 40 h 43"/>
                <a:gd name="T70" fmla="*/ 24 w 26"/>
                <a:gd name="T71" fmla="*/ 36 h 43"/>
                <a:gd name="T72" fmla="*/ 23 w 26"/>
                <a:gd name="T73" fmla="*/ 30 h 43"/>
                <a:gd name="T74" fmla="*/ 25 w 26"/>
                <a:gd name="T75" fmla="*/ 4 h 43"/>
                <a:gd name="T76" fmla="*/ 23 w 26"/>
                <a:gd name="T77" fmla="*/ 1 h 43"/>
                <a:gd name="T78" fmla="*/ 13 w 26"/>
                <a:gd name="T7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43">
                  <a:moveTo>
                    <a:pt x="13" y="37"/>
                  </a:moveTo>
                  <a:cubicBezTo>
                    <a:pt x="11" y="37"/>
                    <a:pt x="10" y="37"/>
                    <a:pt x="8" y="37"/>
                  </a:cubicBezTo>
                  <a:cubicBezTo>
                    <a:pt x="8" y="36"/>
                    <a:pt x="8" y="36"/>
                    <a:pt x="8" y="36"/>
                  </a:cubicBezTo>
                  <a:cubicBezTo>
                    <a:pt x="8" y="30"/>
                    <a:pt x="7" y="25"/>
                    <a:pt x="7" y="19"/>
                  </a:cubicBezTo>
                  <a:cubicBezTo>
                    <a:pt x="6" y="15"/>
                    <a:pt x="6" y="10"/>
                    <a:pt x="6" y="6"/>
                  </a:cubicBezTo>
                  <a:cubicBezTo>
                    <a:pt x="8" y="6"/>
                    <a:pt x="10" y="5"/>
                    <a:pt x="13" y="5"/>
                  </a:cubicBezTo>
                  <a:cubicBezTo>
                    <a:pt x="15" y="5"/>
                    <a:pt x="17" y="6"/>
                    <a:pt x="19" y="6"/>
                  </a:cubicBezTo>
                  <a:cubicBezTo>
                    <a:pt x="18" y="11"/>
                    <a:pt x="18" y="16"/>
                    <a:pt x="18" y="21"/>
                  </a:cubicBezTo>
                  <a:cubicBezTo>
                    <a:pt x="18" y="27"/>
                    <a:pt x="18" y="32"/>
                    <a:pt x="19" y="37"/>
                  </a:cubicBezTo>
                  <a:cubicBezTo>
                    <a:pt x="18" y="37"/>
                    <a:pt x="16" y="37"/>
                    <a:pt x="14" y="37"/>
                  </a:cubicBezTo>
                  <a:cubicBezTo>
                    <a:pt x="14" y="37"/>
                    <a:pt x="14" y="37"/>
                    <a:pt x="13" y="37"/>
                  </a:cubicBezTo>
                  <a:cubicBezTo>
                    <a:pt x="13" y="37"/>
                    <a:pt x="13" y="37"/>
                    <a:pt x="13" y="37"/>
                  </a:cubicBezTo>
                  <a:moveTo>
                    <a:pt x="13" y="0"/>
                  </a:moveTo>
                  <a:cubicBezTo>
                    <a:pt x="9" y="0"/>
                    <a:pt x="5" y="0"/>
                    <a:pt x="2" y="1"/>
                  </a:cubicBezTo>
                  <a:cubicBezTo>
                    <a:pt x="1" y="2"/>
                    <a:pt x="0" y="3"/>
                    <a:pt x="0" y="4"/>
                  </a:cubicBezTo>
                  <a:cubicBezTo>
                    <a:pt x="0" y="4"/>
                    <a:pt x="0" y="4"/>
                    <a:pt x="0" y="4"/>
                  </a:cubicBezTo>
                  <a:cubicBezTo>
                    <a:pt x="0" y="9"/>
                    <a:pt x="1" y="15"/>
                    <a:pt x="2" y="20"/>
                  </a:cubicBezTo>
                  <a:cubicBezTo>
                    <a:pt x="2" y="23"/>
                    <a:pt x="2" y="26"/>
                    <a:pt x="2" y="30"/>
                  </a:cubicBezTo>
                  <a:cubicBezTo>
                    <a:pt x="3" y="32"/>
                    <a:pt x="3" y="33"/>
                    <a:pt x="3" y="35"/>
                  </a:cubicBezTo>
                  <a:cubicBezTo>
                    <a:pt x="3" y="35"/>
                    <a:pt x="3" y="36"/>
                    <a:pt x="3" y="36"/>
                  </a:cubicBezTo>
                  <a:cubicBezTo>
                    <a:pt x="3" y="37"/>
                    <a:pt x="3" y="38"/>
                    <a:pt x="3" y="39"/>
                  </a:cubicBezTo>
                  <a:cubicBezTo>
                    <a:pt x="3" y="39"/>
                    <a:pt x="3" y="39"/>
                    <a:pt x="3" y="39"/>
                  </a:cubicBezTo>
                  <a:cubicBezTo>
                    <a:pt x="3" y="40"/>
                    <a:pt x="3" y="40"/>
                    <a:pt x="3" y="41"/>
                  </a:cubicBezTo>
                  <a:cubicBezTo>
                    <a:pt x="4" y="41"/>
                    <a:pt x="4" y="41"/>
                    <a:pt x="4" y="41"/>
                  </a:cubicBezTo>
                  <a:cubicBezTo>
                    <a:pt x="5" y="42"/>
                    <a:pt x="5" y="42"/>
                    <a:pt x="5" y="42"/>
                  </a:cubicBezTo>
                  <a:cubicBezTo>
                    <a:pt x="5" y="42"/>
                    <a:pt x="5" y="42"/>
                    <a:pt x="5" y="42"/>
                  </a:cubicBezTo>
                  <a:cubicBezTo>
                    <a:pt x="5" y="42"/>
                    <a:pt x="5" y="42"/>
                    <a:pt x="5" y="42"/>
                  </a:cubicBezTo>
                  <a:cubicBezTo>
                    <a:pt x="5" y="42"/>
                    <a:pt x="5" y="42"/>
                    <a:pt x="5" y="42"/>
                  </a:cubicBezTo>
                  <a:cubicBezTo>
                    <a:pt x="8" y="42"/>
                    <a:pt x="10" y="42"/>
                    <a:pt x="13" y="42"/>
                  </a:cubicBezTo>
                  <a:cubicBezTo>
                    <a:pt x="13" y="42"/>
                    <a:pt x="13" y="42"/>
                    <a:pt x="13" y="42"/>
                  </a:cubicBezTo>
                  <a:cubicBezTo>
                    <a:pt x="14" y="42"/>
                    <a:pt x="14" y="42"/>
                    <a:pt x="14" y="42"/>
                  </a:cubicBezTo>
                  <a:cubicBezTo>
                    <a:pt x="17" y="42"/>
                    <a:pt x="20" y="42"/>
                    <a:pt x="22" y="43"/>
                  </a:cubicBezTo>
                  <a:cubicBezTo>
                    <a:pt x="22" y="43"/>
                    <a:pt x="23" y="43"/>
                    <a:pt x="23" y="43"/>
                  </a:cubicBezTo>
                  <a:cubicBezTo>
                    <a:pt x="24" y="43"/>
                    <a:pt x="24" y="43"/>
                    <a:pt x="25" y="42"/>
                  </a:cubicBezTo>
                  <a:cubicBezTo>
                    <a:pt x="25" y="42"/>
                    <a:pt x="26" y="41"/>
                    <a:pt x="25" y="40"/>
                  </a:cubicBezTo>
                  <a:cubicBezTo>
                    <a:pt x="25" y="39"/>
                    <a:pt x="25" y="37"/>
                    <a:pt x="24" y="36"/>
                  </a:cubicBezTo>
                  <a:cubicBezTo>
                    <a:pt x="24" y="34"/>
                    <a:pt x="24" y="32"/>
                    <a:pt x="23" y="30"/>
                  </a:cubicBezTo>
                  <a:cubicBezTo>
                    <a:pt x="22" y="22"/>
                    <a:pt x="23" y="13"/>
                    <a:pt x="25" y="4"/>
                  </a:cubicBezTo>
                  <a:cubicBezTo>
                    <a:pt x="25" y="3"/>
                    <a:pt x="24" y="2"/>
                    <a:pt x="23" y="1"/>
                  </a:cubicBezTo>
                  <a:cubicBezTo>
                    <a:pt x="20" y="0"/>
                    <a:pt x="17" y="0"/>
                    <a:pt x="13" y="0"/>
                  </a:cubicBezTo>
                </a:path>
              </a:pathLst>
            </a:custGeom>
            <a:solidFill>
              <a:srgbClr val="77161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zihun7hao-wennuantongzhiti"/>
                <a:cs typeface="+mn-cs"/>
              </a:endParaRPr>
            </a:p>
          </p:txBody>
        </p:sp>
        <p:sp>
          <p:nvSpPr>
            <p:cNvPr id="70" name="Freeform 495"/>
            <p:cNvSpPr>
              <a:spLocks noChangeArrowheads="1"/>
            </p:cNvSpPr>
            <p:nvPr/>
          </p:nvSpPr>
          <p:spPr bwMode="auto">
            <a:xfrm>
              <a:off x="2141187" y="1837211"/>
              <a:ext cx="233125" cy="30016"/>
            </a:xfrm>
            <a:custGeom>
              <a:avLst/>
              <a:gdLst>
                <a:gd name="T0" fmla="*/ 16 w 97"/>
                <a:gd name="T1" fmla="*/ 0 h 13"/>
                <a:gd name="T2" fmla="*/ 1 w 97"/>
                <a:gd name="T3" fmla="*/ 4 h 13"/>
                <a:gd name="T4" fmla="*/ 0 w 97"/>
                <a:gd name="T5" fmla="*/ 8 h 13"/>
                <a:gd name="T6" fmla="*/ 3 w 97"/>
                <a:gd name="T7" fmla="*/ 9 h 13"/>
                <a:gd name="T8" fmla="*/ 4 w 97"/>
                <a:gd name="T9" fmla="*/ 8 h 13"/>
                <a:gd name="T10" fmla="*/ 16 w 97"/>
                <a:gd name="T11" fmla="*/ 5 h 13"/>
                <a:gd name="T12" fmla="*/ 37 w 97"/>
                <a:gd name="T13" fmla="*/ 9 h 13"/>
                <a:gd name="T14" fmla="*/ 51 w 97"/>
                <a:gd name="T15" fmla="*/ 11 h 13"/>
                <a:gd name="T16" fmla="*/ 54 w 97"/>
                <a:gd name="T17" fmla="*/ 12 h 13"/>
                <a:gd name="T18" fmla="*/ 74 w 97"/>
                <a:gd name="T19" fmla="*/ 11 h 13"/>
                <a:gd name="T20" fmla="*/ 76 w 97"/>
                <a:gd name="T21" fmla="*/ 11 h 13"/>
                <a:gd name="T22" fmla="*/ 82 w 97"/>
                <a:gd name="T23" fmla="*/ 12 h 13"/>
                <a:gd name="T24" fmla="*/ 87 w 97"/>
                <a:gd name="T25" fmla="*/ 13 h 13"/>
                <a:gd name="T26" fmla="*/ 96 w 97"/>
                <a:gd name="T27" fmla="*/ 5 h 13"/>
                <a:gd name="T28" fmla="*/ 95 w 97"/>
                <a:gd name="T29" fmla="*/ 1 h 13"/>
                <a:gd name="T30" fmla="*/ 94 w 97"/>
                <a:gd name="T31" fmla="*/ 1 h 13"/>
                <a:gd name="T32" fmla="*/ 92 w 97"/>
                <a:gd name="T33" fmla="*/ 2 h 13"/>
                <a:gd name="T34" fmla="*/ 86 w 97"/>
                <a:gd name="T35" fmla="*/ 8 h 13"/>
                <a:gd name="T36" fmla="*/ 83 w 97"/>
                <a:gd name="T37" fmla="*/ 7 h 13"/>
                <a:gd name="T38" fmla="*/ 76 w 97"/>
                <a:gd name="T39" fmla="*/ 5 h 13"/>
                <a:gd name="T40" fmla="*/ 73 w 97"/>
                <a:gd name="T41" fmla="*/ 6 h 13"/>
                <a:gd name="T42" fmla="*/ 54 w 97"/>
                <a:gd name="T43" fmla="*/ 6 h 13"/>
                <a:gd name="T44" fmla="*/ 51 w 97"/>
                <a:gd name="T45" fmla="*/ 6 h 13"/>
                <a:gd name="T46" fmla="*/ 38 w 97"/>
                <a:gd name="T47" fmla="*/ 4 h 13"/>
                <a:gd name="T48" fmla="*/ 16 w 97"/>
                <a:gd name="T4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3">
                  <a:moveTo>
                    <a:pt x="16" y="0"/>
                  </a:moveTo>
                  <a:cubicBezTo>
                    <a:pt x="11" y="0"/>
                    <a:pt x="5" y="1"/>
                    <a:pt x="1" y="4"/>
                  </a:cubicBezTo>
                  <a:cubicBezTo>
                    <a:pt x="0" y="5"/>
                    <a:pt x="0" y="7"/>
                    <a:pt x="0" y="8"/>
                  </a:cubicBezTo>
                  <a:cubicBezTo>
                    <a:pt x="1" y="9"/>
                    <a:pt x="2" y="9"/>
                    <a:pt x="3" y="9"/>
                  </a:cubicBezTo>
                  <a:cubicBezTo>
                    <a:pt x="3" y="9"/>
                    <a:pt x="4" y="9"/>
                    <a:pt x="4" y="8"/>
                  </a:cubicBezTo>
                  <a:cubicBezTo>
                    <a:pt x="7" y="6"/>
                    <a:pt x="12" y="5"/>
                    <a:pt x="16" y="5"/>
                  </a:cubicBezTo>
                  <a:cubicBezTo>
                    <a:pt x="23" y="5"/>
                    <a:pt x="30" y="7"/>
                    <a:pt x="37" y="9"/>
                  </a:cubicBezTo>
                  <a:cubicBezTo>
                    <a:pt x="42" y="10"/>
                    <a:pt x="47" y="11"/>
                    <a:pt x="51" y="11"/>
                  </a:cubicBezTo>
                  <a:cubicBezTo>
                    <a:pt x="51" y="12"/>
                    <a:pt x="52" y="12"/>
                    <a:pt x="54" y="12"/>
                  </a:cubicBezTo>
                  <a:cubicBezTo>
                    <a:pt x="60" y="12"/>
                    <a:pt x="72" y="11"/>
                    <a:pt x="74" y="11"/>
                  </a:cubicBezTo>
                  <a:cubicBezTo>
                    <a:pt x="75" y="11"/>
                    <a:pt x="75" y="11"/>
                    <a:pt x="76" y="11"/>
                  </a:cubicBezTo>
                  <a:cubicBezTo>
                    <a:pt x="78" y="11"/>
                    <a:pt x="80" y="11"/>
                    <a:pt x="82" y="12"/>
                  </a:cubicBezTo>
                  <a:cubicBezTo>
                    <a:pt x="83" y="12"/>
                    <a:pt x="85" y="13"/>
                    <a:pt x="87" y="13"/>
                  </a:cubicBezTo>
                  <a:cubicBezTo>
                    <a:pt x="90" y="13"/>
                    <a:pt x="93" y="11"/>
                    <a:pt x="96" y="5"/>
                  </a:cubicBezTo>
                  <a:cubicBezTo>
                    <a:pt x="97" y="4"/>
                    <a:pt x="97" y="2"/>
                    <a:pt x="95" y="1"/>
                  </a:cubicBezTo>
                  <a:cubicBezTo>
                    <a:pt x="95" y="1"/>
                    <a:pt x="94" y="1"/>
                    <a:pt x="94" y="1"/>
                  </a:cubicBezTo>
                  <a:cubicBezTo>
                    <a:pt x="93" y="1"/>
                    <a:pt x="92" y="2"/>
                    <a:pt x="92" y="2"/>
                  </a:cubicBezTo>
                  <a:cubicBezTo>
                    <a:pt x="89" y="6"/>
                    <a:pt x="88" y="8"/>
                    <a:pt x="86" y="8"/>
                  </a:cubicBezTo>
                  <a:cubicBezTo>
                    <a:pt x="85" y="8"/>
                    <a:pt x="85" y="7"/>
                    <a:pt x="83" y="7"/>
                  </a:cubicBezTo>
                  <a:cubicBezTo>
                    <a:pt x="81" y="6"/>
                    <a:pt x="79" y="5"/>
                    <a:pt x="76" y="5"/>
                  </a:cubicBezTo>
                  <a:cubicBezTo>
                    <a:pt x="75" y="5"/>
                    <a:pt x="74" y="5"/>
                    <a:pt x="73" y="6"/>
                  </a:cubicBezTo>
                  <a:cubicBezTo>
                    <a:pt x="72" y="6"/>
                    <a:pt x="60" y="6"/>
                    <a:pt x="54" y="6"/>
                  </a:cubicBezTo>
                  <a:cubicBezTo>
                    <a:pt x="53" y="6"/>
                    <a:pt x="52" y="6"/>
                    <a:pt x="51" y="6"/>
                  </a:cubicBezTo>
                  <a:cubicBezTo>
                    <a:pt x="47" y="6"/>
                    <a:pt x="43" y="5"/>
                    <a:pt x="38" y="4"/>
                  </a:cubicBezTo>
                  <a:cubicBezTo>
                    <a:pt x="31" y="2"/>
                    <a:pt x="23" y="0"/>
                    <a:pt x="16" y="0"/>
                  </a:cubicBezTo>
                </a:path>
              </a:pathLst>
            </a:custGeom>
            <a:solidFill>
              <a:srgbClr val="77161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zihun7hao-wennuantongzhiti"/>
                <a:cs typeface="+mn-cs"/>
              </a:endParaRPr>
            </a:p>
          </p:txBody>
        </p:sp>
        <p:sp>
          <p:nvSpPr>
            <p:cNvPr id="71" name="Freeform 496"/>
            <p:cNvSpPr>
              <a:spLocks noChangeArrowheads="1"/>
            </p:cNvSpPr>
            <p:nvPr/>
          </p:nvSpPr>
          <p:spPr bwMode="auto">
            <a:xfrm>
              <a:off x="2145072" y="1932262"/>
              <a:ext cx="204632" cy="43774"/>
            </a:xfrm>
            <a:custGeom>
              <a:avLst/>
              <a:gdLst>
                <a:gd name="T0" fmla="*/ 10 w 85"/>
                <a:gd name="T1" fmla="*/ 0 h 19"/>
                <a:gd name="T2" fmla="*/ 2 w 85"/>
                <a:gd name="T3" fmla="*/ 4 h 19"/>
                <a:gd name="T4" fmla="*/ 1 w 85"/>
                <a:gd name="T5" fmla="*/ 8 h 19"/>
                <a:gd name="T6" fmla="*/ 3 w 85"/>
                <a:gd name="T7" fmla="*/ 9 h 19"/>
                <a:gd name="T8" fmla="*/ 5 w 85"/>
                <a:gd name="T9" fmla="*/ 8 h 19"/>
                <a:gd name="T10" fmla="*/ 10 w 85"/>
                <a:gd name="T11" fmla="*/ 6 h 19"/>
                <a:gd name="T12" fmla="*/ 20 w 85"/>
                <a:gd name="T13" fmla="*/ 11 h 19"/>
                <a:gd name="T14" fmla="*/ 35 w 85"/>
                <a:gd name="T15" fmla="*/ 19 h 19"/>
                <a:gd name="T16" fmla="*/ 40 w 85"/>
                <a:gd name="T17" fmla="*/ 19 h 19"/>
                <a:gd name="T18" fmla="*/ 61 w 85"/>
                <a:gd name="T19" fmla="*/ 16 h 19"/>
                <a:gd name="T20" fmla="*/ 82 w 85"/>
                <a:gd name="T21" fmla="*/ 14 h 19"/>
                <a:gd name="T22" fmla="*/ 85 w 85"/>
                <a:gd name="T23" fmla="*/ 11 h 19"/>
                <a:gd name="T24" fmla="*/ 82 w 85"/>
                <a:gd name="T25" fmla="*/ 8 h 19"/>
                <a:gd name="T26" fmla="*/ 82 w 85"/>
                <a:gd name="T27" fmla="*/ 8 h 19"/>
                <a:gd name="T28" fmla="*/ 60 w 85"/>
                <a:gd name="T29" fmla="*/ 11 h 19"/>
                <a:gd name="T30" fmla="*/ 40 w 85"/>
                <a:gd name="T31" fmla="*/ 14 h 19"/>
                <a:gd name="T32" fmla="*/ 36 w 85"/>
                <a:gd name="T33" fmla="*/ 14 h 19"/>
                <a:gd name="T34" fmla="*/ 24 w 85"/>
                <a:gd name="T35" fmla="*/ 7 h 19"/>
                <a:gd name="T36" fmla="*/ 10 w 85"/>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19">
                  <a:moveTo>
                    <a:pt x="10" y="0"/>
                  </a:moveTo>
                  <a:cubicBezTo>
                    <a:pt x="8" y="0"/>
                    <a:pt x="5" y="1"/>
                    <a:pt x="2" y="4"/>
                  </a:cubicBezTo>
                  <a:cubicBezTo>
                    <a:pt x="0" y="5"/>
                    <a:pt x="0" y="6"/>
                    <a:pt x="1" y="8"/>
                  </a:cubicBezTo>
                  <a:cubicBezTo>
                    <a:pt x="1" y="8"/>
                    <a:pt x="2" y="9"/>
                    <a:pt x="3" y="9"/>
                  </a:cubicBezTo>
                  <a:cubicBezTo>
                    <a:pt x="4" y="9"/>
                    <a:pt x="4" y="8"/>
                    <a:pt x="5" y="8"/>
                  </a:cubicBezTo>
                  <a:cubicBezTo>
                    <a:pt x="7" y="6"/>
                    <a:pt x="9" y="6"/>
                    <a:pt x="10" y="6"/>
                  </a:cubicBezTo>
                  <a:cubicBezTo>
                    <a:pt x="13" y="6"/>
                    <a:pt x="16" y="8"/>
                    <a:pt x="20" y="11"/>
                  </a:cubicBezTo>
                  <a:cubicBezTo>
                    <a:pt x="24" y="14"/>
                    <a:pt x="29" y="18"/>
                    <a:pt x="35" y="19"/>
                  </a:cubicBezTo>
                  <a:cubicBezTo>
                    <a:pt x="36" y="19"/>
                    <a:pt x="38" y="19"/>
                    <a:pt x="40" y="19"/>
                  </a:cubicBezTo>
                  <a:cubicBezTo>
                    <a:pt x="46" y="19"/>
                    <a:pt x="54" y="18"/>
                    <a:pt x="61" y="16"/>
                  </a:cubicBezTo>
                  <a:cubicBezTo>
                    <a:pt x="69" y="15"/>
                    <a:pt x="76" y="14"/>
                    <a:pt x="82" y="14"/>
                  </a:cubicBezTo>
                  <a:cubicBezTo>
                    <a:pt x="83" y="14"/>
                    <a:pt x="85" y="13"/>
                    <a:pt x="85" y="11"/>
                  </a:cubicBezTo>
                  <a:cubicBezTo>
                    <a:pt x="85" y="10"/>
                    <a:pt x="83" y="8"/>
                    <a:pt x="82" y="8"/>
                  </a:cubicBezTo>
                  <a:cubicBezTo>
                    <a:pt x="82" y="8"/>
                    <a:pt x="82" y="8"/>
                    <a:pt x="82" y="8"/>
                  </a:cubicBezTo>
                  <a:cubicBezTo>
                    <a:pt x="75" y="8"/>
                    <a:pt x="68" y="10"/>
                    <a:pt x="60" y="11"/>
                  </a:cubicBezTo>
                  <a:cubicBezTo>
                    <a:pt x="53" y="13"/>
                    <a:pt x="46" y="14"/>
                    <a:pt x="40" y="14"/>
                  </a:cubicBezTo>
                  <a:cubicBezTo>
                    <a:pt x="38" y="14"/>
                    <a:pt x="37" y="14"/>
                    <a:pt x="36" y="14"/>
                  </a:cubicBezTo>
                  <a:cubicBezTo>
                    <a:pt x="31" y="13"/>
                    <a:pt x="27" y="10"/>
                    <a:pt x="24" y="7"/>
                  </a:cubicBezTo>
                  <a:cubicBezTo>
                    <a:pt x="20" y="4"/>
                    <a:pt x="15" y="0"/>
                    <a:pt x="10" y="0"/>
                  </a:cubicBezTo>
                </a:path>
              </a:pathLst>
            </a:custGeom>
            <a:solidFill>
              <a:srgbClr val="77161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zihun7hao-wennuantongzhiti"/>
                <a:cs typeface="+mn-cs"/>
              </a:endParaRPr>
            </a:p>
          </p:txBody>
        </p:sp>
        <p:sp>
          <p:nvSpPr>
            <p:cNvPr id="72" name="Freeform 497"/>
            <p:cNvSpPr>
              <a:spLocks noChangeArrowheads="1"/>
            </p:cNvSpPr>
            <p:nvPr/>
          </p:nvSpPr>
          <p:spPr bwMode="auto">
            <a:xfrm>
              <a:off x="2128236" y="2032316"/>
              <a:ext cx="111382" cy="32517"/>
            </a:xfrm>
            <a:custGeom>
              <a:avLst/>
              <a:gdLst>
                <a:gd name="T0" fmla="*/ 23 w 46"/>
                <a:gd name="T1" fmla="*/ 0 h 14"/>
                <a:gd name="T2" fmla="*/ 9 w 46"/>
                <a:gd name="T3" fmla="*/ 2 h 14"/>
                <a:gd name="T4" fmla="*/ 3 w 46"/>
                <a:gd name="T5" fmla="*/ 4 h 14"/>
                <a:gd name="T6" fmla="*/ 3 w 46"/>
                <a:gd name="T7" fmla="*/ 4 h 14"/>
                <a:gd name="T8" fmla="*/ 2 w 46"/>
                <a:gd name="T9" fmla="*/ 4 h 14"/>
                <a:gd name="T10" fmla="*/ 0 w 46"/>
                <a:gd name="T11" fmla="*/ 6 h 14"/>
                <a:gd name="T12" fmla="*/ 2 w 46"/>
                <a:gd name="T13" fmla="*/ 9 h 14"/>
                <a:gd name="T14" fmla="*/ 3 w 46"/>
                <a:gd name="T15" fmla="*/ 9 h 14"/>
                <a:gd name="T16" fmla="*/ 10 w 46"/>
                <a:gd name="T17" fmla="*/ 7 h 14"/>
                <a:gd name="T18" fmla="*/ 23 w 46"/>
                <a:gd name="T19" fmla="*/ 5 h 14"/>
                <a:gd name="T20" fmla="*/ 28 w 46"/>
                <a:gd name="T21" fmla="*/ 7 h 14"/>
                <a:gd name="T22" fmla="*/ 31 w 46"/>
                <a:gd name="T23" fmla="*/ 11 h 14"/>
                <a:gd name="T24" fmla="*/ 32 w 46"/>
                <a:gd name="T25" fmla="*/ 13 h 14"/>
                <a:gd name="T26" fmla="*/ 33 w 46"/>
                <a:gd name="T27" fmla="*/ 14 h 14"/>
                <a:gd name="T28" fmla="*/ 34 w 46"/>
                <a:gd name="T29" fmla="*/ 14 h 14"/>
                <a:gd name="T30" fmla="*/ 41 w 46"/>
                <a:gd name="T31" fmla="*/ 11 h 14"/>
                <a:gd name="T32" fmla="*/ 44 w 46"/>
                <a:gd name="T33" fmla="*/ 9 h 14"/>
                <a:gd name="T34" fmla="*/ 45 w 46"/>
                <a:gd name="T35" fmla="*/ 5 h 14"/>
                <a:gd name="T36" fmla="*/ 43 w 46"/>
                <a:gd name="T37" fmla="*/ 3 h 14"/>
                <a:gd name="T38" fmla="*/ 42 w 46"/>
                <a:gd name="T39" fmla="*/ 4 h 14"/>
                <a:gd name="T40" fmla="*/ 38 w 46"/>
                <a:gd name="T41" fmla="*/ 6 h 14"/>
                <a:gd name="T42" fmla="*/ 35 w 46"/>
                <a:gd name="T43" fmla="*/ 8 h 14"/>
                <a:gd name="T44" fmla="*/ 31 w 46"/>
                <a:gd name="T45" fmla="*/ 2 h 14"/>
                <a:gd name="T46" fmla="*/ 23 w 46"/>
                <a:gd name="T4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14">
                  <a:moveTo>
                    <a:pt x="23" y="0"/>
                  </a:moveTo>
                  <a:cubicBezTo>
                    <a:pt x="18" y="0"/>
                    <a:pt x="13" y="1"/>
                    <a:pt x="9" y="2"/>
                  </a:cubicBezTo>
                  <a:cubicBezTo>
                    <a:pt x="7" y="3"/>
                    <a:pt x="4" y="4"/>
                    <a:pt x="3" y="4"/>
                  </a:cubicBezTo>
                  <a:cubicBezTo>
                    <a:pt x="3" y="4"/>
                    <a:pt x="3" y="4"/>
                    <a:pt x="3" y="4"/>
                  </a:cubicBezTo>
                  <a:cubicBezTo>
                    <a:pt x="3" y="4"/>
                    <a:pt x="3" y="4"/>
                    <a:pt x="2" y="4"/>
                  </a:cubicBezTo>
                  <a:cubicBezTo>
                    <a:pt x="1" y="4"/>
                    <a:pt x="0" y="5"/>
                    <a:pt x="0" y="6"/>
                  </a:cubicBezTo>
                  <a:cubicBezTo>
                    <a:pt x="0" y="7"/>
                    <a:pt x="1" y="9"/>
                    <a:pt x="2" y="9"/>
                  </a:cubicBezTo>
                  <a:cubicBezTo>
                    <a:pt x="2" y="9"/>
                    <a:pt x="3" y="9"/>
                    <a:pt x="3" y="9"/>
                  </a:cubicBezTo>
                  <a:cubicBezTo>
                    <a:pt x="5" y="9"/>
                    <a:pt x="7" y="8"/>
                    <a:pt x="10" y="7"/>
                  </a:cubicBezTo>
                  <a:cubicBezTo>
                    <a:pt x="14" y="7"/>
                    <a:pt x="19" y="5"/>
                    <a:pt x="23" y="5"/>
                  </a:cubicBezTo>
                  <a:cubicBezTo>
                    <a:pt x="25" y="5"/>
                    <a:pt x="27" y="6"/>
                    <a:pt x="28" y="7"/>
                  </a:cubicBezTo>
                  <a:cubicBezTo>
                    <a:pt x="30" y="8"/>
                    <a:pt x="30" y="9"/>
                    <a:pt x="31" y="11"/>
                  </a:cubicBezTo>
                  <a:cubicBezTo>
                    <a:pt x="31" y="12"/>
                    <a:pt x="31" y="13"/>
                    <a:pt x="32" y="13"/>
                  </a:cubicBezTo>
                  <a:cubicBezTo>
                    <a:pt x="32" y="13"/>
                    <a:pt x="33" y="14"/>
                    <a:pt x="33" y="14"/>
                  </a:cubicBezTo>
                  <a:cubicBezTo>
                    <a:pt x="33" y="14"/>
                    <a:pt x="34" y="14"/>
                    <a:pt x="34" y="14"/>
                  </a:cubicBezTo>
                  <a:cubicBezTo>
                    <a:pt x="37" y="13"/>
                    <a:pt x="39" y="12"/>
                    <a:pt x="41" y="11"/>
                  </a:cubicBezTo>
                  <a:cubicBezTo>
                    <a:pt x="44" y="9"/>
                    <a:pt x="44" y="9"/>
                    <a:pt x="44" y="9"/>
                  </a:cubicBezTo>
                  <a:cubicBezTo>
                    <a:pt x="45" y="8"/>
                    <a:pt x="46" y="6"/>
                    <a:pt x="45" y="5"/>
                  </a:cubicBezTo>
                  <a:cubicBezTo>
                    <a:pt x="45" y="4"/>
                    <a:pt x="44" y="3"/>
                    <a:pt x="43" y="3"/>
                  </a:cubicBezTo>
                  <a:cubicBezTo>
                    <a:pt x="43" y="3"/>
                    <a:pt x="43" y="3"/>
                    <a:pt x="42" y="4"/>
                  </a:cubicBezTo>
                  <a:cubicBezTo>
                    <a:pt x="38" y="6"/>
                    <a:pt x="38" y="6"/>
                    <a:pt x="38" y="6"/>
                  </a:cubicBezTo>
                  <a:cubicBezTo>
                    <a:pt x="37" y="7"/>
                    <a:pt x="36" y="7"/>
                    <a:pt x="35" y="8"/>
                  </a:cubicBezTo>
                  <a:cubicBezTo>
                    <a:pt x="34" y="5"/>
                    <a:pt x="33" y="4"/>
                    <a:pt x="31" y="2"/>
                  </a:cubicBezTo>
                  <a:cubicBezTo>
                    <a:pt x="29" y="1"/>
                    <a:pt x="26" y="0"/>
                    <a:pt x="23" y="0"/>
                  </a:cubicBezTo>
                </a:path>
              </a:pathLst>
            </a:custGeom>
            <a:solidFill>
              <a:srgbClr val="77161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zihun7hao-wennuantongzhiti"/>
                <a:cs typeface="+mn-cs"/>
              </a:endParaRPr>
            </a:p>
          </p:txBody>
        </p:sp>
        <p:sp>
          <p:nvSpPr>
            <p:cNvPr id="73" name="Freeform 518"/>
            <p:cNvSpPr>
              <a:spLocks noChangeArrowheads="1"/>
            </p:cNvSpPr>
            <p:nvPr/>
          </p:nvSpPr>
          <p:spPr bwMode="auto">
            <a:xfrm>
              <a:off x="2082906" y="2496316"/>
              <a:ext cx="93250" cy="43774"/>
            </a:xfrm>
            <a:custGeom>
              <a:avLst/>
              <a:gdLst>
                <a:gd name="T0" fmla="*/ 34 w 39"/>
                <a:gd name="T1" fmla="*/ 0 h 19"/>
                <a:gd name="T2" fmla="*/ 30 w 39"/>
                <a:gd name="T3" fmla="*/ 1 h 19"/>
                <a:gd name="T4" fmla="*/ 2 w 39"/>
                <a:gd name="T5" fmla="*/ 14 h 19"/>
                <a:gd name="T6" fmla="*/ 1 w 39"/>
                <a:gd name="T7" fmla="*/ 15 h 19"/>
                <a:gd name="T8" fmla="*/ 1 w 39"/>
                <a:gd name="T9" fmla="*/ 18 h 19"/>
                <a:gd name="T10" fmla="*/ 3 w 39"/>
                <a:gd name="T11" fmla="*/ 19 h 19"/>
                <a:gd name="T12" fmla="*/ 5 w 39"/>
                <a:gd name="T13" fmla="*/ 19 h 19"/>
                <a:gd name="T14" fmla="*/ 10 w 39"/>
                <a:gd name="T15" fmla="*/ 15 h 19"/>
                <a:gd name="T16" fmla="*/ 34 w 39"/>
                <a:gd name="T17" fmla="*/ 5 h 19"/>
                <a:gd name="T18" fmla="*/ 36 w 39"/>
                <a:gd name="T19" fmla="*/ 5 h 19"/>
                <a:gd name="T20" fmla="*/ 38 w 39"/>
                <a:gd name="T21" fmla="*/ 1 h 19"/>
                <a:gd name="T22" fmla="*/ 38 w 39"/>
                <a:gd name="T23" fmla="*/ 1 h 19"/>
                <a:gd name="T24" fmla="*/ 36 w 39"/>
                <a:gd name="T25" fmla="*/ 1 h 19"/>
                <a:gd name="T26" fmla="*/ 34 w 39"/>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9">
                  <a:moveTo>
                    <a:pt x="34" y="0"/>
                  </a:moveTo>
                  <a:cubicBezTo>
                    <a:pt x="33" y="0"/>
                    <a:pt x="31" y="1"/>
                    <a:pt x="30" y="1"/>
                  </a:cubicBezTo>
                  <a:cubicBezTo>
                    <a:pt x="20" y="4"/>
                    <a:pt x="10" y="9"/>
                    <a:pt x="2" y="14"/>
                  </a:cubicBezTo>
                  <a:cubicBezTo>
                    <a:pt x="2" y="14"/>
                    <a:pt x="1" y="14"/>
                    <a:pt x="1" y="15"/>
                  </a:cubicBezTo>
                  <a:cubicBezTo>
                    <a:pt x="0" y="15"/>
                    <a:pt x="0" y="17"/>
                    <a:pt x="1" y="18"/>
                  </a:cubicBezTo>
                  <a:cubicBezTo>
                    <a:pt x="1" y="19"/>
                    <a:pt x="2" y="19"/>
                    <a:pt x="3" y="19"/>
                  </a:cubicBezTo>
                  <a:cubicBezTo>
                    <a:pt x="4" y="19"/>
                    <a:pt x="4" y="19"/>
                    <a:pt x="5" y="19"/>
                  </a:cubicBezTo>
                  <a:cubicBezTo>
                    <a:pt x="6" y="18"/>
                    <a:pt x="8" y="16"/>
                    <a:pt x="10" y="15"/>
                  </a:cubicBezTo>
                  <a:cubicBezTo>
                    <a:pt x="18" y="11"/>
                    <a:pt x="26" y="8"/>
                    <a:pt x="34" y="5"/>
                  </a:cubicBezTo>
                  <a:cubicBezTo>
                    <a:pt x="35" y="5"/>
                    <a:pt x="36" y="5"/>
                    <a:pt x="36" y="5"/>
                  </a:cubicBezTo>
                  <a:cubicBezTo>
                    <a:pt x="38" y="4"/>
                    <a:pt x="39" y="3"/>
                    <a:pt x="38" y="1"/>
                  </a:cubicBezTo>
                  <a:cubicBezTo>
                    <a:pt x="38" y="1"/>
                    <a:pt x="38" y="1"/>
                    <a:pt x="38" y="1"/>
                  </a:cubicBezTo>
                  <a:cubicBezTo>
                    <a:pt x="37" y="1"/>
                    <a:pt x="37" y="1"/>
                    <a:pt x="36" y="1"/>
                  </a:cubicBezTo>
                  <a:cubicBezTo>
                    <a:pt x="35" y="1"/>
                    <a:pt x="34" y="1"/>
                    <a:pt x="34" y="0"/>
                  </a:cubicBezTo>
                </a:path>
              </a:pathLst>
            </a:custGeom>
            <a:solidFill>
              <a:srgbClr val="77161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zihun7hao-wennuantongzhiti"/>
                <a:cs typeface="+mn-cs"/>
              </a:endParaRPr>
            </a:p>
          </p:txBody>
        </p:sp>
      </p:grpSp>
      <p:grpSp>
        <p:nvGrpSpPr>
          <p:cNvPr id="3" name="组合 2"/>
          <p:cNvGrpSpPr/>
          <p:nvPr/>
        </p:nvGrpSpPr>
        <p:grpSpPr>
          <a:xfrm>
            <a:off x="7374544" y="5178377"/>
            <a:ext cx="4112569" cy="1591266"/>
            <a:chOff x="1983431" y="3523635"/>
            <a:chExt cx="10264476" cy="3971607"/>
          </a:xfrm>
        </p:grpSpPr>
        <p:sp>
          <p:nvSpPr>
            <p:cNvPr id="35" name="ïšlîḑè"/>
            <p:cNvSpPr/>
            <p:nvPr/>
          </p:nvSpPr>
          <p:spPr bwMode="auto">
            <a:xfrm>
              <a:off x="2088178" y="4249871"/>
              <a:ext cx="480086" cy="513255"/>
            </a:xfrm>
            <a:custGeom>
              <a:avLst/>
              <a:gdLst>
                <a:gd name="T0" fmla="*/ 127 w 147"/>
                <a:gd name="T1" fmla="*/ 116 h 157"/>
                <a:gd name="T2" fmla="*/ 117 w 147"/>
                <a:gd name="T3" fmla="*/ 102 h 157"/>
                <a:gd name="T4" fmla="*/ 116 w 147"/>
                <a:gd name="T5" fmla="*/ 103 h 157"/>
                <a:gd name="T6" fmla="*/ 105 w 147"/>
                <a:gd name="T7" fmla="*/ 96 h 157"/>
                <a:gd name="T8" fmla="*/ 91 w 147"/>
                <a:gd name="T9" fmla="*/ 88 h 157"/>
                <a:gd name="T10" fmla="*/ 77 w 147"/>
                <a:gd name="T11" fmla="*/ 81 h 157"/>
                <a:gd name="T12" fmla="*/ 79 w 147"/>
                <a:gd name="T13" fmla="*/ 73 h 157"/>
                <a:gd name="T14" fmla="*/ 80 w 147"/>
                <a:gd name="T15" fmla="*/ 63 h 157"/>
                <a:gd name="T16" fmla="*/ 75 w 147"/>
                <a:gd name="T17" fmla="*/ 51 h 157"/>
                <a:gd name="T18" fmla="*/ 70 w 147"/>
                <a:gd name="T19" fmla="*/ 35 h 157"/>
                <a:gd name="T20" fmla="*/ 62 w 147"/>
                <a:gd name="T21" fmla="*/ 23 h 157"/>
                <a:gd name="T22" fmla="*/ 57 w 147"/>
                <a:gd name="T23" fmla="*/ 8 h 157"/>
                <a:gd name="T24" fmla="*/ 41 w 147"/>
                <a:gd name="T25" fmla="*/ 4 h 157"/>
                <a:gd name="T26" fmla="*/ 29 w 147"/>
                <a:gd name="T27" fmla="*/ 2 h 157"/>
                <a:gd name="T28" fmla="*/ 20 w 147"/>
                <a:gd name="T29" fmla="*/ 13 h 157"/>
                <a:gd name="T30" fmla="*/ 11 w 147"/>
                <a:gd name="T31" fmla="*/ 27 h 157"/>
                <a:gd name="T32" fmla="*/ 7 w 147"/>
                <a:gd name="T33" fmla="*/ 39 h 157"/>
                <a:gd name="T34" fmla="*/ 9 w 147"/>
                <a:gd name="T35" fmla="*/ 45 h 157"/>
                <a:gd name="T36" fmla="*/ 12 w 147"/>
                <a:gd name="T37" fmla="*/ 66 h 157"/>
                <a:gd name="T38" fmla="*/ 20 w 147"/>
                <a:gd name="T39" fmla="*/ 79 h 157"/>
                <a:gd name="T40" fmla="*/ 18 w 147"/>
                <a:gd name="T41" fmla="*/ 91 h 157"/>
                <a:gd name="T42" fmla="*/ 26 w 147"/>
                <a:gd name="T43" fmla="*/ 107 h 157"/>
                <a:gd name="T44" fmla="*/ 32 w 147"/>
                <a:gd name="T45" fmla="*/ 123 h 157"/>
                <a:gd name="T46" fmla="*/ 45 w 147"/>
                <a:gd name="T47" fmla="*/ 131 h 157"/>
                <a:gd name="T48" fmla="*/ 47 w 147"/>
                <a:gd name="T49" fmla="*/ 135 h 157"/>
                <a:gd name="T50" fmla="*/ 64 w 147"/>
                <a:gd name="T51" fmla="*/ 143 h 157"/>
                <a:gd name="T52" fmla="*/ 79 w 147"/>
                <a:gd name="T53" fmla="*/ 156 h 157"/>
                <a:gd name="T54" fmla="*/ 90 w 147"/>
                <a:gd name="T55" fmla="*/ 149 h 157"/>
                <a:gd name="T56" fmla="*/ 94 w 147"/>
                <a:gd name="T57" fmla="*/ 149 h 157"/>
                <a:gd name="T58" fmla="*/ 108 w 147"/>
                <a:gd name="T59" fmla="*/ 153 h 157"/>
                <a:gd name="T60" fmla="*/ 116 w 147"/>
                <a:gd name="T61" fmla="*/ 152 h 157"/>
                <a:gd name="T62" fmla="*/ 135 w 147"/>
                <a:gd name="T63" fmla="*/ 147 h 157"/>
                <a:gd name="T64" fmla="*/ 146 w 147"/>
                <a:gd name="T65" fmla="*/ 134 h 157"/>
                <a:gd name="T66" fmla="*/ 126 w 147"/>
                <a:gd name="T6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 h="157">
                  <a:moveTo>
                    <a:pt x="126" y="121"/>
                  </a:moveTo>
                  <a:cubicBezTo>
                    <a:pt x="127" y="120"/>
                    <a:pt x="128" y="119"/>
                    <a:pt x="127" y="116"/>
                  </a:cubicBezTo>
                  <a:cubicBezTo>
                    <a:pt x="128" y="114"/>
                    <a:pt x="129" y="111"/>
                    <a:pt x="128" y="109"/>
                  </a:cubicBezTo>
                  <a:cubicBezTo>
                    <a:pt x="127" y="104"/>
                    <a:pt x="122" y="101"/>
                    <a:pt x="117" y="102"/>
                  </a:cubicBezTo>
                  <a:cubicBezTo>
                    <a:pt x="117" y="102"/>
                    <a:pt x="117" y="103"/>
                    <a:pt x="116" y="103"/>
                  </a:cubicBezTo>
                  <a:cubicBezTo>
                    <a:pt x="116" y="103"/>
                    <a:pt x="116" y="103"/>
                    <a:pt x="116" y="103"/>
                  </a:cubicBezTo>
                  <a:cubicBezTo>
                    <a:pt x="115" y="98"/>
                    <a:pt x="110" y="95"/>
                    <a:pt x="105" y="96"/>
                  </a:cubicBezTo>
                  <a:cubicBezTo>
                    <a:pt x="105" y="96"/>
                    <a:pt x="105" y="96"/>
                    <a:pt x="105" y="96"/>
                  </a:cubicBezTo>
                  <a:cubicBezTo>
                    <a:pt x="104" y="90"/>
                    <a:pt x="98" y="86"/>
                    <a:pt x="92" y="88"/>
                  </a:cubicBezTo>
                  <a:cubicBezTo>
                    <a:pt x="91" y="88"/>
                    <a:pt x="91" y="88"/>
                    <a:pt x="91" y="88"/>
                  </a:cubicBezTo>
                  <a:cubicBezTo>
                    <a:pt x="89" y="83"/>
                    <a:pt x="83" y="80"/>
                    <a:pt x="77" y="81"/>
                  </a:cubicBezTo>
                  <a:cubicBezTo>
                    <a:pt x="77" y="81"/>
                    <a:pt x="77" y="81"/>
                    <a:pt x="77" y="81"/>
                  </a:cubicBezTo>
                  <a:cubicBezTo>
                    <a:pt x="77" y="81"/>
                    <a:pt x="77" y="81"/>
                    <a:pt x="77" y="81"/>
                  </a:cubicBezTo>
                  <a:cubicBezTo>
                    <a:pt x="79" y="79"/>
                    <a:pt x="80" y="76"/>
                    <a:pt x="79" y="73"/>
                  </a:cubicBezTo>
                  <a:cubicBezTo>
                    <a:pt x="79" y="72"/>
                    <a:pt x="78" y="71"/>
                    <a:pt x="78" y="71"/>
                  </a:cubicBezTo>
                  <a:cubicBezTo>
                    <a:pt x="80" y="69"/>
                    <a:pt x="80" y="66"/>
                    <a:pt x="80" y="63"/>
                  </a:cubicBezTo>
                  <a:cubicBezTo>
                    <a:pt x="79" y="60"/>
                    <a:pt x="77" y="58"/>
                    <a:pt x="74" y="57"/>
                  </a:cubicBezTo>
                  <a:cubicBezTo>
                    <a:pt x="75" y="55"/>
                    <a:pt x="75" y="53"/>
                    <a:pt x="75" y="51"/>
                  </a:cubicBezTo>
                  <a:cubicBezTo>
                    <a:pt x="74" y="47"/>
                    <a:pt x="71" y="45"/>
                    <a:pt x="67" y="44"/>
                  </a:cubicBezTo>
                  <a:cubicBezTo>
                    <a:pt x="70" y="41"/>
                    <a:pt x="70" y="38"/>
                    <a:pt x="70" y="35"/>
                  </a:cubicBezTo>
                  <a:cubicBezTo>
                    <a:pt x="69" y="31"/>
                    <a:pt x="66" y="28"/>
                    <a:pt x="62" y="27"/>
                  </a:cubicBezTo>
                  <a:cubicBezTo>
                    <a:pt x="62" y="26"/>
                    <a:pt x="62" y="24"/>
                    <a:pt x="62" y="23"/>
                  </a:cubicBezTo>
                  <a:cubicBezTo>
                    <a:pt x="61" y="20"/>
                    <a:pt x="59" y="17"/>
                    <a:pt x="56" y="15"/>
                  </a:cubicBezTo>
                  <a:cubicBezTo>
                    <a:pt x="58" y="13"/>
                    <a:pt x="58" y="10"/>
                    <a:pt x="57" y="8"/>
                  </a:cubicBezTo>
                  <a:cubicBezTo>
                    <a:pt x="56" y="3"/>
                    <a:pt x="51" y="0"/>
                    <a:pt x="45" y="1"/>
                  </a:cubicBezTo>
                  <a:cubicBezTo>
                    <a:pt x="44" y="1"/>
                    <a:pt x="42" y="2"/>
                    <a:pt x="41" y="4"/>
                  </a:cubicBezTo>
                  <a:cubicBezTo>
                    <a:pt x="40" y="4"/>
                    <a:pt x="39" y="4"/>
                    <a:pt x="38" y="4"/>
                  </a:cubicBezTo>
                  <a:cubicBezTo>
                    <a:pt x="36" y="2"/>
                    <a:pt x="32" y="1"/>
                    <a:pt x="29" y="2"/>
                  </a:cubicBezTo>
                  <a:cubicBezTo>
                    <a:pt x="24" y="3"/>
                    <a:pt x="21" y="8"/>
                    <a:pt x="22" y="13"/>
                  </a:cubicBezTo>
                  <a:cubicBezTo>
                    <a:pt x="21" y="13"/>
                    <a:pt x="20" y="13"/>
                    <a:pt x="20" y="13"/>
                  </a:cubicBezTo>
                  <a:cubicBezTo>
                    <a:pt x="18" y="14"/>
                    <a:pt x="16" y="15"/>
                    <a:pt x="15" y="16"/>
                  </a:cubicBezTo>
                  <a:cubicBezTo>
                    <a:pt x="11" y="19"/>
                    <a:pt x="10" y="23"/>
                    <a:pt x="11" y="27"/>
                  </a:cubicBezTo>
                  <a:cubicBezTo>
                    <a:pt x="11" y="28"/>
                    <a:pt x="11" y="28"/>
                    <a:pt x="11" y="29"/>
                  </a:cubicBezTo>
                  <a:cubicBezTo>
                    <a:pt x="8" y="31"/>
                    <a:pt x="6" y="35"/>
                    <a:pt x="7" y="39"/>
                  </a:cubicBezTo>
                  <a:cubicBezTo>
                    <a:pt x="7" y="42"/>
                    <a:pt x="9" y="44"/>
                    <a:pt x="11" y="45"/>
                  </a:cubicBezTo>
                  <a:cubicBezTo>
                    <a:pt x="10" y="45"/>
                    <a:pt x="10" y="45"/>
                    <a:pt x="9" y="45"/>
                  </a:cubicBezTo>
                  <a:cubicBezTo>
                    <a:pt x="4" y="47"/>
                    <a:pt x="0" y="52"/>
                    <a:pt x="2" y="58"/>
                  </a:cubicBezTo>
                  <a:cubicBezTo>
                    <a:pt x="3" y="63"/>
                    <a:pt x="7" y="66"/>
                    <a:pt x="12" y="66"/>
                  </a:cubicBezTo>
                  <a:cubicBezTo>
                    <a:pt x="11" y="68"/>
                    <a:pt x="10" y="70"/>
                    <a:pt x="11" y="73"/>
                  </a:cubicBezTo>
                  <a:cubicBezTo>
                    <a:pt x="12" y="77"/>
                    <a:pt x="16" y="79"/>
                    <a:pt x="20" y="79"/>
                  </a:cubicBezTo>
                  <a:cubicBezTo>
                    <a:pt x="20" y="80"/>
                    <a:pt x="20" y="81"/>
                    <a:pt x="20" y="81"/>
                  </a:cubicBezTo>
                  <a:cubicBezTo>
                    <a:pt x="18" y="84"/>
                    <a:pt x="17" y="88"/>
                    <a:pt x="18" y="91"/>
                  </a:cubicBezTo>
                  <a:cubicBezTo>
                    <a:pt x="19" y="96"/>
                    <a:pt x="22" y="99"/>
                    <a:pt x="26" y="100"/>
                  </a:cubicBezTo>
                  <a:cubicBezTo>
                    <a:pt x="25" y="102"/>
                    <a:pt x="25" y="104"/>
                    <a:pt x="26" y="107"/>
                  </a:cubicBezTo>
                  <a:cubicBezTo>
                    <a:pt x="27" y="111"/>
                    <a:pt x="30" y="114"/>
                    <a:pt x="33" y="115"/>
                  </a:cubicBezTo>
                  <a:cubicBezTo>
                    <a:pt x="32" y="117"/>
                    <a:pt x="31" y="120"/>
                    <a:pt x="32" y="123"/>
                  </a:cubicBezTo>
                  <a:cubicBezTo>
                    <a:pt x="34" y="129"/>
                    <a:pt x="39" y="132"/>
                    <a:pt x="45" y="131"/>
                  </a:cubicBezTo>
                  <a:cubicBezTo>
                    <a:pt x="45" y="131"/>
                    <a:pt x="45" y="131"/>
                    <a:pt x="45" y="131"/>
                  </a:cubicBezTo>
                  <a:cubicBezTo>
                    <a:pt x="45" y="131"/>
                    <a:pt x="45" y="132"/>
                    <a:pt x="45" y="133"/>
                  </a:cubicBezTo>
                  <a:cubicBezTo>
                    <a:pt x="46" y="134"/>
                    <a:pt x="46" y="134"/>
                    <a:pt x="47" y="135"/>
                  </a:cubicBezTo>
                  <a:cubicBezTo>
                    <a:pt x="49" y="142"/>
                    <a:pt x="56" y="146"/>
                    <a:pt x="62" y="144"/>
                  </a:cubicBezTo>
                  <a:cubicBezTo>
                    <a:pt x="63" y="144"/>
                    <a:pt x="63" y="143"/>
                    <a:pt x="64" y="143"/>
                  </a:cubicBezTo>
                  <a:cubicBezTo>
                    <a:pt x="64" y="144"/>
                    <a:pt x="64" y="146"/>
                    <a:pt x="64" y="147"/>
                  </a:cubicBezTo>
                  <a:cubicBezTo>
                    <a:pt x="66" y="153"/>
                    <a:pt x="73" y="157"/>
                    <a:pt x="79" y="156"/>
                  </a:cubicBezTo>
                  <a:cubicBezTo>
                    <a:pt x="82" y="155"/>
                    <a:pt x="84" y="153"/>
                    <a:pt x="85" y="151"/>
                  </a:cubicBezTo>
                  <a:cubicBezTo>
                    <a:pt x="88" y="151"/>
                    <a:pt x="89" y="150"/>
                    <a:pt x="90" y="149"/>
                  </a:cubicBezTo>
                  <a:cubicBezTo>
                    <a:pt x="91" y="148"/>
                    <a:pt x="92" y="147"/>
                    <a:pt x="93" y="146"/>
                  </a:cubicBezTo>
                  <a:cubicBezTo>
                    <a:pt x="93" y="147"/>
                    <a:pt x="93" y="148"/>
                    <a:pt x="94" y="149"/>
                  </a:cubicBezTo>
                  <a:cubicBezTo>
                    <a:pt x="95" y="154"/>
                    <a:pt x="100" y="157"/>
                    <a:pt x="104" y="155"/>
                  </a:cubicBezTo>
                  <a:cubicBezTo>
                    <a:pt x="106" y="155"/>
                    <a:pt x="107" y="154"/>
                    <a:pt x="108" y="153"/>
                  </a:cubicBezTo>
                  <a:cubicBezTo>
                    <a:pt x="112" y="154"/>
                    <a:pt x="115" y="154"/>
                    <a:pt x="116" y="152"/>
                  </a:cubicBezTo>
                  <a:cubicBezTo>
                    <a:pt x="116" y="152"/>
                    <a:pt x="116" y="152"/>
                    <a:pt x="116" y="152"/>
                  </a:cubicBezTo>
                  <a:cubicBezTo>
                    <a:pt x="119" y="155"/>
                    <a:pt x="123" y="156"/>
                    <a:pt x="127" y="155"/>
                  </a:cubicBezTo>
                  <a:cubicBezTo>
                    <a:pt x="131" y="154"/>
                    <a:pt x="134" y="151"/>
                    <a:pt x="135" y="147"/>
                  </a:cubicBezTo>
                  <a:cubicBezTo>
                    <a:pt x="136" y="147"/>
                    <a:pt x="137" y="147"/>
                    <a:pt x="138" y="146"/>
                  </a:cubicBezTo>
                  <a:cubicBezTo>
                    <a:pt x="144" y="145"/>
                    <a:pt x="147" y="139"/>
                    <a:pt x="146" y="134"/>
                  </a:cubicBezTo>
                  <a:cubicBezTo>
                    <a:pt x="145" y="130"/>
                    <a:pt x="141" y="127"/>
                    <a:pt x="137" y="126"/>
                  </a:cubicBezTo>
                  <a:cubicBezTo>
                    <a:pt x="134" y="121"/>
                    <a:pt x="126" y="121"/>
                    <a:pt x="126" y="121"/>
                  </a:cubicBezTo>
                  <a:close/>
                </a:path>
              </a:pathLst>
            </a:custGeom>
            <a:solidFill>
              <a:srgbClr val="3F434D">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36" name="iśľídê"/>
            <p:cNvSpPr/>
            <p:nvPr/>
          </p:nvSpPr>
          <p:spPr bwMode="auto">
            <a:xfrm>
              <a:off x="3098971" y="3823907"/>
              <a:ext cx="338677" cy="605779"/>
            </a:xfrm>
            <a:custGeom>
              <a:avLst/>
              <a:gdLst>
                <a:gd name="T0" fmla="*/ 26 w 103"/>
                <a:gd name="T1" fmla="*/ 153 h 185"/>
                <a:gd name="T2" fmla="*/ 25 w 103"/>
                <a:gd name="T3" fmla="*/ 136 h 185"/>
                <a:gd name="T4" fmla="*/ 25 w 103"/>
                <a:gd name="T5" fmla="*/ 136 h 185"/>
                <a:gd name="T6" fmla="*/ 28 w 103"/>
                <a:gd name="T7" fmla="*/ 123 h 185"/>
                <a:gd name="T8" fmla="*/ 34 w 103"/>
                <a:gd name="T9" fmla="*/ 107 h 185"/>
                <a:gd name="T10" fmla="*/ 39 w 103"/>
                <a:gd name="T11" fmla="*/ 93 h 185"/>
                <a:gd name="T12" fmla="*/ 32 w 103"/>
                <a:gd name="T13" fmla="*/ 89 h 185"/>
                <a:gd name="T14" fmla="*/ 24 w 103"/>
                <a:gd name="T15" fmla="*/ 82 h 185"/>
                <a:gd name="T16" fmla="*/ 20 w 103"/>
                <a:gd name="T17" fmla="*/ 70 h 185"/>
                <a:gd name="T18" fmla="*/ 12 w 103"/>
                <a:gd name="T19" fmla="*/ 54 h 185"/>
                <a:gd name="T20" fmla="*/ 10 w 103"/>
                <a:gd name="T21" fmla="*/ 40 h 185"/>
                <a:gd name="T22" fmla="*/ 2 w 103"/>
                <a:gd name="T23" fmla="*/ 27 h 185"/>
                <a:gd name="T24" fmla="*/ 12 w 103"/>
                <a:gd name="T25" fmla="*/ 12 h 185"/>
                <a:gd name="T26" fmla="*/ 19 w 103"/>
                <a:gd name="T27" fmla="*/ 3 h 185"/>
                <a:gd name="T28" fmla="*/ 33 w 103"/>
                <a:gd name="T29" fmla="*/ 4 h 185"/>
                <a:gd name="T30" fmla="*/ 50 w 103"/>
                <a:gd name="T31" fmla="*/ 9 h 185"/>
                <a:gd name="T32" fmla="*/ 61 w 103"/>
                <a:gd name="T33" fmla="*/ 14 h 185"/>
                <a:gd name="T34" fmla="*/ 63 w 103"/>
                <a:gd name="T35" fmla="*/ 20 h 185"/>
                <a:gd name="T36" fmla="*/ 75 w 103"/>
                <a:gd name="T37" fmla="*/ 37 h 185"/>
                <a:gd name="T38" fmla="*/ 79 w 103"/>
                <a:gd name="T39" fmla="*/ 52 h 185"/>
                <a:gd name="T40" fmla="*/ 89 w 103"/>
                <a:gd name="T41" fmla="*/ 59 h 185"/>
                <a:gd name="T42" fmla="*/ 94 w 103"/>
                <a:gd name="T43" fmla="*/ 76 h 185"/>
                <a:gd name="T44" fmla="*/ 100 w 103"/>
                <a:gd name="T45" fmla="*/ 92 h 185"/>
                <a:gd name="T46" fmla="*/ 96 w 103"/>
                <a:gd name="T47" fmla="*/ 107 h 185"/>
                <a:gd name="T48" fmla="*/ 98 w 103"/>
                <a:gd name="T49" fmla="*/ 112 h 185"/>
                <a:gd name="T50" fmla="*/ 91 w 103"/>
                <a:gd name="T51" fmla="*/ 129 h 185"/>
                <a:gd name="T52" fmla="*/ 89 w 103"/>
                <a:gd name="T53" fmla="*/ 148 h 185"/>
                <a:gd name="T54" fmla="*/ 76 w 103"/>
                <a:gd name="T55" fmla="*/ 151 h 185"/>
                <a:gd name="T56" fmla="*/ 74 w 103"/>
                <a:gd name="T57" fmla="*/ 154 h 185"/>
                <a:gd name="T58" fmla="*/ 66 w 103"/>
                <a:gd name="T59" fmla="*/ 166 h 185"/>
                <a:gd name="T60" fmla="*/ 59 w 103"/>
                <a:gd name="T61" fmla="*/ 171 h 185"/>
                <a:gd name="T62" fmla="*/ 42 w 103"/>
                <a:gd name="T63" fmla="*/ 180 h 185"/>
                <a:gd name="T64" fmla="*/ 25 w 103"/>
                <a:gd name="T65" fmla="*/ 178 h 185"/>
                <a:gd name="T66" fmla="*/ 31 w 103"/>
                <a:gd name="T67" fmla="*/ 15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85">
                  <a:moveTo>
                    <a:pt x="31" y="156"/>
                  </a:moveTo>
                  <a:cubicBezTo>
                    <a:pt x="30" y="155"/>
                    <a:pt x="28" y="155"/>
                    <a:pt x="26" y="153"/>
                  </a:cubicBezTo>
                  <a:cubicBezTo>
                    <a:pt x="24" y="152"/>
                    <a:pt x="22" y="150"/>
                    <a:pt x="21" y="148"/>
                  </a:cubicBezTo>
                  <a:cubicBezTo>
                    <a:pt x="19" y="144"/>
                    <a:pt x="20" y="138"/>
                    <a:pt x="25" y="136"/>
                  </a:cubicBezTo>
                  <a:cubicBezTo>
                    <a:pt x="25" y="136"/>
                    <a:pt x="25" y="136"/>
                    <a:pt x="25" y="136"/>
                  </a:cubicBezTo>
                  <a:cubicBezTo>
                    <a:pt x="25" y="136"/>
                    <a:pt x="25" y="136"/>
                    <a:pt x="25" y="136"/>
                  </a:cubicBezTo>
                  <a:cubicBezTo>
                    <a:pt x="23" y="131"/>
                    <a:pt x="24" y="126"/>
                    <a:pt x="28" y="123"/>
                  </a:cubicBezTo>
                  <a:cubicBezTo>
                    <a:pt x="28" y="123"/>
                    <a:pt x="28" y="123"/>
                    <a:pt x="28" y="123"/>
                  </a:cubicBezTo>
                  <a:cubicBezTo>
                    <a:pt x="25" y="118"/>
                    <a:pt x="27" y="111"/>
                    <a:pt x="33" y="108"/>
                  </a:cubicBezTo>
                  <a:cubicBezTo>
                    <a:pt x="33" y="108"/>
                    <a:pt x="34" y="108"/>
                    <a:pt x="34" y="107"/>
                  </a:cubicBezTo>
                  <a:cubicBezTo>
                    <a:pt x="32" y="102"/>
                    <a:pt x="34" y="96"/>
                    <a:pt x="39" y="93"/>
                  </a:cubicBezTo>
                  <a:cubicBezTo>
                    <a:pt x="39" y="93"/>
                    <a:pt x="39" y="93"/>
                    <a:pt x="39" y="93"/>
                  </a:cubicBezTo>
                  <a:cubicBezTo>
                    <a:pt x="39" y="93"/>
                    <a:pt x="39" y="93"/>
                    <a:pt x="39" y="93"/>
                  </a:cubicBezTo>
                  <a:cubicBezTo>
                    <a:pt x="36" y="93"/>
                    <a:pt x="33" y="91"/>
                    <a:pt x="32" y="89"/>
                  </a:cubicBezTo>
                  <a:cubicBezTo>
                    <a:pt x="31" y="88"/>
                    <a:pt x="31" y="87"/>
                    <a:pt x="31" y="86"/>
                  </a:cubicBezTo>
                  <a:cubicBezTo>
                    <a:pt x="28" y="86"/>
                    <a:pt x="26" y="84"/>
                    <a:pt x="24" y="82"/>
                  </a:cubicBezTo>
                  <a:cubicBezTo>
                    <a:pt x="23" y="79"/>
                    <a:pt x="23" y="76"/>
                    <a:pt x="24" y="74"/>
                  </a:cubicBezTo>
                  <a:cubicBezTo>
                    <a:pt x="22" y="73"/>
                    <a:pt x="21" y="72"/>
                    <a:pt x="20" y="70"/>
                  </a:cubicBezTo>
                  <a:cubicBezTo>
                    <a:pt x="18" y="66"/>
                    <a:pt x="18" y="62"/>
                    <a:pt x="20" y="60"/>
                  </a:cubicBezTo>
                  <a:cubicBezTo>
                    <a:pt x="17" y="59"/>
                    <a:pt x="14" y="57"/>
                    <a:pt x="12" y="54"/>
                  </a:cubicBezTo>
                  <a:cubicBezTo>
                    <a:pt x="10" y="51"/>
                    <a:pt x="10" y="47"/>
                    <a:pt x="12" y="44"/>
                  </a:cubicBezTo>
                  <a:cubicBezTo>
                    <a:pt x="11" y="43"/>
                    <a:pt x="10" y="41"/>
                    <a:pt x="10" y="40"/>
                  </a:cubicBezTo>
                  <a:cubicBezTo>
                    <a:pt x="8" y="37"/>
                    <a:pt x="8" y="34"/>
                    <a:pt x="8" y="31"/>
                  </a:cubicBezTo>
                  <a:cubicBezTo>
                    <a:pt x="6" y="31"/>
                    <a:pt x="4" y="29"/>
                    <a:pt x="2" y="27"/>
                  </a:cubicBezTo>
                  <a:cubicBezTo>
                    <a:pt x="0" y="22"/>
                    <a:pt x="2" y="16"/>
                    <a:pt x="6" y="13"/>
                  </a:cubicBezTo>
                  <a:cubicBezTo>
                    <a:pt x="8" y="12"/>
                    <a:pt x="10" y="12"/>
                    <a:pt x="12" y="12"/>
                  </a:cubicBezTo>
                  <a:cubicBezTo>
                    <a:pt x="12" y="11"/>
                    <a:pt x="13" y="11"/>
                    <a:pt x="14" y="10"/>
                  </a:cubicBezTo>
                  <a:cubicBezTo>
                    <a:pt x="14" y="7"/>
                    <a:pt x="16" y="4"/>
                    <a:pt x="19" y="3"/>
                  </a:cubicBezTo>
                  <a:cubicBezTo>
                    <a:pt x="23" y="0"/>
                    <a:pt x="29" y="2"/>
                    <a:pt x="32" y="5"/>
                  </a:cubicBezTo>
                  <a:cubicBezTo>
                    <a:pt x="32" y="5"/>
                    <a:pt x="33" y="5"/>
                    <a:pt x="33" y="4"/>
                  </a:cubicBezTo>
                  <a:cubicBezTo>
                    <a:pt x="35" y="3"/>
                    <a:pt x="37" y="3"/>
                    <a:pt x="39" y="3"/>
                  </a:cubicBezTo>
                  <a:cubicBezTo>
                    <a:pt x="43" y="3"/>
                    <a:pt x="47" y="5"/>
                    <a:pt x="50" y="9"/>
                  </a:cubicBezTo>
                  <a:cubicBezTo>
                    <a:pt x="50" y="9"/>
                    <a:pt x="50" y="9"/>
                    <a:pt x="50" y="10"/>
                  </a:cubicBezTo>
                  <a:cubicBezTo>
                    <a:pt x="54" y="9"/>
                    <a:pt x="59" y="10"/>
                    <a:pt x="61" y="14"/>
                  </a:cubicBezTo>
                  <a:cubicBezTo>
                    <a:pt x="62" y="17"/>
                    <a:pt x="62" y="19"/>
                    <a:pt x="62" y="21"/>
                  </a:cubicBezTo>
                  <a:cubicBezTo>
                    <a:pt x="62" y="21"/>
                    <a:pt x="63" y="21"/>
                    <a:pt x="63" y="20"/>
                  </a:cubicBezTo>
                  <a:cubicBezTo>
                    <a:pt x="68" y="17"/>
                    <a:pt x="75" y="19"/>
                    <a:pt x="77" y="24"/>
                  </a:cubicBezTo>
                  <a:cubicBezTo>
                    <a:pt x="80" y="28"/>
                    <a:pt x="79" y="34"/>
                    <a:pt x="75" y="37"/>
                  </a:cubicBezTo>
                  <a:cubicBezTo>
                    <a:pt x="77" y="37"/>
                    <a:pt x="79" y="39"/>
                    <a:pt x="81" y="41"/>
                  </a:cubicBezTo>
                  <a:cubicBezTo>
                    <a:pt x="83" y="45"/>
                    <a:pt x="82" y="49"/>
                    <a:pt x="79" y="52"/>
                  </a:cubicBezTo>
                  <a:cubicBezTo>
                    <a:pt x="80" y="53"/>
                    <a:pt x="80" y="53"/>
                    <a:pt x="81" y="54"/>
                  </a:cubicBezTo>
                  <a:cubicBezTo>
                    <a:pt x="84" y="54"/>
                    <a:pt x="87" y="56"/>
                    <a:pt x="89" y="59"/>
                  </a:cubicBezTo>
                  <a:cubicBezTo>
                    <a:pt x="91" y="63"/>
                    <a:pt x="91" y="68"/>
                    <a:pt x="88" y="71"/>
                  </a:cubicBezTo>
                  <a:cubicBezTo>
                    <a:pt x="91" y="72"/>
                    <a:pt x="93" y="74"/>
                    <a:pt x="94" y="76"/>
                  </a:cubicBezTo>
                  <a:cubicBezTo>
                    <a:pt x="96" y="80"/>
                    <a:pt x="96" y="84"/>
                    <a:pt x="94" y="87"/>
                  </a:cubicBezTo>
                  <a:cubicBezTo>
                    <a:pt x="97" y="88"/>
                    <a:pt x="99" y="90"/>
                    <a:pt x="100" y="92"/>
                  </a:cubicBezTo>
                  <a:cubicBezTo>
                    <a:pt x="103" y="97"/>
                    <a:pt x="101" y="104"/>
                    <a:pt x="96" y="107"/>
                  </a:cubicBezTo>
                  <a:cubicBezTo>
                    <a:pt x="96" y="107"/>
                    <a:pt x="96" y="107"/>
                    <a:pt x="96" y="107"/>
                  </a:cubicBezTo>
                  <a:cubicBezTo>
                    <a:pt x="97" y="107"/>
                    <a:pt x="97" y="108"/>
                    <a:pt x="97" y="108"/>
                  </a:cubicBezTo>
                  <a:cubicBezTo>
                    <a:pt x="98" y="109"/>
                    <a:pt x="98" y="110"/>
                    <a:pt x="98" y="112"/>
                  </a:cubicBezTo>
                  <a:cubicBezTo>
                    <a:pt x="101" y="117"/>
                    <a:pt x="99" y="125"/>
                    <a:pt x="93" y="128"/>
                  </a:cubicBezTo>
                  <a:cubicBezTo>
                    <a:pt x="92" y="128"/>
                    <a:pt x="92" y="129"/>
                    <a:pt x="91" y="129"/>
                  </a:cubicBezTo>
                  <a:cubicBezTo>
                    <a:pt x="92" y="130"/>
                    <a:pt x="93" y="131"/>
                    <a:pt x="94" y="132"/>
                  </a:cubicBezTo>
                  <a:cubicBezTo>
                    <a:pt x="97" y="138"/>
                    <a:pt x="95" y="145"/>
                    <a:pt x="89" y="148"/>
                  </a:cubicBezTo>
                  <a:cubicBezTo>
                    <a:pt x="86" y="149"/>
                    <a:pt x="84" y="150"/>
                    <a:pt x="81" y="149"/>
                  </a:cubicBezTo>
                  <a:cubicBezTo>
                    <a:pt x="79" y="151"/>
                    <a:pt x="78" y="151"/>
                    <a:pt x="76" y="151"/>
                  </a:cubicBezTo>
                  <a:cubicBezTo>
                    <a:pt x="75" y="151"/>
                    <a:pt x="73" y="151"/>
                    <a:pt x="71" y="151"/>
                  </a:cubicBezTo>
                  <a:cubicBezTo>
                    <a:pt x="72" y="152"/>
                    <a:pt x="73" y="153"/>
                    <a:pt x="74" y="154"/>
                  </a:cubicBezTo>
                  <a:cubicBezTo>
                    <a:pt x="76" y="158"/>
                    <a:pt x="75" y="163"/>
                    <a:pt x="70" y="165"/>
                  </a:cubicBezTo>
                  <a:cubicBezTo>
                    <a:pt x="69" y="166"/>
                    <a:pt x="67" y="167"/>
                    <a:pt x="66" y="166"/>
                  </a:cubicBezTo>
                  <a:cubicBezTo>
                    <a:pt x="64" y="170"/>
                    <a:pt x="62" y="172"/>
                    <a:pt x="60" y="172"/>
                  </a:cubicBezTo>
                  <a:cubicBezTo>
                    <a:pt x="59" y="171"/>
                    <a:pt x="59" y="171"/>
                    <a:pt x="59" y="171"/>
                  </a:cubicBezTo>
                  <a:cubicBezTo>
                    <a:pt x="60" y="175"/>
                    <a:pt x="58" y="179"/>
                    <a:pt x="54" y="181"/>
                  </a:cubicBezTo>
                  <a:cubicBezTo>
                    <a:pt x="50" y="183"/>
                    <a:pt x="45" y="183"/>
                    <a:pt x="42" y="180"/>
                  </a:cubicBezTo>
                  <a:cubicBezTo>
                    <a:pt x="41" y="181"/>
                    <a:pt x="40" y="182"/>
                    <a:pt x="39" y="182"/>
                  </a:cubicBezTo>
                  <a:cubicBezTo>
                    <a:pt x="34" y="185"/>
                    <a:pt x="28" y="183"/>
                    <a:pt x="25" y="178"/>
                  </a:cubicBezTo>
                  <a:cubicBezTo>
                    <a:pt x="23" y="175"/>
                    <a:pt x="24" y="170"/>
                    <a:pt x="26" y="167"/>
                  </a:cubicBezTo>
                  <a:cubicBezTo>
                    <a:pt x="25" y="161"/>
                    <a:pt x="31" y="156"/>
                    <a:pt x="31" y="156"/>
                  </a:cubicBezTo>
                  <a:close/>
                </a:path>
              </a:pathLst>
            </a:custGeom>
            <a:solidFill>
              <a:srgbClr val="3F434D">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37" name="iṣ1ïďè"/>
            <p:cNvSpPr/>
            <p:nvPr/>
          </p:nvSpPr>
          <p:spPr bwMode="auto">
            <a:xfrm>
              <a:off x="2051518" y="4818990"/>
              <a:ext cx="759405" cy="1441997"/>
            </a:xfrm>
            <a:custGeom>
              <a:avLst/>
              <a:gdLst>
                <a:gd name="T0" fmla="*/ 211 w 232"/>
                <a:gd name="T1" fmla="*/ 30 h 441"/>
                <a:gd name="T2" fmla="*/ 11 w 232"/>
                <a:gd name="T3" fmla="*/ 94 h 441"/>
                <a:gd name="T4" fmla="*/ 30 w 232"/>
                <a:gd name="T5" fmla="*/ 365 h 441"/>
                <a:gd name="T6" fmla="*/ 210 w 232"/>
                <a:gd name="T7" fmla="*/ 349 h 441"/>
                <a:gd name="T8" fmla="*/ 198 w 232"/>
                <a:gd name="T9" fmla="*/ 215 h 441"/>
                <a:gd name="T10" fmla="*/ 211 w 232"/>
                <a:gd name="T11" fmla="*/ 30 h 441"/>
              </a:gdLst>
              <a:ahLst/>
              <a:cxnLst>
                <a:cxn ang="0">
                  <a:pos x="T0" y="T1"/>
                </a:cxn>
                <a:cxn ang="0">
                  <a:pos x="T2" y="T3"/>
                </a:cxn>
                <a:cxn ang="0">
                  <a:pos x="T4" y="T5"/>
                </a:cxn>
                <a:cxn ang="0">
                  <a:pos x="T6" y="T7"/>
                </a:cxn>
                <a:cxn ang="0">
                  <a:pos x="T8" y="T9"/>
                </a:cxn>
                <a:cxn ang="0">
                  <a:pos x="T10" y="T11"/>
                </a:cxn>
              </a:cxnLst>
              <a:rect l="0" t="0" r="r" b="b"/>
              <a:pathLst>
                <a:path w="232" h="441">
                  <a:moveTo>
                    <a:pt x="211" y="30"/>
                  </a:moveTo>
                  <a:cubicBezTo>
                    <a:pt x="153" y="5"/>
                    <a:pt x="35" y="0"/>
                    <a:pt x="11" y="94"/>
                  </a:cubicBezTo>
                  <a:cubicBezTo>
                    <a:pt x="6" y="114"/>
                    <a:pt x="0" y="344"/>
                    <a:pt x="30" y="365"/>
                  </a:cubicBezTo>
                  <a:cubicBezTo>
                    <a:pt x="138" y="441"/>
                    <a:pt x="163" y="368"/>
                    <a:pt x="210" y="349"/>
                  </a:cubicBezTo>
                  <a:cubicBezTo>
                    <a:pt x="232" y="340"/>
                    <a:pt x="199" y="250"/>
                    <a:pt x="198" y="215"/>
                  </a:cubicBezTo>
                  <a:cubicBezTo>
                    <a:pt x="196" y="180"/>
                    <a:pt x="211" y="30"/>
                    <a:pt x="211" y="30"/>
                  </a:cubicBezTo>
                  <a:close/>
                </a:path>
              </a:pathLst>
            </a:custGeom>
            <a:solidFill>
              <a:srgbClr val="9A4E23"/>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38" name="iṥḻïḍê"/>
            <p:cNvSpPr/>
            <p:nvPr/>
          </p:nvSpPr>
          <p:spPr bwMode="auto">
            <a:xfrm>
              <a:off x="2257517" y="5031974"/>
              <a:ext cx="492306" cy="1239491"/>
            </a:xfrm>
            <a:custGeom>
              <a:avLst/>
              <a:gdLst>
                <a:gd name="T0" fmla="*/ 150 w 150"/>
                <a:gd name="T1" fmla="*/ 228 h 379"/>
                <a:gd name="T2" fmla="*/ 135 w 150"/>
                <a:gd name="T3" fmla="*/ 150 h 379"/>
                <a:gd name="T4" fmla="*/ 143 w 150"/>
                <a:gd name="T5" fmla="*/ 19 h 379"/>
                <a:gd name="T6" fmla="*/ 31 w 150"/>
                <a:gd name="T7" fmla="*/ 8 h 379"/>
                <a:gd name="T8" fmla="*/ 4 w 150"/>
                <a:gd name="T9" fmla="*/ 116 h 379"/>
                <a:gd name="T10" fmla="*/ 118 w 150"/>
                <a:gd name="T11" fmla="*/ 302 h 379"/>
                <a:gd name="T12" fmla="*/ 150 w 150"/>
                <a:gd name="T13" fmla="*/ 228 h 379"/>
              </a:gdLst>
              <a:ahLst/>
              <a:cxnLst>
                <a:cxn ang="0">
                  <a:pos x="T0" y="T1"/>
                </a:cxn>
                <a:cxn ang="0">
                  <a:pos x="T2" y="T3"/>
                </a:cxn>
                <a:cxn ang="0">
                  <a:pos x="T4" y="T5"/>
                </a:cxn>
                <a:cxn ang="0">
                  <a:pos x="T6" y="T7"/>
                </a:cxn>
                <a:cxn ang="0">
                  <a:pos x="T8" y="T9"/>
                </a:cxn>
                <a:cxn ang="0">
                  <a:pos x="T10" y="T11"/>
                </a:cxn>
                <a:cxn ang="0">
                  <a:pos x="T12" y="T13"/>
                </a:cxn>
              </a:cxnLst>
              <a:rect l="0" t="0" r="r" b="b"/>
              <a:pathLst>
                <a:path w="150" h="379">
                  <a:moveTo>
                    <a:pt x="150" y="228"/>
                  </a:moveTo>
                  <a:cubicBezTo>
                    <a:pt x="144" y="200"/>
                    <a:pt x="135" y="168"/>
                    <a:pt x="135" y="150"/>
                  </a:cubicBezTo>
                  <a:cubicBezTo>
                    <a:pt x="134" y="129"/>
                    <a:pt x="139" y="66"/>
                    <a:pt x="143" y="19"/>
                  </a:cubicBezTo>
                  <a:cubicBezTo>
                    <a:pt x="97" y="5"/>
                    <a:pt x="39" y="0"/>
                    <a:pt x="31" y="8"/>
                  </a:cubicBezTo>
                  <a:cubicBezTo>
                    <a:pt x="16" y="21"/>
                    <a:pt x="8" y="86"/>
                    <a:pt x="4" y="116"/>
                  </a:cubicBezTo>
                  <a:cubicBezTo>
                    <a:pt x="0" y="149"/>
                    <a:pt x="7" y="379"/>
                    <a:pt x="118" y="302"/>
                  </a:cubicBezTo>
                  <a:cubicBezTo>
                    <a:pt x="118" y="302"/>
                    <a:pt x="133" y="270"/>
                    <a:pt x="150" y="228"/>
                  </a:cubicBezTo>
                  <a:close/>
                </a:path>
              </a:pathLst>
            </a:custGeom>
            <a:solidFill>
              <a:srgbClr val="B4582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43" name="iṣľíḑè"/>
            <p:cNvSpPr/>
            <p:nvPr/>
          </p:nvSpPr>
          <p:spPr bwMode="auto">
            <a:xfrm>
              <a:off x="1983431" y="4756142"/>
              <a:ext cx="958424" cy="740204"/>
            </a:xfrm>
            <a:custGeom>
              <a:avLst/>
              <a:gdLst>
                <a:gd name="T0" fmla="*/ 207 w 293"/>
                <a:gd name="T1" fmla="*/ 91 h 226"/>
                <a:gd name="T2" fmla="*/ 82 w 293"/>
                <a:gd name="T3" fmla="*/ 112 h 226"/>
                <a:gd name="T4" fmla="*/ 28 w 293"/>
                <a:gd name="T5" fmla="*/ 215 h 226"/>
                <a:gd name="T6" fmla="*/ 69 w 293"/>
                <a:gd name="T7" fmla="*/ 38 h 226"/>
                <a:gd name="T8" fmla="*/ 272 w 293"/>
                <a:gd name="T9" fmla="*/ 49 h 226"/>
                <a:gd name="T10" fmla="*/ 207 w 293"/>
                <a:gd name="T11" fmla="*/ 91 h 226"/>
              </a:gdLst>
              <a:ahLst/>
              <a:cxnLst>
                <a:cxn ang="0">
                  <a:pos x="T0" y="T1"/>
                </a:cxn>
                <a:cxn ang="0">
                  <a:pos x="T2" y="T3"/>
                </a:cxn>
                <a:cxn ang="0">
                  <a:pos x="T4" y="T5"/>
                </a:cxn>
                <a:cxn ang="0">
                  <a:pos x="T6" y="T7"/>
                </a:cxn>
                <a:cxn ang="0">
                  <a:pos x="T8" y="T9"/>
                </a:cxn>
                <a:cxn ang="0">
                  <a:pos x="T10" y="T11"/>
                </a:cxn>
              </a:cxnLst>
              <a:rect l="0" t="0" r="r" b="b"/>
              <a:pathLst>
                <a:path w="293" h="226">
                  <a:moveTo>
                    <a:pt x="207" y="91"/>
                  </a:moveTo>
                  <a:cubicBezTo>
                    <a:pt x="186" y="92"/>
                    <a:pt x="124" y="80"/>
                    <a:pt x="82" y="112"/>
                  </a:cubicBezTo>
                  <a:cubicBezTo>
                    <a:pt x="40" y="144"/>
                    <a:pt x="49" y="204"/>
                    <a:pt x="28" y="215"/>
                  </a:cubicBezTo>
                  <a:cubicBezTo>
                    <a:pt x="7" y="226"/>
                    <a:pt x="0" y="77"/>
                    <a:pt x="69" y="38"/>
                  </a:cubicBezTo>
                  <a:cubicBezTo>
                    <a:pt x="136" y="0"/>
                    <a:pt x="250" y="29"/>
                    <a:pt x="272" y="49"/>
                  </a:cubicBezTo>
                  <a:cubicBezTo>
                    <a:pt x="293" y="70"/>
                    <a:pt x="207" y="91"/>
                    <a:pt x="207" y="91"/>
                  </a:cubicBezTo>
                  <a:close/>
                </a:path>
              </a:pathLst>
            </a:custGeom>
            <a:solidFill>
              <a:srgbClr val="C86C3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44" name="ïṡḻîḋe"/>
            <p:cNvSpPr/>
            <p:nvPr/>
          </p:nvSpPr>
          <p:spPr bwMode="auto">
            <a:xfrm>
              <a:off x="2267989" y="6365733"/>
              <a:ext cx="579594" cy="975882"/>
            </a:xfrm>
            <a:custGeom>
              <a:avLst/>
              <a:gdLst>
                <a:gd name="T0" fmla="*/ 177 w 177"/>
                <a:gd name="T1" fmla="*/ 14 h 298"/>
                <a:gd name="T2" fmla="*/ 43 w 177"/>
                <a:gd name="T3" fmla="*/ 298 h 298"/>
                <a:gd name="T4" fmla="*/ 2 w 177"/>
                <a:gd name="T5" fmla="*/ 277 h 298"/>
                <a:gd name="T6" fmla="*/ 98 w 177"/>
                <a:gd name="T7" fmla="*/ 0 h 298"/>
                <a:gd name="T8" fmla="*/ 177 w 177"/>
                <a:gd name="T9" fmla="*/ 14 h 298"/>
              </a:gdLst>
              <a:ahLst/>
              <a:cxnLst>
                <a:cxn ang="0">
                  <a:pos x="T0" y="T1"/>
                </a:cxn>
                <a:cxn ang="0">
                  <a:pos x="T2" y="T3"/>
                </a:cxn>
                <a:cxn ang="0">
                  <a:pos x="T4" y="T5"/>
                </a:cxn>
                <a:cxn ang="0">
                  <a:pos x="T6" y="T7"/>
                </a:cxn>
                <a:cxn ang="0">
                  <a:pos x="T8" y="T9"/>
                </a:cxn>
              </a:cxnLst>
              <a:rect l="0" t="0" r="r" b="b"/>
              <a:pathLst>
                <a:path w="177" h="298">
                  <a:moveTo>
                    <a:pt x="177" y="14"/>
                  </a:moveTo>
                  <a:cubicBezTo>
                    <a:pt x="132" y="110"/>
                    <a:pt x="101" y="201"/>
                    <a:pt x="43" y="298"/>
                  </a:cubicBezTo>
                  <a:cubicBezTo>
                    <a:pt x="43" y="298"/>
                    <a:pt x="0" y="288"/>
                    <a:pt x="2" y="277"/>
                  </a:cubicBezTo>
                  <a:cubicBezTo>
                    <a:pt x="29" y="168"/>
                    <a:pt x="63" y="102"/>
                    <a:pt x="98" y="0"/>
                  </a:cubicBezTo>
                  <a:lnTo>
                    <a:pt x="177" y="14"/>
                  </a:ln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45" name="ïṣḻiďé"/>
            <p:cNvSpPr/>
            <p:nvPr/>
          </p:nvSpPr>
          <p:spPr bwMode="auto">
            <a:xfrm>
              <a:off x="2301158" y="6735837"/>
              <a:ext cx="199015" cy="471353"/>
            </a:xfrm>
            <a:custGeom>
              <a:avLst/>
              <a:gdLst>
                <a:gd name="T0" fmla="*/ 0 w 61"/>
                <a:gd name="T1" fmla="*/ 135 h 144"/>
                <a:gd name="T2" fmla="*/ 46 w 61"/>
                <a:gd name="T3" fmla="*/ 0 h 144"/>
                <a:gd name="T4" fmla="*/ 61 w 61"/>
                <a:gd name="T5" fmla="*/ 9 h 144"/>
                <a:gd name="T6" fmla="*/ 20 w 61"/>
                <a:gd name="T7" fmla="*/ 144 h 144"/>
                <a:gd name="T8" fmla="*/ 0 w 61"/>
                <a:gd name="T9" fmla="*/ 135 h 144"/>
              </a:gdLst>
              <a:ahLst/>
              <a:cxnLst>
                <a:cxn ang="0">
                  <a:pos x="T0" y="T1"/>
                </a:cxn>
                <a:cxn ang="0">
                  <a:pos x="T2" y="T3"/>
                </a:cxn>
                <a:cxn ang="0">
                  <a:pos x="T4" y="T5"/>
                </a:cxn>
                <a:cxn ang="0">
                  <a:pos x="T6" y="T7"/>
                </a:cxn>
                <a:cxn ang="0">
                  <a:pos x="T8" y="T9"/>
                </a:cxn>
              </a:cxnLst>
              <a:rect l="0" t="0" r="r" b="b"/>
              <a:pathLst>
                <a:path w="61" h="144">
                  <a:moveTo>
                    <a:pt x="0" y="135"/>
                  </a:moveTo>
                  <a:cubicBezTo>
                    <a:pt x="14" y="85"/>
                    <a:pt x="30" y="43"/>
                    <a:pt x="46" y="0"/>
                  </a:cubicBezTo>
                  <a:cubicBezTo>
                    <a:pt x="61" y="9"/>
                    <a:pt x="61" y="9"/>
                    <a:pt x="61" y="9"/>
                  </a:cubicBezTo>
                  <a:cubicBezTo>
                    <a:pt x="56" y="24"/>
                    <a:pt x="20" y="144"/>
                    <a:pt x="20" y="144"/>
                  </a:cubicBezTo>
                  <a:cubicBezTo>
                    <a:pt x="20" y="144"/>
                    <a:pt x="11" y="140"/>
                    <a:pt x="0" y="135"/>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46" name="ï$ļîḍé"/>
            <p:cNvSpPr/>
            <p:nvPr/>
          </p:nvSpPr>
          <p:spPr bwMode="auto">
            <a:xfrm>
              <a:off x="3224667" y="6173702"/>
              <a:ext cx="710525" cy="886846"/>
            </a:xfrm>
            <a:custGeom>
              <a:avLst/>
              <a:gdLst>
                <a:gd name="T0" fmla="*/ 0 w 217"/>
                <a:gd name="T1" fmla="*/ 43 h 271"/>
                <a:gd name="T2" fmla="*/ 176 w 217"/>
                <a:gd name="T3" fmla="*/ 271 h 271"/>
                <a:gd name="T4" fmla="*/ 217 w 217"/>
                <a:gd name="T5" fmla="*/ 247 h 271"/>
                <a:gd name="T6" fmla="*/ 138 w 217"/>
                <a:gd name="T7" fmla="*/ 100 h 271"/>
                <a:gd name="T8" fmla="*/ 32 w 217"/>
                <a:gd name="T9" fmla="*/ 6 h 271"/>
                <a:gd name="T10" fmla="*/ 0 w 217"/>
                <a:gd name="T11" fmla="*/ 43 h 271"/>
              </a:gdLst>
              <a:ahLst/>
              <a:cxnLst>
                <a:cxn ang="0">
                  <a:pos x="T0" y="T1"/>
                </a:cxn>
                <a:cxn ang="0">
                  <a:pos x="T2" y="T3"/>
                </a:cxn>
                <a:cxn ang="0">
                  <a:pos x="T4" y="T5"/>
                </a:cxn>
                <a:cxn ang="0">
                  <a:pos x="T6" y="T7"/>
                </a:cxn>
                <a:cxn ang="0">
                  <a:pos x="T8" y="T9"/>
                </a:cxn>
                <a:cxn ang="0">
                  <a:pos x="T10" y="T11"/>
                </a:cxn>
              </a:cxnLst>
              <a:rect l="0" t="0" r="r" b="b"/>
              <a:pathLst>
                <a:path w="217" h="271">
                  <a:moveTo>
                    <a:pt x="0" y="43"/>
                  </a:moveTo>
                  <a:cubicBezTo>
                    <a:pt x="30" y="70"/>
                    <a:pt x="117" y="208"/>
                    <a:pt x="176" y="271"/>
                  </a:cubicBezTo>
                  <a:cubicBezTo>
                    <a:pt x="217" y="247"/>
                    <a:pt x="217" y="247"/>
                    <a:pt x="217" y="247"/>
                  </a:cubicBezTo>
                  <a:cubicBezTo>
                    <a:pt x="217" y="247"/>
                    <a:pt x="142" y="108"/>
                    <a:pt x="138" y="100"/>
                  </a:cubicBezTo>
                  <a:cubicBezTo>
                    <a:pt x="133" y="91"/>
                    <a:pt x="44" y="0"/>
                    <a:pt x="32" y="6"/>
                  </a:cubicBezTo>
                  <a:cubicBezTo>
                    <a:pt x="20" y="11"/>
                    <a:pt x="0" y="43"/>
                    <a:pt x="0" y="43"/>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47" name="îṡļíḑé"/>
            <p:cNvSpPr/>
            <p:nvPr/>
          </p:nvSpPr>
          <p:spPr bwMode="auto">
            <a:xfrm>
              <a:off x="3348615" y="6454770"/>
              <a:ext cx="492306" cy="605779"/>
            </a:xfrm>
            <a:custGeom>
              <a:avLst/>
              <a:gdLst>
                <a:gd name="T0" fmla="*/ 0 w 150"/>
                <a:gd name="T1" fmla="*/ 3 h 185"/>
                <a:gd name="T2" fmla="*/ 138 w 150"/>
                <a:gd name="T3" fmla="*/ 185 h 185"/>
                <a:gd name="T4" fmla="*/ 150 w 150"/>
                <a:gd name="T5" fmla="*/ 178 h 185"/>
                <a:gd name="T6" fmla="*/ 30 w 150"/>
                <a:gd name="T7" fmla="*/ 0 h 185"/>
                <a:gd name="T8" fmla="*/ 0 w 150"/>
                <a:gd name="T9" fmla="*/ 3 h 185"/>
              </a:gdLst>
              <a:ahLst/>
              <a:cxnLst>
                <a:cxn ang="0">
                  <a:pos x="T0" y="T1"/>
                </a:cxn>
                <a:cxn ang="0">
                  <a:pos x="T2" y="T3"/>
                </a:cxn>
                <a:cxn ang="0">
                  <a:pos x="T4" y="T5"/>
                </a:cxn>
                <a:cxn ang="0">
                  <a:pos x="T6" y="T7"/>
                </a:cxn>
                <a:cxn ang="0">
                  <a:pos x="T8" y="T9"/>
                </a:cxn>
              </a:cxnLst>
              <a:rect l="0" t="0" r="r" b="b"/>
              <a:pathLst>
                <a:path w="150" h="185">
                  <a:moveTo>
                    <a:pt x="0" y="3"/>
                  </a:moveTo>
                  <a:cubicBezTo>
                    <a:pt x="39" y="57"/>
                    <a:pt x="96" y="140"/>
                    <a:pt x="138" y="185"/>
                  </a:cubicBezTo>
                  <a:cubicBezTo>
                    <a:pt x="150" y="178"/>
                    <a:pt x="150" y="178"/>
                    <a:pt x="150" y="178"/>
                  </a:cubicBezTo>
                  <a:cubicBezTo>
                    <a:pt x="111" y="119"/>
                    <a:pt x="33" y="5"/>
                    <a:pt x="30" y="0"/>
                  </a:cubicBezTo>
                  <a:lnTo>
                    <a:pt x="0" y="3"/>
                  </a:ln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48" name="îsľíḑê"/>
            <p:cNvSpPr/>
            <p:nvPr/>
          </p:nvSpPr>
          <p:spPr bwMode="auto">
            <a:xfrm>
              <a:off x="2264498" y="5875176"/>
              <a:ext cx="1428032" cy="1066661"/>
            </a:xfrm>
            <a:custGeom>
              <a:avLst/>
              <a:gdLst>
                <a:gd name="T0" fmla="*/ 86 w 436"/>
                <a:gd name="T1" fmla="*/ 0 h 326"/>
                <a:gd name="T2" fmla="*/ 0 w 436"/>
                <a:gd name="T3" fmla="*/ 245 h 326"/>
                <a:gd name="T4" fmla="*/ 154 w 436"/>
                <a:gd name="T5" fmla="*/ 301 h 326"/>
                <a:gd name="T6" fmla="*/ 216 w 436"/>
                <a:gd name="T7" fmla="*/ 154 h 326"/>
                <a:gd name="T8" fmla="*/ 326 w 436"/>
                <a:gd name="T9" fmla="*/ 270 h 326"/>
                <a:gd name="T10" fmla="*/ 436 w 436"/>
                <a:gd name="T11" fmla="*/ 179 h 326"/>
                <a:gd name="T12" fmla="*/ 284 w 436"/>
                <a:gd name="T13" fmla="*/ 11 h 326"/>
                <a:gd name="T14" fmla="*/ 86 w 436"/>
                <a:gd name="T15" fmla="*/ 0 h 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326">
                  <a:moveTo>
                    <a:pt x="86" y="0"/>
                  </a:moveTo>
                  <a:cubicBezTo>
                    <a:pt x="63" y="74"/>
                    <a:pt x="32" y="191"/>
                    <a:pt x="0" y="245"/>
                  </a:cubicBezTo>
                  <a:cubicBezTo>
                    <a:pt x="35" y="320"/>
                    <a:pt x="135" y="326"/>
                    <a:pt x="154" y="301"/>
                  </a:cubicBezTo>
                  <a:cubicBezTo>
                    <a:pt x="216" y="154"/>
                    <a:pt x="216" y="154"/>
                    <a:pt x="216" y="154"/>
                  </a:cubicBezTo>
                  <a:cubicBezTo>
                    <a:pt x="216" y="154"/>
                    <a:pt x="315" y="268"/>
                    <a:pt x="326" y="270"/>
                  </a:cubicBezTo>
                  <a:cubicBezTo>
                    <a:pt x="338" y="271"/>
                    <a:pt x="432" y="184"/>
                    <a:pt x="436" y="179"/>
                  </a:cubicBezTo>
                  <a:cubicBezTo>
                    <a:pt x="284" y="11"/>
                    <a:pt x="284" y="11"/>
                    <a:pt x="284" y="11"/>
                  </a:cubicBezTo>
                  <a:lnTo>
                    <a:pt x="86"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49" name="ïšḷïḍé"/>
            <p:cNvSpPr/>
            <p:nvPr/>
          </p:nvSpPr>
          <p:spPr bwMode="auto">
            <a:xfrm>
              <a:off x="2264498" y="6035786"/>
              <a:ext cx="1009052" cy="906050"/>
            </a:xfrm>
            <a:custGeom>
              <a:avLst/>
              <a:gdLst>
                <a:gd name="T0" fmla="*/ 71 w 308"/>
                <a:gd name="T1" fmla="*/ 1 h 277"/>
                <a:gd name="T2" fmla="*/ 0 w 308"/>
                <a:gd name="T3" fmla="*/ 196 h 277"/>
                <a:gd name="T4" fmla="*/ 154 w 308"/>
                <a:gd name="T5" fmla="*/ 252 h 277"/>
                <a:gd name="T6" fmla="*/ 81 w 308"/>
                <a:gd name="T7" fmla="*/ 230 h 277"/>
                <a:gd name="T8" fmla="*/ 32 w 308"/>
                <a:gd name="T9" fmla="*/ 204 h 277"/>
                <a:gd name="T10" fmla="*/ 79 w 308"/>
                <a:gd name="T11" fmla="*/ 107 h 277"/>
                <a:gd name="T12" fmla="*/ 102 w 308"/>
                <a:gd name="T13" fmla="*/ 30 h 277"/>
                <a:gd name="T14" fmla="*/ 195 w 308"/>
                <a:gd name="T15" fmla="*/ 37 h 277"/>
                <a:gd name="T16" fmla="*/ 306 w 308"/>
                <a:gd name="T17" fmla="*/ 4 h 277"/>
                <a:gd name="T18" fmla="*/ 71 w 308"/>
                <a:gd name="T19" fmla="*/ 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277">
                  <a:moveTo>
                    <a:pt x="71" y="1"/>
                  </a:moveTo>
                  <a:cubicBezTo>
                    <a:pt x="50" y="70"/>
                    <a:pt x="25" y="153"/>
                    <a:pt x="0" y="196"/>
                  </a:cubicBezTo>
                  <a:cubicBezTo>
                    <a:pt x="35" y="271"/>
                    <a:pt x="135" y="277"/>
                    <a:pt x="154" y="252"/>
                  </a:cubicBezTo>
                  <a:cubicBezTo>
                    <a:pt x="154" y="252"/>
                    <a:pt x="119" y="241"/>
                    <a:pt x="81" y="230"/>
                  </a:cubicBezTo>
                  <a:cubicBezTo>
                    <a:pt x="44" y="218"/>
                    <a:pt x="32" y="204"/>
                    <a:pt x="32" y="204"/>
                  </a:cubicBezTo>
                  <a:cubicBezTo>
                    <a:pt x="32" y="204"/>
                    <a:pt x="61" y="175"/>
                    <a:pt x="79" y="107"/>
                  </a:cubicBezTo>
                  <a:cubicBezTo>
                    <a:pt x="97" y="40"/>
                    <a:pt x="102" y="30"/>
                    <a:pt x="102" y="30"/>
                  </a:cubicBezTo>
                  <a:cubicBezTo>
                    <a:pt x="102" y="30"/>
                    <a:pt x="154" y="44"/>
                    <a:pt x="195" y="37"/>
                  </a:cubicBezTo>
                  <a:cubicBezTo>
                    <a:pt x="237" y="31"/>
                    <a:pt x="305" y="0"/>
                    <a:pt x="306" y="4"/>
                  </a:cubicBezTo>
                  <a:cubicBezTo>
                    <a:pt x="308" y="8"/>
                    <a:pt x="90" y="7"/>
                    <a:pt x="71" y="1"/>
                  </a:cubicBezTo>
                  <a:close/>
                </a:path>
              </a:pathLst>
            </a:custGeom>
            <a:solidFill>
              <a:srgbClr val="54555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50" name="ïṩľïde"/>
            <p:cNvSpPr/>
            <p:nvPr/>
          </p:nvSpPr>
          <p:spPr bwMode="auto">
            <a:xfrm>
              <a:off x="2971533" y="6260990"/>
              <a:ext cx="714016" cy="501032"/>
            </a:xfrm>
            <a:custGeom>
              <a:avLst/>
              <a:gdLst>
                <a:gd name="T0" fmla="*/ 0 w 218"/>
                <a:gd name="T1" fmla="*/ 36 h 153"/>
                <a:gd name="T2" fmla="*/ 110 w 218"/>
                <a:gd name="T3" fmla="*/ 152 h 153"/>
                <a:gd name="T4" fmla="*/ 218 w 218"/>
                <a:gd name="T5" fmla="*/ 63 h 153"/>
                <a:gd name="T6" fmla="*/ 150 w 218"/>
                <a:gd name="T7" fmla="*/ 98 h 153"/>
                <a:gd name="T8" fmla="*/ 116 w 218"/>
                <a:gd name="T9" fmla="*/ 124 h 153"/>
                <a:gd name="T10" fmla="*/ 8 w 218"/>
                <a:gd name="T11" fmla="*/ 0 h 153"/>
                <a:gd name="T12" fmla="*/ 0 w 218"/>
                <a:gd name="T13" fmla="*/ 36 h 153"/>
              </a:gdLst>
              <a:ahLst/>
              <a:cxnLst>
                <a:cxn ang="0">
                  <a:pos x="T0" y="T1"/>
                </a:cxn>
                <a:cxn ang="0">
                  <a:pos x="T2" y="T3"/>
                </a:cxn>
                <a:cxn ang="0">
                  <a:pos x="T4" y="T5"/>
                </a:cxn>
                <a:cxn ang="0">
                  <a:pos x="T6" y="T7"/>
                </a:cxn>
                <a:cxn ang="0">
                  <a:pos x="T8" y="T9"/>
                </a:cxn>
                <a:cxn ang="0">
                  <a:pos x="T10" y="T11"/>
                </a:cxn>
                <a:cxn ang="0">
                  <a:pos x="T12" y="T13"/>
                </a:cxn>
              </a:cxnLst>
              <a:rect l="0" t="0" r="r" b="b"/>
              <a:pathLst>
                <a:path w="218" h="153">
                  <a:moveTo>
                    <a:pt x="0" y="36"/>
                  </a:moveTo>
                  <a:cubicBezTo>
                    <a:pt x="0" y="36"/>
                    <a:pt x="99" y="150"/>
                    <a:pt x="110" y="152"/>
                  </a:cubicBezTo>
                  <a:cubicBezTo>
                    <a:pt x="121" y="153"/>
                    <a:pt x="204" y="77"/>
                    <a:pt x="218" y="63"/>
                  </a:cubicBezTo>
                  <a:cubicBezTo>
                    <a:pt x="194" y="73"/>
                    <a:pt x="163" y="89"/>
                    <a:pt x="150" y="98"/>
                  </a:cubicBezTo>
                  <a:cubicBezTo>
                    <a:pt x="127" y="114"/>
                    <a:pt x="116" y="124"/>
                    <a:pt x="116" y="124"/>
                  </a:cubicBezTo>
                  <a:cubicBezTo>
                    <a:pt x="8" y="0"/>
                    <a:pt x="8" y="0"/>
                    <a:pt x="8" y="0"/>
                  </a:cubicBezTo>
                  <a:lnTo>
                    <a:pt x="0" y="36"/>
                  </a:lnTo>
                  <a:close/>
                </a:path>
              </a:pathLst>
            </a:custGeom>
            <a:solidFill>
              <a:srgbClr val="54555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51" name="íSļiďe"/>
            <p:cNvSpPr/>
            <p:nvPr/>
          </p:nvSpPr>
          <p:spPr bwMode="auto">
            <a:xfrm>
              <a:off x="2990737" y="4935956"/>
              <a:ext cx="446914" cy="867645"/>
            </a:xfrm>
            <a:custGeom>
              <a:avLst/>
              <a:gdLst>
                <a:gd name="T0" fmla="*/ 0 w 136"/>
                <a:gd name="T1" fmla="*/ 6 h 265"/>
                <a:gd name="T2" fmla="*/ 41 w 136"/>
                <a:gd name="T3" fmla="*/ 15 h 265"/>
                <a:gd name="T4" fmla="*/ 133 w 136"/>
                <a:gd name="T5" fmla="*/ 240 h 265"/>
                <a:gd name="T6" fmla="*/ 80 w 136"/>
                <a:gd name="T7" fmla="*/ 255 h 265"/>
                <a:gd name="T8" fmla="*/ 0 w 136"/>
                <a:gd name="T9" fmla="*/ 6 h 265"/>
              </a:gdLst>
              <a:ahLst/>
              <a:cxnLst>
                <a:cxn ang="0">
                  <a:pos x="T0" y="T1"/>
                </a:cxn>
                <a:cxn ang="0">
                  <a:pos x="T2" y="T3"/>
                </a:cxn>
                <a:cxn ang="0">
                  <a:pos x="T4" y="T5"/>
                </a:cxn>
                <a:cxn ang="0">
                  <a:pos x="T6" y="T7"/>
                </a:cxn>
                <a:cxn ang="0">
                  <a:pos x="T8" y="T9"/>
                </a:cxn>
              </a:cxnLst>
              <a:rect l="0" t="0" r="r" b="b"/>
              <a:pathLst>
                <a:path w="136" h="265">
                  <a:moveTo>
                    <a:pt x="0" y="6"/>
                  </a:moveTo>
                  <a:cubicBezTo>
                    <a:pt x="0" y="6"/>
                    <a:pt x="21" y="0"/>
                    <a:pt x="41" y="15"/>
                  </a:cubicBezTo>
                  <a:cubicBezTo>
                    <a:pt x="60" y="31"/>
                    <a:pt x="136" y="236"/>
                    <a:pt x="133" y="240"/>
                  </a:cubicBezTo>
                  <a:cubicBezTo>
                    <a:pt x="130" y="244"/>
                    <a:pt x="93" y="265"/>
                    <a:pt x="80" y="255"/>
                  </a:cubicBezTo>
                  <a:cubicBezTo>
                    <a:pt x="67" y="244"/>
                    <a:pt x="0" y="6"/>
                    <a:pt x="0" y="6"/>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52" name="iṡ1ïḑe"/>
            <p:cNvSpPr/>
            <p:nvPr/>
          </p:nvSpPr>
          <p:spPr bwMode="auto">
            <a:xfrm>
              <a:off x="3168804" y="5564430"/>
              <a:ext cx="628473" cy="253137"/>
            </a:xfrm>
            <a:custGeom>
              <a:avLst/>
              <a:gdLst>
                <a:gd name="T0" fmla="*/ 192 w 192"/>
                <a:gd name="T1" fmla="*/ 34 h 77"/>
                <a:gd name="T2" fmla="*/ 32 w 192"/>
                <a:gd name="T3" fmla="*/ 73 h 77"/>
                <a:gd name="T4" fmla="*/ 7 w 192"/>
                <a:gd name="T5" fmla="*/ 9 h 77"/>
                <a:gd name="T6" fmla="*/ 161 w 192"/>
                <a:gd name="T7" fmla="*/ 0 h 77"/>
                <a:gd name="T8" fmla="*/ 192 w 192"/>
                <a:gd name="T9" fmla="*/ 34 h 77"/>
              </a:gdLst>
              <a:ahLst/>
              <a:cxnLst>
                <a:cxn ang="0">
                  <a:pos x="T0" y="T1"/>
                </a:cxn>
                <a:cxn ang="0">
                  <a:pos x="T2" y="T3"/>
                </a:cxn>
                <a:cxn ang="0">
                  <a:pos x="T4" y="T5"/>
                </a:cxn>
                <a:cxn ang="0">
                  <a:pos x="T6" y="T7"/>
                </a:cxn>
                <a:cxn ang="0">
                  <a:pos x="T8" y="T9"/>
                </a:cxn>
              </a:cxnLst>
              <a:rect l="0" t="0" r="r" b="b"/>
              <a:pathLst>
                <a:path w="192" h="77">
                  <a:moveTo>
                    <a:pt x="192" y="34"/>
                  </a:moveTo>
                  <a:cubicBezTo>
                    <a:pt x="165" y="44"/>
                    <a:pt x="42" y="77"/>
                    <a:pt x="32" y="73"/>
                  </a:cubicBezTo>
                  <a:cubicBezTo>
                    <a:pt x="21" y="68"/>
                    <a:pt x="0" y="9"/>
                    <a:pt x="7" y="9"/>
                  </a:cubicBezTo>
                  <a:cubicBezTo>
                    <a:pt x="14" y="10"/>
                    <a:pt x="161" y="0"/>
                    <a:pt x="161" y="0"/>
                  </a:cubicBezTo>
                  <a:lnTo>
                    <a:pt x="192" y="34"/>
                  </a:ln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53" name="ïṥḷíde"/>
            <p:cNvSpPr/>
            <p:nvPr/>
          </p:nvSpPr>
          <p:spPr bwMode="auto">
            <a:xfrm>
              <a:off x="3198479" y="5630768"/>
              <a:ext cx="434694" cy="64593"/>
            </a:xfrm>
            <a:custGeom>
              <a:avLst/>
              <a:gdLst>
                <a:gd name="T0" fmla="*/ 12 w 133"/>
                <a:gd name="T1" fmla="*/ 6 h 20"/>
                <a:gd name="T2" fmla="*/ 14 w 133"/>
                <a:gd name="T3" fmla="*/ 20 h 20"/>
                <a:gd name="T4" fmla="*/ 12 w 133"/>
                <a:gd name="T5" fmla="*/ 6 h 20"/>
                <a:gd name="T6" fmla="*/ 12 w 133"/>
                <a:gd name="T7" fmla="*/ 6 h 20"/>
                <a:gd name="T8" fmla="*/ 1 w 133"/>
                <a:gd name="T9" fmla="*/ 5 h 20"/>
                <a:gd name="T10" fmla="*/ 0 w 133"/>
                <a:gd name="T11" fmla="*/ 5 h 20"/>
                <a:gd name="T12" fmla="*/ 6 w 133"/>
                <a:gd name="T13" fmla="*/ 19 h 20"/>
                <a:gd name="T14" fmla="*/ 14 w 133"/>
                <a:gd name="T15" fmla="*/ 20 h 20"/>
                <a:gd name="T16" fmla="*/ 67 w 133"/>
                <a:gd name="T17" fmla="*/ 19 h 20"/>
                <a:gd name="T18" fmla="*/ 96 w 133"/>
                <a:gd name="T19" fmla="*/ 16 h 20"/>
                <a:gd name="T20" fmla="*/ 133 w 133"/>
                <a:gd name="T21" fmla="*/ 11 h 20"/>
                <a:gd name="T22" fmla="*/ 132 w 133"/>
                <a:gd name="T23" fmla="*/ 0 h 20"/>
                <a:gd name="T24" fmla="*/ 65 w 133"/>
                <a:gd name="T25" fmla="*/ 11 h 20"/>
                <a:gd name="T26" fmla="*/ 65 w 133"/>
                <a:gd name="T27" fmla="*/ 10 h 20"/>
                <a:gd name="T28" fmla="*/ 12 w 133"/>
                <a:gd name="T2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20">
                  <a:moveTo>
                    <a:pt x="12" y="6"/>
                  </a:moveTo>
                  <a:cubicBezTo>
                    <a:pt x="13" y="11"/>
                    <a:pt x="13" y="15"/>
                    <a:pt x="14" y="20"/>
                  </a:cubicBezTo>
                  <a:cubicBezTo>
                    <a:pt x="13" y="15"/>
                    <a:pt x="13" y="11"/>
                    <a:pt x="12" y="6"/>
                  </a:cubicBezTo>
                  <a:close/>
                  <a:moveTo>
                    <a:pt x="12" y="6"/>
                  </a:moveTo>
                  <a:cubicBezTo>
                    <a:pt x="1" y="5"/>
                    <a:pt x="1" y="5"/>
                    <a:pt x="1" y="5"/>
                  </a:cubicBezTo>
                  <a:cubicBezTo>
                    <a:pt x="0" y="5"/>
                    <a:pt x="0" y="5"/>
                    <a:pt x="0" y="5"/>
                  </a:cubicBezTo>
                  <a:cubicBezTo>
                    <a:pt x="1" y="11"/>
                    <a:pt x="4" y="18"/>
                    <a:pt x="6" y="19"/>
                  </a:cubicBezTo>
                  <a:cubicBezTo>
                    <a:pt x="7" y="19"/>
                    <a:pt x="10" y="19"/>
                    <a:pt x="14" y="20"/>
                  </a:cubicBezTo>
                  <a:cubicBezTo>
                    <a:pt x="26" y="20"/>
                    <a:pt x="49" y="19"/>
                    <a:pt x="67" y="19"/>
                  </a:cubicBezTo>
                  <a:cubicBezTo>
                    <a:pt x="80" y="18"/>
                    <a:pt x="91" y="17"/>
                    <a:pt x="96" y="16"/>
                  </a:cubicBezTo>
                  <a:cubicBezTo>
                    <a:pt x="105" y="15"/>
                    <a:pt x="121" y="13"/>
                    <a:pt x="133" y="11"/>
                  </a:cubicBezTo>
                  <a:cubicBezTo>
                    <a:pt x="126" y="4"/>
                    <a:pt x="132" y="0"/>
                    <a:pt x="132" y="0"/>
                  </a:cubicBezTo>
                  <a:cubicBezTo>
                    <a:pt x="65" y="11"/>
                    <a:pt x="65" y="11"/>
                    <a:pt x="65" y="11"/>
                  </a:cubicBezTo>
                  <a:cubicBezTo>
                    <a:pt x="65" y="10"/>
                    <a:pt x="65" y="10"/>
                    <a:pt x="65" y="10"/>
                  </a:cubicBezTo>
                  <a:lnTo>
                    <a:pt x="12" y="6"/>
                  </a:ln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54" name="îṩ1ïḋe"/>
            <p:cNvSpPr/>
            <p:nvPr/>
          </p:nvSpPr>
          <p:spPr bwMode="auto">
            <a:xfrm>
              <a:off x="2885991" y="4904532"/>
              <a:ext cx="478338" cy="647677"/>
            </a:xfrm>
            <a:custGeom>
              <a:avLst/>
              <a:gdLst>
                <a:gd name="T0" fmla="*/ 0 w 146"/>
                <a:gd name="T1" fmla="*/ 47 h 198"/>
                <a:gd name="T2" fmla="*/ 10 w 146"/>
                <a:gd name="T3" fmla="*/ 19 h 198"/>
                <a:gd name="T4" fmla="*/ 32 w 146"/>
                <a:gd name="T5" fmla="*/ 8 h 198"/>
                <a:gd name="T6" fmla="*/ 146 w 146"/>
                <a:gd name="T7" fmla="*/ 163 h 198"/>
                <a:gd name="T8" fmla="*/ 89 w 146"/>
                <a:gd name="T9" fmla="*/ 194 h 198"/>
                <a:gd name="T10" fmla="*/ 77 w 146"/>
                <a:gd name="T11" fmla="*/ 198 h 198"/>
                <a:gd name="T12" fmla="*/ 0 w 146"/>
                <a:gd name="T13" fmla="*/ 47 h 198"/>
              </a:gdLst>
              <a:ahLst/>
              <a:cxnLst>
                <a:cxn ang="0">
                  <a:pos x="T0" y="T1"/>
                </a:cxn>
                <a:cxn ang="0">
                  <a:pos x="T2" y="T3"/>
                </a:cxn>
                <a:cxn ang="0">
                  <a:pos x="T4" y="T5"/>
                </a:cxn>
                <a:cxn ang="0">
                  <a:pos x="T6" y="T7"/>
                </a:cxn>
                <a:cxn ang="0">
                  <a:pos x="T8" y="T9"/>
                </a:cxn>
                <a:cxn ang="0">
                  <a:pos x="T10" y="T11"/>
                </a:cxn>
                <a:cxn ang="0">
                  <a:pos x="T12" y="T13"/>
                </a:cxn>
              </a:cxnLst>
              <a:rect l="0" t="0" r="r" b="b"/>
              <a:pathLst>
                <a:path w="146" h="198">
                  <a:moveTo>
                    <a:pt x="0" y="47"/>
                  </a:moveTo>
                  <a:cubicBezTo>
                    <a:pt x="0" y="40"/>
                    <a:pt x="4" y="23"/>
                    <a:pt x="10" y="19"/>
                  </a:cubicBezTo>
                  <a:cubicBezTo>
                    <a:pt x="16" y="15"/>
                    <a:pt x="16" y="10"/>
                    <a:pt x="32" y="8"/>
                  </a:cubicBezTo>
                  <a:cubicBezTo>
                    <a:pt x="99" y="0"/>
                    <a:pt x="125" y="112"/>
                    <a:pt x="146" y="163"/>
                  </a:cubicBezTo>
                  <a:cubicBezTo>
                    <a:pt x="146" y="163"/>
                    <a:pt x="98" y="190"/>
                    <a:pt x="89" y="194"/>
                  </a:cubicBezTo>
                  <a:cubicBezTo>
                    <a:pt x="80" y="198"/>
                    <a:pt x="77" y="198"/>
                    <a:pt x="77" y="198"/>
                  </a:cubicBezTo>
                  <a:lnTo>
                    <a:pt x="0" y="47"/>
                  </a:lnTo>
                  <a:close/>
                </a:path>
              </a:pathLst>
            </a:custGeom>
            <a:solidFill>
              <a:schemeClr val="accent1">
                <a:lumMod val="7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55" name="ïşḷïḓe"/>
            <p:cNvSpPr/>
            <p:nvPr/>
          </p:nvSpPr>
          <p:spPr bwMode="auto">
            <a:xfrm>
              <a:off x="2405905" y="4864379"/>
              <a:ext cx="913034" cy="1325034"/>
            </a:xfrm>
            <a:custGeom>
              <a:avLst/>
              <a:gdLst>
                <a:gd name="T0" fmla="*/ 179 w 279"/>
                <a:gd name="T1" fmla="*/ 20 h 405"/>
                <a:gd name="T2" fmla="*/ 24 w 279"/>
                <a:gd name="T3" fmla="*/ 6 h 405"/>
                <a:gd name="T4" fmla="*/ 18 w 279"/>
                <a:gd name="T5" fmla="*/ 141 h 405"/>
                <a:gd name="T6" fmla="*/ 30 w 279"/>
                <a:gd name="T7" fmla="*/ 297 h 405"/>
                <a:gd name="T8" fmla="*/ 17 w 279"/>
                <a:gd name="T9" fmla="*/ 364 h 405"/>
                <a:gd name="T10" fmla="*/ 279 w 279"/>
                <a:gd name="T11" fmla="*/ 344 h 405"/>
                <a:gd name="T12" fmla="*/ 234 w 279"/>
                <a:gd name="T13" fmla="*/ 143 h 405"/>
                <a:gd name="T14" fmla="*/ 179 w 279"/>
                <a:gd name="T15" fmla="*/ 20 h 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405">
                  <a:moveTo>
                    <a:pt x="179" y="20"/>
                  </a:moveTo>
                  <a:cubicBezTo>
                    <a:pt x="140" y="1"/>
                    <a:pt x="76" y="0"/>
                    <a:pt x="24" y="6"/>
                  </a:cubicBezTo>
                  <a:cubicBezTo>
                    <a:pt x="24" y="6"/>
                    <a:pt x="20" y="115"/>
                    <a:pt x="18" y="141"/>
                  </a:cubicBezTo>
                  <a:cubicBezTo>
                    <a:pt x="15" y="167"/>
                    <a:pt x="47" y="253"/>
                    <a:pt x="30" y="297"/>
                  </a:cubicBezTo>
                  <a:cubicBezTo>
                    <a:pt x="13" y="342"/>
                    <a:pt x="0" y="357"/>
                    <a:pt x="17" y="364"/>
                  </a:cubicBezTo>
                  <a:cubicBezTo>
                    <a:pt x="66" y="383"/>
                    <a:pt x="254" y="405"/>
                    <a:pt x="279" y="344"/>
                  </a:cubicBezTo>
                  <a:cubicBezTo>
                    <a:pt x="263" y="310"/>
                    <a:pt x="250" y="204"/>
                    <a:pt x="234" y="143"/>
                  </a:cubicBezTo>
                  <a:cubicBezTo>
                    <a:pt x="218" y="82"/>
                    <a:pt x="179" y="20"/>
                    <a:pt x="179" y="20"/>
                  </a:cubicBezTo>
                  <a:close/>
                </a:path>
              </a:pathLst>
            </a:custGeom>
            <a:solidFill>
              <a:schemeClr val="accent1">
                <a:lumMod val="7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56" name="íṧľídé"/>
            <p:cNvSpPr/>
            <p:nvPr/>
          </p:nvSpPr>
          <p:spPr bwMode="auto">
            <a:xfrm>
              <a:off x="2428603" y="5253684"/>
              <a:ext cx="890340" cy="935729"/>
            </a:xfrm>
            <a:custGeom>
              <a:avLst/>
              <a:gdLst>
                <a:gd name="T0" fmla="*/ 2 w 272"/>
                <a:gd name="T1" fmla="*/ 229 h 286"/>
                <a:gd name="T2" fmla="*/ 10 w 272"/>
                <a:gd name="T3" fmla="*/ 245 h 286"/>
                <a:gd name="T4" fmla="*/ 272 w 272"/>
                <a:gd name="T5" fmla="*/ 225 h 286"/>
                <a:gd name="T6" fmla="*/ 237 w 272"/>
                <a:gd name="T7" fmla="*/ 71 h 286"/>
                <a:gd name="T8" fmla="*/ 207 w 272"/>
                <a:gd name="T9" fmla="*/ 2 h 286"/>
                <a:gd name="T10" fmla="*/ 73 w 272"/>
                <a:gd name="T11" fmla="*/ 79 h 286"/>
                <a:gd name="T12" fmla="*/ 60 w 272"/>
                <a:gd name="T13" fmla="*/ 149 h 286"/>
                <a:gd name="T14" fmla="*/ 115 w 272"/>
                <a:gd name="T15" fmla="*/ 123 h 286"/>
                <a:gd name="T16" fmla="*/ 220 w 272"/>
                <a:gd name="T17" fmla="*/ 139 h 286"/>
                <a:gd name="T18" fmla="*/ 233 w 272"/>
                <a:gd name="T19" fmla="*/ 216 h 286"/>
                <a:gd name="T20" fmla="*/ 93 w 272"/>
                <a:gd name="T21" fmla="*/ 239 h 286"/>
                <a:gd name="T22" fmla="*/ 2 w 272"/>
                <a:gd name="T23" fmla="*/ 22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2" h="286">
                  <a:moveTo>
                    <a:pt x="2" y="229"/>
                  </a:moveTo>
                  <a:cubicBezTo>
                    <a:pt x="0" y="237"/>
                    <a:pt x="2" y="242"/>
                    <a:pt x="10" y="245"/>
                  </a:cubicBezTo>
                  <a:cubicBezTo>
                    <a:pt x="59" y="264"/>
                    <a:pt x="247" y="286"/>
                    <a:pt x="272" y="225"/>
                  </a:cubicBezTo>
                  <a:cubicBezTo>
                    <a:pt x="260" y="198"/>
                    <a:pt x="249" y="129"/>
                    <a:pt x="237" y="71"/>
                  </a:cubicBezTo>
                  <a:cubicBezTo>
                    <a:pt x="224" y="32"/>
                    <a:pt x="212" y="0"/>
                    <a:pt x="207" y="2"/>
                  </a:cubicBezTo>
                  <a:cubicBezTo>
                    <a:pt x="162" y="18"/>
                    <a:pt x="150" y="54"/>
                    <a:pt x="73" y="79"/>
                  </a:cubicBezTo>
                  <a:cubicBezTo>
                    <a:pt x="73" y="79"/>
                    <a:pt x="42" y="153"/>
                    <a:pt x="60" y="149"/>
                  </a:cubicBezTo>
                  <a:cubicBezTo>
                    <a:pt x="79" y="144"/>
                    <a:pt x="110" y="123"/>
                    <a:pt x="115" y="123"/>
                  </a:cubicBezTo>
                  <a:cubicBezTo>
                    <a:pt x="119" y="123"/>
                    <a:pt x="220" y="139"/>
                    <a:pt x="220" y="139"/>
                  </a:cubicBezTo>
                  <a:cubicBezTo>
                    <a:pt x="220" y="139"/>
                    <a:pt x="241" y="209"/>
                    <a:pt x="233" y="216"/>
                  </a:cubicBezTo>
                  <a:cubicBezTo>
                    <a:pt x="225" y="223"/>
                    <a:pt x="127" y="245"/>
                    <a:pt x="93" y="239"/>
                  </a:cubicBezTo>
                  <a:cubicBezTo>
                    <a:pt x="59" y="233"/>
                    <a:pt x="2" y="234"/>
                    <a:pt x="2" y="229"/>
                  </a:cubicBez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57" name="ïṡliḋè"/>
            <p:cNvSpPr/>
            <p:nvPr/>
          </p:nvSpPr>
          <p:spPr bwMode="auto">
            <a:xfrm>
              <a:off x="2863296" y="4834703"/>
              <a:ext cx="446914" cy="680847"/>
            </a:xfrm>
            <a:custGeom>
              <a:avLst/>
              <a:gdLst>
                <a:gd name="T0" fmla="*/ 0 w 136"/>
                <a:gd name="T1" fmla="*/ 17 h 208"/>
                <a:gd name="T2" fmla="*/ 106 w 136"/>
                <a:gd name="T3" fmla="*/ 208 h 208"/>
                <a:gd name="T4" fmla="*/ 0 w 136"/>
                <a:gd name="T5" fmla="*/ 17 h 208"/>
              </a:gdLst>
              <a:ahLst/>
              <a:cxnLst>
                <a:cxn ang="0">
                  <a:pos x="T0" y="T1"/>
                </a:cxn>
                <a:cxn ang="0">
                  <a:pos x="T2" y="T3"/>
                </a:cxn>
                <a:cxn ang="0">
                  <a:pos x="T4" y="T5"/>
                </a:cxn>
              </a:cxnLst>
              <a:rect l="0" t="0" r="r" b="b"/>
              <a:pathLst>
                <a:path w="136" h="208">
                  <a:moveTo>
                    <a:pt x="0" y="17"/>
                  </a:moveTo>
                  <a:cubicBezTo>
                    <a:pt x="71" y="62"/>
                    <a:pt x="75" y="113"/>
                    <a:pt x="106" y="208"/>
                  </a:cubicBezTo>
                  <a:cubicBezTo>
                    <a:pt x="136" y="127"/>
                    <a:pt x="58" y="0"/>
                    <a:pt x="0" y="17"/>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58" name="ïSľîdê"/>
            <p:cNvSpPr/>
            <p:nvPr/>
          </p:nvSpPr>
          <p:spPr bwMode="auto">
            <a:xfrm>
              <a:off x="2863296" y="4885328"/>
              <a:ext cx="354390" cy="630222"/>
            </a:xfrm>
            <a:custGeom>
              <a:avLst/>
              <a:gdLst>
                <a:gd name="T0" fmla="*/ 17 w 108"/>
                <a:gd name="T1" fmla="*/ 0 h 193"/>
                <a:gd name="T2" fmla="*/ 17 w 108"/>
                <a:gd name="T3" fmla="*/ 0 h 193"/>
                <a:gd name="T4" fmla="*/ 17 w 108"/>
                <a:gd name="T5" fmla="*/ 0 h 193"/>
                <a:gd name="T6" fmla="*/ 17 w 108"/>
                <a:gd name="T7" fmla="*/ 0 h 193"/>
                <a:gd name="T8" fmla="*/ 16 w 108"/>
                <a:gd name="T9" fmla="*/ 0 h 193"/>
                <a:gd name="T10" fmla="*/ 9 w 108"/>
                <a:gd name="T11" fmla="*/ 0 h 193"/>
                <a:gd name="T12" fmla="*/ 0 w 108"/>
                <a:gd name="T13" fmla="*/ 2 h 193"/>
                <a:gd name="T14" fmla="*/ 106 w 108"/>
                <a:gd name="T15" fmla="*/ 193 h 193"/>
                <a:gd name="T16" fmla="*/ 100 w 108"/>
                <a:gd name="T17" fmla="*/ 134 h 193"/>
                <a:gd name="T18" fmla="*/ 46 w 108"/>
                <a:gd name="T19" fmla="*/ 25 h 193"/>
                <a:gd name="T20" fmla="*/ 17 w 108"/>
                <a:gd name="T2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93">
                  <a:moveTo>
                    <a:pt x="17" y="0"/>
                  </a:moveTo>
                  <a:cubicBezTo>
                    <a:pt x="17" y="0"/>
                    <a:pt x="17" y="0"/>
                    <a:pt x="17" y="0"/>
                  </a:cubicBezTo>
                  <a:cubicBezTo>
                    <a:pt x="17" y="0"/>
                    <a:pt x="17" y="0"/>
                    <a:pt x="17" y="0"/>
                  </a:cubicBezTo>
                  <a:cubicBezTo>
                    <a:pt x="17" y="0"/>
                    <a:pt x="17" y="0"/>
                    <a:pt x="17" y="0"/>
                  </a:cubicBezTo>
                  <a:cubicBezTo>
                    <a:pt x="16" y="0"/>
                    <a:pt x="16" y="0"/>
                    <a:pt x="16" y="0"/>
                  </a:cubicBezTo>
                  <a:cubicBezTo>
                    <a:pt x="15" y="0"/>
                    <a:pt x="12" y="0"/>
                    <a:pt x="9" y="0"/>
                  </a:cubicBezTo>
                  <a:cubicBezTo>
                    <a:pt x="5" y="0"/>
                    <a:pt x="2" y="0"/>
                    <a:pt x="0" y="2"/>
                  </a:cubicBezTo>
                  <a:cubicBezTo>
                    <a:pt x="71" y="47"/>
                    <a:pt x="75" y="98"/>
                    <a:pt x="106" y="193"/>
                  </a:cubicBezTo>
                  <a:cubicBezTo>
                    <a:pt x="106" y="193"/>
                    <a:pt x="108" y="167"/>
                    <a:pt x="100" y="134"/>
                  </a:cubicBezTo>
                  <a:cubicBezTo>
                    <a:pt x="93" y="101"/>
                    <a:pt x="57" y="37"/>
                    <a:pt x="46" y="25"/>
                  </a:cubicBezTo>
                  <a:cubicBezTo>
                    <a:pt x="34" y="13"/>
                    <a:pt x="20" y="1"/>
                    <a:pt x="17" y="0"/>
                  </a:cubicBezTo>
                  <a:close/>
                </a:path>
              </a:pathLst>
            </a:custGeom>
            <a:solidFill>
              <a:srgbClr val="91724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59" name="ïṥľiḋé"/>
            <p:cNvSpPr/>
            <p:nvPr/>
          </p:nvSpPr>
          <p:spPr bwMode="auto">
            <a:xfrm>
              <a:off x="2608414" y="4885328"/>
              <a:ext cx="356135" cy="181560"/>
            </a:xfrm>
            <a:custGeom>
              <a:avLst/>
              <a:gdLst>
                <a:gd name="T0" fmla="*/ 7 w 109"/>
                <a:gd name="T1" fmla="*/ 5 h 56"/>
                <a:gd name="T2" fmla="*/ 14 w 109"/>
                <a:gd name="T3" fmla="*/ 28 h 56"/>
                <a:gd name="T4" fmla="*/ 71 w 109"/>
                <a:gd name="T5" fmla="*/ 52 h 56"/>
                <a:gd name="T6" fmla="*/ 102 w 109"/>
                <a:gd name="T7" fmla="*/ 31 h 56"/>
                <a:gd name="T8" fmla="*/ 71 w 109"/>
                <a:gd name="T9" fmla="*/ 7 h 56"/>
                <a:gd name="T10" fmla="*/ 7 w 109"/>
                <a:gd name="T11" fmla="*/ 5 h 56"/>
              </a:gdLst>
              <a:ahLst/>
              <a:cxnLst>
                <a:cxn ang="0">
                  <a:pos x="T0" y="T1"/>
                </a:cxn>
                <a:cxn ang="0">
                  <a:pos x="T2" y="T3"/>
                </a:cxn>
                <a:cxn ang="0">
                  <a:pos x="T4" y="T5"/>
                </a:cxn>
                <a:cxn ang="0">
                  <a:pos x="T6" y="T7"/>
                </a:cxn>
                <a:cxn ang="0">
                  <a:pos x="T8" y="T9"/>
                </a:cxn>
                <a:cxn ang="0">
                  <a:pos x="T10" y="T11"/>
                </a:cxn>
              </a:cxnLst>
              <a:rect l="0" t="0" r="r" b="b"/>
              <a:pathLst>
                <a:path w="109" h="56">
                  <a:moveTo>
                    <a:pt x="7" y="5"/>
                  </a:moveTo>
                  <a:cubicBezTo>
                    <a:pt x="2" y="10"/>
                    <a:pt x="0" y="10"/>
                    <a:pt x="14" y="28"/>
                  </a:cubicBezTo>
                  <a:cubicBezTo>
                    <a:pt x="27" y="46"/>
                    <a:pt x="44" y="49"/>
                    <a:pt x="71" y="52"/>
                  </a:cubicBezTo>
                  <a:cubicBezTo>
                    <a:pt x="98" y="56"/>
                    <a:pt x="109" y="48"/>
                    <a:pt x="102" y="31"/>
                  </a:cubicBezTo>
                  <a:cubicBezTo>
                    <a:pt x="94" y="13"/>
                    <a:pt x="76" y="8"/>
                    <a:pt x="71" y="7"/>
                  </a:cubicBezTo>
                  <a:cubicBezTo>
                    <a:pt x="66" y="6"/>
                    <a:pt x="12" y="0"/>
                    <a:pt x="7" y="5"/>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60" name="iṩḷîḍê"/>
            <p:cNvSpPr/>
            <p:nvPr/>
          </p:nvSpPr>
          <p:spPr bwMode="auto">
            <a:xfrm>
              <a:off x="2332582" y="4832955"/>
              <a:ext cx="432948" cy="1120779"/>
            </a:xfrm>
            <a:custGeom>
              <a:avLst/>
              <a:gdLst>
                <a:gd name="T0" fmla="*/ 87 w 132"/>
                <a:gd name="T1" fmla="*/ 13 h 343"/>
                <a:gd name="T2" fmla="*/ 41 w 132"/>
                <a:gd name="T3" fmla="*/ 17 h 343"/>
                <a:gd name="T4" fmla="*/ 73 w 132"/>
                <a:gd name="T5" fmla="*/ 48 h 343"/>
                <a:gd name="T6" fmla="*/ 0 w 132"/>
                <a:gd name="T7" fmla="*/ 317 h 343"/>
                <a:gd name="T8" fmla="*/ 15 w 132"/>
                <a:gd name="T9" fmla="*/ 343 h 343"/>
                <a:gd name="T10" fmla="*/ 87 w 132"/>
                <a:gd name="T11" fmla="*/ 234 h 343"/>
                <a:gd name="T12" fmla="*/ 87 w 132"/>
                <a:gd name="T13" fmla="*/ 13 h 343"/>
              </a:gdLst>
              <a:ahLst/>
              <a:cxnLst>
                <a:cxn ang="0">
                  <a:pos x="T0" y="T1"/>
                </a:cxn>
                <a:cxn ang="0">
                  <a:pos x="T2" y="T3"/>
                </a:cxn>
                <a:cxn ang="0">
                  <a:pos x="T4" y="T5"/>
                </a:cxn>
                <a:cxn ang="0">
                  <a:pos x="T6" y="T7"/>
                </a:cxn>
                <a:cxn ang="0">
                  <a:pos x="T8" y="T9"/>
                </a:cxn>
                <a:cxn ang="0">
                  <a:pos x="T10" y="T11"/>
                </a:cxn>
                <a:cxn ang="0">
                  <a:pos x="T12" y="T13"/>
                </a:cxn>
              </a:cxnLst>
              <a:rect l="0" t="0" r="r" b="b"/>
              <a:pathLst>
                <a:path w="132" h="343">
                  <a:moveTo>
                    <a:pt x="87" y="13"/>
                  </a:moveTo>
                  <a:cubicBezTo>
                    <a:pt x="63" y="0"/>
                    <a:pt x="41" y="17"/>
                    <a:pt x="41" y="17"/>
                  </a:cubicBezTo>
                  <a:cubicBezTo>
                    <a:pt x="41" y="17"/>
                    <a:pt x="68" y="17"/>
                    <a:pt x="73" y="48"/>
                  </a:cubicBezTo>
                  <a:cubicBezTo>
                    <a:pt x="92" y="172"/>
                    <a:pt x="38" y="242"/>
                    <a:pt x="0" y="317"/>
                  </a:cubicBezTo>
                  <a:cubicBezTo>
                    <a:pt x="15" y="343"/>
                    <a:pt x="15" y="343"/>
                    <a:pt x="15" y="343"/>
                  </a:cubicBezTo>
                  <a:cubicBezTo>
                    <a:pt x="15" y="343"/>
                    <a:pt x="58" y="275"/>
                    <a:pt x="87" y="234"/>
                  </a:cubicBezTo>
                  <a:cubicBezTo>
                    <a:pt x="132" y="170"/>
                    <a:pt x="127" y="79"/>
                    <a:pt x="87" y="13"/>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74" name="í$ļiḍé"/>
            <p:cNvSpPr/>
            <p:nvPr/>
          </p:nvSpPr>
          <p:spPr bwMode="auto">
            <a:xfrm>
              <a:off x="2365751" y="4859143"/>
              <a:ext cx="399779" cy="1094594"/>
            </a:xfrm>
            <a:custGeom>
              <a:avLst/>
              <a:gdLst>
                <a:gd name="T0" fmla="*/ 77 w 122"/>
                <a:gd name="T1" fmla="*/ 5 h 335"/>
                <a:gd name="T2" fmla="*/ 54 w 122"/>
                <a:gd name="T3" fmla="*/ 0 h 335"/>
                <a:gd name="T4" fmla="*/ 91 w 122"/>
                <a:gd name="T5" fmla="*/ 84 h 335"/>
                <a:gd name="T6" fmla="*/ 72 w 122"/>
                <a:gd name="T7" fmla="*/ 196 h 335"/>
                <a:gd name="T8" fmla="*/ 0 w 122"/>
                <a:gd name="T9" fmla="*/ 326 h 335"/>
                <a:gd name="T10" fmla="*/ 5 w 122"/>
                <a:gd name="T11" fmla="*/ 335 h 335"/>
                <a:gd name="T12" fmla="*/ 77 w 122"/>
                <a:gd name="T13" fmla="*/ 226 h 335"/>
                <a:gd name="T14" fmla="*/ 77 w 122"/>
                <a:gd name="T15" fmla="*/ 5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335">
                  <a:moveTo>
                    <a:pt x="77" y="5"/>
                  </a:moveTo>
                  <a:cubicBezTo>
                    <a:pt x="69" y="1"/>
                    <a:pt x="61" y="0"/>
                    <a:pt x="54" y="0"/>
                  </a:cubicBezTo>
                  <a:cubicBezTo>
                    <a:pt x="63" y="12"/>
                    <a:pt x="86" y="47"/>
                    <a:pt x="91" y="84"/>
                  </a:cubicBezTo>
                  <a:cubicBezTo>
                    <a:pt x="97" y="130"/>
                    <a:pt x="85" y="160"/>
                    <a:pt x="72" y="196"/>
                  </a:cubicBezTo>
                  <a:cubicBezTo>
                    <a:pt x="64" y="219"/>
                    <a:pt x="26" y="283"/>
                    <a:pt x="0" y="326"/>
                  </a:cubicBezTo>
                  <a:cubicBezTo>
                    <a:pt x="5" y="335"/>
                    <a:pt x="5" y="335"/>
                    <a:pt x="5" y="335"/>
                  </a:cubicBezTo>
                  <a:cubicBezTo>
                    <a:pt x="5" y="335"/>
                    <a:pt x="48" y="267"/>
                    <a:pt x="77" y="226"/>
                  </a:cubicBezTo>
                  <a:cubicBezTo>
                    <a:pt x="122" y="162"/>
                    <a:pt x="117" y="71"/>
                    <a:pt x="77" y="5"/>
                  </a:cubicBezTo>
                  <a:close/>
                </a:path>
              </a:pathLst>
            </a:custGeom>
            <a:solidFill>
              <a:srgbClr val="91724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75" name="ïṥľíḋê"/>
            <p:cNvSpPr/>
            <p:nvPr/>
          </p:nvSpPr>
          <p:spPr bwMode="auto">
            <a:xfrm>
              <a:off x="2638093" y="4736941"/>
              <a:ext cx="202509" cy="212984"/>
            </a:xfrm>
            <a:custGeom>
              <a:avLst/>
              <a:gdLst>
                <a:gd name="T0" fmla="*/ 8 w 62"/>
                <a:gd name="T1" fmla="*/ 0 h 65"/>
                <a:gd name="T2" fmla="*/ 0 w 62"/>
                <a:gd name="T3" fmla="*/ 51 h 65"/>
                <a:gd name="T4" fmla="*/ 41 w 62"/>
                <a:gd name="T5" fmla="*/ 64 h 65"/>
                <a:gd name="T6" fmla="*/ 62 w 62"/>
                <a:gd name="T7" fmla="*/ 56 h 65"/>
                <a:gd name="T8" fmla="*/ 58 w 62"/>
                <a:gd name="T9" fmla="*/ 2 h 65"/>
                <a:gd name="T10" fmla="*/ 8 w 62"/>
                <a:gd name="T11" fmla="*/ 0 h 65"/>
              </a:gdLst>
              <a:ahLst/>
              <a:cxnLst>
                <a:cxn ang="0">
                  <a:pos x="T0" y="T1"/>
                </a:cxn>
                <a:cxn ang="0">
                  <a:pos x="T2" y="T3"/>
                </a:cxn>
                <a:cxn ang="0">
                  <a:pos x="T4" y="T5"/>
                </a:cxn>
                <a:cxn ang="0">
                  <a:pos x="T6" y="T7"/>
                </a:cxn>
                <a:cxn ang="0">
                  <a:pos x="T8" y="T9"/>
                </a:cxn>
                <a:cxn ang="0">
                  <a:pos x="T10" y="T11"/>
                </a:cxn>
              </a:cxnLst>
              <a:rect l="0" t="0" r="r" b="b"/>
              <a:pathLst>
                <a:path w="62" h="65">
                  <a:moveTo>
                    <a:pt x="8" y="0"/>
                  </a:moveTo>
                  <a:cubicBezTo>
                    <a:pt x="7" y="19"/>
                    <a:pt x="2" y="32"/>
                    <a:pt x="0" y="51"/>
                  </a:cubicBezTo>
                  <a:cubicBezTo>
                    <a:pt x="0" y="58"/>
                    <a:pt x="28" y="65"/>
                    <a:pt x="41" y="64"/>
                  </a:cubicBezTo>
                  <a:cubicBezTo>
                    <a:pt x="58" y="64"/>
                    <a:pt x="62" y="56"/>
                    <a:pt x="62" y="56"/>
                  </a:cubicBezTo>
                  <a:cubicBezTo>
                    <a:pt x="58" y="2"/>
                    <a:pt x="58" y="2"/>
                    <a:pt x="58" y="2"/>
                  </a:cubicBezTo>
                  <a:lnTo>
                    <a:pt x="8" y="0"/>
                  </a:ln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76" name="ïṩ1ïde"/>
            <p:cNvSpPr/>
            <p:nvPr/>
          </p:nvSpPr>
          <p:spPr bwMode="auto">
            <a:xfrm>
              <a:off x="2189431" y="3713924"/>
              <a:ext cx="1234252" cy="1183627"/>
            </a:xfrm>
            <a:custGeom>
              <a:avLst/>
              <a:gdLst>
                <a:gd name="T0" fmla="*/ 166 w 377"/>
                <a:gd name="T1" fmla="*/ 10 h 362"/>
                <a:gd name="T2" fmla="*/ 361 w 377"/>
                <a:gd name="T3" fmla="*/ 160 h 362"/>
                <a:gd name="T4" fmla="*/ 227 w 377"/>
                <a:gd name="T5" fmla="*/ 353 h 362"/>
                <a:gd name="T6" fmla="*/ 62 w 377"/>
                <a:gd name="T7" fmla="*/ 296 h 362"/>
                <a:gd name="T8" fmla="*/ 13 w 377"/>
                <a:gd name="T9" fmla="*/ 256 h 362"/>
                <a:gd name="T10" fmla="*/ 22 w 377"/>
                <a:gd name="T11" fmla="*/ 194 h 362"/>
                <a:gd name="T12" fmla="*/ 26 w 377"/>
                <a:gd name="T13" fmla="*/ 192 h 362"/>
                <a:gd name="T14" fmla="*/ 166 w 377"/>
                <a:gd name="T15" fmla="*/ 10 h 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362">
                  <a:moveTo>
                    <a:pt x="166" y="10"/>
                  </a:moveTo>
                  <a:cubicBezTo>
                    <a:pt x="258" y="0"/>
                    <a:pt x="346" y="67"/>
                    <a:pt x="361" y="160"/>
                  </a:cubicBezTo>
                  <a:cubicBezTo>
                    <a:pt x="377" y="253"/>
                    <a:pt x="303" y="345"/>
                    <a:pt x="227" y="353"/>
                  </a:cubicBezTo>
                  <a:cubicBezTo>
                    <a:pt x="151" y="362"/>
                    <a:pt x="99" y="340"/>
                    <a:pt x="62" y="296"/>
                  </a:cubicBezTo>
                  <a:cubicBezTo>
                    <a:pt x="44" y="303"/>
                    <a:pt x="26" y="280"/>
                    <a:pt x="13" y="256"/>
                  </a:cubicBezTo>
                  <a:cubicBezTo>
                    <a:pt x="0" y="233"/>
                    <a:pt x="3" y="204"/>
                    <a:pt x="22" y="194"/>
                  </a:cubicBezTo>
                  <a:cubicBezTo>
                    <a:pt x="23" y="193"/>
                    <a:pt x="25" y="193"/>
                    <a:pt x="26" y="192"/>
                  </a:cubicBezTo>
                  <a:cubicBezTo>
                    <a:pt x="14" y="101"/>
                    <a:pt x="75" y="21"/>
                    <a:pt x="166" y="10"/>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77" name="îṡḻïdè"/>
            <p:cNvSpPr/>
            <p:nvPr/>
          </p:nvSpPr>
          <p:spPr bwMode="auto">
            <a:xfrm>
              <a:off x="2440822" y="4328432"/>
              <a:ext cx="818763" cy="310746"/>
            </a:xfrm>
            <a:custGeom>
              <a:avLst/>
              <a:gdLst>
                <a:gd name="T0" fmla="*/ 1 w 250"/>
                <a:gd name="T1" fmla="*/ 16 h 95"/>
                <a:gd name="T2" fmla="*/ 94 w 250"/>
                <a:gd name="T3" fmla="*/ 28 h 95"/>
                <a:gd name="T4" fmla="*/ 102 w 250"/>
                <a:gd name="T5" fmla="*/ 72 h 95"/>
                <a:gd name="T6" fmla="*/ 142 w 250"/>
                <a:gd name="T7" fmla="*/ 93 h 95"/>
                <a:gd name="T8" fmla="*/ 185 w 250"/>
                <a:gd name="T9" fmla="*/ 45 h 95"/>
                <a:gd name="T10" fmla="*/ 191 w 250"/>
                <a:gd name="T11" fmla="*/ 22 h 95"/>
                <a:gd name="T12" fmla="*/ 207 w 250"/>
                <a:gd name="T13" fmla="*/ 15 h 95"/>
                <a:gd name="T14" fmla="*/ 216 w 250"/>
                <a:gd name="T15" fmla="*/ 16 h 95"/>
                <a:gd name="T16" fmla="*/ 216 w 250"/>
                <a:gd name="T17" fmla="*/ 44 h 95"/>
                <a:gd name="T18" fmla="*/ 233 w 250"/>
                <a:gd name="T19" fmla="*/ 71 h 95"/>
                <a:gd name="T20" fmla="*/ 248 w 250"/>
                <a:gd name="T21" fmla="*/ 15 h 95"/>
                <a:gd name="T22" fmla="*/ 213 w 250"/>
                <a:gd name="T23" fmla="*/ 2 h 95"/>
                <a:gd name="T24" fmla="*/ 144 w 250"/>
                <a:gd name="T25" fmla="*/ 15 h 95"/>
                <a:gd name="T26" fmla="*/ 0 w 250"/>
                <a:gd name="T27" fmla="*/ 2 h 95"/>
                <a:gd name="T28" fmla="*/ 1 w 250"/>
                <a:gd name="T29" fmla="*/ 1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95">
                  <a:moveTo>
                    <a:pt x="1" y="16"/>
                  </a:moveTo>
                  <a:cubicBezTo>
                    <a:pt x="94" y="28"/>
                    <a:pt x="94" y="28"/>
                    <a:pt x="94" y="28"/>
                  </a:cubicBezTo>
                  <a:cubicBezTo>
                    <a:pt x="94" y="28"/>
                    <a:pt x="94" y="57"/>
                    <a:pt x="102" y="72"/>
                  </a:cubicBezTo>
                  <a:cubicBezTo>
                    <a:pt x="109" y="87"/>
                    <a:pt x="122" y="90"/>
                    <a:pt x="142" y="93"/>
                  </a:cubicBezTo>
                  <a:cubicBezTo>
                    <a:pt x="162" y="95"/>
                    <a:pt x="181" y="55"/>
                    <a:pt x="185" y="45"/>
                  </a:cubicBezTo>
                  <a:cubicBezTo>
                    <a:pt x="188" y="34"/>
                    <a:pt x="191" y="22"/>
                    <a:pt x="191" y="22"/>
                  </a:cubicBezTo>
                  <a:cubicBezTo>
                    <a:pt x="191" y="22"/>
                    <a:pt x="199" y="17"/>
                    <a:pt x="207" y="15"/>
                  </a:cubicBezTo>
                  <a:cubicBezTo>
                    <a:pt x="215" y="12"/>
                    <a:pt x="216" y="16"/>
                    <a:pt x="216" y="16"/>
                  </a:cubicBezTo>
                  <a:cubicBezTo>
                    <a:pt x="216" y="16"/>
                    <a:pt x="214" y="30"/>
                    <a:pt x="216" y="44"/>
                  </a:cubicBezTo>
                  <a:cubicBezTo>
                    <a:pt x="218" y="59"/>
                    <a:pt x="231" y="71"/>
                    <a:pt x="233" y="71"/>
                  </a:cubicBezTo>
                  <a:cubicBezTo>
                    <a:pt x="236" y="71"/>
                    <a:pt x="247" y="21"/>
                    <a:pt x="248" y="15"/>
                  </a:cubicBezTo>
                  <a:cubicBezTo>
                    <a:pt x="250" y="8"/>
                    <a:pt x="234" y="4"/>
                    <a:pt x="213" y="2"/>
                  </a:cubicBezTo>
                  <a:cubicBezTo>
                    <a:pt x="192" y="0"/>
                    <a:pt x="147" y="16"/>
                    <a:pt x="144" y="15"/>
                  </a:cubicBezTo>
                  <a:cubicBezTo>
                    <a:pt x="141" y="14"/>
                    <a:pt x="0" y="2"/>
                    <a:pt x="0" y="2"/>
                  </a:cubicBezTo>
                  <a:lnTo>
                    <a:pt x="1" y="16"/>
                  </a:ln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78" name="îsļïḋé"/>
            <p:cNvSpPr/>
            <p:nvPr/>
          </p:nvSpPr>
          <p:spPr bwMode="auto">
            <a:xfrm>
              <a:off x="2391940" y="4625210"/>
              <a:ext cx="811778" cy="284558"/>
            </a:xfrm>
            <a:custGeom>
              <a:avLst/>
              <a:gdLst>
                <a:gd name="T0" fmla="*/ 248 w 248"/>
                <a:gd name="T1" fmla="*/ 31 h 87"/>
                <a:gd name="T2" fmla="*/ 165 w 248"/>
                <a:gd name="T3" fmla="*/ 74 h 87"/>
                <a:gd name="T4" fmla="*/ 0 w 248"/>
                <a:gd name="T5" fmla="*/ 17 h 87"/>
                <a:gd name="T6" fmla="*/ 15 w 248"/>
                <a:gd name="T7" fmla="*/ 0 h 87"/>
                <a:gd name="T8" fmla="*/ 248 w 248"/>
                <a:gd name="T9" fmla="*/ 31 h 87"/>
              </a:gdLst>
              <a:ahLst/>
              <a:cxnLst>
                <a:cxn ang="0">
                  <a:pos x="T0" y="T1"/>
                </a:cxn>
                <a:cxn ang="0">
                  <a:pos x="T2" y="T3"/>
                </a:cxn>
                <a:cxn ang="0">
                  <a:pos x="T4" y="T5"/>
                </a:cxn>
                <a:cxn ang="0">
                  <a:pos x="T6" y="T7"/>
                </a:cxn>
                <a:cxn ang="0">
                  <a:pos x="T8" y="T9"/>
                </a:cxn>
              </a:cxnLst>
              <a:rect l="0" t="0" r="r" b="b"/>
              <a:pathLst>
                <a:path w="248" h="87">
                  <a:moveTo>
                    <a:pt x="248" y="31"/>
                  </a:moveTo>
                  <a:cubicBezTo>
                    <a:pt x="225" y="55"/>
                    <a:pt x="195" y="71"/>
                    <a:pt x="165" y="74"/>
                  </a:cubicBezTo>
                  <a:cubicBezTo>
                    <a:pt x="89" y="83"/>
                    <a:pt x="37" y="61"/>
                    <a:pt x="0" y="17"/>
                  </a:cubicBezTo>
                  <a:cubicBezTo>
                    <a:pt x="15" y="0"/>
                    <a:pt x="15" y="0"/>
                    <a:pt x="15" y="0"/>
                  </a:cubicBezTo>
                  <a:cubicBezTo>
                    <a:pt x="94" y="73"/>
                    <a:pt x="166" y="87"/>
                    <a:pt x="248" y="31"/>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79" name="ïṩḻíḓe"/>
            <p:cNvSpPr/>
            <p:nvPr/>
          </p:nvSpPr>
          <p:spPr bwMode="auto">
            <a:xfrm>
              <a:off x="2061989" y="3523635"/>
              <a:ext cx="1293610" cy="1033488"/>
            </a:xfrm>
            <a:custGeom>
              <a:avLst/>
              <a:gdLst>
                <a:gd name="T0" fmla="*/ 88 w 395"/>
                <a:gd name="T1" fmla="*/ 242 h 316"/>
                <a:gd name="T2" fmla="*/ 101 w 395"/>
                <a:gd name="T3" fmla="*/ 257 h 316"/>
                <a:gd name="T4" fmla="*/ 104 w 395"/>
                <a:gd name="T5" fmla="*/ 268 h 316"/>
                <a:gd name="T6" fmla="*/ 105 w 395"/>
                <a:gd name="T7" fmla="*/ 279 h 316"/>
                <a:gd name="T8" fmla="*/ 108 w 395"/>
                <a:gd name="T9" fmla="*/ 294 h 316"/>
                <a:gd name="T10" fmla="*/ 109 w 395"/>
                <a:gd name="T11" fmla="*/ 305 h 316"/>
                <a:gd name="T12" fmla="*/ 122 w 395"/>
                <a:gd name="T13" fmla="*/ 314 h 316"/>
                <a:gd name="T14" fmla="*/ 134 w 395"/>
                <a:gd name="T15" fmla="*/ 312 h 316"/>
                <a:gd name="T16" fmla="*/ 140 w 395"/>
                <a:gd name="T17" fmla="*/ 301 h 316"/>
                <a:gd name="T18" fmla="*/ 138 w 395"/>
                <a:gd name="T19" fmla="*/ 294 h 316"/>
                <a:gd name="T20" fmla="*/ 137 w 395"/>
                <a:gd name="T21" fmla="*/ 283 h 316"/>
                <a:gd name="T22" fmla="*/ 130 w 395"/>
                <a:gd name="T23" fmla="*/ 270 h 316"/>
                <a:gd name="T24" fmla="*/ 129 w 395"/>
                <a:gd name="T25" fmla="*/ 258 h 316"/>
                <a:gd name="T26" fmla="*/ 129 w 395"/>
                <a:gd name="T27" fmla="*/ 246 h 316"/>
                <a:gd name="T28" fmla="*/ 130 w 395"/>
                <a:gd name="T29" fmla="*/ 243 h 316"/>
                <a:gd name="T30" fmla="*/ 137 w 395"/>
                <a:gd name="T31" fmla="*/ 220 h 316"/>
                <a:gd name="T32" fmla="*/ 145 w 395"/>
                <a:gd name="T33" fmla="*/ 206 h 316"/>
                <a:gd name="T34" fmla="*/ 169 w 395"/>
                <a:gd name="T35" fmla="*/ 178 h 316"/>
                <a:gd name="T36" fmla="*/ 193 w 395"/>
                <a:gd name="T37" fmla="*/ 152 h 316"/>
                <a:gd name="T38" fmla="*/ 209 w 395"/>
                <a:gd name="T39" fmla="*/ 161 h 316"/>
                <a:gd name="T40" fmla="*/ 231 w 395"/>
                <a:gd name="T41" fmla="*/ 168 h 316"/>
                <a:gd name="T42" fmla="*/ 261 w 395"/>
                <a:gd name="T43" fmla="*/ 165 h 316"/>
                <a:gd name="T44" fmla="*/ 300 w 395"/>
                <a:gd name="T45" fmla="*/ 163 h 316"/>
                <a:gd name="T46" fmla="*/ 330 w 395"/>
                <a:gd name="T47" fmla="*/ 152 h 316"/>
                <a:gd name="T48" fmla="*/ 365 w 395"/>
                <a:gd name="T49" fmla="*/ 152 h 316"/>
                <a:gd name="T50" fmla="*/ 384 w 395"/>
                <a:gd name="T51" fmla="*/ 118 h 316"/>
                <a:gd name="T52" fmla="*/ 395 w 395"/>
                <a:gd name="T53" fmla="*/ 92 h 316"/>
                <a:gd name="T54" fmla="*/ 376 w 395"/>
                <a:gd name="T55" fmla="*/ 66 h 316"/>
                <a:gd name="T56" fmla="*/ 350 w 395"/>
                <a:gd name="T57" fmla="*/ 38 h 316"/>
                <a:gd name="T58" fmla="*/ 326 w 395"/>
                <a:gd name="T59" fmla="*/ 22 h 316"/>
                <a:gd name="T60" fmla="*/ 311 w 395"/>
                <a:gd name="T61" fmla="*/ 23 h 316"/>
                <a:gd name="T62" fmla="*/ 265 w 395"/>
                <a:gd name="T63" fmla="*/ 18 h 316"/>
                <a:gd name="T64" fmla="*/ 230 w 395"/>
                <a:gd name="T65" fmla="*/ 27 h 316"/>
                <a:gd name="T66" fmla="*/ 205 w 395"/>
                <a:gd name="T67" fmla="*/ 16 h 316"/>
                <a:gd name="T68" fmla="*/ 167 w 395"/>
                <a:gd name="T69" fmla="*/ 24 h 316"/>
                <a:gd name="T70" fmla="*/ 127 w 395"/>
                <a:gd name="T71" fmla="*/ 29 h 316"/>
                <a:gd name="T72" fmla="*/ 103 w 395"/>
                <a:gd name="T73" fmla="*/ 52 h 316"/>
                <a:gd name="T74" fmla="*/ 92 w 395"/>
                <a:gd name="T75" fmla="*/ 55 h 316"/>
                <a:gd name="T76" fmla="*/ 64 w 395"/>
                <a:gd name="T77" fmla="*/ 87 h 316"/>
                <a:gd name="T78" fmla="*/ 28 w 395"/>
                <a:gd name="T79" fmla="*/ 112 h 316"/>
                <a:gd name="T80" fmla="*/ 36 w 395"/>
                <a:gd name="T81" fmla="*/ 141 h 316"/>
                <a:gd name="T82" fmla="*/ 34 w 395"/>
                <a:gd name="T83" fmla="*/ 149 h 316"/>
                <a:gd name="T84" fmla="*/ 17 w 395"/>
                <a:gd name="T85" fmla="*/ 179 h 316"/>
                <a:gd name="T86" fmla="*/ 14 w 395"/>
                <a:gd name="T87" fmla="*/ 197 h 316"/>
                <a:gd name="T88" fmla="*/ 15 w 395"/>
                <a:gd name="T89" fmla="*/ 241 h 316"/>
                <a:gd name="T90" fmla="*/ 37 w 395"/>
                <a:gd name="T91" fmla="*/ 272 h 316"/>
                <a:gd name="T92" fmla="*/ 76 w 395"/>
                <a:gd name="T93" fmla="*/ 23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5" h="316">
                  <a:moveTo>
                    <a:pt x="76" y="237"/>
                  </a:moveTo>
                  <a:cubicBezTo>
                    <a:pt x="78" y="238"/>
                    <a:pt x="81" y="242"/>
                    <a:pt x="88" y="242"/>
                  </a:cubicBezTo>
                  <a:cubicBezTo>
                    <a:pt x="87" y="243"/>
                    <a:pt x="87" y="245"/>
                    <a:pt x="87" y="246"/>
                  </a:cubicBezTo>
                  <a:cubicBezTo>
                    <a:pt x="87" y="252"/>
                    <a:pt x="93" y="257"/>
                    <a:pt x="101" y="257"/>
                  </a:cubicBezTo>
                  <a:cubicBezTo>
                    <a:pt x="102" y="257"/>
                    <a:pt x="103" y="257"/>
                    <a:pt x="103" y="257"/>
                  </a:cubicBezTo>
                  <a:cubicBezTo>
                    <a:pt x="105" y="259"/>
                    <a:pt x="104" y="264"/>
                    <a:pt x="104" y="268"/>
                  </a:cubicBezTo>
                  <a:cubicBezTo>
                    <a:pt x="104" y="271"/>
                    <a:pt x="105" y="273"/>
                    <a:pt x="107" y="274"/>
                  </a:cubicBezTo>
                  <a:cubicBezTo>
                    <a:pt x="106" y="276"/>
                    <a:pt x="105" y="278"/>
                    <a:pt x="105" y="279"/>
                  </a:cubicBezTo>
                  <a:cubicBezTo>
                    <a:pt x="105" y="283"/>
                    <a:pt x="107" y="286"/>
                    <a:pt x="111" y="288"/>
                  </a:cubicBezTo>
                  <a:cubicBezTo>
                    <a:pt x="109" y="289"/>
                    <a:pt x="108" y="291"/>
                    <a:pt x="108" y="294"/>
                  </a:cubicBezTo>
                  <a:cubicBezTo>
                    <a:pt x="108" y="296"/>
                    <a:pt x="109" y="298"/>
                    <a:pt x="110" y="299"/>
                  </a:cubicBezTo>
                  <a:cubicBezTo>
                    <a:pt x="109" y="301"/>
                    <a:pt x="109" y="303"/>
                    <a:pt x="109" y="305"/>
                  </a:cubicBezTo>
                  <a:cubicBezTo>
                    <a:pt x="109" y="310"/>
                    <a:pt x="113" y="315"/>
                    <a:pt x="118" y="315"/>
                  </a:cubicBezTo>
                  <a:cubicBezTo>
                    <a:pt x="120" y="315"/>
                    <a:pt x="121" y="314"/>
                    <a:pt x="122" y="314"/>
                  </a:cubicBezTo>
                  <a:cubicBezTo>
                    <a:pt x="123" y="315"/>
                    <a:pt x="125" y="316"/>
                    <a:pt x="128" y="316"/>
                  </a:cubicBezTo>
                  <a:cubicBezTo>
                    <a:pt x="131" y="316"/>
                    <a:pt x="134" y="314"/>
                    <a:pt x="134" y="312"/>
                  </a:cubicBezTo>
                  <a:cubicBezTo>
                    <a:pt x="134" y="311"/>
                    <a:pt x="133" y="310"/>
                    <a:pt x="133" y="309"/>
                  </a:cubicBezTo>
                  <a:cubicBezTo>
                    <a:pt x="137" y="308"/>
                    <a:pt x="140" y="305"/>
                    <a:pt x="140" y="301"/>
                  </a:cubicBezTo>
                  <a:cubicBezTo>
                    <a:pt x="140" y="299"/>
                    <a:pt x="139" y="297"/>
                    <a:pt x="137" y="296"/>
                  </a:cubicBezTo>
                  <a:cubicBezTo>
                    <a:pt x="138" y="296"/>
                    <a:pt x="138" y="295"/>
                    <a:pt x="138" y="294"/>
                  </a:cubicBezTo>
                  <a:cubicBezTo>
                    <a:pt x="138" y="292"/>
                    <a:pt x="137" y="290"/>
                    <a:pt x="135" y="288"/>
                  </a:cubicBezTo>
                  <a:cubicBezTo>
                    <a:pt x="136" y="287"/>
                    <a:pt x="137" y="285"/>
                    <a:pt x="137" y="283"/>
                  </a:cubicBezTo>
                  <a:cubicBezTo>
                    <a:pt x="137" y="279"/>
                    <a:pt x="133" y="276"/>
                    <a:pt x="128" y="276"/>
                  </a:cubicBezTo>
                  <a:cubicBezTo>
                    <a:pt x="129" y="274"/>
                    <a:pt x="130" y="272"/>
                    <a:pt x="130" y="270"/>
                  </a:cubicBezTo>
                  <a:cubicBezTo>
                    <a:pt x="130" y="267"/>
                    <a:pt x="129" y="264"/>
                    <a:pt x="127" y="262"/>
                  </a:cubicBezTo>
                  <a:cubicBezTo>
                    <a:pt x="128" y="261"/>
                    <a:pt x="129" y="259"/>
                    <a:pt x="129" y="258"/>
                  </a:cubicBezTo>
                  <a:cubicBezTo>
                    <a:pt x="129" y="256"/>
                    <a:pt x="128" y="254"/>
                    <a:pt x="127" y="253"/>
                  </a:cubicBezTo>
                  <a:cubicBezTo>
                    <a:pt x="128" y="251"/>
                    <a:pt x="129" y="249"/>
                    <a:pt x="129" y="246"/>
                  </a:cubicBezTo>
                  <a:cubicBezTo>
                    <a:pt x="129" y="245"/>
                    <a:pt x="129" y="245"/>
                    <a:pt x="129" y="244"/>
                  </a:cubicBezTo>
                  <a:cubicBezTo>
                    <a:pt x="129" y="244"/>
                    <a:pt x="130" y="243"/>
                    <a:pt x="130" y="243"/>
                  </a:cubicBezTo>
                  <a:cubicBezTo>
                    <a:pt x="136" y="242"/>
                    <a:pt x="141" y="237"/>
                    <a:pt x="141" y="230"/>
                  </a:cubicBezTo>
                  <a:cubicBezTo>
                    <a:pt x="141" y="226"/>
                    <a:pt x="139" y="223"/>
                    <a:pt x="137" y="220"/>
                  </a:cubicBezTo>
                  <a:cubicBezTo>
                    <a:pt x="141" y="217"/>
                    <a:pt x="144" y="211"/>
                    <a:pt x="145" y="206"/>
                  </a:cubicBezTo>
                  <a:cubicBezTo>
                    <a:pt x="145" y="206"/>
                    <a:pt x="145" y="206"/>
                    <a:pt x="145" y="206"/>
                  </a:cubicBezTo>
                  <a:cubicBezTo>
                    <a:pt x="158" y="206"/>
                    <a:pt x="170" y="194"/>
                    <a:pt x="170" y="181"/>
                  </a:cubicBezTo>
                  <a:cubicBezTo>
                    <a:pt x="170" y="180"/>
                    <a:pt x="170" y="179"/>
                    <a:pt x="169" y="178"/>
                  </a:cubicBezTo>
                  <a:cubicBezTo>
                    <a:pt x="182" y="177"/>
                    <a:pt x="193" y="166"/>
                    <a:pt x="193" y="152"/>
                  </a:cubicBezTo>
                  <a:cubicBezTo>
                    <a:pt x="193" y="152"/>
                    <a:pt x="193" y="152"/>
                    <a:pt x="193" y="152"/>
                  </a:cubicBezTo>
                  <a:cubicBezTo>
                    <a:pt x="193" y="152"/>
                    <a:pt x="193" y="152"/>
                    <a:pt x="193" y="152"/>
                  </a:cubicBezTo>
                  <a:cubicBezTo>
                    <a:pt x="196" y="158"/>
                    <a:pt x="202" y="161"/>
                    <a:pt x="209" y="161"/>
                  </a:cubicBezTo>
                  <a:cubicBezTo>
                    <a:pt x="211" y="161"/>
                    <a:pt x="213" y="161"/>
                    <a:pt x="216" y="160"/>
                  </a:cubicBezTo>
                  <a:cubicBezTo>
                    <a:pt x="219" y="165"/>
                    <a:pt x="225" y="168"/>
                    <a:pt x="231" y="168"/>
                  </a:cubicBezTo>
                  <a:cubicBezTo>
                    <a:pt x="238" y="168"/>
                    <a:pt x="244" y="165"/>
                    <a:pt x="247" y="160"/>
                  </a:cubicBezTo>
                  <a:cubicBezTo>
                    <a:pt x="251" y="163"/>
                    <a:pt x="256" y="165"/>
                    <a:pt x="261" y="165"/>
                  </a:cubicBezTo>
                  <a:cubicBezTo>
                    <a:pt x="269" y="165"/>
                    <a:pt x="277" y="160"/>
                    <a:pt x="280" y="152"/>
                  </a:cubicBezTo>
                  <a:cubicBezTo>
                    <a:pt x="284" y="159"/>
                    <a:pt x="292" y="163"/>
                    <a:pt x="300" y="163"/>
                  </a:cubicBezTo>
                  <a:cubicBezTo>
                    <a:pt x="309" y="163"/>
                    <a:pt x="316" y="158"/>
                    <a:pt x="320" y="151"/>
                  </a:cubicBezTo>
                  <a:cubicBezTo>
                    <a:pt x="324" y="152"/>
                    <a:pt x="327" y="152"/>
                    <a:pt x="330" y="152"/>
                  </a:cubicBezTo>
                  <a:cubicBezTo>
                    <a:pt x="338" y="152"/>
                    <a:pt x="344" y="150"/>
                    <a:pt x="350" y="145"/>
                  </a:cubicBezTo>
                  <a:cubicBezTo>
                    <a:pt x="354" y="149"/>
                    <a:pt x="359" y="152"/>
                    <a:pt x="365" y="152"/>
                  </a:cubicBezTo>
                  <a:cubicBezTo>
                    <a:pt x="378" y="152"/>
                    <a:pt x="388" y="142"/>
                    <a:pt x="388" y="130"/>
                  </a:cubicBezTo>
                  <a:cubicBezTo>
                    <a:pt x="388" y="125"/>
                    <a:pt x="386" y="121"/>
                    <a:pt x="384" y="118"/>
                  </a:cubicBezTo>
                  <a:cubicBezTo>
                    <a:pt x="385" y="116"/>
                    <a:pt x="385" y="113"/>
                    <a:pt x="385" y="111"/>
                  </a:cubicBezTo>
                  <a:cubicBezTo>
                    <a:pt x="391" y="107"/>
                    <a:pt x="395" y="100"/>
                    <a:pt x="395" y="92"/>
                  </a:cubicBezTo>
                  <a:cubicBezTo>
                    <a:pt x="395" y="81"/>
                    <a:pt x="386" y="72"/>
                    <a:pt x="375" y="70"/>
                  </a:cubicBezTo>
                  <a:cubicBezTo>
                    <a:pt x="375" y="69"/>
                    <a:pt x="376" y="67"/>
                    <a:pt x="376" y="66"/>
                  </a:cubicBezTo>
                  <a:cubicBezTo>
                    <a:pt x="376" y="61"/>
                    <a:pt x="374" y="57"/>
                    <a:pt x="371" y="53"/>
                  </a:cubicBezTo>
                  <a:cubicBezTo>
                    <a:pt x="368" y="45"/>
                    <a:pt x="360" y="38"/>
                    <a:pt x="350" y="38"/>
                  </a:cubicBezTo>
                  <a:cubicBezTo>
                    <a:pt x="349" y="38"/>
                    <a:pt x="348" y="38"/>
                    <a:pt x="347" y="38"/>
                  </a:cubicBezTo>
                  <a:cubicBezTo>
                    <a:pt x="344" y="29"/>
                    <a:pt x="336" y="22"/>
                    <a:pt x="326" y="22"/>
                  </a:cubicBezTo>
                  <a:cubicBezTo>
                    <a:pt x="320" y="22"/>
                    <a:pt x="315" y="24"/>
                    <a:pt x="311" y="28"/>
                  </a:cubicBezTo>
                  <a:cubicBezTo>
                    <a:pt x="311" y="26"/>
                    <a:pt x="311" y="25"/>
                    <a:pt x="311" y="23"/>
                  </a:cubicBezTo>
                  <a:cubicBezTo>
                    <a:pt x="311" y="11"/>
                    <a:pt x="301" y="0"/>
                    <a:pt x="288" y="0"/>
                  </a:cubicBezTo>
                  <a:cubicBezTo>
                    <a:pt x="277" y="0"/>
                    <a:pt x="268" y="8"/>
                    <a:pt x="265" y="18"/>
                  </a:cubicBezTo>
                  <a:cubicBezTo>
                    <a:pt x="261" y="14"/>
                    <a:pt x="256" y="12"/>
                    <a:pt x="250" y="12"/>
                  </a:cubicBezTo>
                  <a:cubicBezTo>
                    <a:pt x="241" y="12"/>
                    <a:pt x="233" y="18"/>
                    <a:pt x="230" y="27"/>
                  </a:cubicBezTo>
                  <a:cubicBezTo>
                    <a:pt x="229" y="26"/>
                    <a:pt x="227" y="26"/>
                    <a:pt x="226" y="26"/>
                  </a:cubicBezTo>
                  <a:cubicBezTo>
                    <a:pt x="221" y="20"/>
                    <a:pt x="214" y="16"/>
                    <a:pt x="205" y="16"/>
                  </a:cubicBezTo>
                  <a:cubicBezTo>
                    <a:pt x="195" y="16"/>
                    <a:pt x="187" y="21"/>
                    <a:pt x="182" y="29"/>
                  </a:cubicBezTo>
                  <a:cubicBezTo>
                    <a:pt x="178" y="26"/>
                    <a:pt x="172" y="24"/>
                    <a:pt x="167" y="24"/>
                  </a:cubicBezTo>
                  <a:cubicBezTo>
                    <a:pt x="157" y="24"/>
                    <a:pt x="149" y="29"/>
                    <a:pt x="144" y="36"/>
                  </a:cubicBezTo>
                  <a:cubicBezTo>
                    <a:pt x="140" y="31"/>
                    <a:pt x="134" y="29"/>
                    <a:pt x="127" y="29"/>
                  </a:cubicBezTo>
                  <a:cubicBezTo>
                    <a:pt x="114" y="29"/>
                    <a:pt x="103" y="39"/>
                    <a:pt x="103" y="52"/>
                  </a:cubicBezTo>
                  <a:cubicBezTo>
                    <a:pt x="103" y="52"/>
                    <a:pt x="103" y="52"/>
                    <a:pt x="103" y="52"/>
                  </a:cubicBezTo>
                  <a:cubicBezTo>
                    <a:pt x="102" y="53"/>
                    <a:pt x="100" y="53"/>
                    <a:pt x="98" y="53"/>
                  </a:cubicBezTo>
                  <a:cubicBezTo>
                    <a:pt x="96" y="53"/>
                    <a:pt x="94" y="53"/>
                    <a:pt x="92" y="55"/>
                  </a:cubicBezTo>
                  <a:cubicBezTo>
                    <a:pt x="76" y="55"/>
                    <a:pt x="64" y="67"/>
                    <a:pt x="64" y="83"/>
                  </a:cubicBezTo>
                  <a:cubicBezTo>
                    <a:pt x="64" y="84"/>
                    <a:pt x="64" y="86"/>
                    <a:pt x="64" y="87"/>
                  </a:cubicBezTo>
                  <a:cubicBezTo>
                    <a:pt x="61" y="86"/>
                    <a:pt x="58" y="86"/>
                    <a:pt x="55" y="86"/>
                  </a:cubicBezTo>
                  <a:cubicBezTo>
                    <a:pt x="40" y="86"/>
                    <a:pt x="28" y="98"/>
                    <a:pt x="28" y="112"/>
                  </a:cubicBezTo>
                  <a:cubicBezTo>
                    <a:pt x="28" y="119"/>
                    <a:pt x="31" y="125"/>
                    <a:pt x="34" y="129"/>
                  </a:cubicBezTo>
                  <a:cubicBezTo>
                    <a:pt x="33" y="134"/>
                    <a:pt x="34" y="139"/>
                    <a:pt x="36" y="141"/>
                  </a:cubicBezTo>
                  <a:cubicBezTo>
                    <a:pt x="38" y="144"/>
                    <a:pt x="40" y="147"/>
                    <a:pt x="42" y="150"/>
                  </a:cubicBezTo>
                  <a:cubicBezTo>
                    <a:pt x="39" y="149"/>
                    <a:pt x="37" y="149"/>
                    <a:pt x="34" y="149"/>
                  </a:cubicBezTo>
                  <a:cubicBezTo>
                    <a:pt x="23" y="149"/>
                    <a:pt x="14" y="157"/>
                    <a:pt x="14" y="168"/>
                  </a:cubicBezTo>
                  <a:cubicBezTo>
                    <a:pt x="14" y="172"/>
                    <a:pt x="15" y="176"/>
                    <a:pt x="17" y="179"/>
                  </a:cubicBezTo>
                  <a:cubicBezTo>
                    <a:pt x="12" y="185"/>
                    <a:pt x="10" y="193"/>
                    <a:pt x="13" y="196"/>
                  </a:cubicBezTo>
                  <a:cubicBezTo>
                    <a:pt x="14" y="197"/>
                    <a:pt x="14" y="197"/>
                    <a:pt x="14" y="197"/>
                  </a:cubicBezTo>
                  <a:cubicBezTo>
                    <a:pt x="6" y="201"/>
                    <a:pt x="0" y="209"/>
                    <a:pt x="0" y="219"/>
                  </a:cubicBezTo>
                  <a:cubicBezTo>
                    <a:pt x="0" y="229"/>
                    <a:pt x="6" y="237"/>
                    <a:pt x="15" y="241"/>
                  </a:cubicBezTo>
                  <a:cubicBezTo>
                    <a:pt x="14" y="243"/>
                    <a:pt x="14" y="246"/>
                    <a:pt x="14" y="249"/>
                  </a:cubicBezTo>
                  <a:cubicBezTo>
                    <a:pt x="14" y="262"/>
                    <a:pt x="24" y="272"/>
                    <a:pt x="37" y="272"/>
                  </a:cubicBezTo>
                  <a:cubicBezTo>
                    <a:pt x="47" y="272"/>
                    <a:pt x="55" y="266"/>
                    <a:pt x="59" y="258"/>
                  </a:cubicBezTo>
                  <a:cubicBezTo>
                    <a:pt x="72" y="253"/>
                    <a:pt x="76" y="237"/>
                    <a:pt x="76" y="237"/>
                  </a:cubicBezTo>
                  <a:close/>
                </a:path>
              </a:pathLst>
            </a:custGeom>
            <a:solidFill>
              <a:srgbClr val="3F434D">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80" name="ïṧļîḓé"/>
            <p:cNvSpPr/>
            <p:nvPr/>
          </p:nvSpPr>
          <p:spPr bwMode="auto">
            <a:xfrm>
              <a:off x="2837111" y="4684568"/>
              <a:ext cx="268848" cy="115221"/>
            </a:xfrm>
            <a:custGeom>
              <a:avLst/>
              <a:gdLst>
                <a:gd name="T0" fmla="*/ 82 w 82"/>
                <a:gd name="T1" fmla="*/ 0 h 35"/>
                <a:gd name="T2" fmla="*/ 74 w 82"/>
                <a:gd name="T3" fmla="*/ 17 h 35"/>
                <a:gd name="T4" fmla="*/ 19 w 82"/>
                <a:gd name="T5" fmla="*/ 29 h 35"/>
                <a:gd name="T6" fmla="*/ 3 w 82"/>
                <a:gd name="T7" fmla="*/ 3 h 35"/>
                <a:gd name="T8" fmla="*/ 5 w 82"/>
                <a:gd name="T9" fmla="*/ 3 h 35"/>
                <a:gd name="T10" fmla="*/ 82 w 82"/>
                <a:gd name="T11" fmla="*/ 0 h 35"/>
              </a:gdLst>
              <a:ahLst/>
              <a:cxnLst>
                <a:cxn ang="0">
                  <a:pos x="T0" y="T1"/>
                </a:cxn>
                <a:cxn ang="0">
                  <a:pos x="T2" y="T3"/>
                </a:cxn>
                <a:cxn ang="0">
                  <a:pos x="T4" y="T5"/>
                </a:cxn>
                <a:cxn ang="0">
                  <a:pos x="T6" y="T7"/>
                </a:cxn>
                <a:cxn ang="0">
                  <a:pos x="T8" y="T9"/>
                </a:cxn>
                <a:cxn ang="0">
                  <a:pos x="T10" y="T11"/>
                </a:cxn>
              </a:cxnLst>
              <a:rect l="0" t="0" r="r" b="b"/>
              <a:pathLst>
                <a:path w="82" h="35">
                  <a:moveTo>
                    <a:pt x="82" y="0"/>
                  </a:moveTo>
                  <a:cubicBezTo>
                    <a:pt x="82" y="6"/>
                    <a:pt x="79" y="12"/>
                    <a:pt x="74" y="17"/>
                  </a:cubicBezTo>
                  <a:cubicBezTo>
                    <a:pt x="61" y="30"/>
                    <a:pt x="37" y="35"/>
                    <a:pt x="19" y="29"/>
                  </a:cubicBezTo>
                  <a:cubicBezTo>
                    <a:pt x="6" y="23"/>
                    <a:pt x="0" y="13"/>
                    <a:pt x="3" y="3"/>
                  </a:cubicBezTo>
                  <a:cubicBezTo>
                    <a:pt x="5" y="3"/>
                    <a:pt x="5" y="3"/>
                    <a:pt x="5" y="3"/>
                  </a:cubicBezTo>
                  <a:cubicBezTo>
                    <a:pt x="28" y="7"/>
                    <a:pt x="57" y="6"/>
                    <a:pt x="82" y="0"/>
                  </a:cubicBezTo>
                  <a:close/>
                </a:path>
              </a:pathLst>
            </a:custGeom>
            <a:solidFill>
              <a:srgbClr val="650723"/>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81" name="íṥlîḋê"/>
            <p:cNvSpPr/>
            <p:nvPr/>
          </p:nvSpPr>
          <p:spPr bwMode="auto">
            <a:xfrm>
              <a:off x="2837111" y="5463177"/>
              <a:ext cx="1222032" cy="176321"/>
            </a:xfrm>
            <a:custGeom>
              <a:avLst/>
              <a:gdLst>
                <a:gd name="T0" fmla="*/ 693 w 700"/>
                <a:gd name="T1" fmla="*/ 54 h 101"/>
                <a:gd name="T2" fmla="*/ 700 w 700"/>
                <a:gd name="T3" fmla="*/ 26 h 101"/>
                <a:gd name="T4" fmla="*/ 424 w 700"/>
                <a:gd name="T5" fmla="*/ 0 h 101"/>
                <a:gd name="T6" fmla="*/ 0 w 700"/>
                <a:gd name="T7" fmla="*/ 60 h 101"/>
                <a:gd name="T8" fmla="*/ 188 w 700"/>
                <a:gd name="T9" fmla="*/ 94 h 101"/>
                <a:gd name="T10" fmla="*/ 331 w 700"/>
                <a:gd name="T11" fmla="*/ 101 h 101"/>
                <a:gd name="T12" fmla="*/ 693 w 700"/>
                <a:gd name="T13" fmla="*/ 54 h 101"/>
              </a:gdLst>
              <a:ahLst/>
              <a:cxnLst>
                <a:cxn ang="0">
                  <a:pos x="T0" y="T1"/>
                </a:cxn>
                <a:cxn ang="0">
                  <a:pos x="T2" y="T3"/>
                </a:cxn>
                <a:cxn ang="0">
                  <a:pos x="T4" y="T5"/>
                </a:cxn>
                <a:cxn ang="0">
                  <a:pos x="T6" y="T7"/>
                </a:cxn>
                <a:cxn ang="0">
                  <a:pos x="T8" y="T9"/>
                </a:cxn>
                <a:cxn ang="0">
                  <a:pos x="T10" y="T11"/>
                </a:cxn>
                <a:cxn ang="0">
                  <a:pos x="T12" y="T13"/>
                </a:cxn>
              </a:cxnLst>
              <a:rect l="0" t="0" r="r" b="b"/>
              <a:pathLst>
                <a:path w="700" h="101">
                  <a:moveTo>
                    <a:pt x="693" y="54"/>
                  </a:moveTo>
                  <a:lnTo>
                    <a:pt x="700" y="26"/>
                  </a:lnTo>
                  <a:lnTo>
                    <a:pt x="424" y="0"/>
                  </a:lnTo>
                  <a:lnTo>
                    <a:pt x="0" y="60"/>
                  </a:lnTo>
                  <a:lnTo>
                    <a:pt x="188" y="94"/>
                  </a:lnTo>
                  <a:lnTo>
                    <a:pt x="331" y="101"/>
                  </a:lnTo>
                  <a:lnTo>
                    <a:pt x="693" y="54"/>
                  </a:lnTo>
                  <a:close/>
                </a:path>
              </a:pathLst>
            </a:custGeom>
            <a:solidFill>
              <a:srgbClr val="B6B8B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82" name="íṩlîďe"/>
            <p:cNvSpPr/>
            <p:nvPr/>
          </p:nvSpPr>
          <p:spPr bwMode="auto">
            <a:xfrm>
              <a:off x="3149599" y="5473651"/>
              <a:ext cx="565625" cy="104747"/>
            </a:xfrm>
            <a:custGeom>
              <a:avLst/>
              <a:gdLst>
                <a:gd name="T0" fmla="*/ 324 w 324"/>
                <a:gd name="T1" fmla="*/ 15 h 60"/>
                <a:gd name="T2" fmla="*/ 313 w 324"/>
                <a:gd name="T3" fmla="*/ 0 h 60"/>
                <a:gd name="T4" fmla="*/ 0 w 324"/>
                <a:gd name="T5" fmla="*/ 43 h 60"/>
                <a:gd name="T6" fmla="*/ 197 w 324"/>
                <a:gd name="T7" fmla="*/ 60 h 60"/>
                <a:gd name="T8" fmla="*/ 324 w 324"/>
                <a:gd name="T9" fmla="*/ 15 h 60"/>
              </a:gdLst>
              <a:ahLst/>
              <a:cxnLst>
                <a:cxn ang="0">
                  <a:pos x="T0" y="T1"/>
                </a:cxn>
                <a:cxn ang="0">
                  <a:pos x="T2" y="T3"/>
                </a:cxn>
                <a:cxn ang="0">
                  <a:pos x="T4" y="T5"/>
                </a:cxn>
                <a:cxn ang="0">
                  <a:pos x="T6" y="T7"/>
                </a:cxn>
                <a:cxn ang="0">
                  <a:pos x="T8" y="T9"/>
                </a:cxn>
              </a:cxnLst>
              <a:rect l="0" t="0" r="r" b="b"/>
              <a:pathLst>
                <a:path w="324" h="60">
                  <a:moveTo>
                    <a:pt x="324" y="15"/>
                  </a:moveTo>
                  <a:lnTo>
                    <a:pt x="313" y="0"/>
                  </a:lnTo>
                  <a:lnTo>
                    <a:pt x="0" y="43"/>
                  </a:lnTo>
                  <a:lnTo>
                    <a:pt x="197" y="60"/>
                  </a:lnTo>
                  <a:lnTo>
                    <a:pt x="324" y="15"/>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83" name="iṣ1iḍè"/>
            <p:cNvSpPr/>
            <p:nvPr/>
          </p:nvSpPr>
          <p:spPr bwMode="auto">
            <a:xfrm>
              <a:off x="3411466" y="5508566"/>
              <a:ext cx="647677" cy="157120"/>
            </a:xfrm>
            <a:custGeom>
              <a:avLst/>
              <a:gdLst>
                <a:gd name="T0" fmla="*/ 364 w 371"/>
                <a:gd name="T1" fmla="*/ 30 h 90"/>
                <a:gd name="T2" fmla="*/ 0 w 371"/>
                <a:gd name="T3" fmla="*/ 90 h 90"/>
                <a:gd name="T4" fmla="*/ 5 w 371"/>
                <a:gd name="T5" fmla="*/ 60 h 90"/>
                <a:gd name="T6" fmla="*/ 371 w 371"/>
                <a:gd name="T7" fmla="*/ 0 h 90"/>
                <a:gd name="T8" fmla="*/ 364 w 371"/>
                <a:gd name="T9" fmla="*/ 30 h 90"/>
              </a:gdLst>
              <a:ahLst/>
              <a:cxnLst>
                <a:cxn ang="0">
                  <a:pos x="T0" y="T1"/>
                </a:cxn>
                <a:cxn ang="0">
                  <a:pos x="T2" y="T3"/>
                </a:cxn>
                <a:cxn ang="0">
                  <a:pos x="T4" y="T5"/>
                </a:cxn>
                <a:cxn ang="0">
                  <a:pos x="T6" y="T7"/>
                </a:cxn>
                <a:cxn ang="0">
                  <a:pos x="T8" y="T9"/>
                </a:cxn>
              </a:cxnLst>
              <a:rect l="0" t="0" r="r" b="b"/>
              <a:pathLst>
                <a:path w="371" h="90">
                  <a:moveTo>
                    <a:pt x="364" y="30"/>
                  </a:moveTo>
                  <a:lnTo>
                    <a:pt x="0" y="90"/>
                  </a:lnTo>
                  <a:lnTo>
                    <a:pt x="5" y="60"/>
                  </a:lnTo>
                  <a:lnTo>
                    <a:pt x="371" y="0"/>
                  </a:lnTo>
                  <a:lnTo>
                    <a:pt x="364" y="30"/>
                  </a:lnTo>
                  <a:close/>
                </a:path>
              </a:pathLst>
            </a:custGeom>
            <a:solidFill>
              <a:srgbClr val="75767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84" name="iSľïḍê"/>
            <p:cNvSpPr/>
            <p:nvPr/>
          </p:nvSpPr>
          <p:spPr bwMode="auto">
            <a:xfrm>
              <a:off x="3469072" y="5503327"/>
              <a:ext cx="560390" cy="130932"/>
            </a:xfrm>
            <a:custGeom>
              <a:avLst/>
              <a:gdLst>
                <a:gd name="T0" fmla="*/ 0 w 171"/>
                <a:gd name="T1" fmla="*/ 40 h 40"/>
                <a:gd name="T2" fmla="*/ 2 w 171"/>
                <a:gd name="T3" fmla="*/ 24 h 40"/>
                <a:gd name="T4" fmla="*/ 166 w 171"/>
                <a:gd name="T5" fmla="*/ 0 h 40"/>
                <a:gd name="T6" fmla="*/ 165 w 171"/>
                <a:gd name="T7" fmla="*/ 13 h 40"/>
                <a:gd name="T8" fmla="*/ 0 w 171"/>
                <a:gd name="T9" fmla="*/ 40 h 40"/>
              </a:gdLst>
              <a:ahLst/>
              <a:cxnLst>
                <a:cxn ang="0">
                  <a:pos x="T0" y="T1"/>
                </a:cxn>
                <a:cxn ang="0">
                  <a:pos x="T2" y="T3"/>
                </a:cxn>
                <a:cxn ang="0">
                  <a:pos x="T4" y="T5"/>
                </a:cxn>
                <a:cxn ang="0">
                  <a:pos x="T6" y="T7"/>
                </a:cxn>
                <a:cxn ang="0">
                  <a:pos x="T8" y="T9"/>
                </a:cxn>
              </a:cxnLst>
              <a:rect l="0" t="0" r="r" b="b"/>
              <a:pathLst>
                <a:path w="171" h="40">
                  <a:moveTo>
                    <a:pt x="0" y="40"/>
                  </a:moveTo>
                  <a:cubicBezTo>
                    <a:pt x="2" y="24"/>
                    <a:pt x="2" y="24"/>
                    <a:pt x="2" y="24"/>
                  </a:cubicBezTo>
                  <a:cubicBezTo>
                    <a:pt x="166" y="0"/>
                    <a:pt x="166" y="0"/>
                    <a:pt x="166" y="0"/>
                  </a:cubicBezTo>
                  <a:cubicBezTo>
                    <a:pt x="171" y="0"/>
                    <a:pt x="170" y="12"/>
                    <a:pt x="165" y="13"/>
                  </a:cubicBezTo>
                  <a:lnTo>
                    <a:pt x="0" y="40"/>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85" name="ïŝḷidè"/>
            <p:cNvSpPr/>
            <p:nvPr/>
          </p:nvSpPr>
          <p:spPr bwMode="auto">
            <a:xfrm>
              <a:off x="3469072" y="5581888"/>
              <a:ext cx="20949" cy="52373"/>
            </a:xfrm>
            <a:custGeom>
              <a:avLst/>
              <a:gdLst>
                <a:gd name="T0" fmla="*/ 2 w 6"/>
                <a:gd name="T1" fmla="*/ 0 h 16"/>
                <a:gd name="T2" fmla="*/ 5 w 6"/>
                <a:gd name="T3" fmla="*/ 9 h 16"/>
                <a:gd name="T4" fmla="*/ 0 w 6"/>
                <a:gd name="T5" fmla="*/ 16 h 16"/>
                <a:gd name="T6" fmla="*/ 2 w 6"/>
                <a:gd name="T7" fmla="*/ 0 h 16"/>
              </a:gdLst>
              <a:ahLst/>
              <a:cxnLst>
                <a:cxn ang="0">
                  <a:pos x="T0" y="T1"/>
                </a:cxn>
                <a:cxn ang="0">
                  <a:pos x="T2" y="T3"/>
                </a:cxn>
                <a:cxn ang="0">
                  <a:pos x="T4" y="T5"/>
                </a:cxn>
                <a:cxn ang="0">
                  <a:pos x="T6" y="T7"/>
                </a:cxn>
              </a:cxnLst>
              <a:rect l="0" t="0" r="r" b="b"/>
              <a:pathLst>
                <a:path w="6" h="16">
                  <a:moveTo>
                    <a:pt x="2" y="0"/>
                  </a:moveTo>
                  <a:cubicBezTo>
                    <a:pt x="2" y="0"/>
                    <a:pt x="6" y="2"/>
                    <a:pt x="5" y="9"/>
                  </a:cubicBezTo>
                  <a:cubicBezTo>
                    <a:pt x="5" y="16"/>
                    <a:pt x="1" y="16"/>
                    <a:pt x="0" y="16"/>
                  </a:cubicBezTo>
                  <a:lnTo>
                    <a:pt x="2"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86" name="îSļíḋé"/>
            <p:cNvSpPr/>
            <p:nvPr/>
          </p:nvSpPr>
          <p:spPr bwMode="auto">
            <a:xfrm>
              <a:off x="3388768" y="4874854"/>
              <a:ext cx="913034" cy="734965"/>
            </a:xfrm>
            <a:custGeom>
              <a:avLst/>
              <a:gdLst>
                <a:gd name="T0" fmla="*/ 0 w 523"/>
                <a:gd name="T1" fmla="*/ 406 h 421"/>
                <a:gd name="T2" fmla="*/ 125 w 523"/>
                <a:gd name="T3" fmla="*/ 62 h 421"/>
                <a:gd name="T4" fmla="*/ 506 w 523"/>
                <a:gd name="T5" fmla="*/ 0 h 421"/>
                <a:gd name="T6" fmla="*/ 523 w 523"/>
                <a:gd name="T7" fmla="*/ 13 h 421"/>
                <a:gd name="T8" fmla="*/ 399 w 523"/>
                <a:gd name="T9" fmla="*/ 360 h 421"/>
                <a:gd name="T10" fmla="*/ 18 w 523"/>
                <a:gd name="T11" fmla="*/ 421 h 421"/>
                <a:gd name="T12" fmla="*/ 0 w 523"/>
                <a:gd name="T13" fmla="*/ 406 h 421"/>
              </a:gdLst>
              <a:ahLst/>
              <a:cxnLst>
                <a:cxn ang="0">
                  <a:pos x="T0" y="T1"/>
                </a:cxn>
                <a:cxn ang="0">
                  <a:pos x="T2" y="T3"/>
                </a:cxn>
                <a:cxn ang="0">
                  <a:pos x="T4" y="T5"/>
                </a:cxn>
                <a:cxn ang="0">
                  <a:pos x="T6" y="T7"/>
                </a:cxn>
                <a:cxn ang="0">
                  <a:pos x="T8" y="T9"/>
                </a:cxn>
                <a:cxn ang="0">
                  <a:pos x="T10" y="T11"/>
                </a:cxn>
                <a:cxn ang="0">
                  <a:pos x="T12" y="T13"/>
                </a:cxn>
              </a:cxnLst>
              <a:rect l="0" t="0" r="r" b="b"/>
              <a:pathLst>
                <a:path w="523" h="421">
                  <a:moveTo>
                    <a:pt x="0" y="406"/>
                  </a:moveTo>
                  <a:lnTo>
                    <a:pt x="125" y="62"/>
                  </a:lnTo>
                  <a:lnTo>
                    <a:pt x="506" y="0"/>
                  </a:lnTo>
                  <a:lnTo>
                    <a:pt x="523" y="13"/>
                  </a:lnTo>
                  <a:lnTo>
                    <a:pt x="399" y="360"/>
                  </a:lnTo>
                  <a:lnTo>
                    <a:pt x="18" y="421"/>
                  </a:lnTo>
                  <a:lnTo>
                    <a:pt x="0" y="406"/>
                  </a:lnTo>
                  <a:close/>
                </a:path>
              </a:pathLst>
            </a:custGeom>
            <a:solidFill>
              <a:srgbClr val="B6B8B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87" name="iSḷîḋé"/>
            <p:cNvSpPr/>
            <p:nvPr/>
          </p:nvSpPr>
          <p:spPr bwMode="auto">
            <a:xfrm>
              <a:off x="2833617" y="5564430"/>
              <a:ext cx="586575" cy="101253"/>
            </a:xfrm>
            <a:custGeom>
              <a:avLst/>
              <a:gdLst>
                <a:gd name="T0" fmla="*/ 0 w 336"/>
                <a:gd name="T1" fmla="*/ 30 h 58"/>
                <a:gd name="T2" fmla="*/ 2 w 336"/>
                <a:gd name="T3" fmla="*/ 0 h 58"/>
                <a:gd name="T4" fmla="*/ 336 w 336"/>
                <a:gd name="T5" fmla="*/ 28 h 58"/>
                <a:gd name="T6" fmla="*/ 331 w 336"/>
                <a:gd name="T7" fmla="*/ 58 h 58"/>
                <a:gd name="T8" fmla="*/ 0 w 336"/>
                <a:gd name="T9" fmla="*/ 30 h 58"/>
              </a:gdLst>
              <a:ahLst/>
              <a:cxnLst>
                <a:cxn ang="0">
                  <a:pos x="T0" y="T1"/>
                </a:cxn>
                <a:cxn ang="0">
                  <a:pos x="T2" y="T3"/>
                </a:cxn>
                <a:cxn ang="0">
                  <a:pos x="T4" y="T5"/>
                </a:cxn>
                <a:cxn ang="0">
                  <a:pos x="T6" y="T7"/>
                </a:cxn>
                <a:cxn ang="0">
                  <a:pos x="T8" y="T9"/>
                </a:cxn>
              </a:cxnLst>
              <a:rect l="0" t="0" r="r" b="b"/>
              <a:pathLst>
                <a:path w="336" h="58">
                  <a:moveTo>
                    <a:pt x="0" y="30"/>
                  </a:moveTo>
                  <a:lnTo>
                    <a:pt x="2" y="0"/>
                  </a:lnTo>
                  <a:lnTo>
                    <a:pt x="336" y="28"/>
                  </a:lnTo>
                  <a:lnTo>
                    <a:pt x="331" y="58"/>
                  </a:lnTo>
                  <a:lnTo>
                    <a:pt x="0" y="30"/>
                  </a:lnTo>
                  <a:close/>
                </a:path>
              </a:pathLst>
            </a:custGeom>
            <a:solidFill>
              <a:srgbClr val="999B9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88" name="í$ļïḋe"/>
            <p:cNvSpPr/>
            <p:nvPr/>
          </p:nvSpPr>
          <p:spPr bwMode="auto">
            <a:xfrm>
              <a:off x="3388768" y="4983091"/>
              <a:ext cx="254882" cy="630222"/>
            </a:xfrm>
            <a:custGeom>
              <a:avLst/>
              <a:gdLst>
                <a:gd name="T0" fmla="*/ 0 w 78"/>
                <a:gd name="T1" fmla="*/ 184 h 193"/>
                <a:gd name="T2" fmla="*/ 10 w 78"/>
                <a:gd name="T3" fmla="*/ 193 h 193"/>
                <a:gd name="T4" fmla="*/ 78 w 78"/>
                <a:gd name="T5" fmla="*/ 8 h 193"/>
                <a:gd name="T6" fmla="*/ 67 w 78"/>
                <a:gd name="T7" fmla="*/ 0 h 193"/>
                <a:gd name="T8" fmla="*/ 0 w 78"/>
                <a:gd name="T9" fmla="*/ 184 h 193"/>
              </a:gdLst>
              <a:ahLst/>
              <a:cxnLst>
                <a:cxn ang="0">
                  <a:pos x="T0" y="T1"/>
                </a:cxn>
                <a:cxn ang="0">
                  <a:pos x="T2" y="T3"/>
                </a:cxn>
                <a:cxn ang="0">
                  <a:pos x="T4" y="T5"/>
                </a:cxn>
                <a:cxn ang="0">
                  <a:pos x="T6" y="T7"/>
                </a:cxn>
                <a:cxn ang="0">
                  <a:pos x="T8" y="T9"/>
                </a:cxn>
              </a:cxnLst>
              <a:rect l="0" t="0" r="r" b="b"/>
              <a:pathLst>
                <a:path w="78" h="193">
                  <a:moveTo>
                    <a:pt x="0" y="184"/>
                  </a:moveTo>
                  <a:cubicBezTo>
                    <a:pt x="0" y="185"/>
                    <a:pt x="10" y="193"/>
                    <a:pt x="10" y="193"/>
                  </a:cubicBezTo>
                  <a:cubicBezTo>
                    <a:pt x="78" y="8"/>
                    <a:pt x="78" y="8"/>
                    <a:pt x="78" y="8"/>
                  </a:cubicBezTo>
                  <a:cubicBezTo>
                    <a:pt x="67" y="0"/>
                    <a:pt x="67" y="0"/>
                    <a:pt x="67" y="0"/>
                  </a:cubicBezTo>
                  <a:lnTo>
                    <a:pt x="0" y="184"/>
                  </a:lnTo>
                  <a:close/>
                </a:path>
              </a:pathLst>
            </a:custGeom>
            <a:solidFill>
              <a:srgbClr val="C2C4C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89" name="ïṥliḍé"/>
            <p:cNvSpPr/>
            <p:nvPr/>
          </p:nvSpPr>
          <p:spPr bwMode="auto">
            <a:xfrm>
              <a:off x="3420192" y="4897548"/>
              <a:ext cx="881610" cy="715761"/>
            </a:xfrm>
            <a:custGeom>
              <a:avLst/>
              <a:gdLst>
                <a:gd name="T0" fmla="*/ 0 w 269"/>
                <a:gd name="T1" fmla="*/ 219 h 219"/>
                <a:gd name="T2" fmla="*/ 203 w 269"/>
                <a:gd name="T3" fmla="*/ 185 h 219"/>
                <a:gd name="T4" fmla="*/ 269 w 269"/>
                <a:gd name="T5" fmla="*/ 0 h 219"/>
                <a:gd name="T6" fmla="*/ 68 w 269"/>
                <a:gd name="T7" fmla="*/ 34 h 219"/>
                <a:gd name="T8" fmla="*/ 0 w 269"/>
                <a:gd name="T9" fmla="*/ 219 h 219"/>
              </a:gdLst>
              <a:ahLst/>
              <a:cxnLst>
                <a:cxn ang="0">
                  <a:pos x="T0" y="T1"/>
                </a:cxn>
                <a:cxn ang="0">
                  <a:pos x="T2" y="T3"/>
                </a:cxn>
                <a:cxn ang="0">
                  <a:pos x="T4" y="T5"/>
                </a:cxn>
                <a:cxn ang="0">
                  <a:pos x="T6" y="T7"/>
                </a:cxn>
                <a:cxn ang="0">
                  <a:pos x="T8" y="T9"/>
                </a:cxn>
              </a:cxnLst>
              <a:rect l="0" t="0" r="r" b="b"/>
              <a:pathLst>
                <a:path w="269" h="219">
                  <a:moveTo>
                    <a:pt x="0" y="219"/>
                  </a:moveTo>
                  <a:cubicBezTo>
                    <a:pt x="1" y="219"/>
                    <a:pt x="203" y="185"/>
                    <a:pt x="203" y="185"/>
                  </a:cubicBezTo>
                  <a:cubicBezTo>
                    <a:pt x="269" y="0"/>
                    <a:pt x="269" y="0"/>
                    <a:pt x="269" y="0"/>
                  </a:cubicBezTo>
                  <a:cubicBezTo>
                    <a:pt x="68" y="34"/>
                    <a:pt x="68" y="34"/>
                    <a:pt x="68" y="34"/>
                  </a:cubicBezTo>
                  <a:lnTo>
                    <a:pt x="0" y="21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90" name="iṥ1íḓé"/>
            <p:cNvSpPr/>
            <p:nvPr/>
          </p:nvSpPr>
          <p:spPr bwMode="auto">
            <a:xfrm>
              <a:off x="3420192" y="4939447"/>
              <a:ext cx="638948" cy="673862"/>
            </a:xfrm>
            <a:custGeom>
              <a:avLst/>
              <a:gdLst>
                <a:gd name="T0" fmla="*/ 61 w 195"/>
                <a:gd name="T1" fmla="*/ 196 h 206"/>
                <a:gd name="T2" fmla="*/ 194 w 195"/>
                <a:gd name="T3" fmla="*/ 5 h 206"/>
                <a:gd name="T4" fmla="*/ 195 w 195"/>
                <a:gd name="T5" fmla="*/ 0 h 206"/>
                <a:gd name="T6" fmla="*/ 68 w 195"/>
                <a:gd name="T7" fmla="*/ 21 h 206"/>
                <a:gd name="T8" fmla="*/ 0 w 195"/>
                <a:gd name="T9" fmla="*/ 206 h 206"/>
                <a:gd name="T10" fmla="*/ 61 w 195"/>
                <a:gd name="T11" fmla="*/ 196 h 206"/>
              </a:gdLst>
              <a:ahLst/>
              <a:cxnLst>
                <a:cxn ang="0">
                  <a:pos x="T0" y="T1"/>
                </a:cxn>
                <a:cxn ang="0">
                  <a:pos x="T2" y="T3"/>
                </a:cxn>
                <a:cxn ang="0">
                  <a:pos x="T4" y="T5"/>
                </a:cxn>
                <a:cxn ang="0">
                  <a:pos x="T6" y="T7"/>
                </a:cxn>
                <a:cxn ang="0">
                  <a:pos x="T8" y="T9"/>
                </a:cxn>
                <a:cxn ang="0">
                  <a:pos x="T10" y="T11"/>
                </a:cxn>
              </a:cxnLst>
              <a:rect l="0" t="0" r="r" b="b"/>
              <a:pathLst>
                <a:path w="195" h="206">
                  <a:moveTo>
                    <a:pt x="61" y="196"/>
                  </a:moveTo>
                  <a:cubicBezTo>
                    <a:pt x="125" y="164"/>
                    <a:pt x="178" y="93"/>
                    <a:pt x="194" y="5"/>
                  </a:cubicBezTo>
                  <a:cubicBezTo>
                    <a:pt x="195" y="3"/>
                    <a:pt x="195" y="1"/>
                    <a:pt x="195" y="0"/>
                  </a:cubicBezTo>
                  <a:cubicBezTo>
                    <a:pt x="68" y="21"/>
                    <a:pt x="68" y="21"/>
                    <a:pt x="68" y="21"/>
                  </a:cubicBezTo>
                  <a:cubicBezTo>
                    <a:pt x="0" y="206"/>
                    <a:pt x="0" y="206"/>
                    <a:pt x="0" y="206"/>
                  </a:cubicBezTo>
                  <a:cubicBezTo>
                    <a:pt x="0" y="206"/>
                    <a:pt x="27" y="202"/>
                    <a:pt x="61" y="196"/>
                  </a:cubicBezTo>
                  <a:close/>
                </a:path>
              </a:pathLst>
            </a:custGeom>
            <a:solidFill>
              <a:srgbClr val="E4E5E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91" name="iṩľïďê"/>
            <p:cNvSpPr/>
            <p:nvPr/>
          </p:nvSpPr>
          <p:spPr bwMode="auto">
            <a:xfrm>
              <a:off x="3116430" y="5211788"/>
              <a:ext cx="160610" cy="139661"/>
            </a:xfrm>
            <a:custGeom>
              <a:avLst/>
              <a:gdLst>
                <a:gd name="T0" fmla="*/ 0 w 49"/>
                <a:gd name="T1" fmla="*/ 43 h 43"/>
                <a:gd name="T2" fmla="*/ 32 w 49"/>
                <a:gd name="T3" fmla="*/ 28 h 43"/>
                <a:gd name="T4" fmla="*/ 43 w 49"/>
                <a:gd name="T5" fmla="*/ 3 h 43"/>
                <a:gd name="T6" fmla="*/ 2 w 49"/>
                <a:gd name="T7" fmla="*/ 21 h 43"/>
                <a:gd name="T8" fmla="*/ 0 w 49"/>
                <a:gd name="T9" fmla="*/ 43 h 43"/>
              </a:gdLst>
              <a:ahLst/>
              <a:cxnLst>
                <a:cxn ang="0">
                  <a:pos x="T0" y="T1"/>
                </a:cxn>
                <a:cxn ang="0">
                  <a:pos x="T2" y="T3"/>
                </a:cxn>
                <a:cxn ang="0">
                  <a:pos x="T4" y="T5"/>
                </a:cxn>
                <a:cxn ang="0">
                  <a:pos x="T6" y="T7"/>
                </a:cxn>
                <a:cxn ang="0">
                  <a:pos x="T8" y="T9"/>
                </a:cxn>
              </a:cxnLst>
              <a:rect l="0" t="0" r="r" b="b"/>
              <a:pathLst>
                <a:path w="49" h="43">
                  <a:moveTo>
                    <a:pt x="0" y="43"/>
                  </a:moveTo>
                  <a:cubicBezTo>
                    <a:pt x="7" y="41"/>
                    <a:pt x="21" y="38"/>
                    <a:pt x="32" y="28"/>
                  </a:cubicBezTo>
                  <a:cubicBezTo>
                    <a:pt x="43" y="18"/>
                    <a:pt x="49" y="6"/>
                    <a:pt x="43" y="3"/>
                  </a:cubicBezTo>
                  <a:cubicBezTo>
                    <a:pt x="37" y="0"/>
                    <a:pt x="3" y="20"/>
                    <a:pt x="2" y="21"/>
                  </a:cubicBezTo>
                  <a:cubicBezTo>
                    <a:pt x="1" y="22"/>
                    <a:pt x="0" y="43"/>
                    <a:pt x="0" y="43"/>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92" name="íṥlîdè"/>
            <p:cNvSpPr/>
            <p:nvPr/>
          </p:nvSpPr>
          <p:spPr bwMode="auto">
            <a:xfrm>
              <a:off x="2297668" y="4867869"/>
              <a:ext cx="1129506" cy="909544"/>
            </a:xfrm>
            <a:custGeom>
              <a:avLst/>
              <a:gdLst>
                <a:gd name="T0" fmla="*/ 61 w 345"/>
                <a:gd name="T1" fmla="*/ 8 h 278"/>
                <a:gd name="T2" fmla="*/ 10 w 345"/>
                <a:gd name="T3" fmla="*/ 42 h 278"/>
                <a:gd name="T4" fmla="*/ 30 w 345"/>
                <a:gd name="T5" fmla="*/ 255 h 278"/>
                <a:gd name="T6" fmla="*/ 210 w 345"/>
                <a:gd name="T7" fmla="*/ 182 h 278"/>
                <a:gd name="T8" fmla="*/ 299 w 345"/>
                <a:gd name="T9" fmla="*/ 158 h 278"/>
                <a:gd name="T10" fmla="*/ 336 w 345"/>
                <a:gd name="T11" fmla="*/ 183 h 278"/>
                <a:gd name="T12" fmla="*/ 297 w 345"/>
                <a:gd name="T13" fmla="*/ 128 h 278"/>
                <a:gd name="T14" fmla="*/ 201 w 345"/>
                <a:gd name="T15" fmla="*/ 144 h 278"/>
                <a:gd name="T16" fmla="*/ 69 w 345"/>
                <a:gd name="T17" fmla="*/ 190 h 278"/>
                <a:gd name="T18" fmla="*/ 84 w 345"/>
                <a:gd name="T19" fmla="*/ 43 h 278"/>
                <a:gd name="T20" fmla="*/ 61 w 345"/>
                <a:gd name="T21" fmla="*/ 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 h="278">
                  <a:moveTo>
                    <a:pt x="61" y="8"/>
                  </a:moveTo>
                  <a:cubicBezTo>
                    <a:pt x="14" y="0"/>
                    <a:pt x="10" y="42"/>
                    <a:pt x="10" y="42"/>
                  </a:cubicBezTo>
                  <a:cubicBezTo>
                    <a:pt x="11" y="114"/>
                    <a:pt x="0" y="237"/>
                    <a:pt x="30" y="255"/>
                  </a:cubicBezTo>
                  <a:cubicBezTo>
                    <a:pt x="70" y="278"/>
                    <a:pt x="155" y="212"/>
                    <a:pt x="210" y="182"/>
                  </a:cubicBezTo>
                  <a:cubicBezTo>
                    <a:pt x="260" y="193"/>
                    <a:pt x="285" y="192"/>
                    <a:pt x="299" y="158"/>
                  </a:cubicBezTo>
                  <a:cubicBezTo>
                    <a:pt x="299" y="158"/>
                    <a:pt x="327" y="188"/>
                    <a:pt x="336" y="183"/>
                  </a:cubicBezTo>
                  <a:cubicBezTo>
                    <a:pt x="345" y="178"/>
                    <a:pt x="312" y="135"/>
                    <a:pt x="297" y="128"/>
                  </a:cubicBezTo>
                  <a:cubicBezTo>
                    <a:pt x="260" y="112"/>
                    <a:pt x="229" y="118"/>
                    <a:pt x="201" y="144"/>
                  </a:cubicBezTo>
                  <a:cubicBezTo>
                    <a:pt x="165" y="158"/>
                    <a:pt x="69" y="193"/>
                    <a:pt x="69" y="190"/>
                  </a:cubicBezTo>
                  <a:cubicBezTo>
                    <a:pt x="74" y="150"/>
                    <a:pt x="89" y="84"/>
                    <a:pt x="84" y="43"/>
                  </a:cubicBezTo>
                  <a:cubicBezTo>
                    <a:pt x="82" y="24"/>
                    <a:pt x="76" y="11"/>
                    <a:pt x="61" y="8"/>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93" name="îṩḷîḑè"/>
            <p:cNvSpPr/>
            <p:nvPr/>
          </p:nvSpPr>
          <p:spPr bwMode="auto">
            <a:xfrm>
              <a:off x="2327346" y="5349701"/>
              <a:ext cx="1073645" cy="427713"/>
            </a:xfrm>
            <a:custGeom>
              <a:avLst/>
              <a:gdLst>
                <a:gd name="T0" fmla="*/ 0 w 328"/>
                <a:gd name="T1" fmla="*/ 28 h 131"/>
                <a:gd name="T2" fmla="*/ 21 w 328"/>
                <a:gd name="T3" fmla="*/ 108 h 131"/>
                <a:gd name="T4" fmla="*/ 201 w 328"/>
                <a:gd name="T5" fmla="*/ 35 h 131"/>
                <a:gd name="T6" fmla="*/ 290 w 328"/>
                <a:gd name="T7" fmla="*/ 11 h 131"/>
                <a:gd name="T8" fmla="*/ 327 w 328"/>
                <a:gd name="T9" fmla="*/ 36 h 131"/>
                <a:gd name="T10" fmla="*/ 328 w 328"/>
                <a:gd name="T11" fmla="*/ 35 h 131"/>
                <a:gd name="T12" fmla="*/ 320 w 328"/>
                <a:gd name="T13" fmla="*/ 31 h 131"/>
                <a:gd name="T14" fmla="*/ 283 w 328"/>
                <a:gd name="T15" fmla="*/ 0 h 131"/>
                <a:gd name="T16" fmla="*/ 285 w 328"/>
                <a:gd name="T17" fmla="*/ 7 h 131"/>
                <a:gd name="T18" fmla="*/ 241 w 328"/>
                <a:gd name="T19" fmla="*/ 34 h 131"/>
                <a:gd name="T20" fmla="*/ 192 w 328"/>
                <a:gd name="T21" fmla="*/ 24 h 131"/>
                <a:gd name="T22" fmla="*/ 30 w 328"/>
                <a:gd name="T23" fmla="*/ 90 h 131"/>
                <a:gd name="T24" fmla="*/ 14 w 328"/>
                <a:gd name="T25" fmla="*/ 26 h 131"/>
                <a:gd name="T26" fmla="*/ 0 w 328"/>
                <a:gd name="T27" fmla="*/ 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131">
                  <a:moveTo>
                    <a:pt x="0" y="28"/>
                  </a:moveTo>
                  <a:cubicBezTo>
                    <a:pt x="1" y="67"/>
                    <a:pt x="7" y="100"/>
                    <a:pt x="21" y="108"/>
                  </a:cubicBezTo>
                  <a:cubicBezTo>
                    <a:pt x="61" y="131"/>
                    <a:pt x="146" y="65"/>
                    <a:pt x="201" y="35"/>
                  </a:cubicBezTo>
                  <a:cubicBezTo>
                    <a:pt x="251" y="46"/>
                    <a:pt x="276" y="45"/>
                    <a:pt x="290" y="11"/>
                  </a:cubicBezTo>
                  <a:cubicBezTo>
                    <a:pt x="290" y="11"/>
                    <a:pt x="318" y="41"/>
                    <a:pt x="327" y="36"/>
                  </a:cubicBezTo>
                  <a:cubicBezTo>
                    <a:pt x="328" y="36"/>
                    <a:pt x="328" y="36"/>
                    <a:pt x="328" y="35"/>
                  </a:cubicBezTo>
                  <a:cubicBezTo>
                    <a:pt x="326" y="35"/>
                    <a:pt x="323" y="33"/>
                    <a:pt x="320" y="31"/>
                  </a:cubicBezTo>
                  <a:cubicBezTo>
                    <a:pt x="313" y="26"/>
                    <a:pt x="283" y="0"/>
                    <a:pt x="283" y="0"/>
                  </a:cubicBezTo>
                  <a:cubicBezTo>
                    <a:pt x="285" y="7"/>
                    <a:pt x="285" y="7"/>
                    <a:pt x="285" y="7"/>
                  </a:cubicBezTo>
                  <a:cubicBezTo>
                    <a:pt x="285" y="7"/>
                    <a:pt x="261" y="34"/>
                    <a:pt x="241" y="34"/>
                  </a:cubicBezTo>
                  <a:cubicBezTo>
                    <a:pt x="222" y="34"/>
                    <a:pt x="192" y="24"/>
                    <a:pt x="192" y="24"/>
                  </a:cubicBezTo>
                  <a:cubicBezTo>
                    <a:pt x="192" y="24"/>
                    <a:pt x="45" y="99"/>
                    <a:pt x="30" y="90"/>
                  </a:cubicBezTo>
                  <a:cubicBezTo>
                    <a:pt x="14" y="81"/>
                    <a:pt x="15" y="28"/>
                    <a:pt x="14" y="26"/>
                  </a:cubicBezTo>
                  <a:cubicBezTo>
                    <a:pt x="14" y="26"/>
                    <a:pt x="8" y="27"/>
                    <a:pt x="0" y="28"/>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94" name="íṧľîdè"/>
            <p:cNvSpPr/>
            <p:nvPr/>
          </p:nvSpPr>
          <p:spPr bwMode="auto">
            <a:xfrm>
              <a:off x="3863615" y="5552210"/>
              <a:ext cx="143152" cy="123951"/>
            </a:xfrm>
            <a:custGeom>
              <a:avLst/>
              <a:gdLst>
                <a:gd name="T0" fmla="*/ 0 w 44"/>
                <a:gd name="T1" fmla="*/ 38 h 38"/>
                <a:gd name="T2" fmla="*/ 29 w 44"/>
                <a:gd name="T3" fmla="*/ 25 h 38"/>
                <a:gd name="T4" fmla="*/ 39 w 44"/>
                <a:gd name="T5" fmla="*/ 3 h 38"/>
                <a:gd name="T6" fmla="*/ 2 w 44"/>
                <a:gd name="T7" fmla="*/ 19 h 38"/>
                <a:gd name="T8" fmla="*/ 0 w 44"/>
                <a:gd name="T9" fmla="*/ 38 h 38"/>
              </a:gdLst>
              <a:ahLst/>
              <a:cxnLst>
                <a:cxn ang="0">
                  <a:pos x="T0" y="T1"/>
                </a:cxn>
                <a:cxn ang="0">
                  <a:pos x="T2" y="T3"/>
                </a:cxn>
                <a:cxn ang="0">
                  <a:pos x="T4" y="T5"/>
                </a:cxn>
                <a:cxn ang="0">
                  <a:pos x="T6" y="T7"/>
                </a:cxn>
                <a:cxn ang="0">
                  <a:pos x="T8" y="T9"/>
                </a:cxn>
              </a:cxnLst>
              <a:rect l="0" t="0" r="r" b="b"/>
              <a:pathLst>
                <a:path w="44" h="38">
                  <a:moveTo>
                    <a:pt x="0" y="38"/>
                  </a:moveTo>
                  <a:cubicBezTo>
                    <a:pt x="7" y="36"/>
                    <a:pt x="19" y="33"/>
                    <a:pt x="29" y="25"/>
                  </a:cubicBezTo>
                  <a:cubicBezTo>
                    <a:pt x="39" y="16"/>
                    <a:pt x="44" y="6"/>
                    <a:pt x="39" y="3"/>
                  </a:cubicBezTo>
                  <a:cubicBezTo>
                    <a:pt x="33" y="0"/>
                    <a:pt x="3" y="18"/>
                    <a:pt x="2" y="19"/>
                  </a:cubicBezTo>
                  <a:cubicBezTo>
                    <a:pt x="1" y="20"/>
                    <a:pt x="0" y="38"/>
                    <a:pt x="0" y="38"/>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95" name="iṡḷïḋê"/>
            <p:cNvSpPr/>
            <p:nvPr/>
          </p:nvSpPr>
          <p:spPr bwMode="auto">
            <a:xfrm>
              <a:off x="3606988" y="5440482"/>
              <a:ext cx="406763" cy="277577"/>
            </a:xfrm>
            <a:custGeom>
              <a:avLst/>
              <a:gdLst>
                <a:gd name="T0" fmla="*/ 105 w 124"/>
                <a:gd name="T1" fmla="*/ 52 h 85"/>
                <a:gd name="T2" fmla="*/ 109 w 124"/>
                <a:gd name="T3" fmla="*/ 45 h 85"/>
                <a:gd name="T4" fmla="*/ 109 w 124"/>
                <a:gd name="T5" fmla="*/ 45 h 85"/>
                <a:gd name="T6" fmla="*/ 119 w 124"/>
                <a:gd name="T7" fmla="*/ 19 h 85"/>
                <a:gd name="T8" fmla="*/ 119 w 124"/>
                <a:gd name="T9" fmla="*/ 3 h 85"/>
                <a:gd name="T10" fmla="*/ 106 w 124"/>
                <a:gd name="T11" fmla="*/ 12 h 85"/>
                <a:gd name="T12" fmla="*/ 100 w 124"/>
                <a:gd name="T13" fmla="*/ 25 h 85"/>
                <a:gd name="T14" fmla="*/ 102 w 124"/>
                <a:gd name="T15" fmla="*/ 7 h 85"/>
                <a:gd name="T16" fmla="*/ 94 w 124"/>
                <a:gd name="T17" fmla="*/ 1 h 85"/>
                <a:gd name="T18" fmla="*/ 88 w 124"/>
                <a:gd name="T19" fmla="*/ 9 h 85"/>
                <a:gd name="T20" fmla="*/ 83 w 124"/>
                <a:gd name="T21" fmla="*/ 26 h 85"/>
                <a:gd name="T22" fmla="*/ 82 w 124"/>
                <a:gd name="T23" fmla="*/ 26 h 85"/>
                <a:gd name="T24" fmla="*/ 82 w 124"/>
                <a:gd name="T25" fmla="*/ 10 h 85"/>
                <a:gd name="T26" fmla="*/ 76 w 124"/>
                <a:gd name="T27" fmla="*/ 6 h 85"/>
                <a:gd name="T28" fmla="*/ 69 w 124"/>
                <a:gd name="T29" fmla="*/ 19 h 85"/>
                <a:gd name="T30" fmla="*/ 65 w 124"/>
                <a:gd name="T31" fmla="*/ 29 h 85"/>
                <a:gd name="T32" fmla="*/ 65 w 124"/>
                <a:gd name="T33" fmla="*/ 29 h 85"/>
                <a:gd name="T34" fmla="*/ 66 w 124"/>
                <a:gd name="T35" fmla="*/ 12 h 85"/>
                <a:gd name="T36" fmla="*/ 58 w 124"/>
                <a:gd name="T37" fmla="*/ 13 h 85"/>
                <a:gd name="T38" fmla="*/ 48 w 124"/>
                <a:gd name="T39" fmla="*/ 35 h 85"/>
                <a:gd name="T40" fmla="*/ 29 w 124"/>
                <a:gd name="T41" fmla="*/ 54 h 85"/>
                <a:gd name="T42" fmla="*/ 7 w 124"/>
                <a:gd name="T43" fmla="*/ 58 h 85"/>
                <a:gd name="T44" fmla="*/ 9 w 124"/>
                <a:gd name="T45" fmla="*/ 71 h 85"/>
                <a:gd name="T46" fmla="*/ 56 w 124"/>
                <a:gd name="T47" fmla="*/ 84 h 85"/>
                <a:gd name="T48" fmla="*/ 105 w 124"/>
                <a:gd name="T49" fmla="*/ 5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85">
                  <a:moveTo>
                    <a:pt x="105" y="52"/>
                  </a:moveTo>
                  <a:cubicBezTo>
                    <a:pt x="107" y="51"/>
                    <a:pt x="108" y="48"/>
                    <a:pt x="109" y="45"/>
                  </a:cubicBezTo>
                  <a:cubicBezTo>
                    <a:pt x="109" y="45"/>
                    <a:pt x="109" y="45"/>
                    <a:pt x="109" y="45"/>
                  </a:cubicBezTo>
                  <a:cubicBezTo>
                    <a:pt x="109" y="45"/>
                    <a:pt x="119" y="25"/>
                    <a:pt x="119" y="19"/>
                  </a:cubicBezTo>
                  <a:cubicBezTo>
                    <a:pt x="120" y="13"/>
                    <a:pt x="124" y="6"/>
                    <a:pt x="119" y="3"/>
                  </a:cubicBezTo>
                  <a:cubicBezTo>
                    <a:pt x="114" y="0"/>
                    <a:pt x="109" y="8"/>
                    <a:pt x="106" y="12"/>
                  </a:cubicBezTo>
                  <a:cubicBezTo>
                    <a:pt x="104" y="16"/>
                    <a:pt x="100" y="25"/>
                    <a:pt x="100" y="25"/>
                  </a:cubicBezTo>
                  <a:cubicBezTo>
                    <a:pt x="100" y="25"/>
                    <a:pt x="102" y="13"/>
                    <a:pt x="102" y="7"/>
                  </a:cubicBezTo>
                  <a:cubicBezTo>
                    <a:pt x="101" y="2"/>
                    <a:pt x="97" y="0"/>
                    <a:pt x="94" y="1"/>
                  </a:cubicBezTo>
                  <a:cubicBezTo>
                    <a:pt x="92" y="1"/>
                    <a:pt x="89" y="5"/>
                    <a:pt x="88" y="9"/>
                  </a:cubicBezTo>
                  <a:cubicBezTo>
                    <a:pt x="87" y="11"/>
                    <a:pt x="85" y="20"/>
                    <a:pt x="83" y="26"/>
                  </a:cubicBezTo>
                  <a:cubicBezTo>
                    <a:pt x="82" y="26"/>
                    <a:pt x="82" y="26"/>
                    <a:pt x="82" y="26"/>
                  </a:cubicBezTo>
                  <a:cubicBezTo>
                    <a:pt x="82" y="21"/>
                    <a:pt x="83" y="13"/>
                    <a:pt x="82" y="10"/>
                  </a:cubicBezTo>
                  <a:cubicBezTo>
                    <a:pt x="80" y="6"/>
                    <a:pt x="81" y="3"/>
                    <a:pt x="76" y="6"/>
                  </a:cubicBezTo>
                  <a:cubicBezTo>
                    <a:pt x="71" y="8"/>
                    <a:pt x="70" y="15"/>
                    <a:pt x="69" y="19"/>
                  </a:cubicBezTo>
                  <a:cubicBezTo>
                    <a:pt x="68" y="21"/>
                    <a:pt x="66" y="26"/>
                    <a:pt x="65" y="29"/>
                  </a:cubicBezTo>
                  <a:cubicBezTo>
                    <a:pt x="65" y="29"/>
                    <a:pt x="65" y="29"/>
                    <a:pt x="65" y="29"/>
                  </a:cubicBezTo>
                  <a:cubicBezTo>
                    <a:pt x="66" y="25"/>
                    <a:pt x="69" y="15"/>
                    <a:pt x="66" y="12"/>
                  </a:cubicBezTo>
                  <a:cubicBezTo>
                    <a:pt x="64" y="9"/>
                    <a:pt x="61" y="10"/>
                    <a:pt x="58" y="13"/>
                  </a:cubicBezTo>
                  <a:cubicBezTo>
                    <a:pt x="55" y="17"/>
                    <a:pt x="49" y="34"/>
                    <a:pt x="48" y="35"/>
                  </a:cubicBezTo>
                  <a:cubicBezTo>
                    <a:pt x="43" y="39"/>
                    <a:pt x="29" y="54"/>
                    <a:pt x="29" y="54"/>
                  </a:cubicBezTo>
                  <a:cubicBezTo>
                    <a:pt x="7" y="58"/>
                    <a:pt x="7" y="58"/>
                    <a:pt x="7" y="58"/>
                  </a:cubicBezTo>
                  <a:cubicBezTo>
                    <a:pt x="7" y="58"/>
                    <a:pt x="0" y="62"/>
                    <a:pt x="9" y="71"/>
                  </a:cubicBezTo>
                  <a:cubicBezTo>
                    <a:pt x="18" y="80"/>
                    <a:pt x="27" y="85"/>
                    <a:pt x="56" y="84"/>
                  </a:cubicBezTo>
                  <a:cubicBezTo>
                    <a:pt x="85" y="82"/>
                    <a:pt x="105" y="52"/>
                    <a:pt x="105" y="52"/>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96" name="íŝliḓê"/>
            <p:cNvSpPr/>
            <p:nvPr/>
          </p:nvSpPr>
          <p:spPr bwMode="auto">
            <a:xfrm>
              <a:off x="2749820" y="4171312"/>
              <a:ext cx="310746" cy="153626"/>
            </a:xfrm>
            <a:custGeom>
              <a:avLst/>
              <a:gdLst>
                <a:gd name="T0" fmla="*/ 0 w 95"/>
                <a:gd name="T1" fmla="*/ 47 h 47"/>
                <a:gd name="T2" fmla="*/ 84 w 95"/>
                <a:gd name="T3" fmla="*/ 25 h 47"/>
                <a:gd name="T4" fmla="*/ 0 w 95"/>
                <a:gd name="T5" fmla="*/ 47 h 47"/>
              </a:gdLst>
              <a:ahLst/>
              <a:cxnLst>
                <a:cxn ang="0">
                  <a:pos x="T0" y="T1"/>
                </a:cxn>
                <a:cxn ang="0">
                  <a:pos x="T2" y="T3"/>
                </a:cxn>
                <a:cxn ang="0">
                  <a:pos x="T4" y="T5"/>
                </a:cxn>
              </a:cxnLst>
              <a:rect l="0" t="0" r="r" b="b"/>
              <a:pathLst>
                <a:path w="95" h="47">
                  <a:moveTo>
                    <a:pt x="0" y="47"/>
                  </a:moveTo>
                  <a:cubicBezTo>
                    <a:pt x="13" y="13"/>
                    <a:pt x="95" y="0"/>
                    <a:pt x="84" y="25"/>
                  </a:cubicBezTo>
                  <a:cubicBezTo>
                    <a:pt x="44" y="16"/>
                    <a:pt x="17" y="37"/>
                    <a:pt x="0" y="47"/>
                  </a:cubicBezTo>
                  <a:close/>
                </a:path>
              </a:pathLst>
            </a:custGeom>
            <a:solidFill>
              <a:srgbClr val="3F434D">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97" name="íślïḑé"/>
            <p:cNvSpPr/>
            <p:nvPr/>
          </p:nvSpPr>
          <p:spPr bwMode="auto">
            <a:xfrm>
              <a:off x="3116430" y="4148618"/>
              <a:ext cx="254882" cy="111728"/>
            </a:xfrm>
            <a:custGeom>
              <a:avLst/>
              <a:gdLst>
                <a:gd name="T0" fmla="*/ 78 w 78"/>
                <a:gd name="T1" fmla="*/ 23 h 34"/>
                <a:gd name="T2" fmla="*/ 19 w 78"/>
                <a:gd name="T3" fmla="*/ 34 h 34"/>
                <a:gd name="T4" fmla="*/ 78 w 78"/>
                <a:gd name="T5" fmla="*/ 23 h 34"/>
              </a:gdLst>
              <a:ahLst/>
              <a:cxnLst>
                <a:cxn ang="0">
                  <a:pos x="T0" y="T1"/>
                </a:cxn>
                <a:cxn ang="0">
                  <a:pos x="T2" y="T3"/>
                </a:cxn>
                <a:cxn ang="0">
                  <a:pos x="T4" y="T5"/>
                </a:cxn>
              </a:cxnLst>
              <a:rect l="0" t="0" r="r" b="b"/>
              <a:pathLst>
                <a:path w="78" h="34">
                  <a:moveTo>
                    <a:pt x="78" y="23"/>
                  </a:moveTo>
                  <a:cubicBezTo>
                    <a:pt x="54" y="0"/>
                    <a:pt x="0" y="17"/>
                    <a:pt x="19" y="34"/>
                  </a:cubicBezTo>
                  <a:cubicBezTo>
                    <a:pt x="37" y="13"/>
                    <a:pt x="63" y="21"/>
                    <a:pt x="78" y="23"/>
                  </a:cubicBezTo>
                  <a:close/>
                </a:path>
              </a:pathLst>
            </a:custGeom>
            <a:solidFill>
              <a:srgbClr val="3F434D">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98" name="îśľïḑê"/>
            <p:cNvSpPr/>
            <p:nvPr/>
          </p:nvSpPr>
          <p:spPr bwMode="auto">
            <a:xfrm>
              <a:off x="3603497" y="6646804"/>
              <a:ext cx="773373" cy="563883"/>
            </a:xfrm>
            <a:custGeom>
              <a:avLst/>
              <a:gdLst>
                <a:gd name="T0" fmla="*/ 102 w 236"/>
                <a:gd name="T1" fmla="*/ 42 h 172"/>
                <a:gd name="T2" fmla="*/ 207 w 236"/>
                <a:gd name="T3" fmla="*/ 0 h 172"/>
                <a:gd name="T4" fmla="*/ 236 w 236"/>
                <a:gd name="T5" fmla="*/ 18 h 172"/>
                <a:gd name="T6" fmla="*/ 218 w 236"/>
                <a:gd name="T7" fmla="*/ 30 h 172"/>
                <a:gd name="T8" fmla="*/ 49 w 236"/>
                <a:gd name="T9" fmla="*/ 172 h 172"/>
                <a:gd name="T10" fmla="*/ 20 w 236"/>
                <a:gd name="T11" fmla="*/ 126 h 172"/>
                <a:gd name="T12" fmla="*/ 6 w 236"/>
                <a:gd name="T13" fmla="*/ 93 h 172"/>
                <a:gd name="T14" fmla="*/ 0 w 236"/>
                <a:gd name="T15" fmla="*/ 84 h 172"/>
                <a:gd name="T16" fmla="*/ 75 w 236"/>
                <a:gd name="T17" fmla="*/ 26 h 172"/>
                <a:gd name="T18" fmla="*/ 92 w 236"/>
                <a:gd name="T19" fmla="*/ 41 h 172"/>
                <a:gd name="T20" fmla="*/ 102 w 236"/>
                <a:gd name="T21"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172">
                  <a:moveTo>
                    <a:pt x="102" y="42"/>
                  </a:moveTo>
                  <a:cubicBezTo>
                    <a:pt x="132" y="26"/>
                    <a:pt x="190" y="1"/>
                    <a:pt x="207" y="0"/>
                  </a:cubicBezTo>
                  <a:cubicBezTo>
                    <a:pt x="223" y="0"/>
                    <a:pt x="233" y="7"/>
                    <a:pt x="236" y="18"/>
                  </a:cubicBezTo>
                  <a:cubicBezTo>
                    <a:pt x="218" y="30"/>
                    <a:pt x="218" y="30"/>
                    <a:pt x="218" y="30"/>
                  </a:cubicBezTo>
                  <a:cubicBezTo>
                    <a:pt x="49" y="172"/>
                    <a:pt x="49" y="172"/>
                    <a:pt x="49" y="172"/>
                  </a:cubicBezTo>
                  <a:cubicBezTo>
                    <a:pt x="35" y="160"/>
                    <a:pt x="20" y="127"/>
                    <a:pt x="20" y="126"/>
                  </a:cubicBezTo>
                  <a:cubicBezTo>
                    <a:pt x="20" y="126"/>
                    <a:pt x="11" y="99"/>
                    <a:pt x="6" y="93"/>
                  </a:cubicBezTo>
                  <a:cubicBezTo>
                    <a:pt x="1" y="86"/>
                    <a:pt x="0" y="84"/>
                    <a:pt x="0" y="84"/>
                  </a:cubicBezTo>
                  <a:cubicBezTo>
                    <a:pt x="2" y="72"/>
                    <a:pt x="27" y="26"/>
                    <a:pt x="75" y="26"/>
                  </a:cubicBezTo>
                  <a:cubicBezTo>
                    <a:pt x="77" y="26"/>
                    <a:pt x="81" y="39"/>
                    <a:pt x="92" y="41"/>
                  </a:cubicBezTo>
                  <a:cubicBezTo>
                    <a:pt x="95" y="41"/>
                    <a:pt x="99" y="42"/>
                    <a:pt x="102" y="42"/>
                  </a:cubicBezTo>
                  <a:close/>
                </a:path>
              </a:pathLst>
            </a:custGeom>
            <a:solidFill>
              <a:srgbClr val="F37443"/>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99" name="ïṥḻïde"/>
            <p:cNvSpPr/>
            <p:nvPr/>
          </p:nvSpPr>
          <p:spPr bwMode="auto">
            <a:xfrm>
              <a:off x="3729190" y="6671244"/>
              <a:ext cx="658152" cy="539440"/>
            </a:xfrm>
            <a:custGeom>
              <a:avLst/>
              <a:gdLst>
                <a:gd name="T0" fmla="*/ 192 w 201"/>
                <a:gd name="T1" fmla="*/ 0 h 165"/>
                <a:gd name="T2" fmla="*/ 201 w 201"/>
                <a:gd name="T3" fmla="*/ 9 h 165"/>
                <a:gd name="T4" fmla="*/ 194 w 201"/>
                <a:gd name="T5" fmla="*/ 14 h 165"/>
                <a:gd name="T6" fmla="*/ 50 w 201"/>
                <a:gd name="T7" fmla="*/ 133 h 165"/>
                <a:gd name="T8" fmla="*/ 12 w 201"/>
                <a:gd name="T9" fmla="*/ 165 h 165"/>
                <a:gd name="T10" fmla="*/ 0 w 201"/>
                <a:gd name="T11" fmla="*/ 152 h 165"/>
                <a:gd name="T12" fmla="*/ 192 w 201"/>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201" h="165">
                  <a:moveTo>
                    <a:pt x="192" y="0"/>
                  </a:moveTo>
                  <a:cubicBezTo>
                    <a:pt x="197" y="3"/>
                    <a:pt x="200" y="5"/>
                    <a:pt x="201" y="9"/>
                  </a:cubicBezTo>
                  <a:cubicBezTo>
                    <a:pt x="198" y="11"/>
                    <a:pt x="194" y="13"/>
                    <a:pt x="194" y="14"/>
                  </a:cubicBezTo>
                  <a:cubicBezTo>
                    <a:pt x="193" y="16"/>
                    <a:pt x="50" y="133"/>
                    <a:pt x="50" y="133"/>
                  </a:cubicBezTo>
                  <a:cubicBezTo>
                    <a:pt x="12" y="165"/>
                    <a:pt x="12" y="165"/>
                    <a:pt x="12" y="165"/>
                  </a:cubicBezTo>
                  <a:cubicBezTo>
                    <a:pt x="8" y="162"/>
                    <a:pt x="4" y="158"/>
                    <a:pt x="0" y="152"/>
                  </a:cubicBezTo>
                  <a:cubicBezTo>
                    <a:pt x="26" y="97"/>
                    <a:pt x="132" y="7"/>
                    <a:pt x="192" y="0"/>
                  </a:cubicBezTo>
                  <a:close/>
                </a:path>
              </a:pathLst>
            </a:custGeom>
            <a:solidFill>
              <a:srgbClr val="ECA452"/>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00" name="iśľïďé"/>
            <p:cNvSpPr/>
            <p:nvPr/>
          </p:nvSpPr>
          <p:spPr bwMode="auto">
            <a:xfrm>
              <a:off x="3692533" y="6627597"/>
              <a:ext cx="714016" cy="591814"/>
            </a:xfrm>
            <a:custGeom>
              <a:avLst/>
              <a:gdLst>
                <a:gd name="T0" fmla="*/ 212 w 218"/>
                <a:gd name="T1" fmla="*/ 22 h 181"/>
                <a:gd name="T2" fmla="*/ 24 w 218"/>
                <a:gd name="T3" fmla="*/ 179 h 181"/>
                <a:gd name="T4" fmla="*/ 212 w 218"/>
                <a:gd name="T5" fmla="*/ 22 h 181"/>
              </a:gdLst>
              <a:ahLst/>
              <a:cxnLst>
                <a:cxn ang="0">
                  <a:pos x="T0" y="T1"/>
                </a:cxn>
                <a:cxn ang="0">
                  <a:pos x="T2" y="T3"/>
                </a:cxn>
                <a:cxn ang="0">
                  <a:pos x="T4" y="T5"/>
                </a:cxn>
              </a:cxnLst>
              <a:rect l="0" t="0" r="r" b="b"/>
              <a:pathLst>
                <a:path w="218" h="181">
                  <a:moveTo>
                    <a:pt x="212" y="22"/>
                  </a:moveTo>
                  <a:cubicBezTo>
                    <a:pt x="218" y="38"/>
                    <a:pt x="40" y="181"/>
                    <a:pt x="24" y="179"/>
                  </a:cubicBezTo>
                  <a:cubicBezTo>
                    <a:pt x="0" y="176"/>
                    <a:pt x="203" y="0"/>
                    <a:pt x="212" y="22"/>
                  </a:cubicBezTo>
                  <a:close/>
                </a:path>
              </a:pathLst>
            </a:custGeom>
            <a:solidFill>
              <a:srgbClr val="FCCE9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01" name="iṡlîdè"/>
            <p:cNvSpPr/>
            <p:nvPr/>
          </p:nvSpPr>
          <p:spPr bwMode="auto">
            <a:xfrm>
              <a:off x="2145787" y="7034360"/>
              <a:ext cx="766389" cy="460882"/>
            </a:xfrm>
            <a:custGeom>
              <a:avLst/>
              <a:gdLst>
                <a:gd name="T0" fmla="*/ 36 w 234"/>
                <a:gd name="T1" fmla="*/ 22 h 141"/>
                <a:gd name="T2" fmla="*/ 8 w 234"/>
                <a:gd name="T3" fmla="*/ 91 h 141"/>
                <a:gd name="T4" fmla="*/ 5 w 234"/>
                <a:gd name="T5" fmla="*/ 140 h 141"/>
                <a:gd name="T6" fmla="*/ 201 w 234"/>
                <a:gd name="T7" fmla="*/ 140 h 141"/>
                <a:gd name="T8" fmla="*/ 233 w 234"/>
                <a:gd name="T9" fmla="*/ 122 h 141"/>
                <a:gd name="T10" fmla="*/ 180 w 234"/>
                <a:gd name="T11" fmla="*/ 73 h 141"/>
                <a:gd name="T12" fmla="*/ 122 w 234"/>
                <a:gd name="T13" fmla="*/ 52 h 141"/>
                <a:gd name="T14" fmla="*/ 126 w 234"/>
                <a:gd name="T15" fmla="*/ 24 h 141"/>
                <a:gd name="T16" fmla="*/ 36 w 234"/>
                <a:gd name="T1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41">
                  <a:moveTo>
                    <a:pt x="36" y="22"/>
                  </a:moveTo>
                  <a:cubicBezTo>
                    <a:pt x="28" y="40"/>
                    <a:pt x="13" y="82"/>
                    <a:pt x="8" y="91"/>
                  </a:cubicBezTo>
                  <a:cubicBezTo>
                    <a:pt x="0" y="107"/>
                    <a:pt x="5" y="140"/>
                    <a:pt x="5" y="140"/>
                  </a:cubicBezTo>
                  <a:cubicBezTo>
                    <a:pt x="5" y="140"/>
                    <a:pt x="195" y="141"/>
                    <a:pt x="201" y="140"/>
                  </a:cubicBezTo>
                  <a:cubicBezTo>
                    <a:pt x="208" y="139"/>
                    <a:pt x="234" y="141"/>
                    <a:pt x="233" y="122"/>
                  </a:cubicBezTo>
                  <a:cubicBezTo>
                    <a:pt x="232" y="103"/>
                    <a:pt x="226" y="93"/>
                    <a:pt x="180" y="73"/>
                  </a:cubicBezTo>
                  <a:cubicBezTo>
                    <a:pt x="159" y="64"/>
                    <a:pt x="132" y="64"/>
                    <a:pt x="122" y="52"/>
                  </a:cubicBezTo>
                  <a:cubicBezTo>
                    <a:pt x="113" y="42"/>
                    <a:pt x="131" y="40"/>
                    <a:pt x="126" y="24"/>
                  </a:cubicBezTo>
                  <a:cubicBezTo>
                    <a:pt x="123" y="12"/>
                    <a:pt x="32" y="0"/>
                    <a:pt x="36" y="22"/>
                  </a:cubicBezTo>
                  <a:close/>
                </a:path>
              </a:pathLst>
            </a:custGeom>
            <a:solidFill>
              <a:srgbClr val="F37443"/>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02" name="íśḷïḋè"/>
            <p:cNvSpPr/>
            <p:nvPr/>
          </p:nvSpPr>
          <p:spPr bwMode="auto">
            <a:xfrm>
              <a:off x="2156261" y="7399225"/>
              <a:ext cx="755915" cy="96017"/>
            </a:xfrm>
            <a:custGeom>
              <a:avLst/>
              <a:gdLst>
                <a:gd name="T0" fmla="*/ 0 w 231"/>
                <a:gd name="T1" fmla="*/ 12 h 29"/>
                <a:gd name="T2" fmla="*/ 2 w 231"/>
                <a:gd name="T3" fmla="*/ 28 h 29"/>
                <a:gd name="T4" fmla="*/ 198 w 231"/>
                <a:gd name="T5" fmla="*/ 28 h 29"/>
                <a:gd name="T6" fmla="*/ 230 w 231"/>
                <a:gd name="T7" fmla="*/ 10 h 29"/>
                <a:gd name="T8" fmla="*/ 229 w 231"/>
                <a:gd name="T9" fmla="*/ 0 h 29"/>
                <a:gd name="T10" fmla="*/ 181 w 231"/>
                <a:gd name="T11" fmla="*/ 11 h 29"/>
                <a:gd name="T12" fmla="*/ 0 w 231"/>
                <a:gd name="T13" fmla="*/ 12 h 29"/>
              </a:gdLst>
              <a:ahLst/>
              <a:cxnLst>
                <a:cxn ang="0">
                  <a:pos x="T0" y="T1"/>
                </a:cxn>
                <a:cxn ang="0">
                  <a:pos x="T2" y="T3"/>
                </a:cxn>
                <a:cxn ang="0">
                  <a:pos x="T4" y="T5"/>
                </a:cxn>
                <a:cxn ang="0">
                  <a:pos x="T6" y="T7"/>
                </a:cxn>
                <a:cxn ang="0">
                  <a:pos x="T8" y="T9"/>
                </a:cxn>
                <a:cxn ang="0">
                  <a:pos x="T10" y="T11"/>
                </a:cxn>
                <a:cxn ang="0">
                  <a:pos x="T12" y="T13"/>
                </a:cxn>
              </a:cxnLst>
              <a:rect l="0" t="0" r="r" b="b"/>
              <a:pathLst>
                <a:path w="231" h="29">
                  <a:moveTo>
                    <a:pt x="0" y="12"/>
                  </a:moveTo>
                  <a:cubicBezTo>
                    <a:pt x="1" y="21"/>
                    <a:pt x="2" y="28"/>
                    <a:pt x="2" y="28"/>
                  </a:cubicBezTo>
                  <a:cubicBezTo>
                    <a:pt x="2" y="28"/>
                    <a:pt x="192" y="29"/>
                    <a:pt x="198" y="28"/>
                  </a:cubicBezTo>
                  <a:cubicBezTo>
                    <a:pt x="205" y="27"/>
                    <a:pt x="231" y="29"/>
                    <a:pt x="230" y="10"/>
                  </a:cubicBezTo>
                  <a:cubicBezTo>
                    <a:pt x="230" y="7"/>
                    <a:pt x="229" y="3"/>
                    <a:pt x="229" y="0"/>
                  </a:cubicBezTo>
                  <a:cubicBezTo>
                    <a:pt x="217" y="4"/>
                    <a:pt x="200" y="9"/>
                    <a:pt x="181" y="11"/>
                  </a:cubicBezTo>
                  <a:cubicBezTo>
                    <a:pt x="152" y="14"/>
                    <a:pt x="34" y="12"/>
                    <a:pt x="0" y="12"/>
                  </a:cubicBezTo>
                  <a:close/>
                </a:path>
              </a:pathLst>
            </a:custGeom>
            <a:solidFill>
              <a:srgbClr val="ECA452"/>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03" name="ïṩ1îďê"/>
            <p:cNvSpPr/>
            <p:nvPr/>
          </p:nvSpPr>
          <p:spPr bwMode="auto">
            <a:xfrm>
              <a:off x="2238313" y="4881838"/>
              <a:ext cx="370100" cy="617999"/>
            </a:xfrm>
            <a:custGeom>
              <a:avLst/>
              <a:gdLst>
                <a:gd name="T0" fmla="*/ 87 w 113"/>
                <a:gd name="T1" fmla="*/ 5 h 189"/>
                <a:gd name="T2" fmla="*/ 45 w 113"/>
                <a:gd name="T3" fmla="*/ 9 h 189"/>
                <a:gd name="T4" fmla="*/ 18 w 113"/>
                <a:gd name="T5" fmla="*/ 189 h 189"/>
                <a:gd name="T6" fmla="*/ 88 w 113"/>
                <a:gd name="T7" fmla="*/ 180 h 189"/>
                <a:gd name="T8" fmla="*/ 103 w 113"/>
                <a:gd name="T9" fmla="*/ 178 h 189"/>
                <a:gd name="T10" fmla="*/ 87 w 113"/>
                <a:gd name="T11" fmla="*/ 5 h 189"/>
              </a:gdLst>
              <a:ahLst/>
              <a:cxnLst>
                <a:cxn ang="0">
                  <a:pos x="T0" y="T1"/>
                </a:cxn>
                <a:cxn ang="0">
                  <a:pos x="T2" y="T3"/>
                </a:cxn>
                <a:cxn ang="0">
                  <a:pos x="T4" y="T5"/>
                </a:cxn>
                <a:cxn ang="0">
                  <a:pos x="T6" y="T7"/>
                </a:cxn>
                <a:cxn ang="0">
                  <a:pos x="T8" y="T9"/>
                </a:cxn>
                <a:cxn ang="0">
                  <a:pos x="T10" y="T11"/>
                </a:cxn>
              </a:cxnLst>
              <a:rect l="0" t="0" r="r" b="b"/>
              <a:pathLst>
                <a:path w="113" h="189">
                  <a:moveTo>
                    <a:pt x="87" y="5"/>
                  </a:moveTo>
                  <a:cubicBezTo>
                    <a:pt x="62" y="0"/>
                    <a:pt x="61" y="0"/>
                    <a:pt x="45" y="9"/>
                  </a:cubicBezTo>
                  <a:cubicBezTo>
                    <a:pt x="0" y="36"/>
                    <a:pt x="18" y="148"/>
                    <a:pt x="18" y="189"/>
                  </a:cubicBezTo>
                  <a:cubicBezTo>
                    <a:pt x="18" y="189"/>
                    <a:pt x="76" y="180"/>
                    <a:pt x="88" y="180"/>
                  </a:cubicBezTo>
                  <a:cubicBezTo>
                    <a:pt x="100" y="180"/>
                    <a:pt x="103" y="178"/>
                    <a:pt x="103" y="178"/>
                  </a:cubicBezTo>
                  <a:cubicBezTo>
                    <a:pt x="106" y="148"/>
                    <a:pt x="113" y="9"/>
                    <a:pt x="87" y="5"/>
                  </a:cubicBezTo>
                  <a:close/>
                </a:path>
              </a:pathLst>
            </a:custGeom>
            <a:solidFill>
              <a:schemeClr val="accent1">
                <a:lumMod val="7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04" name="i$ḷïdê"/>
            <p:cNvSpPr/>
            <p:nvPr/>
          </p:nvSpPr>
          <p:spPr bwMode="auto">
            <a:xfrm>
              <a:off x="3116430" y="4482059"/>
              <a:ext cx="97762" cy="157120"/>
            </a:xfrm>
            <a:custGeom>
              <a:avLst/>
              <a:gdLst>
                <a:gd name="T0" fmla="*/ 2 w 30"/>
                <a:gd name="T1" fmla="*/ 0 h 48"/>
                <a:gd name="T2" fmla="*/ 30 w 30"/>
                <a:gd name="T3" fmla="*/ 29 h 48"/>
                <a:gd name="T4" fmla="*/ 6 w 30"/>
                <a:gd name="T5" fmla="*/ 46 h 48"/>
                <a:gd name="T6" fmla="*/ 21 w 30"/>
                <a:gd name="T7" fmla="*/ 29 h 48"/>
                <a:gd name="T8" fmla="*/ 2 w 30"/>
                <a:gd name="T9" fmla="*/ 0 h 48"/>
              </a:gdLst>
              <a:ahLst/>
              <a:cxnLst>
                <a:cxn ang="0">
                  <a:pos x="T0" y="T1"/>
                </a:cxn>
                <a:cxn ang="0">
                  <a:pos x="T2" y="T3"/>
                </a:cxn>
                <a:cxn ang="0">
                  <a:pos x="T4" y="T5"/>
                </a:cxn>
                <a:cxn ang="0">
                  <a:pos x="T6" y="T7"/>
                </a:cxn>
                <a:cxn ang="0">
                  <a:pos x="T8" y="T9"/>
                </a:cxn>
              </a:cxnLst>
              <a:rect l="0" t="0" r="r" b="b"/>
              <a:pathLst>
                <a:path w="30" h="48">
                  <a:moveTo>
                    <a:pt x="2" y="0"/>
                  </a:moveTo>
                  <a:cubicBezTo>
                    <a:pt x="5" y="17"/>
                    <a:pt x="16" y="22"/>
                    <a:pt x="30" y="29"/>
                  </a:cubicBezTo>
                  <a:cubicBezTo>
                    <a:pt x="23" y="42"/>
                    <a:pt x="4" y="48"/>
                    <a:pt x="6" y="46"/>
                  </a:cubicBezTo>
                  <a:cubicBezTo>
                    <a:pt x="7" y="45"/>
                    <a:pt x="21" y="29"/>
                    <a:pt x="21" y="29"/>
                  </a:cubicBezTo>
                  <a:cubicBezTo>
                    <a:pt x="5" y="28"/>
                    <a:pt x="0" y="14"/>
                    <a:pt x="2" y="0"/>
                  </a:cubicBezTo>
                  <a:close/>
                </a:path>
              </a:pathLst>
            </a:custGeom>
            <a:solidFill>
              <a:srgbClr val="CF8F7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05" name="ïṣļidè"/>
            <p:cNvSpPr/>
            <p:nvPr/>
          </p:nvSpPr>
          <p:spPr bwMode="auto">
            <a:xfrm>
              <a:off x="2847583" y="4698533"/>
              <a:ext cx="199015" cy="52373"/>
            </a:xfrm>
            <a:custGeom>
              <a:avLst/>
              <a:gdLst>
                <a:gd name="T0" fmla="*/ 61 w 61"/>
                <a:gd name="T1" fmla="*/ 10 h 16"/>
                <a:gd name="T2" fmla="*/ 61 w 61"/>
                <a:gd name="T3" fmla="*/ 0 h 16"/>
                <a:gd name="T4" fmla="*/ 3 w 61"/>
                <a:gd name="T5" fmla="*/ 0 h 16"/>
                <a:gd name="T6" fmla="*/ 1 w 61"/>
                <a:gd name="T7" fmla="*/ 0 h 16"/>
                <a:gd name="T8" fmla="*/ 1 w 61"/>
                <a:gd name="T9" fmla="*/ 11 h 16"/>
                <a:gd name="T10" fmla="*/ 61 w 61"/>
                <a:gd name="T11" fmla="*/ 10 h 16"/>
              </a:gdLst>
              <a:ahLst/>
              <a:cxnLst>
                <a:cxn ang="0">
                  <a:pos x="T0" y="T1"/>
                </a:cxn>
                <a:cxn ang="0">
                  <a:pos x="T2" y="T3"/>
                </a:cxn>
                <a:cxn ang="0">
                  <a:pos x="T4" y="T5"/>
                </a:cxn>
                <a:cxn ang="0">
                  <a:pos x="T6" y="T7"/>
                </a:cxn>
                <a:cxn ang="0">
                  <a:pos x="T8" y="T9"/>
                </a:cxn>
                <a:cxn ang="0">
                  <a:pos x="T10" y="T11"/>
                </a:cxn>
              </a:cxnLst>
              <a:rect l="0" t="0" r="r" b="b"/>
              <a:pathLst>
                <a:path w="61" h="16">
                  <a:moveTo>
                    <a:pt x="61" y="10"/>
                  </a:moveTo>
                  <a:cubicBezTo>
                    <a:pt x="61" y="10"/>
                    <a:pt x="61" y="5"/>
                    <a:pt x="61" y="0"/>
                  </a:cubicBezTo>
                  <a:cubicBezTo>
                    <a:pt x="42" y="3"/>
                    <a:pt x="21" y="3"/>
                    <a:pt x="3" y="0"/>
                  </a:cubicBezTo>
                  <a:cubicBezTo>
                    <a:pt x="1" y="0"/>
                    <a:pt x="1" y="0"/>
                    <a:pt x="1" y="0"/>
                  </a:cubicBezTo>
                  <a:cubicBezTo>
                    <a:pt x="0" y="4"/>
                    <a:pt x="0" y="7"/>
                    <a:pt x="1" y="11"/>
                  </a:cubicBezTo>
                  <a:cubicBezTo>
                    <a:pt x="22" y="14"/>
                    <a:pt x="38" y="16"/>
                    <a:pt x="6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06" name="íṡľîḓe"/>
            <p:cNvSpPr/>
            <p:nvPr/>
          </p:nvSpPr>
          <p:spPr bwMode="auto">
            <a:xfrm>
              <a:off x="2316872" y="4227179"/>
              <a:ext cx="1124270" cy="408509"/>
            </a:xfrm>
            <a:custGeom>
              <a:avLst/>
              <a:gdLst>
                <a:gd name="T0" fmla="*/ 193 w 343"/>
                <a:gd name="T1" fmla="*/ 15 h 125"/>
                <a:gd name="T2" fmla="*/ 224 w 343"/>
                <a:gd name="T3" fmla="*/ 30 h 125"/>
                <a:gd name="T4" fmla="*/ 244 w 343"/>
                <a:gd name="T5" fmla="*/ 25 h 125"/>
                <a:gd name="T6" fmla="*/ 263 w 343"/>
                <a:gd name="T7" fmla="*/ 29 h 125"/>
                <a:gd name="T8" fmla="*/ 304 w 343"/>
                <a:gd name="T9" fmla="*/ 0 h 125"/>
                <a:gd name="T10" fmla="*/ 339 w 343"/>
                <a:gd name="T11" fmla="*/ 57 h 125"/>
                <a:gd name="T12" fmla="*/ 291 w 343"/>
                <a:gd name="T13" fmla="*/ 110 h 125"/>
                <a:gd name="T14" fmla="*/ 256 w 343"/>
                <a:gd name="T15" fmla="*/ 53 h 125"/>
                <a:gd name="T16" fmla="*/ 258 w 343"/>
                <a:gd name="T17" fmla="*/ 41 h 125"/>
                <a:gd name="T18" fmla="*/ 232 w 343"/>
                <a:gd name="T19" fmla="*/ 44 h 125"/>
                <a:gd name="T20" fmla="*/ 235 w 343"/>
                <a:gd name="T21" fmla="*/ 71 h 125"/>
                <a:gd name="T22" fmla="*/ 180 w 343"/>
                <a:gd name="T23" fmla="*/ 124 h 125"/>
                <a:gd name="T24" fmla="*/ 139 w 343"/>
                <a:gd name="T25" fmla="*/ 67 h 125"/>
                <a:gd name="T26" fmla="*/ 142 w 343"/>
                <a:gd name="T27" fmla="*/ 54 h 125"/>
                <a:gd name="T28" fmla="*/ 0 w 343"/>
                <a:gd name="T29" fmla="*/ 38 h 125"/>
                <a:gd name="T30" fmla="*/ 0 w 343"/>
                <a:gd name="T31" fmla="*/ 26 h 125"/>
                <a:gd name="T32" fmla="*/ 150 w 343"/>
                <a:gd name="T33" fmla="*/ 37 h 125"/>
                <a:gd name="T34" fmla="*/ 193 w 343"/>
                <a:gd name="T35" fmla="*/ 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125">
                  <a:moveTo>
                    <a:pt x="193" y="15"/>
                  </a:moveTo>
                  <a:cubicBezTo>
                    <a:pt x="206" y="15"/>
                    <a:pt x="217" y="21"/>
                    <a:pt x="224" y="30"/>
                  </a:cubicBezTo>
                  <a:cubicBezTo>
                    <a:pt x="230" y="28"/>
                    <a:pt x="239" y="25"/>
                    <a:pt x="244" y="25"/>
                  </a:cubicBezTo>
                  <a:cubicBezTo>
                    <a:pt x="251" y="24"/>
                    <a:pt x="259" y="27"/>
                    <a:pt x="263" y="29"/>
                  </a:cubicBezTo>
                  <a:cubicBezTo>
                    <a:pt x="272" y="11"/>
                    <a:pt x="288" y="0"/>
                    <a:pt x="304" y="0"/>
                  </a:cubicBezTo>
                  <a:cubicBezTo>
                    <a:pt x="327" y="1"/>
                    <a:pt x="343" y="27"/>
                    <a:pt x="339" y="57"/>
                  </a:cubicBezTo>
                  <a:cubicBezTo>
                    <a:pt x="335" y="87"/>
                    <a:pt x="314" y="111"/>
                    <a:pt x="291" y="110"/>
                  </a:cubicBezTo>
                  <a:cubicBezTo>
                    <a:pt x="268" y="109"/>
                    <a:pt x="252" y="83"/>
                    <a:pt x="256" y="53"/>
                  </a:cubicBezTo>
                  <a:cubicBezTo>
                    <a:pt x="256" y="49"/>
                    <a:pt x="257" y="45"/>
                    <a:pt x="258" y="41"/>
                  </a:cubicBezTo>
                  <a:cubicBezTo>
                    <a:pt x="248" y="37"/>
                    <a:pt x="242" y="38"/>
                    <a:pt x="232" y="44"/>
                  </a:cubicBezTo>
                  <a:cubicBezTo>
                    <a:pt x="235" y="52"/>
                    <a:pt x="236" y="62"/>
                    <a:pt x="235" y="71"/>
                  </a:cubicBezTo>
                  <a:cubicBezTo>
                    <a:pt x="231" y="102"/>
                    <a:pt x="207" y="125"/>
                    <a:pt x="180" y="124"/>
                  </a:cubicBezTo>
                  <a:cubicBezTo>
                    <a:pt x="154" y="123"/>
                    <a:pt x="135" y="97"/>
                    <a:pt x="139" y="67"/>
                  </a:cubicBezTo>
                  <a:cubicBezTo>
                    <a:pt x="139" y="63"/>
                    <a:pt x="140" y="58"/>
                    <a:pt x="142" y="54"/>
                  </a:cubicBezTo>
                  <a:cubicBezTo>
                    <a:pt x="122" y="52"/>
                    <a:pt x="0" y="38"/>
                    <a:pt x="0" y="38"/>
                  </a:cubicBezTo>
                  <a:cubicBezTo>
                    <a:pt x="0" y="26"/>
                    <a:pt x="0" y="26"/>
                    <a:pt x="0" y="26"/>
                  </a:cubicBezTo>
                  <a:cubicBezTo>
                    <a:pt x="0" y="26"/>
                    <a:pt x="128" y="35"/>
                    <a:pt x="150" y="37"/>
                  </a:cubicBezTo>
                  <a:cubicBezTo>
                    <a:pt x="161" y="23"/>
                    <a:pt x="177" y="14"/>
                    <a:pt x="193" y="15"/>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07" name="íslïḑè"/>
            <p:cNvSpPr/>
            <p:nvPr/>
          </p:nvSpPr>
          <p:spPr bwMode="auto">
            <a:xfrm>
              <a:off x="2776005" y="4288279"/>
              <a:ext cx="303762" cy="328205"/>
            </a:xfrm>
            <a:custGeom>
              <a:avLst/>
              <a:gdLst>
                <a:gd name="T0" fmla="*/ 53 w 93"/>
                <a:gd name="T1" fmla="*/ 1 h 100"/>
                <a:gd name="T2" fmla="*/ 90 w 93"/>
                <a:gd name="T3" fmla="*/ 52 h 100"/>
                <a:gd name="T4" fmla="*/ 41 w 93"/>
                <a:gd name="T5" fmla="*/ 99 h 100"/>
                <a:gd name="T6" fmla="*/ 4 w 93"/>
                <a:gd name="T7" fmla="*/ 48 h 100"/>
                <a:gd name="T8" fmla="*/ 53 w 93"/>
                <a:gd name="T9" fmla="*/ 1 h 100"/>
              </a:gdLst>
              <a:ahLst/>
              <a:cxnLst>
                <a:cxn ang="0">
                  <a:pos x="T0" y="T1"/>
                </a:cxn>
                <a:cxn ang="0">
                  <a:pos x="T2" y="T3"/>
                </a:cxn>
                <a:cxn ang="0">
                  <a:pos x="T4" y="T5"/>
                </a:cxn>
                <a:cxn ang="0">
                  <a:pos x="T6" y="T7"/>
                </a:cxn>
                <a:cxn ang="0">
                  <a:pos x="T8" y="T9"/>
                </a:cxn>
              </a:cxnLst>
              <a:rect l="0" t="0" r="r" b="b"/>
              <a:pathLst>
                <a:path w="93" h="100">
                  <a:moveTo>
                    <a:pt x="53" y="1"/>
                  </a:moveTo>
                  <a:cubicBezTo>
                    <a:pt x="76" y="2"/>
                    <a:pt x="93" y="25"/>
                    <a:pt x="90" y="52"/>
                  </a:cubicBezTo>
                  <a:cubicBezTo>
                    <a:pt x="87" y="79"/>
                    <a:pt x="65" y="100"/>
                    <a:pt x="41" y="99"/>
                  </a:cubicBezTo>
                  <a:cubicBezTo>
                    <a:pt x="17" y="98"/>
                    <a:pt x="0" y="75"/>
                    <a:pt x="4" y="48"/>
                  </a:cubicBezTo>
                  <a:cubicBezTo>
                    <a:pt x="7" y="21"/>
                    <a:pt x="29" y="0"/>
                    <a:pt x="53" y="1"/>
                  </a:cubicBezTo>
                  <a:close/>
                </a:path>
              </a:pathLst>
            </a:custGeom>
            <a:solidFill>
              <a:srgbClr val="E0F2F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08" name="išlîďé"/>
            <p:cNvSpPr/>
            <p:nvPr/>
          </p:nvSpPr>
          <p:spPr bwMode="auto">
            <a:xfrm>
              <a:off x="3158332" y="4242890"/>
              <a:ext cx="265354" cy="328205"/>
            </a:xfrm>
            <a:custGeom>
              <a:avLst/>
              <a:gdLst>
                <a:gd name="T0" fmla="*/ 46 w 81"/>
                <a:gd name="T1" fmla="*/ 1 h 100"/>
                <a:gd name="T2" fmla="*/ 78 w 81"/>
                <a:gd name="T3" fmla="*/ 52 h 100"/>
                <a:gd name="T4" fmla="*/ 34 w 81"/>
                <a:gd name="T5" fmla="*/ 99 h 100"/>
                <a:gd name="T6" fmla="*/ 3 w 81"/>
                <a:gd name="T7" fmla="*/ 48 h 100"/>
                <a:gd name="T8" fmla="*/ 46 w 81"/>
                <a:gd name="T9" fmla="*/ 1 h 100"/>
              </a:gdLst>
              <a:ahLst/>
              <a:cxnLst>
                <a:cxn ang="0">
                  <a:pos x="T0" y="T1"/>
                </a:cxn>
                <a:cxn ang="0">
                  <a:pos x="T2" y="T3"/>
                </a:cxn>
                <a:cxn ang="0">
                  <a:pos x="T4" y="T5"/>
                </a:cxn>
                <a:cxn ang="0">
                  <a:pos x="T6" y="T7"/>
                </a:cxn>
                <a:cxn ang="0">
                  <a:pos x="T8" y="T9"/>
                </a:cxn>
              </a:cxnLst>
              <a:rect l="0" t="0" r="r" b="b"/>
              <a:pathLst>
                <a:path w="81" h="100">
                  <a:moveTo>
                    <a:pt x="46" y="1"/>
                  </a:moveTo>
                  <a:cubicBezTo>
                    <a:pt x="67" y="2"/>
                    <a:pt x="81" y="25"/>
                    <a:pt x="78" y="52"/>
                  </a:cubicBezTo>
                  <a:cubicBezTo>
                    <a:pt x="74" y="79"/>
                    <a:pt x="55" y="100"/>
                    <a:pt x="34" y="99"/>
                  </a:cubicBezTo>
                  <a:cubicBezTo>
                    <a:pt x="14" y="98"/>
                    <a:pt x="0" y="76"/>
                    <a:pt x="3" y="48"/>
                  </a:cubicBezTo>
                  <a:cubicBezTo>
                    <a:pt x="6" y="21"/>
                    <a:pt x="26" y="0"/>
                    <a:pt x="46" y="1"/>
                  </a:cubicBezTo>
                  <a:close/>
                </a:path>
              </a:pathLst>
            </a:custGeom>
            <a:solidFill>
              <a:srgbClr val="E0F2F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09" name="ïṩľîḓé"/>
            <p:cNvSpPr/>
            <p:nvPr/>
          </p:nvSpPr>
          <p:spPr bwMode="auto">
            <a:xfrm>
              <a:off x="2779499" y="4288279"/>
              <a:ext cx="291542" cy="309001"/>
            </a:xfrm>
            <a:custGeom>
              <a:avLst/>
              <a:gdLst>
                <a:gd name="T0" fmla="*/ 22 w 89"/>
                <a:gd name="T1" fmla="*/ 94 h 94"/>
                <a:gd name="T2" fmla="*/ 89 w 89"/>
                <a:gd name="T3" fmla="*/ 45 h 94"/>
                <a:gd name="T4" fmla="*/ 52 w 89"/>
                <a:gd name="T5" fmla="*/ 1 h 94"/>
                <a:gd name="T6" fmla="*/ 3 w 89"/>
                <a:gd name="T7" fmla="*/ 48 h 94"/>
                <a:gd name="T8" fmla="*/ 22 w 89"/>
                <a:gd name="T9" fmla="*/ 94 h 94"/>
              </a:gdLst>
              <a:ahLst/>
              <a:cxnLst>
                <a:cxn ang="0">
                  <a:pos x="T0" y="T1"/>
                </a:cxn>
                <a:cxn ang="0">
                  <a:pos x="T2" y="T3"/>
                </a:cxn>
                <a:cxn ang="0">
                  <a:pos x="T4" y="T5"/>
                </a:cxn>
                <a:cxn ang="0">
                  <a:pos x="T6" y="T7"/>
                </a:cxn>
                <a:cxn ang="0">
                  <a:pos x="T8" y="T9"/>
                </a:cxn>
              </a:cxnLst>
              <a:rect l="0" t="0" r="r" b="b"/>
              <a:pathLst>
                <a:path w="89" h="94">
                  <a:moveTo>
                    <a:pt x="22" y="94"/>
                  </a:moveTo>
                  <a:cubicBezTo>
                    <a:pt x="38" y="75"/>
                    <a:pt x="61" y="57"/>
                    <a:pt x="89" y="45"/>
                  </a:cubicBezTo>
                  <a:cubicBezTo>
                    <a:pt x="89" y="21"/>
                    <a:pt x="73" y="2"/>
                    <a:pt x="52" y="1"/>
                  </a:cubicBezTo>
                  <a:cubicBezTo>
                    <a:pt x="28" y="0"/>
                    <a:pt x="6" y="21"/>
                    <a:pt x="3" y="48"/>
                  </a:cubicBezTo>
                  <a:cubicBezTo>
                    <a:pt x="0" y="68"/>
                    <a:pt x="8" y="86"/>
                    <a:pt x="22" y="94"/>
                  </a:cubicBezTo>
                  <a:close/>
                </a:path>
              </a:pathLst>
            </a:custGeom>
            <a:solidFill>
              <a:srgbClr val="E0F2F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10" name="ïślîḓè"/>
            <p:cNvSpPr/>
            <p:nvPr/>
          </p:nvSpPr>
          <p:spPr bwMode="auto">
            <a:xfrm>
              <a:off x="3168804" y="4242890"/>
              <a:ext cx="246153" cy="153626"/>
            </a:xfrm>
            <a:custGeom>
              <a:avLst/>
              <a:gdLst>
                <a:gd name="T0" fmla="*/ 0 w 75"/>
                <a:gd name="T1" fmla="*/ 47 h 47"/>
                <a:gd name="T2" fmla="*/ 3 w 75"/>
                <a:gd name="T3" fmla="*/ 46 h 47"/>
                <a:gd name="T4" fmla="*/ 4 w 75"/>
                <a:gd name="T5" fmla="*/ 46 h 47"/>
                <a:gd name="T6" fmla="*/ 49 w 75"/>
                <a:gd name="T7" fmla="*/ 38 h 47"/>
                <a:gd name="T8" fmla="*/ 63 w 75"/>
                <a:gd name="T9" fmla="*/ 37 h 47"/>
                <a:gd name="T10" fmla="*/ 75 w 75"/>
                <a:gd name="T11" fmla="*/ 37 h 47"/>
                <a:gd name="T12" fmla="*/ 69 w 75"/>
                <a:gd name="T13" fmla="*/ 19 h 47"/>
                <a:gd name="T14" fmla="*/ 64 w 75"/>
                <a:gd name="T15" fmla="*/ 11 h 47"/>
                <a:gd name="T16" fmla="*/ 43 w 75"/>
                <a:gd name="T17" fmla="*/ 1 h 47"/>
                <a:gd name="T18" fmla="*/ 7 w 75"/>
                <a:gd name="T19" fmla="*/ 26 h 47"/>
                <a:gd name="T20" fmla="*/ 0 w 75"/>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47">
                  <a:moveTo>
                    <a:pt x="0" y="47"/>
                  </a:moveTo>
                  <a:cubicBezTo>
                    <a:pt x="1" y="47"/>
                    <a:pt x="2" y="47"/>
                    <a:pt x="3" y="46"/>
                  </a:cubicBezTo>
                  <a:cubicBezTo>
                    <a:pt x="4" y="46"/>
                    <a:pt x="4" y="46"/>
                    <a:pt x="4" y="46"/>
                  </a:cubicBezTo>
                  <a:cubicBezTo>
                    <a:pt x="19" y="42"/>
                    <a:pt x="34" y="39"/>
                    <a:pt x="49" y="38"/>
                  </a:cubicBezTo>
                  <a:cubicBezTo>
                    <a:pt x="54" y="37"/>
                    <a:pt x="59" y="37"/>
                    <a:pt x="63" y="37"/>
                  </a:cubicBezTo>
                  <a:cubicBezTo>
                    <a:pt x="67" y="37"/>
                    <a:pt x="71" y="37"/>
                    <a:pt x="75" y="37"/>
                  </a:cubicBezTo>
                  <a:cubicBezTo>
                    <a:pt x="74" y="30"/>
                    <a:pt x="72" y="24"/>
                    <a:pt x="69" y="19"/>
                  </a:cubicBezTo>
                  <a:cubicBezTo>
                    <a:pt x="68" y="16"/>
                    <a:pt x="66" y="13"/>
                    <a:pt x="64" y="11"/>
                  </a:cubicBezTo>
                  <a:cubicBezTo>
                    <a:pt x="58" y="5"/>
                    <a:pt x="51" y="1"/>
                    <a:pt x="43" y="1"/>
                  </a:cubicBezTo>
                  <a:cubicBezTo>
                    <a:pt x="29" y="0"/>
                    <a:pt x="15" y="11"/>
                    <a:pt x="7" y="26"/>
                  </a:cubicBezTo>
                  <a:cubicBezTo>
                    <a:pt x="3" y="33"/>
                    <a:pt x="1" y="40"/>
                    <a:pt x="0" y="47"/>
                  </a:cubicBezTo>
                  <a:close/>
                </a:path>
              </a:pathLst>
            </a:custGeom>
            <a:solidFill>
              <a:srgbClr val="E0F2F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11" name="ïslíḑê"/>
            <p:cNvSpPr/>
            <p:nvPr/>
          </p:nvSpPr>
          <p:spPr bwMode="auto">
            <a:xfrm>
              <a:off x="2807429" y="4365092"/>
              <a:ext cx="263609" cy="232188"/>
            </a:xfrm>
            <a:custGeom>
              <a:avLst/>
              <a:gdLst>
                <a:gd name="T0" fmla="*/ 75 w 80"/>
                <a:gd name="T1" fmla="*/ 0 h 71"/>
                <a:gd name="T2" fmla="*/ 0 w 80"/>
                <a:gd name="T3" fmla="*/ 57 h 71"/>
                <a:gd name="T4" fmla="*/ 13 w 80"/>
                <a:gd name="T5" fmla="*/ 71 h 71"/>
                <a:gd name="T6" fmla="*/ 80 w 80"/>
                <a:gd name="T7" fmla="*/ 22 h 71"/>
                <a:gd name="T8" fmla="*/ 75 w 80"/>
                <a:gd name="T9" fmla="*/ 0 h 71"/>
              </a:gdLst>
              <a:ahLst/>
              <a:cxnLst>
                <a:cxn ang="0">
                  <a:pos x="T0" y="T1"/>
                </a:cxn>
                <a:cxn ang="0">
                  <a:pos x="T2" y="T3"/>
                </a:cxn>
                <a:cxn ang="0">
                  <a:pos x="T4" y="T5"/>
                </a:cxn>
                <a:cxn ang="0">
                  <a:pos x="T6" y="T7"/>
                </a:cxn>
                <a:cxn ang="0">
                  <a:pos x="T8" y="T9"/>
                </a:cxn>
              </a:cxnLst>
              <a:rect l="0" t="0" r="r" b="b"/>
              <a:pathLst>
                <a:path w="80" h="71">
                  <a:moveTo>
                    <a:pt x="75" y="0"/>
                  </a:moveTo>
                  <a:cubicBezTo>
                    <a:pt x="43" y="14"/>
                    <a:pt x="17" y="35"/>
                    <a:pt x="0" y="57"/>
                  </a:cubicBezTo>
                  <a:cubicBezTo>
                    <a:pt x="3" y="63"/>
                    <a:pt x="8" y="68"/>
                    <a:pt x="13" y="71"/>
                  </a:cubicBezTo>
                  <a:cubicBezTo>
                    <a:pt x="29" y="52"/>
                    <a:pt x="52" y="34"/>
                    <a:pt x="80" y="22"/>
                  </a:cubicBezTo>
                  <a:cubicBezTo>
                    <a:pt x="80" y="14"/>
                    <a:pt x="78" y="6"/>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12" name="iśḷïḋê"/>
            <p:cNvSpPr/>
            <p:nvPr/>
          </p:nvSpPr>
          <p:spPr bwMode="auto">
            <a:xfrm>
              <a:off x="3168804" y="4295263"/>
              <a:ext cx="246153" cy="101253"/>
            </a:xfrm>
            <a:custGeom>
              <a:avLst/>
              <a:gdLst>
                <a:gd name="T0" fmla="*/ 7 w 75"/>
                <a:gd name="T1" fmla="*/ 10 h 31"/>
                <a:gd name="T2" fmla="*/ 0 w 75"/>
                <a:gd name="T3" fmla="*/ 31 h 31"/>
                <a:gd name="T4" fmla="*/ 3 w 75"/>
                <a:gd name="T5" fmla="*/ 30 h 31"/>
                <a:gd name="T6" fmla="*/ 4 w 75"/>
                <a:gd name="T7" fmla="*/ 30 h 31"/>
                <a:gd name="T8" fmla="*/ 49 w 75"/>
                <a:gd name="T9" fmla="*/ 22 h 31"/>
                <a:gd name="T10" fmla="*/ 63 w 75"/>
                <a:gd name="T11" fmla="*/ 21 h 31"/>
                <a:gd name="T12" fmla="*/ 75 w 75"/>
                <a:gd name="T13" fmla="*/ 21 h 31"/>
                <a:gd name="T14" fmla="*/ 69 w 75"/>
                <a:gd name="T15" fmla="*/ 3 h 31"/>
                <a:gd name="T16" fmla="*/ 68 w 75"/>
                <a:gd name="T17" fmla="*/ 1 h 31"/>
                <a:gd name="T18" fmla="*/ 64 w 75"/>
                <a:gd name="T19" fmla="*/ 1 h 31"/>
                <a:gd name="T20" fmla="*/ 9 w 75"/>
                <a:gd name="T21" fmla="*/ 7 h 31"/>
                <a:gd name="T22" fmla="*/ 7 w 75"/>
                <a:gd name="T23"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31">
                  <a:moveTo>
                    <a:pt x="7" y="10"/>
                  </a:moveTo>
                  <a:cubicBezTo>
                    <a:pt x="3" y="17"/>
                    <a:pt x="1" y="24"/>
                    <a:pt x="0" y="31"/>
                  </a:cubicBezTo>
                  <a:cubicBezTo>
                    <a:pt x="3" y="30"/>
                    <a:pt x="3" y="30"/>
                    <a:pt x="3" y="30"/>
                  </a:cubicBezTo>
                  <a:cubicBezTo>
                    <a:pt x="4" y="30"/>
                    <a:pt x="4" y="30"/>
                    <a:pt x="4" y="30"/>
                  </a:cubicBezTo>
                  <a:cubicBezTo>
                    <a:pt x="19" y="26"/>
                    <a:pt x="34" y="23"/>
                    <a:pt x="49" y="22"/>
                  </a:cubicBezTo>
                  <a:cubicBezTo>
                    <a:pt x="54" y="21"/>
                    <a:pt x="59" y="21"/>
                    <a:pt x="63" y="21"/>
                  </a:cubicBezTo>
                  <a:cubicBezTo>
                    <a:pt x="67" y="21"/>
                    <a:pt x="71" y="21"/>
                    <a:pt x="75" y="21"/>
                  </a:cubicBezTo>
                  <a:cubicBezTo>
                    <a:pt x="74" y="14"/>
                    <a:pt x="72" y="8"/>
                    <a:pt x="69" y="3"/>
                  </a:cubicBezTo>
                  <a:cubicBezTo>
                    <a:pt x="69" y="2"/>
                    <a:pt x="68" y="2"/>
                    <a:pt x="68" y="1"/>
                  </a:cubicBezTo>
                  <a:cubicBezTo>
                    <a:pt x="67" y="1"/>
                    <a:pt x="65" y="1"/>
                    <a:pt x="64" y="1"/>
                  </a:cubicBezTo>
                  <a:cubicBezTo>
                    <a:pt x="46" y="0"/>
                    <a:pt x="28" y="2"/>
                    <a:pt x="9" y="7"/>
                  </a:cubicBezTo>
                  <a:cubicBezTo>
                    <a:pt x="8" y="8"/>
                    <a:pt x="7" y="9"/>
                    <a:pt x="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13" name="î$ḷíḓe"/>
            <p:cNvSpPr/>
            <p:nvPr/>
          </p:nvSpPr>
          <p:spPr bwMode="auto">
            <a:xfrm>
              <a:off x="2133567" y="4256855"/>
              <a:ext cx="336931" cy="450407"/>
            </a:xfrm>
            <a:custGeom>
              <a:avLst/>
              <a:gdLst>
                <a:gd name="T0" fmla="*/ 31 w 103"/>
                <a:gd name="T1" fmla="*/ 8 h 138"/>
                <a:gd name="T2" fmla="*/ 91 w 103"/>
                <a:gd name="T3" fmla="*/ 51 h 138"/>
                <a:gd name="T4" fmla="*/ 79 w 103"/>
                <a:gd name="T5" fmla="*/ 130 h 138"/>
                <a:gd name="T6" fmla="*/ 12 w 103"/>
                <a:gd name="T7" fmla="*/ 80 h 138"/>
                <a:gd name="T8" fmla="*/ 31 w 103"/>
                <a:gd name="T9" fmla="*/ 8 h 138"/>
              </a:gdLst>
              <a:ahLst/>
              <a:cxnLst>
                <a:cxn ang="0">
                  <a:pos x="T0" y="T1"/>
                </a:cxn>
                <a:cxn ang="0">
                  <a:pos x="T2" y="T3"/>
                </a:cxn>
                <a:cxn ang="0">
                  <a:pos x="T4" y="T5"/>
                </a:cxn>
                <a:cxn ang="0">
                  <a:pos x="T6" y="T7"/>
                </a:cxn>
                <a:cxn ang="0">
                  <a:pos x="T8" y="T9"/>
                </a:cxn>
              </a:cxnLst>
              <a:rect l="0" t="0" r="r" b="b"/>
              <a:pathLst>
                <a:path w="103" h="138">
                  <a:moveTo>
                    <a:pt x="31" y="8"/>
                  </a:moveTo>
                  <a:cubicBezTo>
                    <a:pt x="53" y="0"/>
                    <a:pt x="80" y="19"/>
                    <a:pt x="91" y="51"/>
                  </a:cubicBezTo>
                  <a:cubicBezTo>
                    <a:pt x="103" y="83"/>
                    <a:pt x="101" y="122"/>
                    <a:pt x="79" y="130"/>
                  </a:cubicBezTo>
                  <a:cubicBezTo>
                    <a:pt x="57" y="138"/>
                    <a:pt x="23" y="112"/>
                    <a:pt x="12" y="80"/>
                  </a:cubicBezTo>
                  <a:cubicBezTo>
                    <a:pt x="0" y="48"/>
                    <a:pt x="9" y="16"/>
                    <a:pt x="31" y="8"/>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14" name="îśḷiḋé"/>
            <p:cNvSpPr/>
            <p:nvPr/>
          </p:nvSpPr>
          <p:spPr bwMode="auto">
            <a:xfrm>
              <a:off x="2159752" y="4272569"/>
              <a:ext cx="247898" cy="378830"/>
            </a:xfrm>
            <a:custGeom>
              <a:avLst/>
              <a:gdLst>
                <a:gd name="T0" fmla="*/ 43 w 76"/>
                <a:gd name="T1" fmla="*/ 17 h 116"/>
                <a:gd name="T2" fmla="*/ 23 w 76"/>
                <a:gd name="T3" fmla="*/ 73 h 116"/>
                <a:gd name="T4" fmla="*/ 60 w 76"/>
                <a:gd name="T5" fmla="*/ 107 h 116"/>
                <a:gd name="T6" fmla="*/ 68 w 76"/>
                <a:gd name="T7" fmla="*/ 72 h 116"/>
                <a:gd name="T8" fmla="*/ 52 w 76"/>
                <a:gd name="T9" fmla="*/ 55 h 116"/>
                <a:gd name="T10" fmla="*/ 58 w 76"/>
                <a:gd name="T11" fmla="*/ 44 h 116"/>
                <a:gd name="T12" fmla="*/ 43 w 76"/>
                <a:gd name="T13" fmla="*/ 17 h 116"/>
              </a:gdLst>
              <a:ahLst/>
              <a:cxnLst>
                <a:cxn ang="0">
                  <a:pos x="T0" y="T1"/>
                </a:cxn>
                <a:cxn ang="0">
                  <a:pos x="T2" y="T3"/>
                </a:cxn>
                <a:cxn ang="0">
                  <a:pos x="T4" y="T5"/>
                </a:cxn>
                <a:cxn ang="0">
                  <a:pos x="T6" y="T7"/>
                </a:cxn>
                <a:cxn ang="0">
                  <a:pos x="T8" y="T9"/>
                </a:cxn>
                <a:cxn ang="0">
                  <a:pos x="T10" y="T11"/>
                </a:cxn>
                <a:cxn ang="0">
                  <a:pos x="T12" y="T13"/>
                </a:cxn>
              </a:cxnLst>
              <a:rect l="0" t="0" r="r" b="b"/>
              <a:pathLst>
                <a:path w="76" h="116">
                  <a:moveTo>
                    <a:pt x="43" y="17"/>
                  </a:moveTo>
                  <a:cubicBezTo>
                    <a:pt x="27" y="0"/>
                    <a:pt x="0" y="42"/>
                    <a:pt x="23" y="73"/>
                  </a:cubicBezTo>
                  <a:cubicBezTo>
                    <a:pt x="35" y="90"/>
                    <a:pt x="50" y="116"/>
                    <a:pt x="60" y="107"/>
                  </a:cubicBezTo>
                  <a:cubicBezTo>
                    <a:pt x="72" y="96"/>
                    <a:pt x="76" y="81"/>
                    <a:pt x="68" y="72"/>
                  </a:cubicBezTo>
                  <a:cubicBezTo>
                    <a:pt x="62" y="64"/>
                    <a:pt x="52" y="60"/>
                    <a:pt x="52" y="55"/>
                  </a:cubicBezTo>
                  <a:cubicBezTo>
                    <a:pt x="53" y="47"/>
                    <a:pt x="54" y="47"/>
                    <a:pt x="58" y="44"/>
                  </a:cubicBezTo>
                  <a:cubicBezTo>
                    <a:pt x="62" y="40"/>
                    <a:pt x="43" y="17"/>
                    <a:pt x="43" y="17"/>
                  </a:cubicBezTo>
                  <a:close/>
                </a:path>
              </a:pathLst>
            </a:custGeom>
            <a:solidFill>
              <a:srgbClr val="CF8F7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15" name="išļîďè"/>
            <p:cNvSpPr/>
            <p:nvPr/>
          </p:nvSpPr>
          <p:spPr bwMode="auto">
            <a:xfrm>
              <a:off x="2484463" y="4021177"/>
              <a:ext cx="530711" cy="303762"/>
            </a:xfrm>
            <a:custGeom>
              <a:avLst/>
              <a:gdLst>
                <a:gd name="T0" fmla="*/ 72 w 162"/>
                <a:gd name="T1" fmla="*/ 13 h 93"/>
                <a:gd name="T2" fmla="*/ 92 w 162"/>
                <a:gd name="T3" fmla="*/ 21 h 93"/>
                <a:gd name="T4" fmla="*/ 112 w 162"/>
                <a:gd name="T5" fmla="*/ 17 h 93"/>
                <a:gd name="T6" fmla="*/ 118 w 162"/>
                <a:gd name="T7" fmla="*/ 15 h 93"/>
                <a:gd name="T8" fmla="*/ 132 w 162"/>
                <a:gd name="T9" fmla="*/ 17 h 93"/>
                <a:gd name="T10" fmla="*/ 151 w 162"/>
                <a:gd name="T11" fmla="*/ 7 h 93"/>
                <a:gd name="T12" fmla="*/ 162 w 162"/>
                <a:gd name="T13" fmla="*/ 9 h 93"/>
                <a:gd name="T14" fmla="*/ 151 w 162"/>
                <a:gd name="T15" fmla="*/ 0 h 93"/>
                <a:gd name="T16" fmla="*/ 118 w 162"/>
                <a:gd name="T17" fmla="*/ 8 h 93"/>
                <a:gd name="T18" fmla="*/ 87 w 162"/>
                <a:gd name="T19" fmla="*/ 8 h 93"/>
                <a:gd name="T20" fmla="*/ 64 w 162"/>
                <a:gd name="T21" fmla="*/ 0 h 93"/>
                <a:gd name="T22" fmla="*/ 40 w 162"/>
                <a:gd name="T23" fmla="*/ 26 h 93"/>
                <a:gd name="T24" fmla="*/ 16 w 162"/>
                <a:gd name="T25" fmla="*/ 54 h 93"/>
                <a:gd name="T26" fmla="*/ 8 w 162"/>
                <a:gd name="T27" fmla="*/ 68 h 93"/>
                <a:gd name="T28" fmla="*/ 1 w 162"/>
                <a:gd name="T29" fmla="*/ 91 h 93"/>
                <a:gd name="T30" fmla="*/ 0 w 162"/>
                <a:gd name="T31" fmla="*/ 92 h 93"/>
                <a:gd name="T32" fmla="*/ 0 w 162"/>
                <a:gd name="T33" fmla="*/ 92 h 93"/>
                <a:gd name="T34" fmla="*/ 12 w 162"/>
                <a:gd name="T35" fmla="*/ 93 h 93"/>
                <a:gd name="T36" fmla="*/ 13 w 162"/>
                <a:gd name="T37" fmla="*/ 92 h 93"/>
                <a:gd name="T38" fmla="*/ 22 w 162"/>
                <a:gd name="T39" fmla="*/ 77 h 93"/>
                <a:gd name="T40" fmla="*/ 18 w 162"/>
                <a:gd name="T41" fmla="*/ 64 h 93"/>
                <a:gd name="T42" fmla="*/ 32 w 162"/>
                <a:gd name="T43" fmla="*/ 53 h 93"/>
                <a:gd name="T44" fmla="*/ 43 w 162"/>
                <a:gd name="T45" fmla="*/ 34 h 93"/>
                <a:gd name="T46" fmla="*/ 43 w 162"/>
                <a:gd name="T47" fmla="*/ 27 h 93"/>
                <a:gd name="T48" fmla="*/ 64 w 162"/>
                <a:gd name="T49" fmla="*/ 22 h 93"/>
                <a:gd name="T50" fmla="*/ 72 w 162"/>
                <a:gd name="T51" fmla="*/ 1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 h="93">
                  <a:moveTo>
                    <a:pt x="72" y="13"/>
                  </a:moveTo>
                  <a:cubicBezTo>
                    <a:pt x="72" y="13"/>
                    <a:pt x="79" y="19"/>
                    <a:pt x="92" y="21"/>
                  </a:cubicBezTo>
                  <a:cubicBezTo>
                    <a:pt x="106" y="23"/>
                    <a:pt x="112" y="17"/>
                    <a:pt x="112" y="17"/>
                  </a:cubicBezTo>
                  <a:cubicBezTo>
                    <a:pt x="118" y="15"/>
                    <a:pt x="118" y="15"/>
                    <a:pt x="118" y="15"/>
                  </a:cubicBezTo>
                  <a:cubicBezTo>
                    <a:pt x="118" y="15"/>
                    <a:pt x="121" y="17"/>
                    <a:pt x="132" y="17"/>
                  </a:cubicBezTo>
                  <a:cubicBezTo>
                    <a:pt x="143" y="18"/>
                    <a:pt x="151" y="7"/>
                    <a:pt x="151" y="7"/>
                  </a:cubicBezTo>
                  <a:cubicBezTo>
                    <a:pt x="151" y="7"/>
                    <a:pt x="156" y="8"/>
                    <a:pt x="162" y="9"/>
                  </a:cubicBezTo>
                  <a:cubicBezTo>
                    <a:pt x="158" y="8"/>
                    <a:pt x="154" y="5"/>
                    <a:pt x="151" y="0"/>
                  </a:cubicBezTo>
                  <a:cubicBezTo>
                    <a:pt x="145" y="13"/>
                    <a:pt x="129" y="17"/>
                    <a:pt x="118" y="8"/>
                  </a:cubicBezTo>
                  <a:cubicBezTo>
                    <a:pt x="111" y="19"/>
                    <a:pt x="94" y="19"/>
                    <a:pt x="87" y="8"/>
                  </a:cubicBezTo>
                  <a:cubicBezTo>
                    <a:pt x="78" y="11"/>
                    <a:pt x="69" y="8"/>
                    <a:pt x="64" y="0"/>
                  </a:cubicBezTo>
                  <a:cubicBezTo>
                    <a:pt x="64" y="14"/>
                    <a:pt x="53" y="25"/>
                    <a:pt x="40" y="26"/>
                  </a:cubicBezTo>
                  <a:cubicBezTo>
                    <a:pt x="42" y="40"/>
                    <a:pt x="31" y="54"/>
                    <a:pt x="16" y="54"/>
                  </a:cubicBezTo>
                  <a:cubicBezTo>
                    <a:pt x="15" y="59"/>
                    <a:pt x="12" y="65"/>
                    <a:pt x="8" y="68"/>
                  </a:cubicBezTo>
                  <a:cubicBezTo>
                    <a:pt x="16" y="76"/>
                    <a:pt x="11" y="90"/>
                    <a:pt x="1" y="91"/>
                  </a:cubicBezTo>
                  <a:cubicBezTo>
                    <a:pt x="1" y="91"/>
                    <a:pt x="0" y="92"/>
                    <a:pt x="0" y="92"/>
                  </a:cubicBezTo>
                  <a:cubicBezTo>
                    <a:pt x="0" y="92"/>
                    <a:pt x="0" y="92"/>
                    <a:pt x="0" y="92"/>
                  </a:cubicBezTo>
                  <a:cubicBezTo>
                    <a:pt x="4" y="93"/>
                    <a:pt x="8" y="93"/>
                    <a:pt x="12" y="93"/>
                  </a:cubicBezTo>
                  <a:cubicBezTo>
                    <a:pt x="13" y="92"/>
                    <a:pt x="13" y="91"/>
                    <a:pt x="13" y="92"/>
                  </a:cubicBezTo>
                  <a:cubicBezTo>
                    <a:pt x="13" y="93"/>
                    <a:pt x="22" y="86"/>
                    <a:pt x="22" y="77"/>
                  </a:cubicBezTo>
                  <a:cubicBezTo>
                    <a:pt x="21" y="68"/>
                    <a:pt x="18" y="64"/>
                    <a:pt x="18" y="64"/>
                  </a:cubicBezTo>
                  <a:cubicBezTo>
                    <a:pt x="18" y="64"/>
                    <a:pt x="28" y="57"/>
                    <a:pt x="32" y="53"/>
                  </a:cubicBezTo>
                  <a:cubicBezTo>
                    <a:pt x="36" y="49"/>
                    <a:pt x="43" y="40"/>
                    <a:pt x="43" y="34"/>
                  </a:cubicBezTo>
                  <a:cubicBezTo>
                    <a:pt x="43" y="28"/>
                    <a:pt x="43" y="27"/>
                    <a:pt x="43" y="27"/>
                  </a:cubicBezTo>
                  <a:cubicBezTo>
                    <a:pt x="43" y="27"/>
                    <a:pt x="58" y="27"/>
                    <a:pt x="64" y="22"/>
                  </a:cubicBezTo>
                  <a:cubicBezTo>
                    <a:pt x="70" y="17"/>
                    <a:pt x="72" y="13"/>
                    <a:pt x="72" y="13"/>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16" name="ïşľîdè"/>
            <p:cNvSpPr/>
            <p:nvPr/>
          </p:nvSpPr>
          <p:spPr bwMode="auto">
            <a:xfrm>
              <a:off x="3610478" y="5477142"/>
              <a:ext cx="200764" cy="188541"/>
            </a:xfrm>
            <a:custGeom>
              <a:avLst/>
              <a:gdLst>
                <a:gd name="T0" fmla="*/ 6 w 61"/>
                <a:gd name="T1" fmla="*/ 47 h 58"/>
                <a:gd name="T2" fmla="*/ 7 w 61"/>
                <a:gd name="T3" fmla="*/ 58 h 58"/>
                <a:gd name="T4" fmla="*/ 20 w 61"/>
                <a:gd name="T5" fmla="*/ 55 h 58"/>
                <a:gd name="T6" fmla="*/ 33 w 61"/>
                <a:gd name="T7" fmla="*/ 42 h 58"/>
                <a:gd name="T8" fmla="*/ 36 w 61"/>
                <a:gd name="T9" fmla="*/ 39 h 58"/>
                <a:gd name="T10" fmla="*/ 38 w 61"/>
                <a:gd name="T11" fmla="*/ 37 h 58"/>
                <a:gd name="T12" fmla="*/ 41 w 61"/>
                <a:gd name="T13" fmla="*/ 34 h 58"/>
                <a:gd name="T14" fmla="*/ 51 w 61"/>
                <a:gd name="T15" fmla="*/ 24 h 58"/>
                <a:gd name="T16" fmla="*/ 51 w 61"/>
                <a:gd name="T17" fmla="*/ 24 h 58"/>
                <a:gd name="T18" fmla="*/ 51 w 61"/>
                <a:gd name="T19" fmla="*/ 23 h 58"/>
                <a:gd name="T20" fmla="*/ 53 w 61"/>
                <a:gd name="T21" fmla="*/ 18 h 58"/>
                <a:gd name="T22" fmla="*/ 58 w 61"/>
                <a:gd name="T23" fmla="*/ 3 h 58"/>
                <a:gd name="T24" fmla="*/ 59 w 61"/>
                <a:gd name="T25" fmla="*/ 3 h 58"/>
                <a:gd name="T26" fmla="*/ 61 w 61"/>
                <a:gd name="T27" fmla="*/ 0 h 58"/>
                <a:gd name="T28" fmla="*/ 60 w 61"/>
                <a:gd name="T29" fmla="*/ 0 h 58"/>
                <a:gd name="T30" fmla="*/ 57 w 61"/>
                <a:gd name="T31" fmla="*/ 2 h 58"/>
                <a:gd name="T32" fmla="*/ 50 w 61"/>
                <a:gd name="T33" fmla="*/ 18 h 58"/>
                <a:gd name="T34" fmla="*/ 47 w 61"/>
                <a:gd name="T35" fmla="*/ 24 h 58"/>
                <a:gd name="T36" fmla="*/ 47 w 61"/>
                <a:gd name="T37" fmla="*/ 24 h 58"/>
                <a:gd name="T38" fmla="*/ 46 w 61"/>
                <a:gd name="T39" fmla="*/ 25 h 58"/>
                <a:gd name="T40" fmla="*/ 35 w 61"/>
                <a:gd name="T41" fmla="*/ 35 h 58"/>
                <a:gd name="T42" fmla="*/ 34 w 61"/>
                <a:gd name="T43" fmla="*/ 37 h 58"/>
                <a:gd name="T44" fmla="*/ 33 w 61"/>
                <a:gd name="T45" fmla="*/ 38 h 58"/>
                <a:gd name="T46" fmla="*/ 28 w 61"/>
                <a:gd name="T47" fmla="*/ 43 h 58"/>
                <a:gd name="T48" fmla="*/ 6 w 61"/>
                <a:gd name="T49"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58">
                  <a:moveTo>
                    <a:pt x="6" y="47"/>
                  </a:moveTo>
                  <a:cubicBezTo>
                    <a:pt x="6" y="47"/>
                    <a:pt x="0" y="51"/>
                    <a:pt x="7" y="58"/>
                  </a:cubicBezTo>
                  <a:cubicBezTo>
                    <a:pt x="13" y="57"/>
                    <a:pt x="18" y="56"/>
                    <a:pt x="20" y="55"/>
                  </a:cubicBezTo>
                  <a:cubicBezTo>
                    <a:pt x="24" y="54"/>
                    <a:pt x="28" y="48"/>
                    <a:pt x="33" y="42"/>
                  </a:cubicBezTo>
                  <a:cubicBezTo>
                    <a:pt x="34" y="41"/>
                    <a:pt x="35" y="40"/>
                    <a:pt x="36" y="39"/>
                  </a:cubicBezTo>
                  <a:cubicBezTo>
                    <a:pt x="37" y="38"/>
                    <a:pt x="37" y="38"/>
                    <a:pt x="38" y="37"/>
                  </a:cubicBezTo>
                  <a:cubicBezTo>
                    <a:pt x="39" y="36"/>
                    <a:pt x="40" y="35"/>
                    <a:pt x="41" y="34"/>
                  </a:cubicBezTo>
                  <a:cubicBezTo>
                    <a:pt x="49" y="29"/>
                    <a:pt x="50" y="28"/>
                    <a:pt x="51" y="24"/>
                  </a:cubicBezTo>
                  <a:cubicBezTo>
                    <a:pt x="51" y="24"/>
                    <a:pt x="51" y="24"/>
                    <a:pt x="51" y="24"/>
                  </a:cubicBezTo>
                  <a:cubicBezTo>
                    <a:pt x="51" y="24"/>
                    <a:pt x="51" y="24"/>
                    <a:pt x="51" y="23"/>
                  </a:cubicBezTo>
                  <a:cubicBezTo>
                    <a:pt x="52" y="22"/>
                    <a:pt x="52" y="20"/>
                    <a:pt x="53" y="18"/>
                  </a:cubicBezTo>
                  <a:cubicBezTo>
                    <a:pt x="54" y="12"/>
                    <a:pt x="56" y="6"/>
                    <a:pt x="58" y="3"/>
                  </a:cubicBezTo>
                  <a:cubicBezTo>
                    <a:pt x="59" y="3"/>
                    <a:pt x="59" y="3"/>
                    <a:pt x="59" y="3"/>
                  </a:cubicBezTo>
                  <a:cubicBezTo>
                    <a:pt x="61" y="0"/>
                    <a:pt x="61" y="0"/>
                    <a:pt x="61" y="0"/>
                  </a:cubicBezTo>
                  <a:cubicBezTo>
                    <a:pt x="61" y="0"/>
                    <a:pt x="61" y="0"/>
                    <a:pt x="60" y="0"/>
                  </a:cubicBezTo>
                  <a:cubicBezTo>
                    <a:pt x="59" y="0"/>
                    <a:pt x="58" y="1"/>
                    <a:pt x="57" y="2"/>
                  </a:cubicBezTo>
                  <a:cubicBezTo>
                    <a:pt x="55" y="4"/>
                    <a:pt x="52" y="13"/>
                    <a:pt x="50" y="18"/>
                  </a:cubicBezTo>
                  <a:cubicBezTo>
                    <a:pt x="49" y="21"/>
                    <a:pt x="48" y="24"/>
                    <a:pt x="47" y="24"/>
                  </a:cubicBezTo>
                  <a:cubicBezTo>
                    <a:pt x="47" y="24"/>
                    <a:pt x="47" y="24"/>
                    <a:pt x="47" y="24"/>
                  </a:cubicBezTo>
                  <a:cubicBezTo>
                    <a:pt x="47" y="25"/>
                    <a:pt x="46" y="25"/>
                    <a:pt x="46" y="25"/>
                  </a:cubicBezTo>
                  <a:cubicBezTo>
                    <a:pt x="43" y="27"/>
                    <a:pt x="39" y="31"/>
                    <a:pt x="35" y="35"/>
                  </a:cubicBezTo>
                  <a:cubicBezTo>
                    <a:pt x="35" y="36"/>
                    <a:pt x="34" y="36"/>
                    <a:pt x="34" y="37"/>
                  </a:cubicBezTo>
                  <a:cubicBezTo>
                    <a:pt x="34" y="37"/>
                    <a:pt x="33" y="38"/>
                    <a:pt x="33" y="38"/>
                  </a:cubicBezTo>
                  <a:cubicBezTo>
                    <a:pt x="30" y="41"/>
                    <a:pt x="28" y="43"/>
                    <a:pt x="28" y="43"/>
                  </a:cubicBezTo>
                  <a:lnTo>
                    <a:pt x="6" y="47"/>
                  </a:ln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17" name="iŝľíḑé"/>
            <p:cNvSpPr/>
            <p:nvPr/>
          </p:nvSpPr>
          <p:spPr bwMode="auto">
            <a:xfrm>
              <a:off x="2297668" y="4960396"/>
              <a:ext cx="295033" cy="539440"/>
            </a:xfrm>
            <a:custGeom>
              <a:avLst/>
              <a:gdLst>
                <a:gd name="T0" fmla="*/ 75 w 90"/>
                <a:gd name="T1" fmla="*/ 127 h 165"/>
                <a:gd name="T2" fmla="*/ 53 w 90"/>
                <a:gd name="T3" fmla="*/ 138 h 165"/>
                <a:gd name="T4" fmla="*/ 9 w 90"/>
                <a:gd name="T5" fmla="*/ 152 h 165"/>
                <a:gd name="T6" fmla="*/ 0 w 90"/>
                <a:gd name="T7" fmla="*/ 154 h 165"/>
                <a:gd name="T8" fmla="*/ 0 w 90"/>
                <a:gd name="T9" fmla="*/ 165 h 165"/>
                <a:gd name="T10" fmla="*/ 10 w 90"/>
                <a:gd name="T11" fmla="*/ 164 h 165"/>
                <a:gd name="T12" fmla="*/ 57 w 90"/>
                <a:gd name="T13" fmla="*/ 157 h 165"/>
                <a:gd name="T14" fmla="*/ 68 w 90"/>
                <a:gd name="T15" fmla="*/ 156 h 165"/>
                <a:gd name="T16" fmla="*/ 70 w 90"/>
                <a:gd name="T17" fmla="*/ 156 h 165"/>
                <a:gd name="T18" fmla="*/ 85 w 90"/>
                <a:gd name="T19" fmla="*/ 154 h 165"/>
                <a:gd name="T20" fmla="*/ 86 w 90"/>
                <a:gd name="T21" fmla="*/ 31 h 165"/>
                <a:gd name="T22" fmla="*/ 86 w 90"/>
                <a:gd name="T23" fmla="*/ 28 h 165"/>
                <a:gd name="T24" fmla="*/ 86 w 90"/>
                <a:gd name="T25" fmla="*/ 25 h 165"/>
                <a:gd name="T26" fmla="*/ 85 w 90"/>
                <a:gd name="T27" fmla="*/ 16 h 165"/>
                <a:gd name="T28" fmla="*/ 84 w 90"/>
                <a:gd name="T29" fmla="*/ 9 h 165"/>
                <a:gd name="T30" fmla="*/ 84 w 90"/>
                <a:gd name="T31" fmla="*/ 9 h 165"/>
                <a:gd name="T32" fmla="*/ 83 w 90"/>
                <a:gd name="T33" fmla="*/ 5 h 165"/>
                <a:gd name="T34" fmla="*/ 82 w 90"/>
                <a:gd name="T35" fmla="*/ 0 h 165"/>
                <a:gd name="T36" fmla="*/ 81 w 90"/>
                <a:gd name="T37" fmla="*/ 1 h 165"/>
                <a:gd name="T38" fmla="*/ 80 w 90"/>
                <a:gd name="T39" fmla="*/ 28 h 165"/>
                <a:gd name="T40" fmla="*/ 80 w 90"/>
                <a:gd name="T41" fmla="*/ 30 h 165"/>
                <a:gd name="T42" fmla="*/ 75 w 90"/>
                <a:gd name="T43" fmla="*/ 126 h 165"/>
                <a:gd name="T44" fmla="*/ 75 w 90"/>
                <a:gd name="T45" fmla="*/ 1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65">
                  <a:moveTo>
                    <a:pt x="75" y="127"/>
                  </a:moveTo>
                  <a:cubicBezTo>
                    <a:pt x="73" y="130"/>
                    <a:pt x="65" y="134"/>
                    <a:pt x="53" y="138"/>
                  </a:cubicBezTo>
                  <a:cubicBezTo>
                    <a:pt x="40" y="143"/>
                    <a:pt x="23" y="148"/>
                    <a:pt x="9" y="152"/>
                  </a:cubicBezTo>
                  <a:cubicBezTo>
                    <a:pt x="6" y="153"/>
                    <a:pt x="3" y="154"/>
                    <a:pt x="0" y="154"/>
                  </a:cubicBezTo>
                  <a:cubicBezTo>
                    <a:pt x="0" y="158"/>
                    <a:pt x="0" y="162"/>
                    <a:pt x="0" y="165"/>
                  </a:cubicBezTo>
                  <a:cubicBezTo>
                    <a:pt x="0" y="165"/>
                    <a:pt x="4" y="165"/>
                    <a:pt x="10" y="164"/>
                  </a:cubicBezTo>
                  <a:cubicBezTo>
                    <a:pt x="22" y="162"/>
                    <a:pt x="43" y="159"/>
                    <a:pt x="57" y="157"/>
                  </a:cubicBezTo>
                  <a:cubicBezTo>
                    <a:pt x="62" y="157"/>
                    <a:pt x="66" y="156"/>
                    <a:pt x="68" y="156"/>
                  </a:cubicBezTo>
                  <a:cubicBezTo>
                    <a:pt x="69" y="156"/>
                    <a:pt x="69" y="156"/>
                    <a:pt x="70" y="156"/>
                  </a:cubicBezTo>
                  <a:cubicBezTo>
                    <a:pt x="82" y="156"/>
                    <a:pt x="85" y="154"/>
                    <a:pt x="85" y="154"/>
                  </a:cubicBezTo>
                  <a:cubicBezTo>
                    <a:pt x="87" y="135"/>
                    <a:pt x="90" y="75"/>
                    <a:pt x="86" y="31"/>
                  </a:cubicBezTo>
                  <a:cubicBezTo>
                    <a:pt x="86" y="30"/>
                    <a:pt x="86" y="29"/>
                    <a:pt x="86" y="28"/>
                  </a:cubicBezTo>
                  <a:cubicBezTo>
                    <a:pt x="86" y="27"/>
                    <a:pt x="86" y="26"/>
                    <a:pt x="86" y="25"/>
                  </a:cubicBezTo>
                  <a:cubicBezTo>
                    <a:pt x="85" y="22"/>
                    <a:pt x="85" y="19"/>
                    <a:pt x="85" y="16"/>
                  </a:cubicBezTo>
                  <a:cubicBezTo>
                    <a:pt x="84" y="14"/>
                    <a:pt x="84" y="11"/>
                    <a:pt x="84" y="9"/>
                  </a:cubicBezTo>
                  <a:cubicBezTo>
                    <a:pt x="84" y="9"/>
                    <a:pt x="84" y="9"/>
                    <a:pt x="84" y="9"/>
                  </a:cubicBezTo>
                  <a:cubicBezTo>
                    <a:pt x="83" y="8"/>
                    <a:pt x="83" y="6"/>
                    <a:pt x="83" y="5"/>
                  </a:cubicBezTo>
                  <a:cubicBezTo>
                    <a:pt x="82" y="3"/>
                    <a:pt x="82" y="2"/>
                    <a:pt x="82" y="0"/>
                  </a:cubicBezTo>
                  <a:cubicBezTo>
                    <a:pt x="82" y="0"/>
                    <a:pt x="82" y="0"/>
                    <a:pt x="81" y="1"/>
                  </a:cubicBezTo>
                  <a:cubicBezTo>
                    <a:pt x="81" y="4"/>
                    <a:pt x="81" y="14"/>
                    <a:pt x="80" y="28"/>
                  </a:cubicBezTo>
                  <a:cubicBezTo>
                    <a:pt x="80" y="29"/>
                    <a:pt x="80" y="29"/>
                    <a:pt x="80" y="30"/>
                  </a:cubicBezTo>
                  <a:cubicBezTo>
                    <a:pt x="77" y="65"/>
                    <a:pt x="74" y="120"/>
                    <a:pt x="75" y="126"/>
                  </a:cubicBezTo>
                  <a:cubicBezTo>
                    <a:pt x="75" y="126"/>
                    <a:pt x="75" y="127"/>
                    <a:pt x="75" y="127"/>
                  </a:cubicBezTo>
                  <a:close/>
                </a:path>
              </a:pathLst>
            </a:custGeom>
            <a:solidFill>
              <a:srgbClr val="C00000">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18" name="ïş1îďé"/>
            <p:cNvSpPr/>
            <p:nvPr/>
          </p:nvSpPr>
          <p:spPr bwMode="auto">
            <a:xfrm>
              <a:off x="6527307" y="4684568"/>
              <a:ext cx="359626" cy="425964"/>
            </a:xfrm>
            <a:custGeom>
              <a:avLst/>
              <a:gdLst>
                <a:gd name="T0" fmla="*/ 7 w 110"/>
                <a:gd name="T1" fmla="*/ 0 h 130"/>
                <a:gd name="T2" fmla="*/ 54 w 110"/>
                <a:gd name="T3" fmla="*/ 32 h 130"/>
                <a:gd name="T4" fmla="*/ 94 w 110"/>
                <a:gd name="T5" fmla="*/ 103 h 130"/>
                <a:gd name="T6" fmla="*/ 110 w 110"/>
                <a:gd name="T7" fmla="*/ 130 h 130"/>
                <a:gd name="T8" fmla="*/ 37 w 110"/>
                <a:gd name="T9" fmla="*/ 98 h 130"/>
                <a:gd name="T10" fmla="*/ 2 w 110"/>
                <a:gd name="T11" fmla="*/ 35 h 130"/>
                <a:gd name="T12" fmla="*/ 7 w 110"/>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110" h="130">
                  <a:moveTo>
                    <a:pt x="7" y="0"/>
                  </a:moveTo>
                  <a:cubicBezTo>
                    <a:pt x="7" y="0"/>
                    <a:pt x="25" y="6"/>
                    <a:pt x="54" y="32"/>
                  </a:cubicBezTo>
                  <a:cubicBezTo>
                    <a:pt x="82" y="58"/>
                    <a:pt x="85" y="82"/>
                    <a:pt x="94" y="103"/>
                  </a:cubicBezTo>
                  <a:cubicBezTo>
                    <a:pt x="104" y="124"/>
                    <a:pt x="110" y="130"/>
                    <a:pt x="110" y="130"/>
                  </a:cubicBezTo>
                  <a:cubicBezTo>
                    <a:pt x="110" y="130"/>
                    <a:pt x="64" y="121"/>
                    <a:pt x="37" y="98"/>
                  </a:cubicBezTo>
                  <a:cubicBezTo>
                    <a:pt x="11" y="75"/>
                    <a:pt x="5" y="56"/>
                    <a:pt x="2" y="35"/>
                  </a:cubicBezTo>
                  <a:cubicBezTo>
                    <a:pt x="0" y="14"/>
                    <a:pt x="7" y="0"/>
                    <a:pt x="7" y="0"/>
                  </a:cubicBezTo>
                  <a:close/>
                </a:path>
              </a:pathLst>
            </a:custGeom>
            <a:solidFill>
              <a:srgbClr val="F7913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19" name="iṩļiďè"/>
            <p:cNvSpPr/>
            <p:nvPr/>
          </p:nvSpPr>
          <p:spPr bwMode="auto">
            <a:xfrm>
              <a:off x="6532543" y="4747416"/>
              <a:ext cx="354390" cy="363119"/>
            </a:xfrm>
            <a:custGeom>
              <a:avLst/>
              <a:gdLst>
                <a:gd name="T0" fmla="*/ 108 w 108"/>
                <a:gd name="T1" fmla="*/ 111 h 111"/>
                <a:gd name="T2" fmla="*/ 35 w 108"/>
                <a:gd name="T3" fmla="*/ 79 h 111"/>
                <a:gd name="T4" fmla="*/ 0 w 108"/>
                <a:gd name="T5" fmla="*/ 16 h 111"/>
                <a:gd name="T6" fmla="*/ 0 w 108"/>
                <a:gd name="T7" fmla="*/ 2 h 111"/>
                <a:gd name="T8" fmla="*/ 23 w 108"/>
                <a:gd name="T9" fmla="*/ 0 h 111"/>
                <a:gd name="T10" fmla="*/ 50 w 108"/>
                <a:gd name="T11" fmla="*/ 27 h 111"/>
                <a:gd name="T12" fmla="*/ 78 w 108"/>
                <a:gd name="T13" fmla="*/ 82 h 111"/>
                <a:gd name="T14" fmla="*/ 45 w 108"/>
                <a:gd name="T15" fmla="*/ 34 h 111"/>
                <a:gd name="T16" fmla="*/ 26 w 108"/>
                <a:gd name="T17" fmla="*/ 19 h 111"/>
                <a:gd name="T18" fmla="*/ 38 w 108"/>
                <a:gd name="T19" fmla="*/ 45 h 111"/>
                <a:gd name="T20" fmla="*/ 63 w 108"/>
                <a:gd name="T21" fmla="*/ 82 h 111"/>
                <a:gd name="T22" fmla="*/ 24 w 108"/>
                <a:gd name="T23" fmla="*/ 46 h 111"/>
                <a:gd name="T24" fmla="*/ 15 w 108"/>
                <a:gd name="T25" fmla="*/ 35 h 111"/>
                <a:gd name="T26" fmla="*/ 108 w 108"/>
                <a:gd name="T2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11">
                  <a:moveTo>
                    <a:pt x="108" y="111"/>
                  </a:moveTo>
                  <a:cubicBezTo>
                    <a:pt x="108" y="111"/>
                    <a:pt x="62" y="102"/>
                    <a:pt x="35" y="79"/>
                  </a:cubicBezTo>
                  <a:cubicBezTo>
                    <a:pt x="9" y="56"/>
                    <a:pt x="3" y="37"/>
                    <a:pt x="0" y="16"/>
                  </a:cubicBezTo>
                  <a:cubicBezTo>
                    <a:pt x="0" y="11"/>
                    <a:pt x="0" y="6"/>
                    <a:pt x="0" y="2"/>
                  </a:cubicBezTo>
                  <a:cubicBezTo>
                    <a:pt x="7" y="2"/>
                    <a:pt x="23" y="0"/>
                    <a:pt x="23" y="0"/>
                  </a:cubicBezTo>
                  <a:cubicBezTo>
                    <a:pt x="23" y="0"/>
                    <a:pt x="35" y="6"/>
                    <a:pt x="50" y="27"/>
                  </a:cubicBezTo>
                  <a:cubicBezTo>
                    <a:pt x="65" y="47"/>
                    <a:pt x="78" y="83"/>
                    <a:pt x="78" y="82"/>
                  </a:cubicBezTo>
                  <a:cubicBezTo>
                    <a:pt x="78" y="80"/>
                    <a:pt x="55" y="47"/>
                    <a:pt x="45" y="34"/>
                  </a:cubicBezTo>
                  <a:cubicBezTo>
                    <a:pt x="35" y="21"/>
                    <a:pt x="26" y="19"/>
                    <a:pt x="26" y="19"/>
                  </a:cubicBezTo>
                  <a:cubicBezTo>
                    <a:pt x="26" y="19"/>
                    <a:pt x="28" y="26"/>
                    <a:pt x="38" y="45"/>
                  </a:cubicBezTo>
                  <a:cubicBezTo>
                    <a:pt x="48" y="63"/>
                    <a:pt x="65" y="84"/>
                    <a:pt x="63" y="82"/>
                  </a:cubicBezTo>
                  <a:cubicBezTo>
                    <a:pt x="61" y="80"/>
                    <a:pt x="32" y="54"/>
                    <a:pt x="24" y="46"/>
                  </a:cubicBezTo>
                  <a:cubicBezTo>
                    <a:pt x="16" y="38"/>
                    <a:pt x="15" y="35"/>
                    <a:pt x="15" y="35"/>
                  </a:cubicBezTo>
                  <a:cubicBezTo>
                    <a:pt x="48" y="86"/>
                    <a:pt x="52" y="85"/>
                    <a:pt x="108" y="111"/>
                  </a:cubicBezTo>
                  <a:close/>
                </a:path>
              </a:pathLst>
            </a:cu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20" name="îŝḻîḋé"/>
            <p:cNvSpPr/>
            <p:nvPr/>
          </p:nvSpPr>
          <p:spPr bwMode="auto">
            <a:xfrm>
              <a:off x="7387968" y="5852481"/>
              <a:ext cx="357881" cy="118712"/>
            </a:xfrm>
            <a:custGeom>
              <a:avLst/>
              <a:gdLst>
                <a:gd name="T0" fmla="*/ 31 w 109"/>
                <a:gd name="T1" fmla="*/ 5 h 36"/>
                <a:gd name="T2" fmla="*/ 94 w 109"/>
                <a:gd name="T3" fmla="*/ 8 h 36"/>
                <a:gd name="T4" fmla="*/ 95 w 109"/>
                <a:gd name="T5" fmla="*/ 27 h 36"/>
                <a:gd name="T6" fmla="*/ 33 w 109"/>
                <a:gd name="T7" fmla="*/ 33 h 36"/>
                <a:gd name="T8" fmla="*/ 31 w 109"/>
                <a:gd name="T9" fmla="*/ 5 h 36"/>
              </a:gdLst>
              <a:ahLst/>
              <a:cxnLst>
                <a:cxn ang="0">
                  <a:pos x="T0" y="T1"/>
                </a:cxn>
                <a:cxn ang="0">
                  <a:pos x="T2" y="T3"/>
                </a:cxn>
                <a:cxn ang="0">
                  <a:pos x="T4" y="T5"/>
                </a:cxn>
                <a:cxn ang="0">
                  <a:pos x="T6" y="T7"/>
                </a:cxn>
                <a:cxn ang="0">
                  <a:pos x="T8" y="T9"/>
                </a:cxn>
              </a:cxnLst>
              <a:rect l="0" t="0" r="r" b="b"/>
              <a:pathLst>
                <a:path w="109" h="36">
                  <a:moveTo>
                    <a:pt x="31" y="5"/>
                  </a:moveTo>
                  <a:cubicBezTo>
                    <a:pt x="62" y="10"/>
                    <a:pt x="82" y="8"/>
                    <a:pt x="94" y="8"/>
                  </a:cubicBezTo>
                  <a:cubicBezTo>
                    <a:pt x="105" y="9"/>
                    <a:pt x="109" y="24"/>
                    <a:pt x="95" y="27"/>
                  </a:cubicBezTo>
                  <a:cubicBezTo>
                    <a:pt x="81" y="29"/>
                    <a:pt x="41" y="36"/>
                    <a:pt x="33" y="33"/>
                  </a:cubicBezTo>
                  <a:cubicBezTo>
                    <a:pt x="32" y="33"/>
                    <a:pt x="0" y="0"/>
                    <a:pt x="31" y="5"/>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21" name="íṡľíďè"/>
            <p:cNvSpPr/>
            <p:nvPr/>
          </p:nvSpPr>
          <p:spPr bwMode="auto">
            <a:xfrm>
              <a:off x="6254969" y="6391922"/>
              <a:ext cx="1185373" cy="638948"/>
            </a:xfrm>
            <a:custGeom>
              <a:avLst/>
              <a:gdLst>
                <a:gd name="T0" fmla="*/ 130 w 362"/>
                <a:gd name="T1" fmla="*/ 2 h 195"/>
                <a:gd name="T2" fmla="*/ 339 w 362"/>
                <a:gd name="T3" fmla="*/ 8 h 195"/>
                <a:gd name="T4" fmla="*/ 344 w 362"/>
                <a:gd name="T5" fmla="*/ 8 h 195"/>
                <a:gd name="T6" fmla="*/ 273 w 362"/>
                <a:gd name="T7" fmla="*/ 94 h 195"/>
                <a:gd name="T8" fmla="*/ 1 w 362"/>
                <a:gd name="T9" fmla="*/ 115 h 195"/>
                <a:gd name="T10" fmla="*/ 130 w 362"/>
                <a:gd name="T11" fmla="*/ 2 h 195"/>
              </a:gdLst>
              <a:ahLst/>
              <a:cxnLst>
                <a:cxn ang="0">
                  <a:pos x="T0" y="T1"/>
                </a:cxn>
                <a:cxn ang="0">
                  <a:pos x="T2" y="T3"/>
                </a:cxn>
                <a:cxn ang="0">
                  <a:pos x="T4" y="T5"/>
                </a:cxn>
                <a:cxn ang="0">
                  <a:pos x="T6" y="T7"/>
                </a:cxn>
                <a:cxn ang="0">
                  <a:pos x="T8" y="T9"/>
                </a:cxn>
                <a:cxn ang="0">
                  <a:pos x="T10" y="T11"/>
                </a:cxn>
              </a:cxnLst>
              <a:rect l="0" t="0" r="r" b="b"/>
              <a:pathLst>
                <a:path w="362" h="195">
                  <a:moveTo>
                    <a:pt x="130" y="2"/>
                  </a:moveTo>
                  <a:cubicBezTo>
                    <a:pt x="139" y="0"/>
                    <a:pt x="311" y="6"/>
                    <a:pt x="339" y="8"/>
                  </a:cubicBezTo>
                  <a:cubicBezTo>
                    <a:pt x="342" y="8"/>
                    <a:pt x="344" y="8"/>
                    <a:pt x="344" y="8"/>
                  </a:cubicBezTo>
                  <a:cubicBezTo>
                    <a:pt x="362" y="20"/>
                    <a:pt x="300" y="64"/>
                    <a:pt x="273" y="94"/>
                  </a:cubicBezTo>
                  <a:cubicBezTo>
                    <a:pt x="185" y="195"/>
                    <a:pt x="0" y="114"/>
                    <a:pt x="1" y="115"/>
                  </a:cubicBezTo>
                  <a:cubicBezTo>
                    <a:pt x="6" y="118"/>
                    <a:pt x="130" y="2"/>
                    <a:pt x="130" y="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22" name="íš1iḋê"/>
            <p:cNvSpPr/>
            <p:nvPr/>
          </p:nvSpPr>
          <p:spPr bwMode="auto">
            <a:xfrm>
              <a:off x="5680611" y="4904532"/>
              <a:ext cx="839712" cy="1457714"/>
            </a:xfrm>
            <a:custGeom>
              <a:avLst/>
              <a:gdLst>
                <a:gd name="T0" fmla="*/ 32 w 256"/>
                <a:gd name="T1" fmla="*/ 136 h 446"/>
                <a:gd name="T2" fmla="*/ 31 w 256"/>
                <a:gd name="T3" fmla="*/ 217 h 446"/>
                <a:gd name="T4" fmla="*/ 17 w 256"/>
                <a:gd name="T5" fmla="*/ 320 h 446"/>
                <a:gd name="T6" fmla="*/ 48 w 256"/>
                <a:gd name="T7" fmla="*/ 421 h 446"/>
                <a:gd name="T8" fmla="*/ 183 w 256"/>
                <a:gd name="T9" fmla="*/ 421 h 446"/>
                <a:gd name="T10" fmla="*/ 239 w 256"/>
                <a:gd name="T11" fmla="*/ 257 h 446"/>
                <a:gd name="T12" fmla="*/ 228 w 256"/>
                <a:gd name="T13" fmla="*/ 78 h 446"/>
                <a:gd name="T14" fmla="*/ 241 w 256"/>
                <a:gd name="T15" fmla="*/ 32 h 446"/>
                <a:gd name="T16" fmla="*/ 32 w 256"/>
                <a:gd name="T17" fmla="*/ 13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446">
                  <a:moveTo>
                    <a:pt x="32" y="136"/>
                  </a:moveTo>
                  <a:cubicBezTo>
                    <a:pt x="0" y="220"/>
                    <a:pt x="32" y="197"/>
                    <a:pt x="31" y="217"/>
                  </a:cubicBezTo>
                  <a:cubicBezTo>
                    <a:pt x="30" y="238"/>
                    <a:pt x="19" y="268"/>
                    <a:pt x="17" y="320"/>
                  </a:cubicBezTo>
                  <a:cubicBezTo>
                    <a:pt x="16" y="372"/>
                    <a:pt x="19" y="406"/>
                    <a:pt x="48" y="421"/>
                  </a:cubicBezTo>
                  <a:cubicBezTo>
                    <a:pt x="76" y="436"/>
                    <a:pt x="157" y="446"/>
                    <a:pt x="183" y="421"/>
                  </a:cubicBezTo>
                  <a:cubicBezTo>
                    <a:pt x="208" y="396"/>
                    <a:pt x="224" y="300"/>
                    <a:pt x="239" y="257"/>
                  </a:cubicBezTo>
                  <a:cubicBezTo>
                    <a:pt x="254" y="214"/>
                    <a:pt x="233" y="100"/>
                    <a:pt x="228" y="78"/>
                  </a:cubicBezTo>
                  <a:cubicBezTo>
                    <a:pt x="226" y="71"/>
                    <a:pt x="256" y="37"/>
                    <a:pt x="241" y="32"/>
                  </a:cubicBezTo>
                  <a:cubicBezTo>
                    <a:pt x="142" y="0"/>
                    <a:pt x="63" y="51"/>
                    <a:pt x="32" y="136"/>
                  </a:cubicBezTo>
                  <a:close/>
                </a:path>
              </a:pathLst>
            </a:custGeom>
            <a:solidFill>
              <a:srgbClr val="9A4E23"/>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23" name="ï$ḷiḋè"/>
            <p:cNvSpPr/>
            <p:nvPr/>
          </p:nvSpPr>
          <p:spPr bwMode="auto">
            <a:xfrm>
              <a:off x="5698073" y="4904532"/>
              <a:ext cx="811778" cy="689576"/>
            </a:xfrm>
            <a:custGeom>
              <a:avLst/>
              <a:gdLst>
                <a:gd name="T0" fmla="*/ 27 w 248"/>
                <a:gd name="T1" fmla="*/ 136 h 211"/>
                <a:gd name="T2" fmla="*/ 25 w 248"/>
                <a:gd name="T3" fmla="*/ 211 h 211"/>
                <a:gd name="T4" fmla="*/ 29 w 248"/>
                <a:gd name="T5" fmla="*/ 209 h 211"/>
                <a:gd name="T6" fmla="*/ 73 w 248"/>
                <a:gd name="T7" fmla="*/ 119 h 211"/>
                <a:gd name="T8" fmla="*/ 130 w 248"/>
                <a:gd name="T9" fmla="*/ 79 h 211"/>
                <a:gd name="T10" fmla="*/ 221 w 248"/>
                <a:gd name="T11" fmla="*/ 74 h 211"/>
                <a:gd name="T12" fmla="*/ 226 w 248"/>
                <a:gd name="T13" fmla="*/ 69 h 211"/>
                <a:gd name="T14" fmla="*/ 236 w 248"/>
                <a:gd name="T15" fmla="*/ 32 h 211"/>
                <a:gd name="T16" fmla="*/ 27 w 248"/>
                <a:gd name="T17" fmla="*/ 13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11">
                  <a:moveTo>
                    <a:pt x="27" y="136"/>
                  </a:moveTo>
                  <a:cubicBezTo>
                    <a:pt x="0" y="209"/>
                    <a:pt x="20" y="201"/>
                    <a:pt x="25" y="211"/>
                  </a:cubicBezTo>
                  <a:cubicBezTo>
                    <a:pt x="27" y="210"/>
                    <a:pt x="29" y="209"/>
                    <a:pt x="29" y="209"/>
                  </a:cubicBezTo>
                  <a:cubicBezTo>
                    <a:pt x="33" y="208"/>
                    <a:pt x="55" y="143"/>
                    <a:pt x="73" y="119"/>
                  </a:cubicBezTo>
                  <a:cubicBezTo>
                    <a:pt x="90" y="95"/>
                    <a:pt x="126" y="78"/>
                    <a:pt x="130" y="79"/>
                  </a:cubicBezTo>
                  <a:cubicBezTo>
                    <a:pt x="221" y="74"/>
                    <a:pt x="221" y="74"/>
                    <a:pt x="221" y="74"/>
                  </a:cubicBezTo>
                  <a:cubicBezTo>
                    <a:pt x="221" y="74"/>
                    <a:pt x="223" y="72"/>
                    <a:pt x="226" y="69"/>
                  </a:cubicBezTo>
                  <a:cubicBezTo>
                    <a:pt x="233" y="56"/>
                    <a:pt x="248" y="36"/>
                    <a:pt x="236" y="32"/>
                  </a:cubicBezTo>
                  <a:cubicBezTo>
                    <a:pt x="137" y="0"/>
                    <a:pt x="58" y="51"/>
                    <a:pt x="27" y="136"/>
                  </a:cubicBezTo>
                  <a:close/>
                </a:path>
              </a:pathLst>
            </a:custGeom>
            <a:solidFill>
              <a:srgbClr val="C86C3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24" name="îṥḻiḑè"/>
            <p:cNvSpPr/>
            <p:nvPr/>
          </p:nvSpPr>
          <p:spPr bwMode="auto">
            <a:xfrm>
              <a:off x="6024529" y="5143704"/>
              <a:ext cx="488812" cy="1153948"/>
            </a:xfrm>
            <a:custGeom>
              <a:avLst/>
              <a:gdLst>
                <a:gd name="T0" fmla="*/ 71 w 149"/>
                <a:gd name="T1" fmla="*/ 353 h 353"/>
                <a:gd name="T2" fmla="*/ 78 w 149"/>
                <a:gd name="T3" fmla="*/ 348 h 353"/>
                <a:gd name="T4" fmla="*/ 134 w 149"/>
                <a:gd name="T5" fmla="*/ 184 h 353"/>
                <a:gd name="T6" fmla="*/ 123 w 149"/>
                <a:gd name="T7" fmla="*/ 5 h 353"/>
                <a:gd name="T8" fmla="*/ 121 w 149"/>
                <a:gd name="T9" fmla="*/ 1 h 353"/>
                <a:gd name="T10" fmla="*/ 0 w 149"/>
                <a:gd name="T11" fmla="*/ 69 h 353"/>
                <a:gd name="T12" fmla="*/ 24 w 149"/>
                <a:gd name="T13" fmla="*/ 324 h 353"/>
                <a:gd name="T14" fmla="*/ 71 w 149"/>
                <a:gd name="T15" fmla="*/ 353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353">
                  <a:moveTo>
                    <a:pt x="71" y="353"/>
                  </a:moveTo>
                  <a:cubicBezTo>
                    <a:pt x="74" y="351"/>
                    <a:pt x="76" y="350"/>
                    <a:pt x="78" y="348"/>
                  </a:cubicBezTo>
                  <a:cubicBezTo>
                    <a:pt x="103" y="323"/>
                    <a:pt x="119" y="227"/>
                    <a:pt x="134" y="184"/>
                  </a:cubicBezTo>
                  <a:cubicBezTo>
                    <a:pt x="149" y="141"/>
                    <a:pt x="130" y="26"/>
                    <a:pt x="123" y="5"/>
                  </a:cubicBezTo>
                  <a:cubicBezTo>
                    <a:pt x="123" y="3"/>
                    <a:pt x="122" y="2"/>
                    <a:pt x="121" y="1"/>
                  </a:cubicBezTo>
                  <a:cubicBezTo>
                    <a:pt x="69" y="0"/>
                    <a:pt x="0" y="41"/>
                    <a:pt x="0" y="69"/>
                  </a:cubicBezTo>
                  <a:cubicBezTo>
                    <a:pt x="0" y="107"/>
                    <a:pt x="3" y="299"/>
                    <a:pt x="24" y="324"/>
                  </a:cubicBezTo>
                  <a:cubicBezTo>
                    <a:pt x="35" y="337"/>
                    <a:pt x="54" y="346"/>
                    <a:pt x="71" y="353"/>
                  </a:cubicBezTo>
                  <a:close/>
                </a:path>
              </a:pathLst>
            </a:custGeom>
            <a:solidFill>
              <a:srgbClr val="B4582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25" name="îşḻidè"/>
            <p:cNvSpPr/>
            <p:nvPr/>
          </p:nvSpPr>
          <p:spPr bwMode="auto">
            <a:xfrm>
              <a:off x="6984695" y="6346532"/>
              <a:ext cx="727984" cy="588320"/>
            </a:xfrm>
            <a:custGeom>
              <a:avLst/>
              <a:gdLst>
                <a:gd name="T0" fmla="*/ 46 w 222"/>
                <a:gd name="T1" fmla="*/ 0 h 180"/>
                <a:gd name="T2" fmla="*/ 222 w 222"/>
                <a:gd name="T3" fmla="*/ 129 h 180"/>
                <a:gd name="T4" fmla="*/ 197 w 222"/>
                <a:gd name="T5" fmla="*/ 177 h 180"/>
                <a:gd name="T6" fmla="*/ 0 w 222"/>
                <a:gd name="T7" fmla="*/ 51 h 180"/>
                <a:gd name="T8" fmla="*/ 46 w 222"/>
                <a:gd name="T9" fmla="*/ 0 h 180"/>
              </a:gdLst>
              <a:ahLst/>
              <a:cxnLst>
                <a:cxn ang="0">
                  <a:pos x="T0" y="T1"/>
                </a:cxn>
                <a:cxn ang="0">
                  <a:pos x="T2" y="T3"/>
                </a:cxn>
                <a:cxn ang="0">
                  <a:pos x="T4" y="T5"/>
                </a:cxn>
                <a:cxn ang="0">
                  <a:pos x="T6" y="T7"/>
                </a:cxn>
                <a:cxn ang="0">
                  <a:pos x="T8" y="T9"/>
                </a:cxn>
              </a:cxnLst>
              <a:rect l="0" t="0" r="r" b="b"/>
              <a:pathLst>
                <a:path w="222" h="180">
                  <a:moveTo>
                    <a:pt x="46" y="0"/>
                  </a:moveTo>
                  <a:cubicBezTo>
                    <a:pt x="222" y="129"/>
                    <a:pt x="222" y="129"/>
                    <a:pt x="222" y="129"/>
                  </a:cubicBezTo>
                  <a:cubicBezTo>
                    <a:pt x="222" y="129"/>
                    <a:pt x="198" y="180"/>
                    <a:pt x="197" y="177"/>
                  </a:cubicBezTo>
                  <a:cubicBezTo>
                    <a:pt x="195" y="174"/>
                    <a:pt x="0" y="51"/>
                    <a:pt x="0" y="51"/>
                  </a:cubicBezTo>
                  <a:lnTo>
                    <a:pt x="46" y="0"/>
                  </a:ln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26" name="îṩľïde"/>
            <p:cNvSpPr/>
            <p:nvPr/>
          </p:nvSpPr>
          <p:spPr bwMode="auto">
            <a:xfrm>
              <a:off x="7290205" y="6540312"/>
              <a:ext cx="377085" cy="385814"/>
            </a:xfrm>
            <a:custGeom>
              <a:avLst/>
              <a:gdLst>
                <a:gd name="T0" fmla="*/ 104 w 115"/>
                <a:gd name="T1" fmla="*/ 118 h 118"/>
                <a:gd name="T2" fmla="*/ 83 w 115"/>
                <a:gd name="T3" fmla="*/ 110 h 118"/>
                <a:gd name="T4" fmla="*/ 1 w 115"/>
                <a:gd name="T5" fmla="*/ 57 h 118"/>
                <a:gd name="T6" fmla="*/ 24 w 115"/>
                <a:gd name="T7" fmla="*/ 14 h 118"/>
                <a:gd name="T8" fmla="*/ 40 w 115"/>
                <a:gd name="T9" fmla="*/ 1 h 118"/>
                <a:gd name="T10" fmla="*/ 113 w 115"/>
                <a:gd name="T11" fmla="*/ 56 h 118"/>
                <a:gd name="T12" fmla="*/ 104 w 115"/>
                <a:gd name="T13" fmla="*/ 118 h 118"/>
              </a:gdLst>
              <a:ahLst/>
              <a:cxnLst>
                <a:cxn ang="0">
                  <a:pos x="T0" y="T1"/>
                </a:cxn>
                <a:cxn ang="0">
                  <a:pos x="T2" y="T3"/>
                </a:cxn>
                <a:cxn ang="0">
                  <a:pos x="T4" y="T5"/>
                </a:cxn>
                <a:cxn ang="0">
                  <a:pos x="T6" y="T7"/>
                </a:cxn>
                <a:cxn ang="0">
                  <a:pos x="T8" y="T9"/>
                </a:cxn>
                <a:cxn ang="0">
                  <a:pos x="T10" y="T11"/>
                </a:cxn>
                <a:cxn ang="0">
                  <a:pos x="T12" y="T13"/>
                </a:cxn>
              </a:cxnLst>
              <a:rect l="0" t="0" r="r" b="b"/>
              <a:pathLst>
                <a:path w="115" h="118">
                  <a:moveTo>
                    <a:pt x="104" y="118"/>
                  </a:moveTo>
                  <a:cubicBezTo>
                    <a:pt x="93" y="111"/>
                    <a:pt x="83" y="110"/>
                    <a:pt x="83" y="110"/>
                  </a:cubicBezTo>
                  <a:cubicBezTo>
                    <a:pt x="83" y="110"/>
                    <a:pt x="2" y="63"/>
                    <a:pt x="1" y="57"/>
                  </a:cubicBezTo>
                  <a:cubicBezTo>
                    <a:pt x="0" y="52"/>
                    <a:pt x="17" y="23"/>
                    <a:pt x="24" y="14"/>
                  </a:cubicBezTo>
                  <a:cubicBezTo>
                    <a:pt x="31" y="5"/>
                    <a:pt x="38" y="1"/>
                    <a:pt x="40" y="1"/>
                  </a:cubicBezTo>
                  <a:cubicBezTo>
                    <a:pt x="42" y="0"/>
                    <a:pt x="115" y="52"/>
                    <a:pt x="113" y="56"/>
                  </a:cubicBezTo>
                  <a:cubicBezTo>
                    <a:pt x="111" y="59"/>
                    <a:pt x="104" y="118"/>
                    <a:pt x="104" y="11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27" name="iṡḻîḋe"/>
            <p:cNvSpPr/>
            <p:nvPr/>
          </p:nvSpPr>
          <p:spPr bwMode="auto">
            <a:xfrm>
              <a:off x="7545085" y="6304634"/>
              <a:ext cx="515000" cy="801304"/>
            </a:xfrm>
            <a:custGeom>
              <a:avLst/>
              <a:gdLst>
                <a:gd name="T0" fmla="*/ 15 w 157"/>
                <a:gd name="T1" fmla="*/ 115 h 245"/>
                <a:gd name="T2" fmla="*/ 2 w 157"/>
                <a:gd name="T3" fmla="*/ 185 h 245"/>
                <a:gd name="T4" fmla="*/ 46 w 157"/>
                <a:gd name="T5" fmla="*/ 224 h 245"/>
                <a:gd name="T6" fmla="*/ 74 w 157"/>
                <a:gd name="T7" fmla="*/ 239 h 245"/>
                <a:gd name="T8" fmla="*/ 147 w 157"/>
                <a:gd name="T9" fmla="*/ 19 h 245"/>
                <a:gd name="T10" fmla="*/ 46 w 157"/>
                <a:gd name="T11" fmla="*/ 83 h 245"/>
                <a:gd name="T12" fmla="*/ 15 w 157"/>
                <a:gd name="T13" fmla="*/ 101 h 245"/>
                <a:gd name="T14" fmla="*/ 11 w 157"/>
                <a:gd name="T15" fmla="*/ 113 h 245"/>
                <a:gd name="T16" fmla="*/ 15 w 157"/>
                <a:gd name="T17" fmla="*/ 11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245">
                  <a:moveTo>
                    <a:pt x="15" y="115"/>
                  </a:moveTo>
                  <a:cubicBezTo>
                    <a:pt x="9" y="134"/>
                    <a:pt x="0" y="178"/>
                    <a:pt x="2" y="185"/>
                  </a:cubicBezTo>
                  <a:cubicBezTo>
                    <a:pt x="2" y="185"/>
                    <a:pt x="31" y="214"/>
                    <a:pt x="46" y="224"/>
                  </a:cubicBezTo>
                  <a:cubicBezTo>
                    <a:pt x="52" y="228"/>
                    <a:pt x="68" y="238"/>
                    <a:pt x="74" y="239"/>
                  </a:cubicBezTo>
                  <a:cubicBezTo>
                    <a:pt x="112" y="245"/>
                    <a:pt x="157" y="26"/>
                    <a:pt x="147" y="19"/>
                  </a:cubicBezTo>
                  <a:cubicBezTo>
                    <a:pt x="120" y="0"/>
                    <a:pt x="87" y="43"/>
                    <a:pt x="46" y="83"/>
                  </a:cubicBezTo>
                  <a:cubicBezTo>
                    <a:pt x="46" y="83"/>
                    <a:pt x="21" y="98"/>
                    <a:pt x="15" y="101"/>
                  </a:cubicBezTo>
                  <a:cubicBezTo>
                    <a:pt x="9" y="104"/>
                    <a:pt x="7" y="110"/>
                    <a:pt x="11" y="113"/>
                  </a:cubicBezTo>
                  <a:cubicBezTo>
                    <a:pt x="11" y="114"/>
                    <a:pt x="13" y="115"/>
                    <a:pt x="15" y="115"/>
                  </a:cubicBezTo>
                  <a:close/>
                </a:path>
              </a:pathLst>
            </a:custGeom>
            <a:solidFill>
              <a:srgbClr val="F37443"/>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28" name="íṧ1îḋê"/>
            <p:cNvSpPr/>
            <p:nvPr/>
          </p:nvSpPr>
          <p:spPr bwMode="auto">
            <a:xfrm>
              <a:off x="7705695" y="6350023"/>
              <a:ext cx="354390" cy="755915"/>
            </a:xfrm>
            <a:custGeom>
              <a:avLst/>
              <a:gdLst>
                <a:gd name="T0" fmla="*/ 5 w 108"/>
                <a:gd name="T1" fmla="*/ 215 h 231"/>
                <a:gd name="T2" fmla="*/ 25 w 108"/>
                <a:gd name="T3" fmla="*/ 225 h 231"/>
                <a:gd name="T4" fmla="*/ 98 w 108"/>
                <a:gd name="T5" fmla="*/ 5 h 231"/>
                <a:gd name="T6" fmla="*/ 85 w 108"/>
                <a:gd name="T7" fmla="*/ 0 h 231"/>
                <a:gd name="T8" fmla="*/ 54 w 108"/>
                <a:gd name="T9" fmla="*/ 26 h 231"/>
                <a:gd name="T10" fmla="*/ 12 w 108"/>
                <a:gd name="T11" fmla="*/ 122 h 231"/>
                <a:gd name="T12" fmla="*/ 4 w 108"/>
                <a:gd name="T13" fmla="*/ 210 h 231"/>
                <a:gd name="T14" fmla="*/ 5 w 108"/>
                <a:gd name="T15" fmla="*/ 215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231">
                  <a:moveTo>
                    <a:pt x="5" y="215"/>
                  </a:moveTo>
                  <a:cubicBezTo>
                    <a:pt x="12" y="220"/>
                    <a:pt x="21" y="225"/>
                    <a:pt x="25" y="225"/>
                  </a:cubicBezTo>
                  <a:cubicBezTo>
                    <a:pt x="63" y="231"/>
                    <a:pt x="108" y="12"/>
                    <a:pt x="98" y="5"/>
                  </a:cubicBezTo>
                  <a:cubicBezTo>
                    <a:pt x="94" y="2"/>
                    <a:pt x="90" y="1"/>
                    <a:pt x="85" y="0"/>
                  </a:cubicBezTo>
                  <a:cubicBezTo>
                    <a:pt x="85" y="1"/>
                    <a:pt x="72" y="3"/>
                    <a:pt x="54" y="26"/>
                  </a:cubicBezTo>
                  <a:cubicBezTo>
                    <a:pt x="36" y="50"/>
                    <a:pt x="23" y="86"/>
                    <a:pt x="12" y="122"/>
                  </a:cubicBezTo>
                  <a:cubicBezTo>
                    <a:pt x="1" y="159"/>
                    <a:pt x="0" y="191"/>
                    <a:pt x="4" y="210"/>
                  </a:cubicBezTo>
                  <a:cubicBezTo>
                    <a:pt x="4" y="212"/>
                    <a:pt x="5" y="214"/>
                    <a:pt x="5" y="215"/>
                  </a:cubicBezTo>
                  <a:close/>
                </a:path>
              </a:pathLst>
            </a:custGeom>
            <a:solidFill>
              <a:srgbClr val="ECA452"/>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29" name="îṩľîdê"/>
            <p:cNvSpPr/>
            <p:nvPr/>
          </p:nvSpPr>
          <p:spPr bwMode="auto">
            <a:xfrm>
              <a:off x="5979140" y="6611886"/>
              <a:ext cx="534201" cy="775119"/>
            </a:xfrm>
            <a:custGeom>
              <a:avLst/>
              <a:gdLst>
                <a:gd name="T0" fmla="*/ 163 w 163"/>
                <a:gd name="T1" fmla="*/ 15 h 237"/>
                <a:gd name="T2" fmla="*/ 59 w 163"/>
                <a:gd name="T3" fmla="*/ 236 h 237"/>
                <a:gd name="T4" fmla="*/ 0 w 163"/>
                <a:gd name="T5" fmla="*/ 229 h 237"/>
                <a:gd name="T6" fmla="*/ 97 w 163"/>
                <a:gd name="T7" fmla="*/ 0 h 237"/>
                <a:gd name="T8" fmla="*/ 163 w 163"/>
                <a:gd name="T9" fmla="*/ 15 h 237"/>
              </a:gdLst>
              <a:ahLst/>
              <a:cxnLst>
                <a:cxn ang="0">
                  <a:pos x="T0" y="T1"/>
                </a:cxn>
                <a:cxn ang="0">
                  <a:pos x="T2" y="T3"/>
                </a:cxn>
                <a:cxn ang="0">
                  <a:pos x="T4" y="T5"/>
                </a:cxn>
                <a:cxn ang="0">
                  <a:pos x="T6" y="T7"/>
                </a:cxn>
                <a:cxn ang="0">
                  <a:pos x="T8" y="T9"/>
                </a:cxn>
              </a:cxnLst>
              <a:rect l="0" t="0" r="r" b="b"/>
              <a:pathLst>
                <a:path w="163" h="237">
                  <a:moveTo>
                    <a:pt x="163" y="15"/>
                  </a:moveTo>
                  <a:cubicBezTo>
                    <a:pt x="156" y="27"/>
                    <a:pt x="67" y="237"/>
                    <a:pt x="59" y="236"/>
                  </a:cubicBezTo>
                  <a:cubicBezTo>
                    <a:pt x="0" y="229"/>
                    <a:pt x="0" y="229"/>
                    <a:pt x="0" y="229"/>
                  </a:cubicBezTo>
                  <a:cubicBezTo>
                    <a:pt x="97" y="0"/>
                    <a:pt x="97" y="0"/>
                    <a:pt x="97" y="0"/>
                  </a:cubicBezTo>
                  <a:lnTo>
                    <a:pt x="163" y="15"/>
                  </a:ln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30" name="î$ḷïḓe"/>
            <p:cNvSpPr/>
            <p:nvPr/>
          </p:nvSpPr>
          <p:spPr bwMode="auto">
            <a:xfrm>
              <a:off x="5926767" y="6971515"/>
              <a:ext cx="425964" cy="516746"/>
            </a:xfrm>
            <a:custGeom>
              <a:avLst/>
              <a:gdLst>
                <a:gd name="T0" fmla="*/ 110 w 130"/>
                <a:gd name="T1" fmla="*/ 122 h 158"/>
                <a:gd name="T2" fmla="*/ 8 w 130"/>
                <a:gd name="T3" fmla="*/ 125 h 158"/>
                <a:gd name="T4" fmla="*/ 60 w 130"/>
                <a:gd name="T5" fmla="*/ 6 h 158"/>
                <a:gd name="T6" fmla="*/ 72 w 130"/>
                <a:gd name="T7" fmla="*/ 2 h 158"/>
                <a:gd name="T8" fmla="*/ 126 w 130"/>
                <a:gd name="T9" fmla="*/ 21 h 158"/>
                <a:gd name="T10" fmla="*/ 129 w 130"/>
                <a:gd name="T11" fmla="*/ 29 h 158"/>
                <a:gd name="T12" fmla="*/ 98 w 130"/>
                <a:gd name="T13" fmla="*/ 95 h 158"/>
                <a:gd name="T14" fmla="*/ 110 w 130"/>
                <a:gd name="T15" fmla="*/ 122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58">
                  <a:moveTo>
                    <a:pt x="110" y="122"/>
                  </a:moveTo>
                  <a:cubicBezTo>
                    <a:pt x="83" y="135"/>
                    <a:pt x="0" y="158"/>
                    <a:pt x="8" y="125"/>
                  </a:cubicBezTo>
                  <a:cubicBezTo>
                    <a:pt x="18" y="85"/>
                    <a:pt x="47" y="26"/>
                    <a:pt x="60" y="6"/>
                  </a:cubicBezTo>
                  <a:cubicBezTo>
                    <a:pt x="63" y="1"/>
                    <a:pt x="67" y="0"/>
                    <a:pt x="72" y="2"/>
                  </a:cubicBezTo>
                  <a:cubicBezTo>
                    <a:pt x="76" y="4"/>
                    <a:pt x="123" y="17"/>
                    <a:pt x="126" y="21"/>
                  </a:cubicBezTo>
                  <a:cubicBezTo>
                    <a:pt x="130" y="26"/>
                    <a:pt x="129" y="27"/>
                    <a:pt x="129" y="29"/>
                  </a:cubicBezTo>
                  <a:cubicBezTo>
                    <a:pt x="129" y="31"/>
                    <a:pt x="98" y="95"/>
                    <a:pt x="98" y="95"/>
                  </a:cubicBezTo>
                  <a:lnTo>
                    <a:pt x="110" y="12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31" name="íṡḻîḑê"/>
            <p:cNvSpPr/>
            <p:nvPr/>
          </p:nvSpPr>
          <p:spPr bwMode="auto">
            <a:xfrm>
              <a:off x="5888359" y="7193225"/>
              <a:ext cx="714016" cy="298526"/>
            </a:xfrm>
            <a:custGeom>
              <a:avLst/>
              <a:gdLst>
                <a:gd name="T0" fmla="*/ 201 w 218"/>
                <a:gd name="T1" fmla="*/ 91 h 91"/>
                <a:gd name="T2" fmla="*/ 7 w 218"/>
                <a:gd name="T3" fmla="*/ 91 h 91"/>
                <a:gd name="T4" fmla="*/ 2 w 218"/>
                <a:gd name="T5" fmla="*/ 88 h 91"/>
                <a:gd name="T6" fmla="*/ 19 w 218"/>
                <a:gd name="T7" fmla="*/ 45 h 91"/>
                <a:gd name="T8" fmla="*/ 35 w 218"/>
                <a:gd name="T9" fmla="*/ 17 h 91"/>
                <a:gd name="T10" fmla="*/ 106 w 218"/>
                <a:gd name="T11" fmla="*/ 3 h 91"/>
                <a:gd name="T12" fmla="*/ 123 w 218"/>
                <a:gd name="T13" fmla="*/ 22 h 91"/>
                <a:gd name="T14" fmla="*/ 201 w 218"/>
                <a:gd name="T15" fmla="*/ 91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91">
                  <a:moveTo>
                    <a:pt x="201" y="91"/>
                  </a:moveTo>
                  <a:cubicBezTo>
                    <a:pt x="201" y="91"/>
                    <a:pt x="37" y="91"/>
                    <a:pt x="7" y="91"/>
                  </a:cubicBezTo>
                  <a:cubicBezTo>
                    <a:pt x="5" y="91"/>
                    <a:pt x="3" y="90"/>
                    <a:pt x="2" y="88"/>
                  </a:cubicBezTo>
                  <a:cubicBezTo>
                    <a:pt x="0" y="75"/>
                    <a:pt x="9" y="55"/>
                    <a:pt x="19" y="45"/>
                  </a:cubicBezTo>
                  <a:cubicBezTo>
                    <a:pt x="23" y="35"/>
                    <a:pt x="29" y="23"/>
                    <a:pt x="35" y="17"/>
                  </a:cubicBezTo>
                  <a:cubicBezTo>
                    <a:pt x="40" y="11"/>
                    <a:pt x="88" y="0"/>
                    <a:pt x="106" y="3"/>
                  </a:cubicBezTo>
                  <a:cubicBezTo>
                    <a:pt x="124" y="5"/>
                    <a:pt x="111" y="13"/>
                    <a:pt x="123" y="22"/>
                  </a:cubicBezTo>
                  <a:cubicBezTo>
                    <a:pt x="142" y="37"/>
                    <a:pt x="218" y="60"/>
                    <a:pt x="201" y="91"/>
                  </a:cubicBezTo>
                  <a:close/>
                </a:path>
              </a:pathLst>
            </a:custGeom>
            <a:solidFill>
              <a:srgbClr val="F37443"/>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32" name="îS1îďê"/>
            <p:cNvSpPr/>
            <p:nvPr/>
          </p:nvSpPr>
          <p:spPr bwMode="auto">
            <a:xfrm>
              <a:off x="5893595" y="7435888"/>
              <a:ext cx="661643" cy="55864"/>
            </a:xfrm>
            <a:custGeom>
              <a:avLst/>
              <a:gdLst>
                <a:gd name="T0" fmla="*/ 199 w 202"/>
                <a:gd name="T1" fmla="*/ 17 h 17"/>
                <a:gd name="T2" fmla="*/ 5 w 202"/>
                <a:gd name="T3" fmla="*/ 17 h 17"/>
                <a:gd name="T4" fmla="*/ 0 w 202"/>
                <a:gd name="T5" fmla="*/ 14 h 17"/>
                <a:gd name="T6" fmla="*/ 0 w 202"/>
                <a:gd name="T7" fmla="*/ 3 h 17"/>
                <a:gd name="T8" fmla="*/ 199 w 202"/>
                <a:gd name="T9" fmla="*/ 0 h 17"/>
                <a:gd name="T10" fmla="*/ 199 w 202"/>
                <a:gd name="T11" fmla="*/ 17 h 17"/>
              </a:gdLst>
              <a:ahLst/>
              <a:cxnLst>
                <a:cxn ang="0">
                  <a:pos x="T0" y="T1"/>
                </a:cxn>
                <a:cxn ang="0">
                  <a:pos x="T2" y="T3"/>
                </a:cxn>
                <a:cxn ang="0">
                  <a:pos x="T4" y="T5"/>
                </a:cxn>
                <a:cxn ang="0">
                  <a:pos x="T6" y="T7"/>
                </a:cxn>
                <a:cxn ang="0">
                  <a:pos x="T8" y="T9"/>
                </a:cxn>
                <a:cxn ang="0">
                  <a:pos x="T10" y="T11"/>
                </a:cxn>
              </a:cxnLst>
              <a:rect l="0" t="0" r="r" b="b"/>
              <a:pathLst>
                <a:path w="202" h="17">
                  <a:moveTo>
                    <a:pt x="199" y="17"/>
                  </a:moveTo>
                  <a:cubicBezTo>
                    <a:pt x="199" y="17"/>
                    <a:pt x="35" y="17"/>
                    <a:pt x="5" y="17"/>
                  </a:cubicBezTo>
                  <a:cubicBezTo>
                    <a:pt x="3" y="17"/>
                    <a:pt x="1" y="16"/>
                    <a:pt x="0" y="14"/>
                  </a:cubicBezTo>
                  <a:cubicBezTo>
                    <a:pt x="0" y="11"/>
                    <a:pt x="0" y="7"/>
                    <a:pt x="0" y="3"/>
                  </a:cubicBezTo>
                  <a:cubicBezTo>
                    <a:pt x="199" y="0"/>
                    <a:pt x="199" y="0"/>
                    <a:pt x="199" y="0"/>
                  </a:cubicBezTo>
                  <a:cubicBezTo>
                    <a:pt x="202" y="5"/>
                    <a:pt x="202" y="11"/>
                    <a:pt x="199" y="17"/>
                  </a:cubicBezTo>
                  <a:close/>
                </a:path>
              </a:pathLst>
            </a:custGeom>
            <a:solidFill>
              <a:srgbClr val="ECA452"/>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33" name="íṧlïḑê"/>
            <p:cNvSpPr/>
            <p:nvPr/>
          </p:nvSpPr>
          <p:spPr bwMode="auto">
            <a:xfrm>
              <a:off x="5881375" y="5986907"/>
              <a:ext cx="1499609" cy="1337253"/>
            </a:xfrm>
            <a:custGeom>
              <a:avLst/>
              <a:gdLst>
                <a:gd name="T0" fmla="*/ 131 w 458"/>
                <a:gd name="T1" fmla="*/ 9 h 409"/>
                <a:gd name="T2" fmla="*/ 0 w 458"/>
                <a:gd name="T3" fmla="*/ 211 h 409"/>
                <a:gd name="T4" fmla="*/ 458 w 458"/>
                <a:gd name="T5" fmla="*/ 132 h 409"/>
                <a:gd name="T6" fmla="*/ 300 w 458"/>
                <a:gd name="T7" fmla="*/ 0 h 409"/>
                <a:gd name="T8" fmla="*/ 131 w 458"/>
                <a:gd name="T9" fmla="*/ 9 h 409"/>
              </a:gdLst>
              <a:ahLst/>
              <a:cxnLst>
                <a:cxn ang="0">
                  <a:pos x="T0" y="T1"/>
                </a:cxn>
                <a:cxn ang="0">
                  <a:pos x="T2" y="T3"/>
                </a:cxn>
                <a:cxn ang="0">
                  <a:pos x="T4" y="T5"/>
                </a:cxn>
                <a:cxn ang="0">
                  <a:pos x="T6" y="T7"/>
                </a:cxn>
                <a:cxn ang="0">
                  <a:pos x="T8" y="T9"/>
                </a:cxn>
              </a:cxnLst>
              <a:rect l="0" t="0" r="r" b="b"/>
              <a:pathLst>
                <a:path w="458" h="409">
                  <a:moveTo>
                    <a:pt x="131" y="9"/>
                  </a:moveTo>
                  <a:cubicBezTo>
                    <a:pt x="131" y="9"/>
                    <a:pt x="59" y="169"/>
                    <a:pt x="0" y="211"/>
                  </a:cubicBezTo>
                  <a:cubicBezTo>
                    <a:pt x="143" y="409"/>
                    <a:pt x="367" y="123"/>
                    <a:pt x="458" y="132"/>
                  </a:cubicBezTo>
                  <a:cubicBezTo>
                    <a:pt x="300" y="0"/>
                    <a:pt x="300" y="0"/>
                    <a:pt x="300" y="0"/>
                  </a:cubicBezTo>
                  <a:lnTo>
                    <a:pt x="131" y="9"/>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34" name="íşḷiḍé"/>
            <p:cNvSpPr/>
            <p:nvPr/>
          </p:nvSpPr>
          <p:spPr bwMode="auto">
            <a:xfrm>
              <a:off x="5881375" y="6049751"/>
              <a:ext cx="1499609" cy="1274406"/>
            </a:xfrm>
            <a:custGeom>
              <a:avLst/>
              <a:gdLst>
                <a:gd name="T0" fmla="*/ 0 w 458"/>
                <a:gd name="T1" fmla="*/ 192 h 390"/>
                <a:gd name="T2" fmla="*/ 458 w 458"/>
                <a:gd name="T3" fmla="*/ 113 h 390"/>
                <a:gd name="T4" fmla="*/ 322 w 458"/>
                <a:gd name="T5" fmla="*/ 0 h 390"/>
                <a:gd name="T6" fmla="*/ 300 w 458"/>
                <a:gd name="T7" fmla="*/ 4 h 390"/>
                <a:gd name="T8" fmla="*/ 322 w 458"/>
                <a:gd name="T9" fmla="*/ 28 h 390"/>
                <a:gd name="T10" fmla="*/ 272 w 458"/>
                <a:gd name="T11" fmla="*/ 16 h 390"/>
                <a:gd name="T12" fmla="*/ 110 w 458"/>
                <a:gd name="T13" fmla="*/ 47 h 390"/>
                <a:gd name="T14" fmla="*/ 88 w 458"/>
                <a:gd name="T15" fmla="*/ 75 h 390"/>
                <a:gd name="T16" fmla="*/ 80 w 458"/>
                <a:gd name="T17" fmla="*/ 88 h 390"/>
                <a:gd name="T18" fmla="*/ 135 w 458"/>
                <a:gd name="T19" fmla="*/ 106 h 390"/>
                <a:gd name="T20" fmla="*/ 192 w 458"/>
                <a:gd name="T21" fmla="*/ 84 h 390"/>
                <a:gd name="T22" fmla="*/ 238 w 458"/>
                <a:gd name="T23" fmla="*/ 65 h 390"/>
                <a:gd name="T24" fmla="*/ 289 w 458"/>
                <a:gd name="T25" fmla="*/ 68 h 390"/>
                <a:gd name="T26" fmla="*/ 318 w 458"/>
                <a:gd name="T27" fmla="*/ 40 h 390"/>
                <a:gd name="T28" fmla="*/ 327 w 458"/>
                <a:gd name="T29" fmla="*/ 33 h 390"/>
                <a:gd name="T30" fmla="*/ 387 w 458"/>
                <a:gd name="T31" fmla="*/ 101 h 390"/>
                <a:gd name="T32" fmla="*/ 68 w 458"/>
                <a:gd name="T33" fmla="*/ 227 h 390"/>
                <a:gd name="T34" fmla="*/ 0 w 458"/>
                <a:gd name="T35" fmla="*/ 19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8" h="390">
                  <a:moveTo>
                    <a:pt x="0" y="192"/>
                  </a:moveTo>
                  <a:cubicBezTo>
                    <a:pt x="143" y="390"/>
                    <a:pt x="367" y="104"/>
                    <a:pt x="458" y="113"/>
                  </a:cubicBezTo>
                  <a:cubicBezTo>
                    <a:pt x="322" y="0"/>
                    <a:pt x="322" y="0"/>
                    <a:pt x="322" y="0"/>
                  </a:cubicBezTo>
                  <a:cubicBezTo>
                    <a:pt x="309" y="2"/>
                    <a:pt x="300" y="4"/>
                    <a:pt x="300" y="4"/>
                  </a:cubicBezTo>
                  <a:cubicBezTo>
                    <a:pt x="303" y="8"/>
                    <a:pt x="312" y="17"/>
                    <a:pt x="322" y="28"/>
                  </a:cubicBezTo>
                  <a:cubicBezTo>
                    <a:pt x="272" y="16"/>
                    <a:pt x="272" y="16"/>
                    <a:pt x="272" y="16"/>
                  </a:cubicBezTo>
                  <a:cubicBezTo>
                    <a:pt x="110" y="47"/>
                    <a:pt x="110" y="47"/>
                    <a:pt x="110" y="47"/>
                  </a:cubicBezTo>
                  <a:cubicBezTo>
                    <a:pt x="88" y="75"/>
                    <a:pt x="88" y="75"/>
                    <a:pt x="88" y="75"/>
                  </a:cubicBezTo>
                  <a:cubicBezTo>
                    <a:pt x="80" y="88"/>
                    <a:pt x="80" y="88"/>
                    <a:pt x="80" y="88"/>
                  </a:cubicBezTo>
                  <a:cubicBezTo>
                    <a:pt x="80" y="88"/>
                    <a:pt x="121" y="105"/>
                    <a:pt x="135" y="106"/>
                  </a:cubicBezTo>
                  <a:cubicBezTo>
                    <a:pt x="149" y="107"/>
                    <a:pt x="171" y="96"/>
                    <a:pt x="192" y="84"/>
                  </a:cubicBezTo>
                  <a:cubicBezTo>
                    <a:pt x="213" y="73"/>
                    <a:pt x="232" y="63"/>
                    <a:pt x="238" y="65"/>
                  </a:cubicBezTo>
                  <a:cubicBezTo>
                    <a:pt x="245" y="68"/>
                    <a:pt x="274" y="69"/>
                    <a:pt x="289" y="68"/>
                  </a:cubicBezTo>
                  <a:cubicBezTo>
                    <a:pt x="304" y="67"/>
                    <a:pt x="313" y="46"/>
                    <a:pt x="318" y="40"/>
                  </a:cubicBezTo>
                  <a:cubicBezTo>
                    <a:pt x="320" y="37"/>
                    <a:pt x="324" y="35"/>
                    <a:pt x="327" y="33"/>
                  </a:cubicBezTo>
                  <a:cubicBezTo>
                    <a:pt x="353" y="60"/>
                    <a:pt x="387" y="94"/>
                    <a:pt x="387" y="101"/>
                  </a:cubicBezTo>
                  <a:cubicBezTo>
                    <a:pt x="387" y="109"/>
                    <a:pt x="159" y="260"/>
                    <a:pt x="68" y="227"/>
                  </a:cubicBezTo>
                  <a:cubicBezTo>
                    <a:pt x="42" y="218"/>
                    <a:pt x="0" y="192"/>
                    <a:pt x="0" y="192"/>
                  </a:cubicBezTo>
                  <a:close/>
                </a:path>
              </a:pathLst>
            </a:custGeom>
            <a:solidFill>
              <a:srgbClr val="54555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35" name="iSľîdê"/>
            <p:cNvSpPr/>
            <p:nvPr/>
          </p:nvSpPr>
          <p:spPr bwMode="auto">
            <a:xfrm>
              <a:off x="6572699" y="4969126"/>
              <a:ext cx="1162675" cy="1185372"/>
            </a:xfrm>
            <a:custGeom>
              <a:avLst/>
              <a:gdLst>
                <a:gd name="T0" fmla="*/ 7 w 355"/>
                <a:gd name="T1" fmla="*/ 21 h 362"/>
                <a:gd name="T2" fmla="*/ 13 w 355"/>
                <a:gd name="T3" fmla="*/ 59 h 362"/>
                <a:gd name="T4" fmla="*/ 248 w 355"/>
                <a:gd name="T5" fmla="*/ 332 h 362"/>
                <a:gd name="T6" fmla="*/ 345 w 355"/>
                <a:gd name="T7" fmla="*/ 312 h 362"/>
                <a:gd name="T8" fmla="*/ 281 w 355"/>
                <a:gd name="T9" fmla="*/ 311 h 362"/>
                <a:gd name="T10" fmla="*/ 146 w 355"/>
                <a:gd name="T11" fmla="*/ 154 h 362"/>
                <a:gd name="T12" fmla="*/ 7 w 355"/>
                <a:gd name="T13" fmla="*/ 21 h 362"/>
              </a:gdLst>
              <a:ahLst/>
              <a:cxnLst>
                <a:cxn ang="0">
                  <a:pos x="T0" y="T1"/>
                </a:cxn>
                <a:cxn ang="0">
                  <a:pos x="T2" y="T3"/>
                </a:cxn>
                <a:cxn ang="0">
                  <a:pos x="T4" y="T5"/>
                </a:cxn>
                <a:cxn ang="0">
                  <a:pos x="T6" y="T7"/>
                </a:cxn>
                <a:cxn ang="0">
                  <a:pos x="T8" y="T9"/>
                </a:cxn>
                <a:cxn ang="0">
                  <a:pos x="T10" y="T11"/>
                </a:cxn>
                <a:cxn ang="0">
                  <a:pos x="T12" y="T13"/>
                </a:cxn>
              </a:cxnLst>
              <a:rect l="0" t="0" r="r" b="b"/>
              <a:pathLst>
                <a:path w="355" h="362">
                  <a:moveTo>
                    <a:pt x="7" y="21"/>
                  </a:moveTo>
                  <a:cubicBezTo>
                    <a:pt x="3" y="25"/>
                    <a:pt x="0" y="38"/>
                    <a:pt x="13" y="59"/>
                  </a:cubicBezTo>
                  <a:cubicBezTo>
                    <a:pt x="64" y="143"/>
                    <a:pt x="224" y="323"/>
                    <a:pt x="248" y="332"/>
                  </a:cubicBezTo>
                  <a:cubicBezTo>
                    <a:pt x="325" y="362"/>
                    <a:pt x="355" y="311"/>
                    <a:pt x="345" y="312"/>
                  </a:cubicBezTo>
                  <a:cubicBezTo>
                    <a:pt x="328" y="314"/>
                    <a:pt x="305" y="314"/>
                    <a:pt x="281" y="311"/>
                  </a:cubicBezTo>
                  <a:cubicBezTo>
                    <a:pt x="279" y="311"/>
                    <a:pt x="210" y="232"/>
                    <a:pt x="146" y="154"/>
                  </a:cubicBezTo>
                  <a:cubicBezTo>
                    <a:pt x="83" y="77"/>
                    <a:pt x="25" y="0"/>
                    <a:pt x="7" y="21"/>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36" name="íśļïḋê"/>
            <p:cNvSpPr/>
            <p:nvPr/>
          </p:nvSpPr>
          <p:spPr bwMode="auto">
            <a:xfrm>
              <a:off x="6588409" y="5107041"/>
              <a:ext cx="504526" cy="562135"/>
            </a:xfrm>
            <a:custGeom>
              <a:avLst/>
              <a:gdLst>
                <a:gd name="T0" fmla="*/ 0 w 154"/>
                <a:gd name="T1" fmla="*/ 0 h 172"/>
                <a:gd name="T2" fmla="*/ 8 w 154"/>
                <a:gd name="T3" fmla="*/ 17 h 172"/>
                <a:gd name="T4" fmla="*/ 127 w 154"/>
                <a:gd name="T5" fmla="*/ 172 h 172"/>
                <a:gd name="T6" fmla="*/ 154 w 154"/>
                <a:gd name="T7" fmla="*/ 164 h 172"/>
                <a:gd name="T8" fmla="*/ 0 w 154"/>
                <a:gd name="T9" fmla="*/ 0 h 172"/>
              </a:gdLst>
              <a:ahLst/>
              <a:cxnLst>
                <a:cxn ang="0">
                  <a:pos x="T0" y="T1"/>
                </a:cxn>
                <a:cxn ang="0">
                  <a:pos x="T2" y="T3"/>
                </a:cxn>
                <a:cxn ang="0">
                  <a:pos x="T4" y="T5"/>
                </a:cxn>
                <a:cxn ang="0">
                  <a:pos x="T6" y="T7"/>
                </a:cxn>
                <a:cxn ang="0">
                  <a:pos x="T8" y="T9"/>
                </a:cxn>
              </a:cxnLst>
              <a:rect l="0" t="0" r="r" b="b"/>
              <a:pathLst>
                <a:path w="154" h="172">
                  <a:moveTo>
                    <a:pt x="0" y="0"/>
                  </a:moveTo>
                  <a:cubicBezTo>
                    <a:pt x="2" y="5"/>
                    <a:pt x="4" y="11"/>
                    <a:pt x="8" y="17"/>
                  </a:cubicBezTo>
                  <a:cubicBezTo>
                    <a:pt x="32" y="57"/>
                    <a:pt x="80" y="118"/>
                    <a:pt x="127" y="172"/>
                  </a:cubicBezTo>
                  <a:cubicBezTo>
                    <a:pt x="154" y="164"/>
                    <a:pt x="154" y="164"/>
                    <a:pt x="154" y="164"/>
                  </a:cubicBezTo>
                  <a:lnTo>
                    <a:pt x="0" y="0"/>
                  </a:ln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37" name="iṧ1íḋe"/>
            <p:cNvSpPr/>
            <p:nvPr/>
          </p:nvSpPr>
          <p:spPr bwMode="auto">
            <a:xfrm>
              <a:off x="6008816" y="4998804"/>
              <a:ext cx="998574" cy="1373913"/>
            </a:xfrm>
            <a:custGeom>
              <a:avLst/>
              <a:gdLst>
                <a:gd name="T0" fmla="*/ 174 w 305"/>
                <a:gd name="T1" fmla="*/ 1 h 420"/>
                <a:gd name="T2" fmla="*/ 31 w 305"/>
                <a:gd name="T3" fmla="*/ 17 h 420"/>
                <a:gd name="T4" fmla="*/ 0 w 305"/>
                <a:gd name="T5" fmla="*/ 34 h 420"/>
                <a:gd name="T6" fmla="*/ 50 w 305"/>
                <a:gd name="T7" fmla="*/ 322 h 420"/>
                <a:gd name="T8" fmla="*/ 23 w 305"/>
                <a:gd name="T9" fmla="*/ 379 h 420"/>
                <a:gd name="T10" fmla="*/ 110 w 305"/>
                <a:gd name="T11" fmla="*/ 413 h 420"/>
                <a:gd name="T12" fmla="*/ 196 w 305"/>
                <a:gd name="T13" fmla="*/ 384 h 420"/>
                <a:gd name="T14" fmla="*/ 196 w 305"/>
                <a:gd name="T15" fmla="*/ 384 h 420"/>
                <a:gd name="T16" fmla="*/ 199 w 305"/>
                <a:gd name="T17" fmla="*/ 384 h 420"/>
                <a:gd name="T18" fmla="*/ 262 w 305"/>
                <a:gd name="T19" fmla="*/ 379 h 420"/>
                <a:gd name="T20" fmla="*/ 276 w 305"/>
                <a:gd name="T21" fmla="*/ 359 h 420"/>
                <a:gd name="T22" fmla="*/ 298 w 305"/>
                <a:gd name="T23" fmla="*/ 315 h 420"/>
                <a:gd name="T24" fmla="*/ 222 w 305"/>
                <a:gd name="T25" fmla="*/ 107 h 420"/>
                <a:gd name="T26" fmla="*/ 174 w 305"/>
                <a:gd name="T27" fmla="*/ 1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5" h="420">
                  <a:moveTo>
                    <a:pt x="174" y="1"/>
                  </a:moveTo>
                  <a:cubicBezTo>
                    <a:pt x="170" y="0"/>
                    <a:pt x="45" y="11"/>
                    <a:pt x="31" y="17"/>
                  </a:cubicBezTo>
                  <a:cubicBezTo>
                    <a:pt x="18" y="23"/>
                    <a:pt x="0" y="34"/>
                    <a:pt x="0" y="34"/>
                  </a:cubicBezTo>
                  <a:cubicBezTo>
                    <a:pt x="0" y="34"/>
                    <a:pt x="48" y="199"/>
                    <a:pt x="50" y="322"/>
                  </a:cubicBezTo>
                  <a:cubicBezTo>
                    <a:pt x="50" y="322"/>
                    <a:pt x="10" y="371"/>
                    <a:pt x="23" y="379"/>
                  </a:cubicBezTo>
                  <a:cubicBezTo>
                    <a:pt x="35" y="386"/>
                    <a:pt x="76" y="420"/>
                    <a:pt x="110" y="413"/>
                  </a:cubicBezTo>
                  <a:cubicBezTo>
                    <a:pt x="145" y="405"/>
                    <a:pt x="167" y="390"/>
                    <a:pt x="196" y="384"/>
                  </a:cubicBezTo>
                  <a:cubicBezTo>
                    <a:pt x="196" y="384"/>
                    <a:pt x="196" y="384"/>
                    <a:pt x="196" y="384"/>
                  </a:cubicBezTo>
                  <a:cubicBezTo>
                    <a:pt x="199" y="384"/>
                    <a:pt x="199" y="384"/>
                    <a:pt x="199" y="384"/>
                  </a:cubicBezTo>
                  <a:cubicBezTo>
                    <a:pt x="226" y="380"/>
                    <a:pt x="246" y="397"/>
                    <a:pt x="262" y="379"/>
                  </a:cubicBezTo>
                  <a:cubicBezTo>
                    <a:pt x="268" y="372"/>
                    <a:pt x="272" y="366"/>
                    <a:pt x="276" y="359"/>
                  </a:cubicBezTo>
                  <a:cubicBezTo>
                    <a:pt x="295" y="347"/>
                    <a:pt x="305" y="333"/>
                    <a:pt x="298" y="315"/>
                  </a:cubicBezTo>
                  <a:cubicBezTo>
                    <a:pt x="222" y="107"/>
                    <a:pt x="222" y="107"/>
                    <a:pt x="222" y="107"/>
                  </a:cubicBezTo>
                  <a:lnTo>
                    <a:pt x="174" y="1"/>
                  </a:lnTo>
                  <a:close/>
                </a:path>
              </a:pathLst>
            </a:custGeom>
            <a:solidFill>
              <a:schemeClr val="accent5"/>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38" name="îSľîḋè"/>
            <p:cNvSpPr/>
            <p:nvPr/>
          </p:nvSpPr>
          <p:spPr bwMode="auto">
            <a:xfrm>
              <a:off x="6075154" y="5091331"/>
              <a:ext cx="913034" cy="1281390"/>
            </a:xfrm>
            <a:custGeom>
              <a:avLst/>
              <a:gdLst>
                <a:gd name="T0" fmla="*/ 1 w 279"/>
                <a:gd name="T1" fmla="*/ 349 h 392"/>
                <a:gd name="T2" fmla="*/ 3 w 279"/>
                <a:gd name="T3" fmla="*/ 351 h 392"/>
                <a:gd name="T4" fmla="*/ 90 w 279"/>
                <a:gd name="T5" fmla="*/ 385 h 392"/>
                <a:gd name="T6" fmla="*/ 176 w 279"/>
                <a:gd name="T7" fmla="*/ 356 h 392"/>
                <a:gd name="T8" fmla="*/ 176 w 279"/>
                <a:gd name="T9" fmla="*/ 356 h 392"/>
                <a:gd name="T10" fmla="*/ 179 w 279"/>
                <a:gd name="T11" fmla="*/ 356 h 392"/>
                <a:gd name="T12" fmla="*/ 242 w 279"/>
                <a:gd name="T13" fmla="*/ 351 h 392"/>
                <a:gd name="T14" fmla="*/ 256 w 279"/>
                <a:gd name="T15" fmla="*/ 331 h 392"/>
                <a:gd name="T16" fmla="*/ 279 w 279"/>
                <a:gd name="T17" fmla="*/ 305 h 392"/>
                <a:gd name="T18" fmla="*/ 274 w 279"/>
                <a:gd name="T19" fmla="*/ 302 h 392"/>
                <a:gd name="T20" fmla="*/ 218 w 279"/>
                <a:gd name="T21" fmla="*/ 124 h 392"/>
                <a:gd name="T22" fmla="*/ 218 w 279"/>
                <a:gd name="T23" fmla="*/ 123 h 392"/>
                <a:gd name="T24" fmla="*/ 218 w 279"/>
                <a:gd name="T25" fmla="*/ 123 h 392"/>
                <a:gd name="T26" fmla="*/ 199 w 279"/>
                <a:gd name="T27" fmla="*/ 73 h 392"/>
                <a:gd name="T28" fmla="*/ 166 w 279"/>
                <a:gd name="T29" fmla="*/ 0 h 392"/>
                <a:gd name="T30" fmla="*/ 151 w 279"/>
                <a:gd name="T31" fmla="*/ 4 h 392"/>
                <a:gd name="T32" fmla="*/ 214 w 279"/>
                <a:gd name="T33" fmla="*/ 136 h 392"/>
                <a:gd name="T34" fmla="*/ 199 w 279"/>
                <a:gd name="T35" fmla="*/ 151 h 392"/>
                <a:gd name="T36" fmla="*/ 192 w 279"/>
                <a:gd name="T37" fmla="*/ 180 h 392"/>
                <a:gd name="T38" fmla="*/ 159 w 279"/>
                <a:gd name="T39" fmla="*/ 195 h 392"/>
                <a:gd name="T40" fmla="*/ 0 w 279"/>
                <a:gd name="T41" fmla="*/ 85 h 392"/>
                <a:gd name="T42" fmla="*/ 78 w 279"/>
                <a:gd name="T43" fmla="*/ 187 h 392"/>
                <a:gd name="T44" fmla="*/ 145 w 279"/>
                <a:gd name="T45" fmla="*/ 240 h 392"/>
                <a:gd name="T46" fmla="*/ 157 w 279"/>
                <a:gd name="T47" fmla="*/ 279 h 392"/>
                <a:gd name="T48" fmla="*/ 213 w 279"/>
                <a:gd name="T49" fmla="*/ 309 h 392"/>
                <a:gd name="T50" fmla="*/ 165 w 279"/>
                <a:gd name="T51" fmla="*/ 318 h 392"/>
                <a:gd name="T52" fmla="*/ 117 w 279"/>
                <a:gd name="T53" fmla="*/ 346 h 392"/>
                <a:gd name="T54" fmla="*/ 70 w 279"/>
                <a:gd name="T55" fmla="*/ 371 h 392"/>
                <a:gd name="T56" fmla="*/ 1 w 279"/>
                <a:gd name="T57" fmla="*/ 34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9" h="392">
                  <a:moveTo>
                    <a:pt x="1" y="349"/>
                  </a:moveTo>
                  <a:cubicBezTo>
                    <a:pt x="1" y="349"/>
                    <a:pt x="2" y="350"/>
                    <a:pt x="3" y="351"/>
                  </a:cubicBezTo>
                  <a:cubicBezTo>
                    <a:pt x="15" y="358"/>
                    <a:pt x="56" y="392"/>
                    <a:pt x="90" y="385"/>
                  </a:cubicBezTo>
                  <a:cubicBezTo>
                    <a:pt x="125" y="377"/>
                    <a:pt x="147" y="362"/>
                    <a:pt x="176" y="356"/>
                  </a:cubicBezTo>
                  <a:cubicBezTo>
                    <a:pt x="176" y="356"/>
                    <a:pt x="176" y="356"/>
                    <a:pt x="176" y="356"/>
                  </a:cubicBezTo>
                  <a:cubicBezTo>
                    <a:pt x="179" y="356"/>
                    <a:pt x="179" y="356"/>
                    <a:pt x="179" y="356"/>
                  </a:cubicBezTo>
                  <a:cubicBezTo>
                    <a:pt x="206" y="352"/>
                    <a:pt x="226" y="369"/>
                    <a:pt x="242" y="351"/>
                  </a:cubicBezTo>
                  <a:cubicBezTo>
                    <a:pt x="248" y="344"/>
                    <a:pt x="252" y="338"/>
                    <a:pt x="256" y="331"/>
                  </a:cubicBezTo>
                  <a:cubicBezTo>
                    <a:pt x="269" y="323"/>
                    <a:pt x="277" y="315"/>
                    <a:pt x="279" y="305"/>
                  </a:cubicBezTo>
                  <a:cubicBezTo>
                    <a:pt x="277" y="303"/>
                    <a:pt x="275" y="302"/>
                    <a:pt x="274" y="302"/>
                  </a:cubicBezTo>
                  <a:cubicBezTo>
                    <a:pt x="269" y="301"/>
                    <a:pt x="225" y="141"/>
                    <a:pt x="218" y="124"/>
                  </a:cubicBezTo>
                  <a:cubicBezTo>
                    <a:pt x="218" y="123"/>
                    <a:pt x="218" y="123"/>
                    <a:pt x="218" y="123"/>
                  </a:cubicBezTo>
                  <a:cubicBezTo>
                    <a:pt x="218" y="123"/>
                    <a:pt x="218" y="123"/>
                    <a:pt x="218" y="123"/>
                  </a:cubicBezTo>
                  <a:cubicBezTo>
                    <a:pt x="215" y="115"/>
                    <a:pt x="208" y="95"/>
                    <a:pt x="199" y="73"/>
                  </a:cubicBezTo>
                  <a:cubicBezTo>
                    <a:pt x="166" y="0"/>
                    <a:pt x="166" y="0"/>
                    <a:pt x="166" y="0"/>
                  </a:cubicBezTo>
                  <a:cubicBezTo>
                    <a:pt x="151" y="4"/>
                    <a:pt x="151" y="4"/>
                    <a:pt x="151" y="4"/>
                  </a:cubicBezTo>
                  <a:cubicBezTo>
                    <a:pt x="198" y="70"/>
                    <a:pt x="196" y="98"/>
                    <a:pt x="214" y="136"/>
                  </a:cubicBezTo>
                  <a:cubicBezTo>
                    <a:pt x="214" y="136"/>
                    <a:pt x="205" y="138"/>
                    <a:pt x="199" y="151"/>
                  </a:cubicBezTo>
                  <a:cubicBezTo>
                    <a:pt x="193" y="164"/>
                    <a:pt x="192" y="180"/>
                    <a:pt x="192" y="180"/>
                  </a:cubicBezTo>
                  <a:cubicBezTo>
                    <a:pt x="159" y="195"/>
                    <a:pt x="159" y="195"/>
                    <a:pt x="159" y="195"/>
                  </a:cubicBezTo>
                  <a:cubicBezTo>
                    <a:pt x="0" y="85"/>
                    <a:pt x="0" y="85"/>
                    <a:pt x="0" y="85"/>
                  </a:cubicBezTo>
                  <a:cubicBezTo>
                    <a:pt x="0" y="85"/>
                    <a:pt x="42" y="157"/>
                    <a:pt x="78" y="187"/>
                  </a:cubicBezTo>
                  <a:cubicBezTo>
                    <a:pt x="115" y="216"/>
                    <a:pt x="145" y="240"/>
                    <a:pt x="145" y="240"/>
                  </a:cubicBezTo>
                  <a:cubicBezTo>
                    <a:pt x="145" y="240"/>
                    <a:pt x="148" y="258"/>
                    <a:pt x="157" y="279"/>
                  </a:cubicBezTo>
                  <a:cubicBezTo>
                    <a:pt x="165" y="299"/>
                    <a:pt x="209" y="300"/>
                    <a:pt x="213" y="309"/>
                  </a:cubicBezTo>
                  <a:cubicBezTo>
                    <a:pt x="217" y="317"/>
                    <a:pt x="190" y="322"/>
                    <a:pt x="165" y="318"/>
                  </a:cubicBezTo>
                  <a:cubicBezTo>
                    <a:pt x="140" y="314"/>
                    <a:pt x="127" y="330"/>
                    <a:pt x="117" y="346"/>
                  </a:cubicBezTo>
                  <a:cubicBezTo>
                    <a:pt x="106" y="363"/>
                    <a:pt x="93" y="371"/>
                    <a:pt x="70" y="371"/>
                  </a:cubicBezTo>
                  <a:cubicBezTo>
                    <a:pt x="47" y="370"/>
                    <a:pt x="1" y="349"/>
                    <a:pt x="1" y="349"/>
                  </a:cubicBezTo>
                  <a:close/>
                </a:path>
              </a:pathLst>
            </a:custGeom>
            <a:solidFill>
              <a:schemeClr val="accent5">
                <a:lumMod val="60000"/>
                <a:lumOff val="4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39" name="íŝļïḓé"/>
            <p:cNvSpPr/>
            <p:nvPr/>
          </p:nvSpPr>
          <p:spPr bwMode="auto">
            <a:xfrm>
              <a:off x="6165936" y="5012769"/>
              <a:ext cx="429458" cy="211238"/>
            </a:xfrm>
            <a:custGeom>
              <a:avLst/>
              <a:gdLst>
                <a:gd name="T0" fmla="*/ 118 w 131"/>
                <a:gd name="T1" fmla="*/ 5 h 65"/>
                <a:gd name="T2" fmla="*/ 87 w 131"/>
                <a:gd name="T3" fmla="*/ 0 h 65"/>
                <a:gd name="T4" fmla="*/ 12 w 131"/>
                <a:gd name="T5" fmla="*/ 7 h 65"/>
                <a:gd name="T6" fmla="*/ 5 w 131"/>
                <a:gd name="T7" fmla="*/ 23 h 65"/>
                <a:gd name="T8" fmla="*/ 51 w 131"/>
                <a:gd name="T9" fmla="*/ 54 h 65"/>
                <a:gd name="T10" fmla="*/ 117 w 131"/>
                <a:gd name="T11" fmla="*/ 51 h 65"/>
                <a:gd name="T12" fmla="*/ 118 w 131"/>
                <a:gd name="T13" fmla="*/ 5 h 65"/>
              </a:gdLst>
              <a:ahLst/>
              <a:cxnLst>
                <a:cxn ang="0">
                  <a:pos x="T0" y="T1"/>
                </a:cxn>
                <a:cxn ang="0">
                  <a:pos x="T2" y="T3"/>
                </a:cxn>
                <a:cxn ang="0">
                  <a:pos x="T4" y="T5"/>
                </a:cxn>
                <a:cxn ang="0">
                  <a:pos x="T6" y="T7"/>
                </a:cxn>
                <a:cxn ang="0">
                  <a:pos x="T8" y="T9"/>
                </a:cxn>
                <a:cxn ang="0">
                  <a:pos x="T10" y="T11"/>
                </a:cxn>
                <a:cxn ang="0">
                  <a:pos x="T12" y="T13"/>
                </a:cxn>
              </a:cxnLst>
              <a:rect l="0" t="0" r="r" b="b"/>
              <a:pathLst>
                <a:path w="131" h="65">
                  <a:moveTo>
                    <a:pt x="118" y="5"/>
                  </a:moveTo>
                  <a:cubicBezTo>
                    <a:pt x="87" y="0"/>
                    <a:pt x="87" y="0"/>
                    <a:pt x="87" y="0"/>
                  </a:cubicBezTo>
                  <a:cubicBezTo>
                    <a:pt x="12" y="7"/>
                    <a:pt x="12" y="7"/>
                    <a:pt x="12" y="7"/>
                  </a:cubicBezTo>
                  <a:cubicBezTo>
                    <a:pt x="12" y="7"/>
                    <a:pt x="0" y="17"/>
                    <a:pt x="5" y="23"/>
                  </a:cubicBezTo>
                  <a:cubicBezTo>
                    <a:pt x="11" y="29"/>
                    <a:pt x="23" y="43"/>
                    <a:pt x="51" y="54"/>
                  </a:cubicBezTo>
                  <a:cubicBezTo>
                    <a:pt x="80" y="65"/>
                    <a:pt x="103" y="63"/>
                    <a:pt x="117" y="51"/>
                  </a:cubicBezTo>
                  <a:cubicBezTo>
                    <a:pt x="131" y="39"/>
                    <a:pt x="118" y="5"/>
                    <a:pt x="118" y="5"/>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40" name="íśḻíḑé"/>
            <p:cNvSpPr/>
            <p:nvPr/>
          </p:nvSpPr>
          <p:spPr bwMode="auto">
            <a:xfrm>
              <a:off x="6438274" y="5012769"/>
              <a:ext cx="157120" cy="199015"/>
            </a:xfrm>
            <a:custGeom>
              <a:avLst/>
              <a:gdLst>
                <a:gd name="T0" fmla="*/ 35 w 48"/>
                <a:gd name="T1" fmla="*/ 5 h 61"/>
                <a:gd name="T2" fmla="*/ 8 w 48"/>
                <a:gd name="T3" fmla="*/ 0 h 61"/>
                <a:gd name="T4" fmla="*/ 0 w 48"/>
                <a:gd name="T5" fmla="*/ 1 h 61"/>
                <a:gd name="T6" fmla="*/ 35 w 48"/>
                <a:gd name="T7" fmla="*/ 31 h 61"/>
                <a:gd name="T8" fmla="*/ 22 w 48"/>
                <a:gd name="T9" fmla="*/ 56 h 61"/>
                <a:gd name="T10" fmla="*/ 6 w 48"/>
                <a:gd name="T11" fmla="*/ 61 h 61"/>
                <a:gd name="T12" fmla="*/ 34 w 48"/>
                <a:gd name="T13" fmla="*/ 51 h 61"/>
                <a:gd name="T14" fmla="*/ 35 w 48"/>
                <a:gd name="T15" fmla="*/ 5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1">
                  <a:moveTo>
                    <a:pt x="35" y="5"/>
                  </a:moveTo>
                  <a:cubicBezTo>
                    <a:pt x="8" y="0"/>
                    <a:pt x="8" y="0"/>
                    <a:pt x="8" y="0"/>
                  </a:cubicBezTo>
                  <a:cubicBezTo>
                    <a:pt x="0" y="1"/>
                    <a:pt x="0" y="1"/>
                    <a:pt x="0" y="1"/>
                  </a:cubicBezTo>
                  <a:cubicBezTo>
                    <a:pt x="0" y="1"/>
                    <a:pt x="31" y="19"/>
                    <a:pt x="35" y="31"/>
                  </a:cubicBezTo>
                  <a:cubicBezTo>
                    <a:pt x="39" y="43"/>
                    <a:pt x="35" y="48"/>
                    <a:pt x="22" y="56"/>
                  </a:cubicBezTo>
                  <a:cubicBezTo>
                    <a:pt x="18" y="58"/>
                    <a:pt x="12" y="60"/>
                    <a:pt x="6" y="61"/>
                  </a:cubicBezTo>
                  <a:cubicBezTo>
                    <a:pt x="18" y="61"/>
                    <a:pt x="27" y="57"/>
                    <a:pt x="34" y="51"/>
                  </a:cubicBezTo>
                  <a:cubicBezTo>
                    <a:pt x="48" y="39"/>
                    <a:pt x="35" y="5"/>
                    <a:pt x="35" y="5"/>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41" name="íşḻíḋé"/>
            <p:cNvSpPr/>
            <p:nvPr/>
          </p:nvSpPr>
          <p:spPr bwMode="auto">
            <a:xfrm>
              <a:off x="6415579" y="4983091"/>
              <a:ext cx="415490" cy="624983"/>
            </a:xfrm>
            <a:custGeom>
              <a:avLst/>
              <a:gdLst>
                <a:gd name="T0" fmla="*/ 110 w 127"/>
                <a:gd name="T1" fmla="*/ 164 h 191"/>
                <a:gd name="T2" fmla="*/ 7 w 127"/>
                <a:gd name="T3" fmla="*/ 10 h 191"/>
                <a:gd name="T4" fmla="*/ 58 w 127"/>
                <a:gd name="T5" fmla="*/ 7 h 191"/>
                <a:gd name="T6" fmla="*/ 123 w 127"/>
                <a:gd name="T7" fmla="*/ 190 h 191"/>
                <a:gd name="T8" fmla="*/ 110 w 127"/>
                <a:gd name="T9" fmla="*/ 164 h 191"/>
              </a:gdLst>
              <a:ahLst/>
              <a:cxnLst>
                <a:cxn ang="0">
                  <a:pos x="T0" y="T1"/>
                </a:cxn>
                <a:cxn ang="0">
                  <a:pos x="T2" y="T3"/>
                </a:cxn>
                <a:cxn ang="0">
                  <a:pos x="T4" y="T5"/>
                </a:cxn>
                <a:cxn ang="0">
                  <a:pos x="T6" y="T7"/>
                </a:cxn>
                <a:cxn ang="0">
                  <a:pos x="T8" y="T9"/>
                </a:cxn>
              </a:cxnLst>
              <a:rect l="0" t="0" r="r" b="b"/>
              <a:pathLst>
                <a:path w="127" h="191">
                  <a:moveTo>
                    <a:pt x="110" y="164"/>
                  </a:moveTo>
                  <a:cubicBezTo>
                    <a:pt x="89" y="97"/>
                    <a:pt x="73" y="48"/>
                    <a:pt x="7" y="10"/>
                  </a:cubicBezTo>
                  <a:cubicBezTo>
                    <a:pt x="0" y="6"/>
                    <a:pt x="45" y="0"/>
                    <a:pt x="58" y="7"/>
                  </a:cubicBezTo>
                  <a:cubicBezTo>
                    <a:pt x="127" y="43"/>
                    <a:pt x="123" y="191"/>
                    <a:pt x="123" y="190"/>
                  </a:cubicBezTo>
                  <a:cubicBezTo>
                    <a:pt x="123" y="188"/>
                    <a:pt x="110" y="164"/>
                    <a:pt x="110" y="164"/>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42" name="íṡľíḓê"/>
            <p:cNvSpPr/>
            <p:nvPr/>
          </p:nvSpPr>
          <p:spPr bwMode="auto">
            <a:xfrm>
              <a:off x="6232274" y="4848669"/>
              <a:ext cx="221713" cy="239169"/>
            </a:xfrm>
            <a:custGeom>
              <a:avLst/>
              <a:gdLst>
                <a:gd name="T0" fmla="*/ 0 w 68"/>
                <a:gd name="T1" fmla="*/ 0 h 73"/>
                <a:gd name="T2" fmla="*/ 1 w 68"/>
                <a:gd name="T3" fmla="*/ 63 h 73"/>
                <a:gd name="T4" fmla="*/ 48 w 68"/>
                <a:gd name="T5" fmla="*/ 73 h 73"/>
                <a:gd name="T6" fmla="*/ 68 w 68"/>
                <a:gd name="T7" fmla="*/ 64 h 73"/>
                <a:gd name="T8" fmla="*/ 47 w 68"/>
                <a:gd name="T9" fmla="*/ 4 h 73"/>
                <a:gd name="T10" fmla="*/ 0 w 68"/>
                <a:gd name="T11" fmla="*/ 0 h 73"/>
              </a:gdLst>
              <a:ahLst/>
              <a:cxnLst>
                <a:cxn ang="0">
                  <a:pos x="T0" y="T1"/>
                </a:cxn>
                <a:cxn ang="0">
                  <a:pos x="T2" y="T3"/>
                </a:cxn>
                <a:cxn ang="0">
                  <a:pos x="T4" y="T5"/>
                </a:cxn>
                <a:cxn ang="0">
                  <a:pos x="T6" y="T7"/>
                </a:cxn>
                <a:cxn ang="0">
                  <a:pos x="T8" y="T9"/>
                </a:cxn>
                <a:cxn ang="0">
                  <a:pos x="T10" y="T11"/>
                </a:cxn>
              </a:cxnLst>
              <a:rect l="0" t="0" r="r" b="b"/>
              <a:pathLst>
                <a:path w="68" h="73">
                  <a:moveTo>
                    <a:pt x="0" y="0"/>
                  </a:moveTo>
                  <a:cubicBezTo>
                    <a:pt x="2" y="20"/>
                    <a:pt x="2" y="49"/>
                    <a:pt x="1" y="63"/>
                  </a:cubicBezTo>
                  <a:cubicBezTo>
                    <a:pt x="1" y="63"/>
                    <a:pt x="28" y="73"/>
                    <a:pt x="48" y="73"/>
                  </a:cubicBezTo>
                  <a:cubicBezTo>
                    <a:pt x="64" y="72"/>
                    <a:pt x="68" y="64"/>
                    <a:pt x="68" y="64"/>
                  </a:cubicBezTo>
                  <a:cubicBezTo>
                    <a:pt x="47" y="4"/>
                    <a:pt x="47" y="4"/>
                    <a:pt x="47" y="4"/>
                  </a:cubicBezTo>
                  <a:lnTo>
                    <a:pt x="0" y="0"/>
                  </a:ln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43" name="îşḷîḍè"/>
            <p:cNvSpPr/>
            <p:nvPr/>
          </p:nvSpPr>
          <p:spPr bwMode="auto">
            <a:xfrm>
              <a:off x="6064683" y="5024993"/>
              <a:ext cx="331692" cy="1052696"/>
            </a:xfrm>
            <a:custGeom>
              <a:avLst/>
              <a:gdLst>
                <a:gd name="T0" fmla="*/ 44 w 101"/>
                <a:gd name="T1" fmla="*/ 0 h 322"/>
                <a:gd name="T2" fmla="*/ 0 w 101"/>
                <a:gd name="T3" fmla="*/ 21 h 322"/>
                <a:gd name="T4" fmla="*/ 17 w 101"/>
                <a:gd name="T5" fmla="*/ 267 h 322"/>
                <a:gd name="T6" fmla="*/ 33 w 101"/>
                <a:gd name="T7" fmla="*/ 314 h 322"/>
                <a:gd name="T8" fmla="*/ 44 w 101"/>
                <a:gd name="T9" fmla="*/ 0 h 322"/>
              </a:gdLst>
              <a:ahLst/>
              <a:cxnLst>
                <a:cxn ang="0">
                  <a:pos x="T0" y="T1"/>
                </a:cxn>
                <a:cxn ang="0">
                  <a:pos x="T2" y="T3"/>
                </a:cxn>
                <a:cxn ang="0">
                  <a:pos x="T4" y="T5"/>
                </a:cxn>
                <a:cxn ang="0">
                  <a:pos x="T6" y="T7"/>
                </a:cxn>
                <a:cxn ang="0">
                  <a:pos x="T8" y="T9"/>
                </a:cxn>
              </a:cxnLst>
              <a:rect l="0" t="0" r="r" b="b"/>
              <a:pathLst>
                <a:path w="101" h="322">
                  <a:moveTo>
                    <a:pt x="44" y="0"/>
                  </a:moveTo>
                  <a:cubicBezTo>
                    <a:pt x="11" y="6"/>
                    <a:pt x="0" y="21"/>
                    <a:pt x="0" y="21"/>
                  </a:cubicBezTo>
                  <a:cubicBezTo>
                    <a:pt x="89" y="62"/>
                    <a:pt x="51" y="184"/>
                    <a:pt x="17" y="267"/>
                  </a:cubicBezTo>
                  <a:cubicBezTo>
                    <a:pt x="5" y="287"/>
                    <a:pt x="28" y="322"/>
                    <a:pt x="33" y="314"/>
                  </a:cubicBezTo>
                  <a:cubicBezTo>
                    <a:pt x="101" y="218"/>
                    <a:pt x="91" y="29"/>
                    <a:pt x="44" y="0"/>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44" name="iṩḷidè"/>
            <p:cNvSpPr/>
            <p:nvPr/>
          </p:nvSpPr>
          <p:spPr bwMode="auto">
            <a:xfrm>
              <a:off x="6221800" y="5482381"/>
              <a:ext cx="108237" cy="204254"/>
            </a:xfrm>
            <a:custGeom>
              <a:avLst/>
              <a:gdLst>
                <a:gd name="T0" fmla="*/ 5 w 33"/>
                <a:gd name="T1" fmla="*/ 0 h 62"/>
                <a:gd name="T2" fmla="*/ 0 w 33"/>
                <a:gd name="T3" fmla="*/ 32 h 62"/>
                <a:gd name="T4" fmla="*/ 28 w 33"/>
                <a:gd name="T5" fmla="*/ 62 h 62"/>
                <a:gd name="T6" fmla="*/ 33 w 33"/>
                <a:gd name="T7" fmla="*/ 19 h 62"/>
                <a:gd name="T8" fmla="*/ 5 w 33"/>
                <a:gd name="T9" fmla="*/ 0 h 62"/>
              </a:gdLst>
              <a:ahLst/>
              <a:cxnLst>
                <a:cxn ang="0">
                  <a:pos x="T0" y="T1"/>
                </a:cxn>
                <a:cxn ang="0">
                  <a:pos x="T2" y="T3"/>
                </a:cxn>
                <a:cxn ang="0">
                  <a:pos x="T4" y="T5"/>
                </a:cxn>
                <a:cxn ang="0">
                  <a:pos x="T6" y="T7"/>
                </a:cxn>
                <a:cxn ang="0">
                  <a:pos x="T8" y="T9"/>
                </a:cxn>
              </a:cxnLst>
              <a:rect l="0" t="0" r="r" b="b"/>
              <a:pathLst>
                <a:path w="33" h="62">
                  <a:moveTo>
                    <a:pt x="5" y="0"/>
                  </a:moveTo>
                  <a:cubicBezTo>
                    <a:pt x="4" y="11"/>
                    <a:pt x="2" y="21"/>
                    <a:pt x="0" y="32"/>
                  </a:cubicBezTo>
                  <a:cubicBezTo>
                    <a:pt x="9" y="43"/>
                    <a:pt x="18" y="54"/>
                    <a:pt x="28" y="62"/>
                  </a:cubicBezTo>
                  <a:cubicBezTo>
                    <a:pt x="30" y="48"/>
                    <a:pt x="32" y="33"/>
                    <a:pt x="33" y="19"/>
                  </a:cubicBezTo>
                  <a:lnTo>
                    <a:pt x="5" y="0"/>
                  </a:lnTo>
                  <a:close/>
                </a:path>
              </a:pathLst>
            </a:custGeom>
            <a:solidFill>
              <a:srgbClr val="C5898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45" name="íṩļïḑe"/>
            <p:cNvSpPr/>
            <p:nvPr/>
          </p:nvSpPr>
          <p:spPr bwMode="auto">
            <a:xfrm>
              <a:off x="6673952" y="5695361"/>
              <a:ext cx="1009049" cy="171085"/>
            </a:xfrm>
            <a:custGeom>
              <a:avLst/>
              <a:gdLst>
                <a:gd name="T0" fmla="*/ 509 w 578"/>
                <a:gd name="T1" fmla="*/ 98 h 98"/>
                <a:gd name="T2" fmla="*/ 578 w 578"/>
                <a:gd name="T3" fmla="*/ 23 h 98"/>
                <a:gd name="T4" fmla="*/ 323 w 578"/>
                <a:gd name="T5" fmla="*/ 0 h 98"/>
                <a:gd name="T6" fmla="*/ 0 w 578"/>
                <a:gd name="T7" fmla="*/ 13 h 98"/>
                <a:gd name="T8" fmla="*/ 26 w 578"/>
                <a:gd name="T9" fmla="*/ 85 h 98"/>
                <a:gd name="T10" fmla="*/ 509 w 578"/>
                <a:gd name="T11" fmla="*/ 98 h 98"/>
              </a:gdLst>
              <a:ahLst/>
              <a:cxnLst>
                <a:cxn ang="0">
                  <a:pos x="T0" y="T1"/>
                </a:cxn>
                <a:cxn ang="0">
                  <a:pos x="T2" y="T3"/>
                </a:cxn>
                <a:cxn ang="0">
                  <a:pos x="T4" y="T5"/>
                </a:cxn>
                <a:cxn ang="0">
                  <a:pos x="T6" y="T7"/>
                </a:cxn>
                <a:cxn ang="0">
                  <a:pos x="T8" y="T9"/>
                </a:cxn>
                <a:cxn ang="0">
                  <a:pos x="T10" y="T11"/>
                </a:cxn>
              </a:cxnLst>
              <a:rect l="0" t="0" r="r" b="b"/>
              <a:pathLst>
                <a:path w="578" h="98">
                  <a:moveTo>
                    <a:pt x="509" y="98"/>
                  </a:moveTo>
                  <a:lnTo>
                    <a:pt x="578" y="23"/>
                  </a:lnTo>
                  <a:lnTo>
                    <a:pt x="323" y="0"/>
                  </a:lnTo>
                  <a:lnTo>
                    <a:pt x="0" y="13"/>
                  </a:lnTo>
                  <a:lnTo>
                    <a:pt x="26" y="85"/>
                  </a:lnTo>
                  <a:lnTo>
                    <a:pt x="509" y="98"/>
                  </a:lnTo>
                  <a:close/>
                </a:path>
              </a:pathLst>
            </a:custGeom>
            <a:solidFill>
              <a:srgbClr val="9D623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46" name="ïş1îḓè"/>
            <p:cNvSpPr/>
            <p:nvPr/>
          </p:nvSpPr>
          <p:spPr bwMode="auto">
            <a:xfrm>
              <a:off x="6581425" y="5718059"/>
              <a:ext cx="597049" cy="343915"/>
            </a:xfrm>
            <a:custGeom>
              <a:avLst/>
              <a:gdLst>
                <a:gd name="T0" fmla="*/ 182 w 182"/>
                <a:gd name="T1" fmla="*/ 83 h 105"/>
                <a:gd name="T2" fmla="*/ 151 w 182"/>
                <a:gd name="T3" fmla="*/ 105 h 105"/>
                <a:gd name="T4" fmla="*/ 19 w 182"/>
                <a:gd name="T5" fmla="*/ 75 h 105"/>
                <a:gd name="T6" fmla="*/ 28 w 182"/>
                <a:gd name="T7" fmla="*/ 0 h 105"/>
                <a:gd name="T8" fmla="*/ 159 w 182"/>
                <a:gd name="T9" fmla="*/ 21 h 105"/>
                <a:gd name="T10" fmla="*/ 182 w 182"/>
                <a:gd name="T11" fmla="*/ 83 h 105"/>
              </a:gdLst>
              <a:ahLst/>
              <a:cxnLst>
                <a:cxn ang="0">
                  <a:pos x="T0" y="T1"/>
                </a:cxn>
                <a:cxn ang="0">
                  <a:pos x="T2" y="T3"/>
                </a:cxn>
                <a:cxn ang="0">
                  <a:pos x="T4" y="T5"/>
                </a:cxn>
                <a:cxn ang="0">
                  <a:pos x="T6" y="T7"/>
                </a:cxn>
                <a:cxn ang="0">
                  <a:pos x="T8" y="T9"/>
                </a:cxn>
                <a:cxn ang="0">
                  <a:pos x="T10" y="T11"/>
                </a:cxn>
              </a:cxnLst>
              <a:rect l="0" t="0" r="r" b="b"/>
              <a:pathLst>
                <a:path w="182" h="105">
                  <a:moveTo>
                    <a:pt x="182" y="83"/>
                  </a:moveTo>
                  <a:cubicBezTo>
                    <a:pt x="151" y="105"/>
                    <a:pt x="151" y="105"/>
                    <a:pt x="151" y="105"/>
                  </a:cubicBezTo>
                  <a:cubicBezTo>
                    <a:pt x="151" y="105"/>
                    <a:pt x="23" y="79"/>
                    <a:pt x="19" y="75"/>
                  </a:cubicBezTo>
                  <a:cubicBezTo>
                    <a:pt x="0" y="52"/>
                    <a:pt x="3" y="11"/>
                    <a:pt x="28" y="0"/>
                  </a:cubicBezTo>
                  <a:cubicBezTo>
                    <a:pt x="159" y="21"/>
                    <a:pt x="159" y="21"/>
                    <a:pt x="159" y="21"/>
                  </a:cubicBezTo>
                  <a:lnTo>
                    <a:pt x="182" y="83"/>
                  </a:lnTo>
                  <a:close/>
                </a:path>
              </a:pathLst>
            </a:custGeom>
            <a:solidFill>
              <a:srgbClr val="AC6E3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47" name="iṡḷîḋê"/>
            <p:cNvSpPr/>
            <p:nvPr/>
          </p:nvSpPr>
          <p:spPr bwMode="auto">
            <a:xfrm>
              <a:off x="7614914" y="5971193"/>
              <a:ext cx="90781" cy="22698"/>
            </a:xfrm>
            <a:custGeom>
              <a:avLst/>
              <a:gdLst>
                <a:gd name="T0" fmla="*/ 16 w 28"/>
                <a:gd name="T1" fmla="*/ 1 h 7"/>
                <a:gd name="T2" fmla="*/ 28 w 28"/>
                <a:gd name="T3" fmla="*/ 2 h 7"/>
                <a:gd name="T4" fmla="*/ 22 w 28"/>
                <a:gd name="T5" fmla="*/ 7 h 7"/>
                <a:gd name="T6" fmla="*/ 0 w 28"/>
                <a:gd name="T7" fmla="*/ 7 h 7"/>
                <a:gd name="T8" fmla="*/ 5 w 28"/>
                <a:gd name="T9" fmla="*/ 0 h 7"/>
                <a:gd name="T10" fmla="*/ 16 w 28"/>
                <a:gd name="T11" fmla="*/ 1 h 7"/>
              </a:gdLst>
              <a:ahLst/>
              <a:cxnLst>
                <a:cxn ang="0">
                  <a:pos x="T0" y="T1"/>
                </a:cxn>
                <a:cxn ang="0">
                  <a:pos x="T2" y="T3"/>
                </a:cxn>
                <a:cxn ang="0">
                  <a:pos x="T4" y="T5"/>
                </a:cxn>
                <a:cxn ang="0">
                  <a:pos x="T6" y="T7"/>
                </a:cxn>
                <a:cxn ang="0">
                  <a:pos x="T8" y="T9"/>
                </a:cxn>
                <a:cxn ang="0">
                  <a:pos x="T10" y="T11"/>
                </a:cxn>
              </a:cxnLst>
              <a:rect l="0" t="0" r="r" b="b"/>
              <a:pathLst>
                <a:path w="28" h="7">
                  <a:moveTo>
                    <a:pt x="16" y="1"/>
                  </a:moveTo>
                  <a:cubicBezTo>
                    <a:pt x="28" y="2"/>
                    <a:pt x="28" y="2"/>
                    <a:pt x="28" y="2"/>
                  </a:cubicBezTo>
                  <a:cubicBezTo>
                    <a:pt x="28" y="2"/>
                    <a:pt x="23" y="7"/>
                    <a:pt x="22" y="7"/>
                  </a:cubicBezTo>
                  <a:cubicBezTo>
                    <a:pt x="21" y="7"/>
                    <a:pt x="0" y="6"/>
                    <a:pt x="0" y="7"/>
                  </a:cubicBezTo>
                  <a:cubicBezTo>
                    <a:pt x="0" y="7"/>
                    <a:pt x="5" y="0"/>
                    <a:pt x="5" y="0"/>
                  </a:cubicBezTo>
                  <a:lnTo>
                    <a:pt x="16" y="1"/>
                  </a:lnTo>
                  <a:close/>
                </a:path>
              </a:pathLst>
            </a:custGeom>
            <a:solidFill>
              <a:srgbClr val="C1723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48" name="ïS1îḋé"/>
            <p:cNvSpPr/>
            <p:nvPr/>
          </p:nvSpPr>
          <p:spPr bwMode="auto">
            <a:xfrm>
              <a:off x="7024848" y="5735515"/>
              <a:ext cx="677356" cy="326460"/>
            </a:xfrm>
            <a:custGeom>
              <a:avLst/>
              <a:gdLst>
                <a:gd name="T0" fmla="*/ 24 w 207"/>
                <a:gd name="T1" fmla="*/ 16 h 100"/>
                <a:gd name="T2" fmla="*/ 16 w 207"/>
                <a:gd name="T3" fmla="*/ 100 h 100"/>
                <a:gd name="T4" fmla="*/ 207 w 207"/>
                <a:gd name="T5" fmla="*/ 79 h 100"/>
                <a:gd name="T6" fmla="*/ 197 w 207"/>
                <a:gd name="T7" fmla="*/ 6 h 100"/>
                <a:gd name="T8" fmla="*/ 197 w 207"/>
                <a:gd name="T9" fmla="*/ 5 h 100"/>
                <a:gd name="T10" fmla="*/ 201 w 207"/>
                <a:gd name="T11" fmla="*/ 0 h 100"/>
                <a:gd name="T12" fmla="*/ 24 w 207"/>
                <a:gd name="T13" fmla="*/ 16 h 100"/>
              </a:gdLst>
              <a:ahLst/>
              <a:cxnLst>
                <a:cxn ang="0">
                  <a:pos x="T0" y="T1"/>
                </a:cxn>
                <a:cxn ang="0">
                  <a:pos x="T2" y="T3"/>
                </a:cxn>
                <a:cxn ang="0">
                  <a:pos x="T4" y="T5"/>
                </a:cxn>
                <a:cxn ang="0">
                  <a:pos x="T6" y="T7"/>
                </a:cxn>
                <a:cxn ang="0">
                  <a:pos x="T8" y="T9"/>
                </a:cxn>
                <a:cxn ang="0">
                  <a:pos x="T10" y="T11"/>
                </a:cxn>
                <a:cxn ang="0">
                  <a:pos x="T12" y="T13"/>
                </a:cxn>
              </a:cxnLst>
              <a:rect l="0" t="0" r="r" b="b"/>
              <a:pathLst>
                <a:path w="207" h="100">
                  <a:moveTo>
                    <a:pt x="24" y="16"/>
                  </a:moveTo>
                  <a:cubicBezTo>
                    <a:pt x="2" y="35"/>
                    <a:pt x="0" y="76"/>
                    <a:pt x="16" y="100"/>
                  </a:cubicBezTo>
                  <a:cubicBezTo>
                    <a:pt x="207" y="79"/>
                    <a:pt x="207" y="79"/>
                    <a:pt x="207" y="79"/>
                  </a:cubicBezTo>
                  <a:cubicBezTo>
                    <a:pt x="185" y="76"/>
                    <a:pt x="182" y="28"/>
                    <a:pt x="197" y="6"/>
                  </a:cubicBezTo>
                  <a:cubicBezTo>
                    <a:pt x="197" y="5"/>
                    <a:pt x="197" y="5"/>
                    <a:pt x="197" y="5"/>
                  </a:cubicBezTo>
                  <a:cubicBezTo>
                    <a:pt x="198" y="3"/>
                    <a:pt x="200" y="1"/>
                    <a:pt x="201" y="0"/>
                  </a:cubicBezTo>
                  <a:lnTo>
                    <a:pt x="24" y="16"/>
                  </a:lnTo>
                  <a:close/>
                </a:path>
              </a:pathLst>
            </a:custGeom>
            <a:solidFill>
              <a:srgbClr val="BF7E4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49" name="ïŝḷîde"/>
            <p:cNvSpPr/>
            <p:nvPr/>
          </p:nvSpPr>
          <p:spPr bwMode="auto">
            <a:xfrm>
              <a:off x="7047543" y="5754719"/>
              <a:ext cx="624983" cy="288052"/>
            </a:xfrm>
            <a:custGeom>
              <a:avLst/>
              <a:gdLst>
                <a:gd name="T0" fmla="*/ 191 w 191"/>
                <a:gd name="T1" fmla="*/ 69 h 88"/>
                <a:gd name="T2" fmla="*/ 189 w 191"/>
                <a:gd name="T3" fmla="*/ 0 h 88"/>
                <a:gd name="T4" fmla="*/ 19 w 191"/>
                <a:gd name="T5" fmla="*/ 16 h 88"/>
                <a:gd name="T6" fmla="*/ 12 w 191"/>
                <a:gd name="T7" fmla="*/ 88 h 88"/>
                <a:gd name="T8" fmla="*/ 191 w 191"/>
                <a:gd name="T9" fmla="*/ 69 h 88"/>
              </a:gdLst>
              <a:ahLst/>
              <a:cxnLst>
                <a:cxn ang="0">
                  <a:pos x="T0" y="T1"/>
                </a:cxn>
                <a:cxn ang="0">
                  <a:pos x="T2" y="T3"/>
                </a:cxn>
                <a:cxn ang="0">
                  <a:pos x="T4" y="T5"/>
                </a:cxn>
                <a:cxn ang="0">
                  <a:pos x="T6" y="T7"/>
                </a:cxn>
                <a:cxn ang="0">
                  <a:pos x="T8" y="T9"/>
                </a:cxn>
              </a:cxnLst>
              <a:rect l="0" t="0" r="r" b="b"/>
              <a:pathLst>
                <a:path w="191" h="88">
                  <a:moveTo>
                    <a:pt x="191" y="69"/>
                  </a:moveTo>
                  <a:cubicBezTo>
                    <a:pt x="180" y="56"/>
                    <a:pt x="180" y="19"/>
                    <a:pt x="189" y="0"/>
                  </a:cubicBezTo>
                  <a:cubicBezTo>
                    <a:pt x="19" y="16"/>
                    <a:pt x="19" y="16"/>
                    <a:pt x="19" y="16"/>
                  </a:cubicBezTo>
                  <a:cubicBezTo>
                    <a:pt x="1" y="32"/>
                    <a:pt x="0" y="67"/>
                    <a:pt x="12" y="88"/>
                  </a:cubicBezTo>
                  <a:lnTo>
                    <a:pt x="191" y="69"/>
                  </a:ln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50" name="îṡḷîďê"/>
            <p:cNvSpPr/>
            <p:nvPr/>
          </p:nvSpPr>
          <p:spPr bwMode="auto">
            <a:xfrm>
              <a:off x="7014374" y="5765193"/>
              <a:ext cx="705287" cy="78558"/>
            </a:xfrm>
            <a:custGeom>
              <a:avLst/>
              <a:gdLst>
                <a:gd name="T0" fmla="*/ 0 w 404"/>
                <a:gd name="T1" fmla="*/ 45 h 45"/>
                <a:gd name="T2" fmla="*/ 404 w 404"/>
                <a:gd name="T3" fmla="*/ 5 h 45"/>
                <a:gd name="T4" fmla="*/ 404 w 404"/>
                <a:gd name="T5" fmla="*/ 0 h 45"/>
                <a:gd name="T6" fmla="*/ 0 w 404"/>
                <a:gd name="T7" fmla="*/ 39 h 45"/>
                <a:gd name="T8" fmla="*/ 0 w 404"/>
                <a:gd name="T9" fmla="*/ 45 h 45"/>
              </a:gdLst>
              <a:ahLst/>
              <a:cxnLst>
                <a:cxn ang="0">
                  <a:pos x="T0" y="T1"/>
                </a:cxn>
                <a:cxn ang="0">
                  <a:pos x="T2" y="T3"/>
                </a:cxn>
                <a:cxn ang="0">
                  <a:pos x="T4" y="T5"/>
                </a:cxn>
                <a:cxn ang="0">
                  <a:pos x="T6" y="T7"/>
                </a:cxn>
                <a:cxn ang="0">
                  <a:pos x="T8" y="T9"/>
                </a:cxn>
              </a:cxnLst>
              <a:rect l="0" t="0" r="r" b="b"/>
              <a:pathLst>
                <a:path w="404" h="45">
                  <a:moveTo>
                    <a:pt x="0" y="45"/>
                  </a:moveTo>
                  <a:lnTo>
                    <a:pt x="404" y="5"/>
                  </a:lnTo>
                  <a:lnTo>
                    <a:pt x="404" y="0"/>
                  </a:lnTo>
                  <a:lnTo>
                    <a:pt x="0" y="39"/>
                  </a:lnTo>
                  <a:lnTo>
                    <a:pt x="0" y="45"/>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51" name="iṡḷíḑé"/>
            <p:cNvSpPr/>
            <p:nvPr/>
          </p:nvSpPr>
          <p:spPr bwMode="auto">
            <a:xfrm>
              <a:off x="7014374" y="5793127"/>
              <a:ext cx="705287" cy="76813"/>
            </a:xfrm>
            <a:custGeom>
              <a:avLst/>
              <a:gdLst>
                <a:gd name="T0" fmla="*/ 0 w 404"/>
                <a:gd name="T1" fmla="*/ 44 h 44"/>
                <a:gd name="T2" fmla="*/ 404 w 404"/>
                <a:gd name="T3" fmla="*/ 4 h 44"/>
                <a:gd name="T4" fmla="*/ 404 w 404"/>
                <a:gd name="T5" fmla="*/ 0 h 44"/>
                <a:gd name="T6" fmla="*/ 0 w 404"/>
                <a:gd name="T7" fmla="*/ 38 h 44"/>
                <a:gd name="T8" fmla="*/ 0 w 404"/>
                <a:gd name="T9" fmla="*/ 44 h 44"/>
              </a:gdLst>
              <a:ahLst/>
              <a:cxnLst>
                <a:cxn ang="0">
                  <a:pos x="T0" y="T1"/>
                </a:cxn>
                <a:cxn ang="0">
                  <a:pos x="T2" y="T3"/>
                </a:cxn>
                <a:cxn ang="0">
                  <a:pos x="T4" y="T5"/>
                </a:cxn>
                <a:cxn ang="0">
                  <a:pos x="T6" y="T7"/>
                </a:cxn>
                <a:cxn ang="0">
                  <a:pos x="T8" y="T9"/>
                </a:cxn>
              </a:cxnLst>
              <a:rect l="0" t="0" r="r" b="b"/>
              <a:pathLst>
                <a:path w="404" h="44">
                  <a:moveTo>
                    <a:pt x="0" y="44"/>
                  </a:moveTo>
                  <a:lnTo>
                    <a:pt x="404" y="4"/>
                  </a:lnTo>
                  <a:lnTo>
                    <a:pt x="404" y="0"/>
                  </a:lnTo>
                  <a:lnTo>
                    <a:pt x="0" y="38"/>
                  </a:lnTo>
                  <a:lnTo>
                    <a:pt x="0" y="44"/>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52" name="ïSlîḍe"/>
            <p:cNvSpPr/>
            <p:nvPr/>
          </p:nvSpPr>
          <p:spPr bwMode="auto">
            <a:xfrm>
              <a:off x="7014374" y="5819312"/>
              <a:ext cx="705287" cy="75068"/>
            </a:xfrm>
            <a:custGeom>
              <a:avLst/>
              <a:gdLst>
                <a:gd name="T0" fmla="*/ 0 w 404"/>
                <a:gd name="T1" fmla="*/ 43 h 43"/>
                <a:gd name="T2" fmla="*/ 404 w 404"/>
                <a:gd name="T3" fmla="*/ 6 h 43"/>
                <a:gd name="T4" fmla="*/ 404 w 404"/>
                <a:gd name="T5" fmla="*/ 0 h 43"/>
                <a:gd name="T6" fmla="*/ 0 w 404"/>
                <a:gd name="T7" fmla="*/ 40 h 43"/>
                <a:gd name="T8" fmla="*/ 0 w 404"/>
                <a:gd name="T9" fmla="*/ 43 h 43"/>
              </a:gdLst>
              <a:ahLst/>
              <a:cxnLst>
                <a:cxn ang="0">
                  <a:pos x="T0" y="T1"/>
                </a:cxn>
                <a:cxn ang="0">
                  <a:pos x="T2" y="T3"/>
                </a:cxn>
                <a:cxn ang="0">
                  <a:pos x="T4" y="T5"/>
                </a:cxn>
                <a:cxn ang="0">
                  <a:pos x="T6" y="T7"/>
                </a:cxn>
                <a:cxn ang="0">
                  <a:pos x="T8" y="T9"/>
                </a:cxn>
              </a:cxnLst>
              <a:rect l="0" t="0" r="r" b="b"/>
              <a:pathLst>
                <a:path w="404" h="43">
                  <a:moveTo>
                    <a:pt x="0" y="43"/>
                  </a:moveTo>
                  <a:lnTo>
                    <a:pt x="404" y="6"/>
                  </a:lnTo>
                  <a:lnTo>
                    <a:pt x="404" y="0"/>
                  </a:lnTo>
                  <a:lnTo>
                    <a:pt x="0" y="40"/>
                  </a:lnTo>
                  <a:lnTo>
                    <a:pt x="0" y="43"/>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53" name="îṡlïḋe"/>
            <p:cNvSpPr/>
            <p:nvPr/>
          </p:nvSpPr>
          <p:spPr bwMode="auto">
            <a:xfrm>
              <a:off x="7014374" y="5845497"/>
              <a:ext cx="705287" cy="78558"/>
            </a:xfrm>
            <a:custGeom>
              <a:avLst/>
              <a:gdLst>
                <a:gd name="T0" fmla="*/ 0 w 404"/>
                <a:gd name="T1" fmla="*/ 45 h 45"/>
                <a:gd name="T2" fmla="*/ 404 w 404"/>
                <a:gd name="T3" fmla="*/ 6 h 45"/>
                <a:gd name="T4" fmla="*/ 404 w 404"/>
                <a:gd name="T5" fmla="*/ 0 h 45"/>
                <a:gd name="T6" fmla="*/ 0 w 404"/>
                <a:gd name="T7" fmla="*/ 40 h 45"/>
                <a:gd name="T8" fmla="*/ 0 w 404"/>
                <a:gd name="T9" fmla="*/ 45 h 45"/>
              </a:gdLst>
              <a:ahLst/>
              <a:cxnLst>
                <a:cxn ang="0">
                  <a:pos x="T0" y="T1"/>
                </a:cxn>
                <a:cxn ang="0">
                  <a:pos x="T2" y="T3"/>
                </a:cxn>
                <a:cxn ang="0">
                  <a:pos x="T4" y="T5"/>
                </a:cxn>
                <a:cxn ang="0">
                  <a:pos x="T6" y="T7"/>
                </a:cxn>
                <a:cxn ang="0">
                  <a:pos x="T8" y="T9"/>
                </a:cxn>
              </a:cxnLst>
              <a:rect l="0" t="0" r="r" b="b"/>
              <a:pathLst>
                <a:path w="404" h="45">
                  <a:moveTo>
                    <a:pt x="0" y="45"/>
                  </a:moveTo>
                  <a:lnTo>
                    <a:pt x="404" y="6"/>
                  </a:lnTo>
                  <a:lnTo>
                    <a:pt x="404" y="0"/>
                  </a:lnTo>
                  <a:lnTo>
                    <a:pt x="0" y="40"/>
                  </a:lnTo>
                  <a:lnTo>
                    <a:pt x="0" y="45"/>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54" name="íŝ1ïďê"/>
            <p:cNvSpPr/>
            <p:nvPr/>
          </p:nvSpPr>
          <p:spPr bwMode="auto">
            <a:xfrm>
              <a:off x="7014374" y="5871685"/>
              <a:ext cx="705287" cy="78558"/>
            </a:xfrm>
            <a:custGeom>
              <a:avLst/>
              <a:gdLst>
                <a:gd name="T0" fmla="*/ 0 w 404"/>
                <a:gd name="T1" fmla="*/ 45 h 45"/>
                <a:gd name="T2" fmla="*/ 404 w 404"/>
                <a:gd name="T3" fmla="*/ 6 h 45"/>
                <a:gd name="T4" fmla="*/ 404 w 404"/>
                <a:gd name="T5" fmla="*/ 0 h 45"/>
                <a:gd name="T6" fmla="*/ 0 w 404"/>
                <a:gd name="T7" fmla="*/ 40 h 45"/>
                <a:gd name="T8" fmla="*/ 0 w 404"/>
                <a:gd name="T9" fmla="*/ 45 h 45"/>
              </a:gdLst>
              <a:ahLst/>
              <a:cxnLst>
                <a:cxn ang="0">
                  <a:pos x="T0" y="T1"/>
                </a:cxn>
                <a:cxn ang="0">
                  <a:pos x="T2" y="T3"/>
                </a:cxn>
                <a:cxn ang="0">
                  <a:pos x="T4" y="T5"/>
                </a:cxn>
                <a:cxn ang="0">
                  <a:pos x="T6" y="T7"/>
                </a:cxn>
                <a:cxn ang="0">
                  <a:pos x="T8" y="T9"/>
                </a:cxn>
              </a:cxnLst>
              <a:rect l="0" t="0" r="r" b="b"/>
              <a:pathLst>
                <a:path w="404" h="45">
                  <a:moveTo>
                    <a:pt x="0" y="45"/>
                  </a:moveTo>
                  <a:lnTo>
                    <a:pt x="404" y="6"/>
                  </a:lnTo>
                  <a:lnTo>
                    <a:pt x="404" y="0"/>
                  </a:lnTo>
                  <a:lnTo>
                    <a:pt x="0" y="40"/>
                  </a:lnTo>
                  <a:lnTo>
                    <a:pt x="0" y="45"/>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55" name="íśḷïďè"/>
            <p:cNvSpPr/>
            <p:nvPr/>
          </p:nvSpPr>
          <p:spPr bwMode="auto">
            <a:xfrm>
              <a:off x="7014374" y="5901361"/>
              <a:ext cx="705287" cy="75068"/>
            </a:xfrm>
            <a:custGeom>
              <a:avLst/>
              <a:gdLst>
                <a:gd name="T0" fmla="*/ 0 w 404"/>
                <a:gd name="T1" fmla="*/ 43 h 43"/>
                <a:gd name="T2" fmla="*/ 404 w 404"/>
                <a:gd name="T3" fmla="*/ 4 h 43"/>
                <a:gd name="T4" fmla="*/ 404 w 404"/>
                <a:gd name="T5" fmla="*/ 0 h 43"/>
                <a:gd name="T6" fmla="*/ 0 w 404"/>
                <a:gd name="T7" fmla="*/ 38 h 43"/>
                <a:gd name="T8" fmla="*/ 0 w 404"/>
                <a:gd name="T9" fmla="*/ 43 h 43"/>
              </a:gdLst>
              <a:ahLst/>
              <a:cxnLst>
                <a:cxn ang="0">
                  <a:pos x="T0" y="T1"/>
                </a:cxn>
                <a:cxn ang="0">
                  <a:pos x="T2" y="T3"/>
                </a:cxn>
                <a:cxn ang="0">
                  <a:pos x="T4" y="T5"/>
                </a:cxn>
                <a:cxn ang="0">
                  <a:pos x="T6" y="T7"/>
                </a:cxn>
                <a:cxn ang="0">
                  <a:pos x="T8" y="T9"/>
                </a:cxn>
              </a:cxnLst>
              <a:rect l="0" t="0" r="r" b="b"/>
              <a:pathLst>
                <a:path w="404" h="43">
                  <a:moveTo>
                    <a:pt x="0" y="43"/>
                  </a:moveTo>
                  <a:lnTo>
                    <a:pt x="404" y="4"/>
                  </a:lnTo>
                  <a:lnTo>
                    <a:pt x="404" y="0"/>
                  </a:lnTo>
                  <a:lnTo>
                    <a:pt x="0" y="38"/>
                  </a:lnTo>
                  <a:lnTo>
                    <a:pt x="0" y="43"/>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56" name="íŝľïḑê"/>
            <p:cNvSpPr/>
            <p:nvPr/>
          </p:nvSpPr>
          <p:spPr bwMode="auto">
            <a:xfrm>
              <a:off x="7014374" y="5927549"/>
              <a:ext cx="705287" cy="75068"/>
            </a:xfrm>
            <a:custGeom>
              <a:avLst/>
              <a:gdLst>
                <a:gd name="T0" fmla="*/ 0 w 404"/>
                <a:gd name="T1" fmla="*/ 43 h 43"/>
                <a:gd name="T2" fmla="*/ 404 w 404"/>
                <a:gd name="T3" fmla="*/ 6 h 43"/>
                <a:gd name="T4" fmla="*/ 404 w 404"/>
                <a:gd name="T5" fmla="*/ 0 h 43"/>
                <a:gd name="T6" fmla="*/ 0 w 404"/>
                <a:gd name="T7" fmla="*/ 40 h 43"/>
                <a:gd name="T8" fmla="*/ 0 w 404"/>
                <a:gd name="T9" fmla="*/ 43 h 43"/>
              </a:gdLst>
              <a:ahLst/>
              <a:cxnLst>
                <a:cxn ang="0">
                  <a:pos x="T0" y="T1"/>
                </a:cxn>
                <a:cxn ang="0">
                  <a:pos x="T2" y="T3"/>
                </a:cxn>
                <a:cxn ang="0">
                  <a:pos x="T4" y="T5"/>
                </a:cxn>
                <a:cxn ang="0">
                  <a:pos x="T6" y="T7"/>
                </a:cxn>
                <a:cxn ang="0">
                  <a:pos x="T8" y="T9"/>
                </a:cxn>
              </a:cxnLst>
              <a:rect l="0" t="0" r="r" b="b"/>
              <a:pathLst>
                <a:path w="404" h="43">
                  <a:moveTo>
                    <a:pt x="0" y="43"/>
                  </a:moveTo>
                  <a:lnTo>
                    <a:pt x="404" y="6"/>
                  </a:lnTo>
                  <a:lnTo>
                    <a:pt x="404" y="0"/>
                  </a:lnTo>
                  <a:lnTo>
                    <a:pt x="0" y="40"/>
                  </a:lnTo>
                  <a:lnTo>
                    <a:pt x="0" y="43"/>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57" name="iṩľíďe"/>
            <p:cNvSpPr/>
            <p:nvPr/>
          </p:nvSpPr>
          <p:spPr bwMode="auto">
            <a:xfrm>
              <a:off x="7014374" y="5953734"/>
              <a:ext cx="705287" cy="78558"/>
            </a:xfrm>
            <a:custGeom>
              <a:avLst/>
              <a:gdLst>
                <a:gd name="T0" fmla="*/ 0 w 404"/>
                <a:gd name="T1" fmla="*/ 45 h 45"/>
                <a:gd name="T2" fmla="*/ 404 w 404"/>
                <a:gd name="T3" fmla="*/ 6 h 45"/>
                <a:gd name="T4" fmla="*/ 404 w 404"/>
                <a:gd name="T5" fmla="*/ 0 h 45"/>
                <a:gd name="T6" fmla="*/ 0 w 404"/>
                <a:gd name="T7" fmla="*/ 40 h 45"/>
                <a:gd name="T8" fmla="*/ 0 w 404"/>
                <a:gd name="T9" fmla="*/ 45 h 45"/>
              </a:gdLst>
              <a:ahLst/>
              <a:cxnLst>
                <a:cxn ang="0">
                  <a:pos x="T0" y="T1"/>
                </a:cxn>
                <a:cxn ang="0">
                  <a:pos x="T2" y="T3"/>
                </a:cxn>
                <a:cxn ang="0">
                  <a:pos x="T4" y="T5"/>
                </a:cxn>
                <a:cxn ang="0">
                  <a:pos x="T6" y="T7"/>
                </a:cxn>
                <a:cxn ang="0">
                  <a:pos x="T8" y="T9"/>
                </a:cxn>
              </a:cxnLst>
              <a:rect l="0" t="0" r="r" b="b"/>
              <a:pathLst>
                <a:path w="404" h="45">
                  <a:moveTo>
                    <a:pt x="0" y="45"/>
                  </a:moveTo>
                  <a:lnTo>
                    <a:pt x="404" y="6"/>
                  </a:lnTo>
                  <a:lnTo>
                    <a:pt x="404" y="0"/>
                  </a:lnTo>
                  <a:lnTo>
                    <a:pt x="0" y="40"/>
                  </a:lnTo>
                  <a:lnTo>
                    <a:pt x="0" y="45"/>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58" name="îṩľîdê"/>
            <p:cNvSpPr/>
            <p:nvPr/>
          </p:nvSpPr>
          <p:spPr bwMode="auto">
            <a:xfrm>
              <a:off x="5773141" y="4998804"/>
              <a:ext cx="1569438" cy="1134744"/>
            </a:xfrm>
            <a:custGeom>
              <a:avLst/>
              <a:gdLst>
                <a:gd name="T0" fmla="*/ 81 w 479"/>
                <a:gd name="T1" fmla="*/ 24 h 347"/>
                <a:gd name="T2" fmla="*/ 314 w 479"/>
                <a:gd name="T3" fmla="*/ 318 h 347"/>
                <a:gd name="T4" fmla="*/ 359 w 479"/>
                <a:gd name="T5" fmla="*/ 343 h 347"/>
                <a:gd name="T6" fmla="*/ 400 w 479"/>
                <a:gd name="T7" fmla="*/ 346 h 347"/>
                <a:gd name="T8" fmla="*/ 460 w 479"/>
                <a:gd name="T9" fmla="*/ 318 h 347"/>
                <a:gd name="T10" fmla="*/ 398 w 479"/>
                <a:gd name="T11" fmla="*/ 325 h 347"/>
                <a:gd name="T12" fmla="*/ 376 w 479"/>
                <a:gd name="T13" fmla="*/ 297 h 347"/>
                <a:gd name="T14" fmla="*/ 332 w 479"/>
                <a:gd name="T15" fmla="*/ 280 h 347"/>
                <a:gd name="T16" fmla="*/ 220 w 479"/>
                <a:gd name="T17" fmla="*/ 171 h 347"/>
                <a:gd name="T18" fmla="*/ 81 w 479"/>
                <a:gd name="T19" fmla="*/ 2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347">
                  <a:moveTo>
                    <a:pt x="81" y="24"/>
                  </a:moveTo>
                  <a:cubicBezTo>
                    <a:pt x="0" y="89"/>
                    <a:pt x="247" y="265"/>
                    <a:pt x="314" y="318"/>
                  </a:cubicBezTo>
                  <a:cubicBezTo>
                    <a:pt x="327" y="329"/>
                    <a:pt x="341" y="341"/>
                    <a:pt x="359" y="343"/>
                  </a:cubicBezTo>
                  <a:cubicBezTo>
                    <a:pt x="368" y="344"/>
                    <a:pt x="393" y="347"/>
                    <a:pt x="400" y="346"/>
                  </a:cubicBezTo>
                  <a:cubicBezTo>
                    <a:pt x="479" y="329"/>
                    <a:pt x="469" y="317"/>
                    <a:pt x="460" y="318"/>
                  </a:cubicBezTo>
                  <a:cubicBezTo>
                    <a:pt x="444" y="320"/>
                    <a:pt x="420" y="322"/>
                    <a:pt x="398" y="325"/>
                  </a:cubicBezTo>
                  <a:cubicBezTo>
                    <a:pt x="384" y="326"/>
                    <a:pt x="385" y="299"/>
                    <a:pt x="376" y="297"/>
                  </a:cubicBezTo>
                  <a:cubicBezTo>
                    <a:pt x="357" y="293"/>
                    <a:pt x="341" y="286"/>
                    <a:pt x="332" y="280"/>
                  </a:cubicBezTo>
                  <a:cubicBezTo>
                    <a:pt x="285" y="247"/>
                    <a:pt x="239" y="189"/>
                    <a:pt x="220" y="171"/>
                  </a:cubicBezTo>
                  <a:cubicBezTo>
                    <a:pt x="141" y="93"/>
                    <a:pt x="110" y="0"/>
                    <a:pt x="81" y="24"/>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59" name="ïṧ1îdè"/>
            <p:cNvSpPr/>
            <p:nvPr/>
          </p:nvSpPr>
          <p:spPr bwMode="auto">
            <a:xfrm>
              <a:off x="5851696" y="5110532"/>
              <a:ext cx="1447236" cy="1023017"/>
            </a:xfrm>
            <a:custGeom>
              <a:avLst/>
              <a:gdLst>
                <a:gd name="T0" fmla="*/ 47 w 442"/>
                <a:gd name="T1" fmla="*/ 0 h 313"/>
                <a:gd name="T2" fmla="*/ 290 w 442"/>
                <a:gd name="T3" fmla="*/ 284 h 313"/>
                <a:gd name="T4" fmla="*/ 335 w 442"/>
                <a:gd name="T5" fmla="*/ 309 h 313"/>
                <a:gd name="T6" fmla="*/ 376 w 442"/>
                <a:gd name="T7" fmla="*/ 312 h 313"/>
                <a:gd name="T8" fmla="*/ 433 w 442"/>
                <a:gd name="T9" fmla="*/ 295 h 313"/>
                <a:gd name="T10" fmla="*/ 442 w 442"/>
                <a:gd name="T11" fmla="*/ 287 h 313"/>
                <a:gd name="T12" fmla="*/ 442 w 442"/>
                <a:gd name="T13" fmla="*/ 287 h 313"/>
                <a:gd name="T14" fmla="*/ 366 w 442"/>
                <a:gd name="T15" fmla="*/ 305 h 313"/>
                <a:gd name="T16" fmla="*/ 292 w 442"/>
                <a:gd name="T17" fmla="*/ 274 h 313"/>
                <a:gd name="T18" fmla="*/ 109 w 442"/>
                <a:gd name="T19" fmla="*/ 97 h 313"/>
                <a:gd name="T20" fmla="*/ 48 w 442"/>
                <a:gd name="T21" fmla="*/ 0 h 313"/>
                <a:gd name="T22" fmla="*/ 47 w 442"/>
                <a:gd name="T23"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2" h="313">
                  <a:moveTo>
                    <a:pt x="47" y="0"/>
                  </a:moveTo>
                  <a:cubicBezTo>
                    <a:pt x="0" y="72"/>
                    <a:pt x="226" y="233"/>
                    <a:pt x="290" y="284"/>
                  </a:cubicBezTo>
                  <a:cubicBezTo>
                    <a:pt x="303" y="295"/>
                    <a:pt x="317" y="307"/>
                    <a:pt x="335" y="309"/>
                  </a:cubicBezTo>
                  <a:cubicBezTo>
                    <a:pt x="344" y="310"/>
                    <a:pt x="369" y="313"/>
                    <a:pt x="376" y="312"/>
                  </a:cubicBezTo>
                  <a:cubicBezTo>
                    <a:pt x="406" y="306"/>
                    <a:pt x="423" y="300"/>
                    <a:pt x="433" y="295"/>
                  </a:cubicBezTo>
                  <a:cubicBezTo>
                    <a:pt x="439" y="290"/>
                    <a:pt x="442" y="287"/>
                    <a:pt x="442" y="287"/>
                  </a:cubicBezTo>
                  <a:cubicBezTo>
                    <a:pt x="442" y="287"/>
                    <a:pt x="442" y="287"/>
                    <a:pt x="442" y="287"/>
                  </a:cubicBezTo>
                  <a:cubicBezTo>
                    <a:pt x="442" y="287"/>
                    <a:pt x="394" y="305"/>
                    <a:pt x="366" y="305"/>
                  </a:cubicBezTo>
                  <a:cubicBezTo>
                    <a:pt x="338" y="305"/>
                    <a:pt x="307" y="286"/>
                    <a:pt x="292" y="274"/>
                  </a:cubicBezTo>
                  <a:cubicBezTo>
                    <a:pt x="278" y="261"/>
                    <a:pt x="151" y="144"/>
                    <a:pt x="109" y="97"/>
                  </a:cubicBezTo>
                  <a:cubicBezTo>
                    <a:pt x="67" y="51"/>
                    <a:pt x="48" y="0"/>
                    <a:pt x="48" y="0"/>
                  </a:cubicBezTo>
                  <a:lnTo>
                    <a:pt x="47" y="0"/>
                  </a:ln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60" name="îśľïdè"/>
            <p:cNvSpPr/>
            <p:nvPr/>
          </p:nvSpPr>
          <p:spPr bwMode="auto">
            <a:xfrm>
              <a:off x="5586342" y="4702023"/>
              <a:ext cx="445172" cy="528966"/>
            </a:xfrm>
            <a:custGeom>
              <a:avLst/>
              <a:gdLst>
                <a:gd name="T0" fmla="*/ 128 w 136"/>
                <a:gd name="T1" fmla="*/ 0 h 162"/>
                <a:gd name="T2" fmla="*/ 69 w 136"/>
                <a:gd name="T3" fmla="*/ 39 h 162"/>
                <a:gd name="T4" fmla="*/ 19 w 136"/>
                <a:gd name="T5" fmla="*/ 127 h 162"/>
                <a:gd name="T6" fmla="*/ 0 w 136"/>
                <a:gd name="T7" fmla="*/ 162 h 162"/>
                <a:gd name="T8" fmla="*/ 90 w 136"/>
                <a:gd name="T9" fmla="*/ 121 h 162"/>
                <a:gd name="T10" fmla="*/ 133 w 136"/>
                <a:gd name="T11" fmla="*/ 43 h 162"/>
                <a:gd name="T12" fmla="*/ 128 w 136"/>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136" h="162">
                  <a:moveTo>
                    <a:pt x="128" y="0"/>
                  </a:moveTo>
                  <a:cubicBezTo>
                    <a:pt x="128" y="0"/>
                    <a:pt x="104" y="7"/>
                    <a:pt x="69" y="39"/>
                  </a:cubicBezTo>
                  <a:cubicBezTo>
                    <a:pt x="34" y="71"/>
                    <a:pt x="31" y="101"/>
                    <a:pt x="19" y="127"/>
                  </a:cubicBezTo>
                  <a:cubicBezTo>
                    <a:pt x="7" y="153"/>
                    <a:pt x="0" y="162"/>
                    <a:pt x="0" y="162"/>
                  </a:cubicBezTo>
                  <a:cubicBezTo>
                    <a:pt x="0" y="162"/>
                    <a:pt x="56" y="149"/>
                    <a:pt x="90" y="121"/>
                  </a:cubicBezTo>
                  <a:cubicBezTo>
                    <a:pt x="123" y="93"/>
                    <a:pt x="130" y="69"/>
                    <a:pt x="133" y="43"/>
                  </a:cubicBezTo>
                  <a:cubicBezTo>
                    <a:pt x="136" y="16"/>
                    <a:pt x="128" y="0"/>
                    <a:pt x="128" y="0"/>
                  </a:cubicBezTo>
                  <a:close/>
                </a:path>
              </a:pathLst>
            </a:custGeom>
            <a:solidFill>
              <a:srgbClr val="F7913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61" name="ïšlïdé"/>
            <p:cNvSpPr/>
            <p:nvPr/>
          </p:nvSpPr>
          <p:spPr bwMode="auto">
            <a:xfrm>
              <a:off x="5586342" y="4777091"/>
              <a:ext cx="438187" cy="453898"/>
            </a:xfrm>
            <a:custGeom>
              <a:avLst/>
              <a:gdLst>
                <a:gd name="T0" fmla="*/ 0 w 134"/>
                <a:gd name="T1" fmla="*/ 139 h 139"/>
                <a:gd name="T2" fmla="*/ 90 w 134"/>
                <a:gd name="T3" fmla="*/ 98 h 139"/>
                <a:gd name="T4" fmla="*/ 133 w 134"/>
                <a:gd name="T5" fmla="*/ 20 h 139"/>
                <a:gd name="T6" fmla="*/ 133 w 134"/>
                <a:gd name="T7" fmla="*/ 3 h 139"/>
                <a:gd name="T8" fmla="*/ 105 w 134"/>
                <a:gd name="T9" fmla="*/ 0 h 139"/>
                <a:gd name="T10" fmla="*/ 72 w 134"/>
                <a:gd name="T11" fmla="*/ 33 h 139"/>
                <a:gd name="T12" fmla="*/ 36 w 134"/>
                <a:gd name="T13" fmla="*/ 102 h 139"/>
                <a:gd name="T14" fmla="*/ 78 w 134"/>
                <a:gd name="T15" fmla="*/ 42 h 139"/>
                <a:gd name="T16" fmla="*/ 101 w 134"/>
                <a:gd name="T17" fmla="*/ 23 h 139"/>
                <a:gd name="T18" fmla="*/ 86 w 134"/>
                <a:gd name="T19" fmla="*/ 55 h 139"/>
                <a:gd name="T20" fmla="*/ 55 w 134"/>
                <a:gd name="T21" fmla="*/ 102 h 139"/>
                <a:gd name="T22" fmla="*/ 104 w 134"/>
                <a:gd name="T23" fmla="*/ 57 h 139"/>
                <a:gd name="T24" fmla="*/ 116 w 134"/>
                <a:gd name="T25" fmla="*/ 44 h 139"/>
                <a:gd name="T26" fmla="*/ 0 w 134"/>
                <a:gd name="T27"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39">
                  <a:moveTo>
                    <a:pt x="0" y="139"/>
                  </a:moveTo>
                  <a:cubicBezTo>
                    <a:pt x="0" y="139"/>
                    <a:pt x="56" y="126"/>
                    <a:pt x="90" y="98"/>
                  </a:cubicBezTo>
                  <a:cubicBezTo>
                    <a:pt x="123" y="70"/>
                    <a:pt x="130" y="46"/>
                    <a:pt x="133" y="20"/>
                  </a:cubicBezTo>
                  <a:cubicBezTo>
                    <a:pt x="134" y="13"/>
                    <a:pt x="134" y="8"/>
                    <a:pt x="133" y="3"/>
                  </a:cubicBezTo>
                  <a:cubicBezTo>
                    <a:pt x="124" y="2"/>
                    <a:pt x="105" y="0"/>
                    <a:pt x="105" y="0"/>
                  </a:cubicBezTo>
                  <a:cubicBezTo>
                    <a:pt x="105" y="0"/>
                    <a:pt x="90" y="8"/>
                    <a:pt x="72" y="33"/>
                  </a:cubicBezTo>
                  <a:cubicBezTo>
                    <a:pt x="53" y="58"/>
                    <a:pt x="36" y="103"/>
                    <a:pt x="36" y="102"/>
                  </a:cubicBezTo>
                  <a:cubicBezTo>
                    <a:pt x="36" y="100"/>
                    <a:pt x="65" y="58"/>
                    <a:pt x="78" y="42"/>
                  </a:cubicBezTo>
                  <a:cubicBezTo>
                    <a:pt x="91" y="26"/>
                    <a:pt x="101" y="23"/>
                    <a:pt x="101" y="23"/>
                  </a:cubicBezTo>
                  <a:cubicBezTo>
                    <a:pt x="101" y="23"/>
                    <a:pt x="99" y="32"/>
                    <a:pt x="86" y="55"/>
                  </a:cubicBezTo>
                  <a:cubicBezTo>
                    <a:pt x="74" y="79"/>
                    <a:pt x="52" y="104"/>
                    <a:pt x="55" y="102"/>
                  </a:cubicBezTo>
                  <a:cubicBezTo>
                    <a:pt x="58" y="99"/>
                    <a:pt x="94" y="67"/>
                    <a:pt x="104" y="57"/>
                  </a:cubicBezTo>
                  <a:cubicBezTo>
                    <a:pt x="113" y="47"/>
                    <a:pt x="116" y="44"/>
                    <a:pt x="116" y="44"/>
                  </a:cubicBezTo>
                  <a:cubicBezTo>
                    <a:pt x="73" y="107"/>
                    <a:pt x="69" y="106"/>
                    <a:pt x="0" y="139"/>
                  </a:cubicBezTo>
                  <a:close/>
                </a:path>
              </a:pathLst>
            </a:cu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62" name="îŝḷíďê"/>
            <p:cNvSpPr/>
            <p:nvPr/>
          </p:nvSpPr>
          <p:spPr bwMode="auto">
            <a:xfrm>
              <a:off x="5649190" y="4223686"/>
              <a:ext cx="542931" cy="686086"/>
            </a:xfrm>
            <a:custGeom>
              <a:avLst/>
              <a:gdLst>
                <a:gd name="T0" fmla="*/ 7 w 166"/>
                <a:gd name="T1" fmla="*/ 0 h 210"/>
                <a:gd name="T2" fmla="*/ 103 w 166"/>
                <a:gd name="T3" fmla="*/ 200 h 210"/>
                <a:gd name="T4" fmla="*/ 166 w 166"/>
                <a:gd name="T5" fmla="*/ 206 h 210"/>
                <a:gd name="T6" fmla="*/ 7 w 166"/>
                <a:gd name="T7" fmla="*/ 0 h 210"/>
              </a:gdLst>
              <a:ahLst/>
              <a:cxnLst>
                <a:cxn ang="0">
                  <a:pos x="T0" y="T1"/>
                </a:cxn>
                <a:cxn ang="0">
                  <a:pos x="T2" y="T3"/>
                </a:cxn>
                <a:cxn ang="0">
                  <a:pos x="T4" y="T5"/>
                </a:cxn>
                <a:cxn ang="0">
                  <a:pos x="T6" y="T7"/>
                </a:cxn>
              </a:cxnLst>
              <a:rect l="0" t="0" r="r" b="b"/>
              <a:pathLst>
                <a:path w="166" h="210">
                  <a:moveTo>
                    <a:pt x="7" y="0"/>
                  </a:moveTo>
                  <a:cubicBezTo>
                    <a:pt x="0" y="27"/>
                    <a:pt x="26" y="163"/>
                    <a:pt x="103" y="200"/>
                  </a:cubicBezTo>
                  <a:cubicBezTo>
                    <a:pt x="122" y="210"/>
                    <a:pt x="166" y="206"/>
                    <a:pt x="166" y="206"/>
                  </a:cubicBezTo>
                  <a:lnTo>
                    <a:pt x="7" y="0"/>
                  </a:lnTo>
                  <a:close/>
                </a:path>
              </a:pathLst>
            </a:custGeom>
            <a:solidFill>
              <a:srgbClr val="F3802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63" name="îSḻïḍé"/>
            <p:cNvSpPr/>
            <p:nvPr/>
          </p:nvSpPr>
          <p:spPr bwMode="auto">
            <a:xfrm>
              <a:off x="5589833" y="3729635"/>
              <a:ext cx="1441997" cy="1213306"/>
            </a:xfrm>
            <a:custGeom>
              <a:avLst/>
              <a:gdLst>
                <a:gd name="T0" fmla="*/ 199 w 440"/>
                <a:gd name="T1" fmla="*/ 10 h 371"/>
                <a:gd name="T2" fmla="*/ 401 w 440"/>
                <a:gd name="T3" fmla="*/ 160 h 371"/>
                <a:gd name="T4" fmla="*/ 414 w 440"/>
                <a:gd name="T5" fmla="*/ 201 h 371"/>
                <a:gd name="T6" fmla="*/ 264 w 440"/>
                <a:gd name="T7" fmla="*/ 362 h 371"/>
                <a:gd name="T8" fmla="*/ 87 w 440"/>
                <a:gd name="T9" fmla="*/ 307 h 371"/>
                <a:gd name="T10" fmla="*/ 199 w 440"/>
                <a:gd name="T11" fmla="*/ 10 h 371"/>
              </a:gdLst>
              <a:ahLst/>
              <a:cxnLst>
                <a:cxn ang="0">
                  <a:pos x="T0" y="T1"/>
                </a:cxn>
                <a:cxn ang="0">
                  <a:pos x="T2" y="T3"/>
                </a:cxn>
                <a:cxn ang="0">
                  <a:pos x="T4" y="T5"/>
                </a:cxn>
                <a:cxn ang="0">
                  <a:pos x="T6" y="T7"/>
                </a:cxn>
                <a:cxn ang="0">
                  <a:pos x="T8" y="T9"/>
                </a:cxn>
                <a:cxn ang="0">
                  <a:pos x="T10" y="T11"/>
                </a:cxn>
              </a:cxnLst>
              <a:rect l="0" t="0" r="r" b="b"/>
              <a:pathLst>
                <a:path w="440" h="371">
                  <a:moveTo>
                    <a:pt x="199" y="10"/>
                  </a:moveTo>
                  <a:cubicBezTo>
                    <a:pt x="291" y="0"/>
                    <a:pt x="399" y="62"/>
                    <a:pt x="401" y="160"/>
                  </a:cubicBezTo>
                  <a:cubicBezTo>
                    <a:pt x="402" y="170"/>
                    <a:pt x="411" y="191"/>
                    <a:pt x="414" y="201"/>
                  </a:cubicBezTo>
                  <a:cubicBezTo>
                    <a:pt x="440" y="289"/>
                    <a:pt x="348" y="353"/>
                    <a:pt x="264" y="362"/>
                  </a:cubicBezTo>
                  <a:cubicBezTo>
                    <a:pt x="179" y="371"/>
                    <a:pt x="128" y="354"/>
                    <a:pt x="87" y="307"/>
                  </a:cubicBezTo>
                  <a:cubicBezTo>
                    <a:pt x="0" y="247"/>
                    <a:pt x="34" y="28"/>
                    <a:pt x="199" y="10"/>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64" name="îṣlide"/>
            <p:cNvSpPr/>
            <p:nvPr/>
          </p:nvSpPr>
          <p:spPr bwMode="auto">
            <a:xfrm>
              <a:off x="5848205" y="4537922"/>
              <a:ext cx="1106811" cy="607524"/>
            </a:xfrm>
            <a:custGeom>
              <a:avLst/>
              <a:gdLst>
                <a:gd name="T0" fmla="*/ 338 w 338"/>
                <a:gd name="T1" fmla="*/ 0 h 186"/>
                <a:gd name="T2" fmla="*/ 0 w 338"/>
                <a:gd name="T3" fmla="*/ 54 h 186"/>
                <a:gd name="T4" fmla="*/ 13 w 338"/>
                <a:gd name="T5" fmla="*/ 38 h 186"/>
                <a:gd name="T6" fmla="*/ 338 w 338"/>
                <a:gd name="T7" fmla="*/ 0 h 186"/>
              </a:gdLst>
              <a:ahLst/>
              <a:cxnLst>
                <a:cxn ang="0">
                  <a:pos x="T0" y="T1"/>
                </a:cxn>
                <a:cxn ang="0">
                  <a:pos x="T2" y="T3"/>
                </a:cxn>
                <a:cxn ang="0">
                  <a:pos x="T4" y="T5"/>
                </a:cxn>
                <a:cxn ang="0">
                  <a:pos x="T6" y="T7"/>
                </a:cxn>
              </a:cxnLst>
              <a:rect l="0" t="0" r="r" b="b"/>
              <a:pathLst>
                <a:path w="338" h="186">
                  <a:moveTo>
                    <a:pt x="338" y="0"/>
                  </a:moveTo>
                  <a:cubicBezTo>
                    <a:pt x="314" y="128"/>
                    <a:pt x="94" y="174"/>
                    <a:pt x="0" y="54"/>
                  </a:cubicBezTo>
                  <a:cubicBezTo>
                    <a:pt x="6" y="45"/>
                    <a:pt x="14" y="37"/>
                    <a:pt x="13" y="38"/>
                  </a:cubicBezTo>
                  <a:cubicBezTo>
                    <a:pt x="2" y="93"/>
                    <a:pt x="259" y="186"/>
                    <a:pt x="338" y="0"/>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65" name="íŝļiḋè"/>
            <p:cNvSpPr/>
            <p:nvPr/>
          </p:nvSpPr>
          <p:spPr bwMode="auto">
            <a:xfrm>
              <a:off x="6553492" y="3706940"/>
              <a:ext cx="336931" cy="405015"/>
            </a:xfrm>
            <a:custGeom>
              <a:avLst/>
              <a:gdLst>
                <a:gd name="T0" fmla="*/ 2 w 103"/>
                <a:gd name="T1" fmla="*/ 26 h 124"/>
                <a:gd name="T2" fmla="*/ 103 w 103"/>
                <a:gd name="T3" fmla="*/ 124 h 124"/>
                <a:gd name="T4" fmla="*/ 86 w 103"/>
                <a:gd name="T5" fmla="*/ 113 h 124"/>
                <a:gd name="T6" fmla="*/ 69 w 103"/>
                <a:gd name="T7" fmla="*/ 65 h 124"/>
                <a:gd name="T8" fmla="*/ 73 w 103"/>
                <a:gd name="T9" fmla="*/ 99 h 124"/>
                <a:gd name="T10" fmla="*/ 2 w 103"/>
                <a:gd name="T11" fmla="*/ 26 h 124"/>
              </a:gdLst>
              <a:ahLst/>
              <a:cxnLst>
                <a:cxn ang="0">
                  <a:pos x="T0" y="T1"/>
                </a:cxn>
                <a:cxn ang="0">
                  <a:pos x="T2" y="T3"/>
                </a:cxn>
                <a:cxn ang="0">
                  <a:pos x="T4" y="T5"/>
                </a:cxn>
                <a:cxn ang="0">
                  <a:pos x="T6" y="T7"/>
                </a:cxn>
                <a:cxn ang="0">
                  <a:pos x="T8" y="T9"/>
                </a:cxn>
                <a:cxn ang="0">
                  <a:pos x="T10" y="T11"/>
                </a:cxn>
              </a:cxnLst>
              <a:rect l="0" t="0" r="r" b="b"/>
              <a:pathLst>
                <a:path w="103" h="124">
                  <a:moveTo>
                    <a:pt x="2" y="26"/>
                  </a:moveTo>
                  <a:cubicBezTo>
                    <a:pt x="0" y="0"/>
                    <a:pt x="90" y="11"/>
                    <a:pt x="103" y="124"/>
                  </a:cubicBezTo>
                  <a:cubicBezTo>
                    <a:pt x="86" y="113"/>
                    <a:pt x="86" y="113"/>
                    <a:pt x="86" y="113"/>
                  </a:cubicBezTo>
                  <a:cubicBezTo>
                    <a:pt x="69" y="65"/>
                    <a:pt x="69" y="65"/>
                    <a:pt x="69" y="65"/>
                  </a:cubicBezTo>
                  <a:cubicBezTo>
                    <a:pt x="73" y="99"/>
                    <a:pt x="73" y="99"/>
                    <a:pt x="73" y="99"/>
                  </a:cubicBezTo>
                  <a:lnTo>
                    <a:pt x="2" y="26"/>
                  </a:lnTo>
                  <a:close/>
                </a:path>
              </a:pathLst>
            </a:custGeom>
            <a:solidFill>
              <a:srgbClr val="F3802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66" name="í$ľiḍe"/>
            <p:cNvSpPr/>
            <p:nvPr/>
          </p:nvSpPr>
          <p:spPr bwMode="auto">
            <a:xfrm>
              <a:off x="6736797" y="3850095"/>
              <a:ext cx="153626" cy="261863"/>
            </a:xfrm>
            <a:custGeom>
              <a:avLst/>
              <a:gdLst>
                <a:gd name="T0" fmla="*/ 46 w 47"/>
                <a:gd name="T1" fmla="*/ 72 h 80"/>
                <a:gd name="T2" fmla="*/ 47 w 47"/>
                <a:gd name="T3" fmla="*/ 80 h 80"/>
                <a:gd name="T4" fmla="*/ 30 w 47"/>
                <a:gd name="T5" fmla="*/ 69 h 80"/>
                <a:gd name="T6" fmla="*/ 16 w 47"/>
                <a:gd name="T7" fmla="*/ 30 h 80"/>
                <a:gd name="T8" fmla="*/ 34 w 47"/>
                <a:gd name="T9" fmla="*/ 65 h 80"/>
                <a:gd name="T10" fmla="*/ 46 w 47"/>
                <a:gd name="T11" fmla="*/ 72 h 80"/>
                <a:gd name="T12" fmla="*/ 13 w 47"/>
                <a:gd name="T13" fmla="*/ 24 h 80"/>
                <a:gd name="T14" fmla="*/ 0 w 47"/>
                <a:gd name="T15" fmla="*/ 0 h 80"/>
                <a:gd name="T16" fmla="*/ 8 w 47"/>
                <a:gd name="T17" fmla="*/ 46 h 80"/>
                <a:gd name="T18" fmla="*/ 17 w 47"/>
                <a:gd name="T19" fmla="*/ 55 h 80"/>
                <a:gd name="T20" fmla="*/ 13 w 47"/>
                <a:gd name="T21"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80">
                  <a:moveTo>
                    <a:pt x="46" y="72"/>
                  </a:moveTo>
                  <a:cubicBezTo>
                    <a:pt x="47" y="75"/>
                    <a:pt x="47" y="77"/>
                    <a:pt x="47" y="80"/>
                  </a:cubicBezTo>
                  <a:cubicBezTo>
                    <a:pt x="30" y="69"/>
                    <a:pt x="30" y="69"/>
                    <a:pt x="30" y="69"/>
                  </a:cubicBezTo>
                  <a:cubicBezTo>
                    <a:pt x="16" y="30"/>
                    <a:pt x="16" y="30"/>
                    <a:pt x="16" y="30"/>
                  </a:cubicBezTo>
                  <a:cubicBezTo>
                    <a:pt x="34" y="65"/>
                    <a:pt x="34" y="65"/>
                    <a:pt x="34" y="65"/>
                  </a:cubicBezTo>
                  <a:cubicBezTo>
                    <a:pt x="46" y="72"/>
                    <a:pt x="46" y="72"/>
                    <a:pt x="46" y="72"/>
                  </a:cubicBezTo>
                  <a:close/>
                  <a:moveTo>
                    <a:pt x="13" y="24"/>
                  </a:moveTo>
                  <a:cubicBezTo>
                    <a:pt x="0" y="0"/>
                    <a:pt x="0" y="0"/>
                    <a:pt x="0" y="0"/>
                  </a:cubicBezTo>
                  <a:cubicBezTo>
                    <a:pt x="8" y="46"/>
                    <a:pt x="8" y="46"/>
                    <a:pt x="8" y="46"/>
                  </a:cubicBezTo>
                  <a:cubicBezTo>
                    <a:pt x="17" y="55"/>
                    <a:pt x="17" y="55"/>
                    <a:pt x="17" y="55"/>
                  </a:cubicBezTo>
                  <a:lnTo>
                    <a:pt x="13" y="24"/>
                  </a:lnTo>
                  <a:close/>
                </a:path>
              </a:pathLst>
            </a:cu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67" name="ïŝľîdè"/>
            <p:cNvSpPr/>
            <p:nvPr/>
          </p:nvSpPr>
          <p:spPr bwMode="auto">
            <a:xfrm>
              <a:off x="5661410" y="3595212"/>
              <a:ext cx="1080626" cy="1063170"/>
            </a:xfrm>
            <a:custGeom>
              <a:avLst/>
              <a:gdLst>
                <a:gd name="T0" fmla="*/ 59 w 330"/>
                <a:gd name="T1" fmla="*/ 177 h 325"/>
                <a:gd name="T2" fmla="*/ 67 w 330"/>
                <a:gd name="T3" fmla="*/ 140 h 325"/>
                <a:gd name="T4" fmla="*/ 144 w 330"/>
                <a:gd name="T5" fmla="*/ 66 h 325"/>
                <a:gd name="T6" fmla="*/ 330 w 330"/>
                <a:gd name="T7" fmla="*/ 81 h 325"/>
                <a:gd name="T8" fmla="*/ 261 w 330"/>
                <a:gd name="T9" fmla="*/ 25 h 325"/>
                <a:gd name="T10" fmla="*/ 70 w 330"/>
                <a:gd name="T11" fmla="*/ 64 h 325"/>
                <a:gd name="T12" fmla="*/ 3 w 330"/>
                <a:gd name="T13" fmla="*/ 187 h 325"/>
                <a:gd name="T14" fmla="*/ 25 w 330"/>
                <a:gd name="T15" fmla="*/ 283 h 325"/>
                <a:gd name="T16" fmla="*/ 41 w 330"/>
                <a:gd name="T17" fmla="*/ 269 h 325"/>
                <a:gd name="T18" fmla="*/ 82 w 330"/>
                <a:gd name="T19" fmla="*/ 325 h 325"/>
                <a:gd name="T20" fmla="*/ 105 w 330"/>
                <a:gd name="T21" fmla="*/ 304 h 325"/>
                <a:gd name="T22" fmla="*/ 59 w 330"/>
                <a:gd name="T23" fmla="*/ 17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325">
                  <a:moveTo>
                    <a:pt x="59" y="177"/>
                  </a:moveTo>
                  <a:cubicBezTo>
                    <a:pt x="61" y="162"/>
                    <a:pt x="57" y="162"/>
                    <a:pt x="67" y="140"/>
                  </a:cubicBezTo>
                  <a:cubicBezTo>
                    <a:pt x="77" y="119"/>
                    <a:pt x="87" y="88"/>
                    <a:pt x="144" y="66"/>
                  </a:cubicBezTo>
                  <a:cubicBezTo>
                    <a:pt x="200" y="44"/>
                    <a:pt x="330" y="81"/>
                    <a:pt x="330" y="81"/>
                  </a:cubicBezTo>
                  <a:cubicBezTo>
                    <a:pt x="330" y="81"/>
                    <a:pt x="320" y="50"/>
                    <a:pt x="261" y="25"/>
                  </a:cubicBezTo>
                  <a:cubicBezTo>
                    <a:pt x="203" y="0"/>
                    <a:pt x="111" y="28"/>
                    <a:pt x="70" y="64"/>
                  </a:cubicBezTo>
                  <a:cubicBezTo>
                    <a:pt x="29" y="100"/>
                    <a:pt x="7" y="151"/>
                    <a:pt x="3" y="187"/>
                  </a:cubicBezTo>
                  <a:cubicBezTo>
                    <a:pt x="0" y="224"/>
                    <a:pt x="25" y="283"/>
                    <a:pt x="25" y="283"/>
                  </a:cubicBezTo>
                  <a:cubicBezTo>
                    <a:pt x="41" y="269"/>
                    <a:pt x="41" y="269"/>
                    <a:pt x="41" y="269"/>
                  </a:cubicBezTo>
                  <a:cubicBezTo>
                    <a:pt x="82" y="325"/>
                    <a:pt x="82" y="325"/>
                    <a:pt x="82" y="325"/>
                  </a:cubicBezTo>
                  <a:cubicBezTo>
                    <a:pt x="105" y="304"/>
                    <a:pt x="105" y="304"/>
                    <a:pt x="105" y="304"/>
                  </a:cubicBezTo>
                  <a:cubicBezTo>
                    <a:pt x="105" y="304"/>
                    <a:pt x="65" y="204"/>
                    <a:pt x="59" y="177"/>
                  </a:cubicBezTo>
                  <a:close/>
                </a:path>
              </a:pathLst>
            </a:custGeom>
            <a:solidFill>
              <a:srgbClr val="F7913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68" name="ïṡḻíde"/>
            <p:cNvSpPr/>
            <p:nvPr/>
          </p:nvSpPr>
          <p:spPr bwMode="auto">
            <a:xfrm>
              <a:off x="5815039" y="4077044"/>
              <a:ext cx="190289" cy="581339"/>
            </a:xfrm>
            <a:custGeom>
              <a:avLst/>
              <a:gdLst>
                <a:gd name="T0" fmla="*/ 35 w 58"/>
                <a:gd name="T1" fmla="*/ 178 h 178"/>
                <a:gd name="T2" fmla="*/ 58 w 58"/>
                <a:gd name="T3" fmla="*/ 157 h 178"/>
                <a:gd name="T4" fmla="*/ 12 w 58"/>
                <a:gd name="T5" fmla="*/ 30 h 178"/>
                <a:gd name="T6" fmla="*/ 0 w 58"/>
                <a:gd name="T7" fmla="*/ 0 h 178"/>
                <a:gd name="T8" fmla="*/ 16 w 58"/>
                <a:gd name="T9" fmla="*/ 70 h 178"/>
                <a:gd name="T10" fmla="*/ 49 w 58"/>
                <a:gd name="T11" fmla="*/ 154 h 178"/>
                <a:gd name="T12" fmla="*/ 35 w 58"/>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58" h="178">
                  <a:moveTo>
                    <a:pt x="35" y="178"/>
                  </a:moveTo>
                  <a:cubicBezTo>
                    <a:pt x="58" y="157"/>
                    <a:pt x="58" y="157"/>
                    <a:pt x="58" y="157"/>
                  </a:cubicBezTo>
                  <a:cubicBezTo>
                    <a:pt x="58" y="157"/>
                    <a:pt x="18" y="57"/>
                    <a:pt x="12" y="30"/>
                  </a:cubicBezTo>
                  <a:cubicBezTo>
                    <a:pt x="0" y="0"/>
                    <a:pt x="0" y="0"/>
                    <a:pt x="0" y="0"/>
                  </a:cubicBezTo>
                  <a:cubicBezTo>
                    <a:pt x="0" y="0"/>
                    <a:pt x="12" y="61"/>
                    <a:pt x="16" y="70"/>
                  </a:cubicBezTo>
                  <a:cubicBezTo>
                    <a:pt x="20" y="79"/>
                    <a:pt x="49" y="154"/>
                    <a:pt x="49" y="154"/>
                  </a:cubicBezTo>
                  <a:lnTo>
                    <a:pt x="35" y="178"/>
                  </a:lnTo>
                  <a:close/>
                </a:path>
              </a:pathLst>
            </a:cu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69" name="íŝḻïḋè"/>
            <p:cNvSpPr/>
            <p:nvPr/>
          </p:nvSpPr>
          <p:spPr bwMode="auto">
            <a:xfrm>
              <a:off x="5785357" y="3719160"/>
              <a:ext cx="1029998" cy="556899"/>
            </a:xfrm>
            <a:custGeom>
              <a:avLst/>
              <a:gdLst>
                <a:gd name="T0" fmla="*/ 0 w 314"/>
                <a:gd name="T1" fmla="*/ 109 h 170"/>
                <a:gd name="T2" fmla="*/ 42 w 314"/>
                <a:gd name="T3" fmla="*/ 170 h 170"/>
                <a:gd name="T4" fmla="*/ 95 w 314"/>
                <a:gd name="T5" fmla="*/ 144 h 170"/>
                <a:gd name="T6" fmla="*/ 76 w 314"/>
                <a:gd name="T7" fmla="*/ 71 h 170"/>
                <a:gd name="T8" fmla="*/ 109 w 314"/>
                <a:gd name="T9" fmla="*/ 138 h 170"/>
                <a:gd name="T10" fmla="*/ 145 w 314"/>
                <a:gd name="T11" fmla="*/ 123 h 170"/>
                <a:gd name="T12" fmla="*/ 235 w 314"/>
                <a:gd name="T13" fmla="*/ 101 h 170"/>
                <a:gd name="T14" fmla="*/ 221 w 314"/>
                <a:gd name="T15" fmla="*/ 47 h 170"/>
                <a:gd name="T16" fmla="*/ 255 w 314"/>
                <a:gd name="T17" fmla="*/ 99 h 170"/>
                <a:gd name="T18" fmla="*/ 314 w 314"/>
                <a:gd name="T19" fmla="*/ 101 h 170"/>
                <a:gd name="T20" fmla="*/ 292 w 314"/>
                <a:gd name="T21" fmla="*/ 43 h 170"/>
                <a:gd name="T22" fmla="*/ 150 w 314"/>
                <a:gd name="T23" fmla="*/ 12 h 170"/>
                <a:gd name="T24" fmla="*/ 0 w 314"/>
                <a:gd name="T25"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70">
                  <a:moveTo>
                    <a:pt x="0" y="109"/>
                  </a:moveTo>
                  <a:cubicBezTo>
                    <a:pt x="42" y="170"/>
                    <a:pt x="42" y="170"/>
                    <a:pt x="42" y="170"/>
                  </a:cubicBezTo>
                  <a:cubicBezTo>
                    <a:pt x="42" y="170"/>
                    <a:pt x="52" y="163"/>
                    <a:pt x="95" y="144"/>
                  </a:cubicBezTo>
                  <a:cubicBezTo>
                    <a:pt x="87" y="112"/>
                    <a:pt x="76" y="71"/>
                    <a:pt x="76" y="71"/>
                  </a:cubicBezTo>
                  <a:cubicBezTo>
                    <a:pt x="109" y="138"/>
                    <a:pt x="109" y="138"/>
                    <a:pt x="109" y="138"/>
                  </a:cubicBezTo>
                  <a:cubicBezTo>
                    <a:pt x="119" y="133"/>
                    <a:pt x="131" y="128"/>
                    <a:pt x="145" y="123"/>
                  </a:cubicBezTo>
                  <a:cubicBezTo>
                    <a:pt x="177" y="110"/>
                    <a:pt x="208" y="104"/>
                    <a:pt x="235" y="101"/>
                  </a:cubicBezTo>
                  <a:cubicBezTo>
                    <a:pt x="221" y="47"/>
                    <a:pt x="221" y="47"/>
                    <a:pt x="221" y="47"/>
                  </a:cubicBezTo>
                  <a:cubicBezTo>
                    <a:pt x="255" y="99"/>
                    <a:pt x="255" y="99"/>
                    <a:pt x="255" y="99"/>
                  </a:cubicBezTo>
                  <a:cubicBezTo>
                    <a:pt x="290" y="98"/>
                    <a:pt x="314" y="101"/>
                    <a:pt x="314" y="101"/>
                  </a:cubicBezTo>
                  <a:cubicBezTo>
                    <a:pt x="309" y="79"/>
                    <a:pt x="304" y="58"/>
                    <a:pt x="292" y="43"/>
                  </a:cubicBezTo>
                  <a:cubicBezTo>
                    <a:pt x="264" y="11"/>
                    <a:pt x="213" y="0"/>
                    <a:pt x="150" y="12"/>
                  </a:cubicBezTo>
                  <a:cubicBezTo>
                    <a:pt x="56" y="31"/>
                    <a:pt x="0" y="109"/>
                    <a:pt x="0" y="109"/>
                  </a:cubicBezTo>
                  <a:close/>
                </a:path>
              </a:pathLst>
            </a:custGeom>
            <a:solidFill>
              <a:srgbClr val="F7913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70" name="išḷiḑè"/>
            <p:cNvSpPr/>
            <p:nvPr/>
          </p:nvSpPr>
          <p:spPr bwMode="auto">
            <a:xfrm>
              <a:off x="5923276" y="3795973"/>
              <a:ext cx="888591" cy="480086"/>
            </a:xfrm>
            <a:custGeom>
              <a:avLst/>
              <a:gdLst>
                <a:gd name="T0" fmla="*/ 0 w 271"/>
                <a:gd name="T1" fmla="*/ 147 h 147"/>
                <a:gd name="T2" fmla="*/ 53 w 271"/>
                <a:gd name="T3" fmla="*/ 121 h 147"/>
                <a:gd name="T4" fmla="*/ 34 w 271"/>
                <a:gd name="T5" fmla="*/ 48 h 147"/>
                <a:gd name="T6" fmla="*/ 67 w 271"/>
                <a:gd name="T7" fmla="*/ 115 h 147"/>
                <a:gd name="T8" fmla="*/ 103 w 271"/>
                <a:gd name="T9" fmla="*/ 100 h 147"/>
                <a:gd name="T10" fmla="*/ 193 w 271"/>
                <a:gd name="T11" fmla="*/ 78 h 147"/>
                <a:gd name="T12" fmla="*/ 179 w 271"/>
                <a:gd name="T13" fmla="*/ 24 h 147"/>
                <a:gd name="T14" fmla="*/ 213 w 271"/>
                <a:gd name="T15" fmla="*/ 76 h 147"/>
                <a:gd name="T16" fmla="*/ 271 w 271"/>
                <a:gd name="T17" fmla="*/ 78 h 147"/>
                <a:gd name="T18" fmla="*/ 222 w 271"/>
                <a:gd name="T19" fmla="*/ 71 h 147"/>
                <a:gd name="T20" fmla="*/ 170 w 271"/>
                <a:gd name="T21" fmla="*/ 3 h 147"/>
                <a:gd name="T22" fmla="*/ 184 w 271"/>
                <a:gd name="T23" fmla="*/ 70 h 147"/>
                <a:gd name="T24" fmla="*/ 145 w 271"/>
                <a:gd name="T25" fmla="*/ 74 h 147"/>
                <a:gd name="T26" fmla="*/ 74 w 271"/>
                <a:gd name="T27" fmla="*/ 102 h 147"/>
                <a:gd name="T28" fmla="*/ 30 w 271"/>
                <a:gd name="T29" fmla="*/ 35 h 147"/>
                <a:gd name="T30" fmla="*/ 39 w 271"/>
                <a:gd name="T31" fmla="*/ 115 h 147"/>
                <a:gd name="T32" fmla="*/ 0 w 271"/>
                <a:gd name="T33"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1" h="147">
                  <a:moveTo>
                    <a:pt x="0" y="147"/>
                  </a:moveTo>
                  <a:cubicBezTo>
                    <a:pt x="0" y="147"/>
                    <a:pt x="10" y="140"/>
                    <a:pt x="53" y="121"/>
                  </a:cubicBezTo>
                  <a:cubicBezTo>
                    <a:pt x="45" y="89"/>
                    <a:pt x="34" y="48"/>
                    <a:pt x="34" y="48"/>
                  </a:cubicBezTo>
                  <a:cubicBezTo>
                    <a:pt x="67" y="115"/>
                    <a:pt x="67" y="115"/>
                    <a:pt x="67" y="115"/>
                  </a:cubicBezTo>
                  <a:cubicBezTo>
                    <a:pt x="77" y="110"/>
                    <a:pt x="89" y="105"/>
                    <a:pt x="103" y="100"/>
                  </a:cubicBezTo>
                  <a:cubicBezTo>
                    <a:pt x="135" y="87"/>
                    <a:pt x="166" y="81"/>
                    <a:pt x="193" y="78"/>
                  </a:cubicBezTo>
                  <a:cubicBezTo>
                    <a:pt x="179" y="24"/>
                    <a:pt x="179" y="24"/>
                    <a:pt x="179" y="24"/>
                  </a:cubicBezTo>
                  <a:cubicBezTo>
                    <a:pt x="213" y="76"/>
                    <a:pt x="213" y="76"/>
                    <a:pt x="213" y="76"/>
                  </a:cubicBezTo>
                  <a:cubicBezTo>
                    <a:pt x="245" y="75"/>
                    <a:pt x="268" y="78"/>
                    <a:pt x="271" y="78"/>
                  </a:cubicBezTo>
                  <a:cubicBezTo>
                    <a:pt x="222" y="71"/>
                    <a:pt x="222" y="71"/>
                    <a:pt x="222" y="71"/>
                  </a:cubicBezTo>
                  <a:cubicBezTo>
                    <a:pt x="222" y="71"/>
                    <a:pt x="169" y="6"/>
                    <a:pt x="170" y="3"/>
                  </a:cubicBezTo>
                  <a:cubicBezTo>
                    <a:pt x="170" y="0"/>
                    <a:pt x="184" y="70"/>
                    <a:pt x="184" y="70"/>
                  </a:cubicBezTo>
                  <a:cubicBezTo>
                    <a:pt x="184" y="70"/>
                    <a:pt x="167" y="70"/>
                    <a:pt x="145" y="74"/>
                  </a:cubicBezTo>
                  <a:cubicBezTo>
                    <a:pt x="124" y="78"/>
                    <a:pt x="74" y="102"/>
                    <a:pt x="74" y="102"/>
                  </a:cubicBezTo>
                  <a:cubicBezTo>
                    <a:pt x="30" y="35"/>
                    <a:pt x="30" y="35"/>
                    <a:pt x="30" y="35"/>
                  </a:cubicBezTo>
                  <a:cubicBezTo>
                    <a:pt x="39" y="115"/>
                    <a:pt x="39" y="115"/>
                    <a:pt x="39" y="115"/>
                  </a:cubicBezTo>
                  <a:lnTo>
                    <a:pt x="0" y="147"/>
                  </a:lnTo>
                  <a:close/>
                </a:path>
              </a:pathLst>
            </a:custGeom>
            <a:solidFill>
              <a:srgbClr val="F6871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71" name="iṩļîḋé"/>
            <p:cNvSpPr/>
            <p:nvPr/>
          </p:nvSpPr>
          <p:spPr bwMode="auto">
            <a:xfrm>
              <a:off x="5626495" y="4361602"/>
              <a:ext cx="296778" cy="418983"/>
            </a:xfrm>
            <a:custGeom>
              <a:avLst/>
              <a:gdLst>
                <a:gd name="T0" fmla="*/ 11 w 91"/>
                <a:gd name="T1" fmla="*/ 25 h 128"/>
                <a:gd name="T2" fmla="*/ 65 w 91"/>
                <a:gd name="T3" fmla="*/ 27 h 128"/>
                <a:gd name="T4" fmla="*/ 80 w 91"/>
                <a:gd name="T5" fmla="*/ 109 h 128"/>
                <a:gd name="T6" fmla="*/ 23 w 91"/>
                <a:gd name="T7" fmla="*/ 94 h 128"/>
                <a:gd name="T8" fmla="*/ 11 w 91"/>
                <a:gd name="T9" fmla="*/ 25 h 128"/>
              </a:gdLst>
              <a:ahLst/>
              <a:cxnLst>
                <a:cxn ang="0">
                  <a:pos x="T0" y="T1"/>
                </a:cxn>
                <a:cxn ang="0">
                  <a:pos x="T2" y="T3"/>
                </a:cxn>
                <a:cxn ang="0">
                  <a:pos x="T4" y="T5"/>
                </a:cxn>
                <a:cxn ang="0">
                  <a:pos x="T6" y="T7"/>
                </a:cxn>
                <a:cxn ang="0">
                  <a:pos x="T8" y="T9"/>
                </a:cxn>
              </a:cxnLst>
              <a:rect l="0" t="0" r="r" b="b"/>
              <a:pathLst>
                <a:path w="91" h="128">
                  <a:moveTo>
                    <a:pt x="11" y="25"/>
                  </a:moveTo>
                  <a:cubicBezTo>
                    <a:pt x="23" y="6"/>
                    <a:pt x="45" y="0"/>
                    <a:pt x="65" y="27"/>
                  </a:cubicBezTo>
                  <a:cubicBezTo>
                    <a:pt x="85" y="54"/>
                    <a:pt x="91" y="91"/>
                    <a:pt x="80" y="109"/>
                  </a:cubicBezTo>
                  <a:cubicBezTo>
                    <a:pt x="68" y="128"/>
                    <a:pt x="42" y="121"/>
                    <a:pt x="23" y="94"/>
                  </a:cubicBezTo>
                  <a:cubicBezTo>
                    <a:pt x="3" y="67"/>
                    <a:pt x="0" y="43"/>
                    <a:pt x="11" y="25"/>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72" name="íṥļïďé"/>
            <p:cNvSpPr/>
            <p:nvPr/>
          </p:nvSpPr>
          <p:spPr bwMode="auto">
            <a:xfrm>
              <a:off x="6314326" y="4485552"/>
              <a:ext cx="452153" cy="218219"/>
            </a:xfrm>
            <a:custGeom>
              <a:avLst/>
              <a:gdLst>
                <a:gd name="T0" fmla="*/ 0 w 138"/>
                <a:gd name="T1" fmla="*/ 32 h 67"/>
                <a:gd name="T2" fmla="*/ 49 w 138"/>
                <a:gd name="T3" fmla="*/ 47 h 67"/>
                <a:gd name="T4" fmla="*/ 91 w 138"/>
                <a:gd name="T5" fmla="*/ 39 h 67"/>
                <a:gd name="T6" fmla="*/ 123 w 138"/>
                <a:gd name="T7" fmla="*/ 20 h 67"/>
                <a:gd name="T8" fmla="*/ 132 w 138"/>
                <a:gd name="T9" fmla="*/ 0 h 67"/>
                <a:gd name="T10" fmla="*/ 0 w 138"/>
                <a:gd name="T11" fmla="*/ 32 h 67"/>
              </a:gdLst>
              <a:ahLst/>
              <a:cxnLst>
                <a:cxn ang="0">
                  <a:pos x="T0" y="T1"/>
                </a:cxn>
                <a:cxn ang="0">
                  <a:pos x="T2" y="T3"/>
                </a:cxn>
                <a:cxn ang="0">
                  <a:pos x="T4" y="T5"/>
                </a:cxn>
                <a:cxn ang="0">
                  <a:pos x="T6" y="T7"/>
                </a:cxn>
                <a:cxn ang="0">
                  <a:pos x="T8" y="T9"/>
                </a:cxn>
                <a:cxn ang="0">
                  <a:pos x="T10" y="T11"/>
                </a:cxn>
              </a:cxnLst>
              <a:rect l="0" t="0" r="r" b="b"/>
              <a:pathLst>
                <a:path w="138" h="67">
                  <a:moveTo>
                    <a:pt x="0" y="32"/>
                  </a:moveTo>
                  <a:cubicBezTo>
                    <a:pt x="11" y="43"/>
                    <a:pt x="30" y="47"/>
                    <a:pt x="49" y="47"/>
                  </a:cubicBezTo>
                  <a:cubicBezTo>
                    <a:pt x="63" y="46"/>
                    <a:pt x="78" y="44"/>
                    <a:pt x="91" y="39"/>
                  </a:cubicBezTo>
                  <a:cubicBezTo>
                    <a:pt x="104" y="34"/>
                    <a:pt x="116" y="28"/>
                    <a:pt x="123" y="20"/>
                  </a:cubicBezTo>
                  <a:cubicBezTo>
                    <a:pt x="129" y="14"/>
                    <a:pt x="132" y="7"/>
                    <a:pt x="132" y="0"/>
                  </a:cubicBezTo>
                  <a:cubicBezTo>
                    <a:pt x="138" y="53"/>
                    <a:pt x="15" y="67"/>
                    <a:pt x="0" y="32"/>
                  </a:cubicBezTo>
                  <a:close/>
                </a:path>
              </a:pathLst>
            </a:custGeom>
            <a:solidFill>
              <a:srgbClr val="B0673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73" name="išļïdé"/>
            <p:cNvSpPr/>
            <p:nvPr/>
          </p:nvSpPr>
          <p:spPr bwMode="auto">
            <a:xfrm>
              <a:off x="6513342" y="4305738"/>
              <a:ext cx="101253" cy="221713"/>
            </a:xfrm>
            <a:custGeom>
              <a:avLst/>
              <a:gdLst>
                <a:gd name="T0" fmla="*/ 3 w 31"/>
                <a:gd name="T1" fmla="*/ 0 h 68"/>
                <a:gd name="T2" fmla="*/ 31 w 31"/>
                <a:gd name="T3" fmla="*/ 42 h 68"/>
                <a:gd name="T4" fmla="*/ 8 w 31"/>
                <a:gd name="T5" fmla="*/ 62 h 68"/>
                <a:gd name="T6" fmla="*/ 22 w 31"/>
                <a:gd name="T7" fmla="*/ 45 h 68"/>
                <a:gd name="T8" fmla="*/ 3 w 31"/>
                <a:gd name="T9" fmla="*/ 0 h 68"/>
              </a:gdLst>
              <a:ahLst/>
              <a:cxnLst>
                <a:cxn ang="0">
                  <a:pos x="T0" y="T1"/>
                </a:cxn>
                <a:cxn ang="0">
                  <a:pos x="T2" y="T3"/>
                </a:cxn>
                <a:cxn ang="0">
                  <a:pos x="T4" y="T5"/>
                </a:cxn>
                <a:cxn ang="0">
                  <a:pos x="T6" y="T7"/>
                </a:cxn>
                <a:cxn ang="0">
                  <a:pos x="T8" y="T9"/>
                </a:cxn>
              </a:cxnLst>
              <a:rect l="0" t="0" r="r" b="b"/>
              <a:pathLst>
                <a:path w="31" h="68">
                  <a:moveTo>
                    <a:pt x="3" y="0"/>
                  </a:moveTo>
                  <a:cubicBezTo>
                    <a:pt x="5" y="19"/>
                    <a:pt x="9" y="39"/>
                    <a:pt x="31" y="42"/>
                  </a:cubicBezTo>
                  <a:cubicBezTo>
                    <a:pt x="31" y="55"/>
                    <a:pt x="3" y="68"/>
                    <a:pt x="8" y="62"/>
                  </a:cubicBezTo>
                  <a:cubicBezTo>
                    <a:pt x="9" y="61"/>
                    <a:pt x="22" y="45"/>
                    <a:pt x="22" y="45"/>
                  </a:cubicBezTo>
                  <a:cubicBezTo>
                    <a:pt x="0" y="43"/>
                    <a:pt x="2" y="17"/>
                    <a:pt x="3" y="0"/>
                  </a:cubicBezTo>
                  <a:close/>
                </a:path>
              </a:pathLst>
            </a:custGeom>
            <a:solidFill>
              <a:srgbClr val="CF8F7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74" name="išļíḓè"/>
            <p:cNvSpPr/>
            <p:nvPr/>
          </p:nvSpPr>
          <p:spPr bwMode="auto">
            <a:xfrm>
              <a:off x="7731880" y="6339548"/>
              <a:ext cx="340425" cy="773373"/>
            </a:xfrm>
            <a:custGeom>
              <a:avLst/>
              <a:gdLst>
                <a:gd name="T0" fmla="*/ 90 w 104"/>
                <a:gd name="T1" fmla="*/ 8 h 236"/>
                <a:gd name="T2" fmla="*/ 27 w 104"/>
                <a:gd name="T3" fmla="*/ 103 h 236"/>
                <a:gd name="T4" fmla="*/ 14 w 104"/>
                <a:gd name="T5" fmla="*/ 227 h 236"/>
                <a:gd name="T6" fmla="*/ 77 w 104"/>
                <a:gd name="T7" fmla="*/ 133 h 236"/>
                <a:gd name="T8" fmla="*/ 90 w 104"/>
                <a:gd name="T9" fmla="*/ 8 h 236"/>
              </a:gdLst>
              <a:ahLst/>
              <a:cxnLst>
                <a:cxn ang="0">
                  <a:pos x="T0" y="T1"/>
                </a:cxn>
                <a:cxn ang="0">
                  <a:pos x="T2" y="T3"/>
                </a:cxn>
                <a:cxn ang="0">
                  <a:pos x="T4" y="T5"/>
                </a:cxn>
                <a:cxn ang="0">
                  <a:pos x="T6" y="T7"/>
                </a:cxn>
                <a:cxn ang="0">
                  <a:pos x="T8" y="T9"/>
                </a:cxn>
              </a:cxnLst>
              <a:rect l="0" t="0" r="r" b="b"/>
              <a:pathLst>
                <a:path w="104" h="236">
                  <a:moveTo>
                    <a:pt x="90" y="8"/>
                  </a:moveTo>
                  <a:cubicBezTo>
                    <a:pt x="76" y="0"/>
                    <a:pt x="48" y="42"/>
                    <a:pt x="27" y="103"/>
                  </a:cubicBezTo>
                  <a:cubicBezTo>
                    <a:pt x="5" y="163"/>
                    <a:pt x="0" y="219"/>
                    <a:pt x="14" y="227"/>
                  </a:cubicBezTo>
                  <a:cubicBezTo>
                    <a:pt x="28" y="236"/>
                    <a:pt x="56" y="194"/>
                    <a:pt x="77" y="133"/>
                  </a:cubicBezTo>
                  <a:cubicBezTo>
                    <a:pt x="98" y="72"/>
                    <a:pt x="104" y="16"/>
                    <a:pt x="90" y="8"/>
                  </a:cubicBezTo>
                  <a:close/>
                </a:path>
              </a:pathLst>
            </a:custGeom>
            <a:solidFill>
              <a:srgbClr val="FCCE9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75" name="íṡḻïďè"/>
            <p:cNvSpPr/>
            <p:nvPr/>
          </p:nvSpPr>
          <p:spPr bwMode="auto">
            <a:xfrm>
              <a:off x="6864241" y="5945008"/>
              <a:ext cx="356135" cy="116967"/>
            </a:xfrm>
            <a:custGeom>
              <a:avLst/>
              <a:gdLst>
                <a:gd name="T0" fmla="*/ 31 w 109"/>
                <a:gd name="T1" fmla="*/ 6 h 36"/>
                <a:gd name="T2" fmla="*/ 94 w 109"/>
                <a:gd name="T3" fmla="*/ 9 h 36"/>
                <a:gd name="T4" fmla="*/ 95 w 109"/>
                <a:gd name="T5" fmla="*/ 27 h 36"/>
                <a:gd name="T6" fmla="*/ 33 w 109"/>
                <a:gd name="T7" fmla="*/ 33 h 36"/>
                <a:gd name="T8" fmla="*/ 31 w 109"/>
                <a:gd name="T9" fmla="*/ 6 h 36"/>
              </a:gdLst>
              <a:ahLst/>
              <a:cxnLst>
                <a:cxn ang="0">
                  <a:pos x="T0" y="T1"/>
                </a:cxn>
                <a:cxn ang="0">
                  <a:pos x="T2" y="T3"/>
                </a:cxn>
                <a:cxn ang="0">
                  <a:pos x="T4" y="T5"/>
                </a:cxn>
                <a:cxn ang="0">
                  <a:pos x="T6" y="T7"/>
                </a:cxn>
                <a:cxn ang="0">
                  <a:pos x="T8" y="T9"/>
                </a:cxn>
              </a:cxnLst>
              <a:rect l="0" t="0" r="r" b="b"/>
              <a:pathLst>
                <a:path w="109" h="36">
                  <a:moveTo>
                    <a:pt x="31" y="6"/>
                  </a:moveTo>
                  <a:cubicBezTo>
                    <a:pt x="62" y="11"/>
                    <a:pt x="82" y="8"/>
                    <a:pt x="94" y="9"/>
                  </a:cubicBezTo>
                  <a:cubicBezTo>
                    <a:pt x="106" y="9"/>
                    <a:pt x="109" y="25"/>
                    <a:pt x="95" y="27"/>
                  </a:cubicBezTo>
                  <a:cubicBezTo>
                    <a:pt x="81" y="30"/>
                    <a:pt x="42" y="36"/>
                    <a:pt x="33" y="33"/>
                  </a:cubicBezTo>
                  <a:cubicBezTo>
                    <a:pt x="33" y="33"/>
                    <a:pt x="0" y="0"/>
                    <a:pt x="31" y="6"/>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76" name="íšliḑé"/>
            <p:cNvSpPr/>
            <p:nvPr/>
          </p:nvSpPr>
          <p:spPr bwMode="auto">
            <a:xfrm>
              <a:off x="7653322" y="5735515"/>
              <a:ext cx="29679" cy="19204"/>
            </a:xfrm>
            <a:custGeom>
              <a:avLst/>
              <a:gdLst>
                <a:gd name="T0" fmla="*/ 4 w 9"/>
                <a:gd name="T1" fmla="*/ 6 h 6"/>
                <a:gd name="T2" fmla="*/ 0 w 9"/>
                <a:gd name="T3" fmla="*/ 6 h 6"/>
                <a:gd name="T4" fmla="*/ 1 w 9"/>
                <a:gd name="T5" fmla="*/ 1 h 6"/>
                <a:gd name="T6" fmla="*/ 9 w 9"/>
                <a:gd name="T7" fmla="*/ 0 h 6"/>
                <a:gd name="T8" fmla="*/ 9 w 9"/>
                <a:gd name="T9" fmla="*/ 6 h 6"/>
                <a:gd name="T10" fmla="*/ 4 w 9"/>
                <a:gd name="T11" fmla="*/ 6 h 6"/>
              </a:gdLst>
              <a:ahLst/>
              <a:cxnLst>
                <a:cxn ang="0">
                  <a:pos x="T0" y="T1"/>
                </a:cxn>
                <a:cxn ang="0">
                  <a:pos x="T2" y="T3"/>
                </a:cxn>
                <a:cxn ang="0">
                  <a:pos x="T4" y="T5"/>
                </a:cxn>
                <a:cxn ang="0">
                  <a:pos x="T6" y="T7"/>
                </a:cxn>
                <a:cxn ang="0">
                  <a:pos x="T8" y="T9"/>
                </a:cxn>
                <a:cxn ang="0">
                  <a:pos x="T10" y="T11"/>
                </a:cxn>
              </a:cxnLst>
              <a:rect l="0" t="0" r="r" b="b"/>
              <a:pathLst>
                <a:path w="9" h="6">
                  <a:moveTo>
                    <a:pt x="4" y="6"/>
                  </a:moveTo>
                  <a:cubicBezTo>
                    <a:pt x="4" y="6"/>
                    <a:pt x="0" y="6"/>
                    <a:pt x="0" y="6"/>
                  </a:cubicBezTo>
                  <a:cubicBezTo>
                    <a:pt x="1" y="1"/>
                    <a:pt x="1" y="1"/>
                    <a:pt x="1" y="1"/>
                  </a:cubicBezTo>
                  <a:cubicBezTo>
                    <a:pt x="9" y="0"/>
                    <a:pt x="9" y="0"/>
                    <a:pt x="9" y="0"/>
                  </a:cubicBezTo>
                  <a:cubicBezTo>
                    <a:pt x="9" y="6"/>
                    <a:pt x="9" y="6"/>
                    <a:pt x="9" y="6"/>
                  </a:cubicBezTo>
                  <a:cubicBezTo>
                    <a:pt x="7" y="6"/>
                    <a:pt x="6" y="6"/>
                    <a:pt x="4" y="6"/>
                  </a:cubicBezTo>
                  <a:close/>
                </a:path>
              </a:pathLst>
            </a:custGeom>
            <a:solidFill>
              <a:srgbClr val="BF7E4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77" name="ïṩliďé"/>
            <p:cNvSpPr/>
            <p:nvPr/>
          </p:nvSpPr>
          <p:spPr bwMode="auto">
            <a:xfrm>
              <a:off x="7672526" y="5976432"/>
              <a:ext cx="33169" cy="20949"/>
            </a:xfrm>
            <a:custGeom>
              <a:avLst/>
              <a:gdLst>
                <a:gd name="T0" fmla="*/ 5 w 10"/>
                <a:gd name="T1" fmla="*/ 6 h 6"/>
                <a:gd name="T2" fmla="*/ 1 w 10"/>
                <a:gd name="T3" fmla="*/ 6 h 6"/>
                <a:gd name="T4" fmla="*/ 0 w 10"/>
                <a:gd name="T5" fmla="*/ 1 h 6"/>
                <a:gd name="T6" fmla="*/ 10 w 10"/>
                <a:gd name="T7" fmla="*/ 0 h 6"/>
                <a:gd name="T8" fmla="*/ 9 w 10"/>
                <a:gd name="T9" fmla="*/ 5 h 6"/>
                <a:gd name="T10" fmla="*/ 5 w 10"/>
                <a:gd name="T11" fmla="*/ 6 h 6"/>
              </a:gdLst>
              <a:ahLst/>
              <a:cxnLst>
                <a:cxn ang="0">
                  <a:pos x="T0" y="T1"/>
                </a:cxn>
                <a:cxn ang="0">
                  <a:pos x="T2" y="T3"/>
                </a:cxn>
                <a:cxn ang="0">
                  <a:pos x="T4" y="T5"/>
                </a:cxn>
                <a:cxn ang="0">
                  <a:pos x="T6" y="T7"/>
                </a:cxn>
                <a:cxn ang="0">
                  <a:pos x="T8" y="T9"/>
                </a:cxn>
                <a:cxn ang="0">
                  <a:pos x="T10" y="T11"/>
                </a:cxn>
              </a:cxnLst>
              <a:rect l="0" t="0" r="r" b="b"/>
              <a:pathLst>
                <a:path w="10" h="6">
                  <a:moveTo>
                    <a:pt x="5" y="6"/>
                  </a:moveTo>
                  <a:cubicBezTo>
                    <a:pt x="4" y="6"/>
                    <a:pt x="1" y="6"/>
                    <a:pt x="1" y="6"/>
                  </a:cubicBezTo>
                  <a:cubicBezTo>
                    <a:pt x="0" y="1"/>
                    <a:pt x="0" y="1"/>
                    <a:pt x="0" y="1"/>
                  </a:cubicBezTo>
                  <a:cubicBezTo>
                    <a:pt x="10" y="0"/>
                    <a:pt x="10" y="0"/>
                    <a:pt x="10" y="0"/>
                  </a:cubicBezTo>
                  <a:cubicBezTo>
                    <a:pt x="9" y="5"/>
                    <a:pt x="9" y="5"/>
                    <a:pt x="9" y="5"/>
                  </a:cubicBezTo>
                  <a:cubicBezTo>
                    <a:pt x="8" y="5"/>
                    <a:pt x="6" y="6"/>
                    <a:pt x="5" y="6"/>
                  </a:cubicBezTo>
                  <a:close/>
                </a:path>
              </a:pathLst>
            </a:custGeom>
            <a:solidFill>
              <a:srgbClr val="BF7E4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78" name="íṣḷíḓè"/>
            <p:cNvSpPr/>
            <p:nvPr/>
          </p:nvSpPr>
          <p:spPr bwMode="auto">
            <a:xfrm>
              <a:off x="6782186" y="5485871"/>
              <a:ext cx="848438" cy="127441"/>
            </a:xfrm>
            <a:custGeom>
              <a:avLst/>
              <a:gdLst>
                <a:gd name="T0" fmla="*/ 428 w 486"/>
                <a:gd name="T1" fmla="*/ 73 h 73"/>
                <a:gd name="T2" fmla="*/ 486 w 486"/>
                <a:gd name="T3" fmla="*/ 15 h 73"/>
                <a:gd name="T4" fmla="*/ 272 w 486"/>
                <a:gd name="T5" fmla="*/ 0 h 73"/>
                <a:gd name="T6" fmla="*/ 0 w 486"/>
                <a:gd name="T7" fmla="*/ 15 h 73"/>
                <a:gd name="T8" fmla="*/ 19 w 486"/>
                <a:gd name="T9" fmla="*/ 62 h 73"/>
                <a:gd name="T10" fmla="*/ 428 w 486"/>
                <a:gd name="T11" fmla="*/ 73 h 73"/>
              </a:gdLst>
              <a:ahLst/>
              <a:cxnLst>
                <a:cxn ang="0">
                  <a:pos x="T0" y="T1"/>
                </a:cxn>
                <a:cxn ang="0">
                  <a:pos x="T2" y="T3"/>
                </a:cxn>
                <a:cxn ang="0">
                  <a:pos x="T4" y="T5"/>
                </a:cxn>
                <a:cxn ang="0">
                  <a:pos x="T6" y="T7"/>
                </a:cxn>
                <a:cxn ang="0">
                  <a:pos x="T8" y="T9"/>
                </a:cxn>
                <a:cxn ang="0">
                  <a:pos x="T10" y="T11"/>
                </a:cxn>
              </a:cxnLst>
              <a:rect l="0" t="0" r="r" b="b"/>
              <a:pathLst>
                <a:path w="486" h="73">
                  <a:moveTo>
                    <a:pt x="428" y="73"/>
                  </a:moveTo>
                  <a:lnTo>
                    <a:pt x="486" y="15"/>
                  </a:lnTo>
                  <a:lnTo>
                    <a:pt x="272" y="0"/>
                  </a:lnTo>
                  <a:lnTo>
                    <a:pt x="0" y="15"/>
                  </a:lnTo>
                  <a:lnTo>
                    <a:pt x="19" y="62"/>
                  </a:lnTo>
                  <a:lnTo>
                    <a:pt x="428" y="73"/>
                  </a:lnTo>
                  <a:close/>
                </a:path>
              </a:pathLst>
            </a:custGeom>
            <a:solidFill>
              <a:srgbClr val="F38F1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79" name="ï$ḷiďé"/>
            <p:cNvSpPr/>
            <p:nvPr/>
          </p:nvSpPr>
          <p:spPr bwMode="auto">
            <a:xfrm>
              <a:off x="6703628" y="5512060"/>
              <a:ext cx="501032" cy="268848"/>
            </a:xfrm>
            <a:custGeom>
              <a:avLst/>
              <a:gdLst>
                <a:gd name="T0" fmla="*/ 153 w 153"/>
                <a:gd name="T1" fmla="*/ 63 h 82"/>
                <a:gd name="T2" fmla="*/ 127 w 153"/>
                <a:gd name="T3" fmla="*/ 82 h 82"/>
                <a:gd name="T4" fmla="*/ 16 w 153"/>
                <a:gd name="T5" fmla="*/ 63 h 82"/>
                <a:gd name="T6" fmla="*/ 24 w 153"/>
                <a:gd name="T7" fmla="*/ 0 h 82"/>
                <a:gd name="T8" fmla="*/ 133 w 153"/>
                <a:gd name="T9" fmla="*/ 11 h 82"/>
                <a:gd name="T10" fmla="*/ 153 w 153"/>
                <a:gd name="T11" fmla="*/ 63 h 82"/>
              </a:gdLst>
              <a:ahLst/>
              <a:cxnLst>
                <a:cxn ang="0">
                  <a:pos x="T0" y="T1"/>
                </a:cxn>
                <a:cxn ang="0">
                  <a:pos x="T2" y="T3"/>
                </a:cxn>
                <a:cxn ang="0">
                  <a:pos x="T4" y="T5"/>
                </a:cxn>
                <a:cxn ang="0">
                  <a:pos x="T6" y="T7"/>
                </a:cxn>
                <a:cxn ang="0">
                  <a:pos x="T8" y="T9"/>
                </a:cxn>
                <a:cxn ang="0">
                  <a:pos x="T10" y="T11"/>
                </a:cxn>
              </a:cxnLst>
              <a:rect l="0" t="0" r="r" b="b"/>
              <a:pathLst>
                <a:path w="153" h="82">
                  <a:moveTo>
                    <a:pt x="153" y="63"/>
                  </a:moveTo>
                  <a:cubicBezTo>
                    <a:pt x="127" y="82"/>
                    <a:pt x="127" y="82"/>
                    <a:pt x="127" y="82"/>
                  </a:cubicBezTo>
                  <a:cubicBezTo>
                    <a:pt x="127" y="82"/>
                    <a:pt x="19" y="67"/>
                    <a:pt x="16" y="63"/>
                  </a:cubicBezTo>
                  <a:cubicBezTo>
                    <a:pt x="0" y="44"/>
                    <a:pt x="3" y="9"/>
                    <a:pt x="24" y="0"/>
                  </a:cubicBezTo>
                  <a:cubicBezTo>
                    <a:pt x="133" y="11"/>
                    <a:pt x="133" y="11"/>
                    <a:pt x="133" y="11"/>
                  </a:cubicBezTo>
                  <a:lnTo>
                    <a:pt x="153" y="63"/>
                  </a:lnTo>
                  <a:close/>
                </a:path>
              </a:pathLst>
            </a:custGeom>
            <a:solidFill>
              <a:srgbClr val="F8A54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80" name="îŝḷidê"/>
            <p:cNvSpPr/>
            <p:nvPr/>
          </p:nvSpPr>
          <p:spPr bwMode="auto">
            <a:xfrm>
              <a:off x="7581744" y="5712820"/>
              <a:ext cx="68087" cy="26185"/>
            </a:xfrm>
            <a:custGeom>
              <a:avLst/>
              <a:gdLst>
                <a:gd name="T0" fmla="*/ 39 w 39"/>
                <a:gd name="T1" fmla="*/ 1 h 15"/>
                <a:gd name="T2" fmla="*/ 37 w 39"/>
                <a:gd name="T3" fmla="*/ 11 h 15"/>
                <a:gd name="T4" fmla="*/ 0 w 39"/>
                <a:gd name="T5" fmla="*/ 15 h 15"/>
                <a:gd name="T6" fmla="*/ 2 w 39"/>
                <a:gd name="T7" fmla="*/ 0 h 15"/>
                <a:gd name="T8" fmla="*/ 39 w 39"/>
                <a:gd name="T9" fmla="*/ 1 h 15"/>
              </a:gdLst>
              <a:ahLst/>
              <a:cxnLst>
                <a:cxn ang="0">
                  <a:pos x="T0" y="T1"/>
                </a:cxn>
                <a:cxn ang="0">
                  <a:pos x="T2" y="T3"/>
                </a:cxn>
                <a:cxn ang="0">
                  <a:pos x="T4" y="T5"/>
                </a:cxn>
                <a:cxn ang="0">
                  <a:pos x="T6" y="T7"/>
                </a:cxn>
                <a:cxn ang="0">
                  <a:pos x="T8" y="T9"/>
                </a:cxn>
              </a:cxnLst>
              <a:rect l="0" t="0" r="r" b="b"/>
              <a:pathLst>
                <a:path w="39" h="15">
                  <a:moveTo>
                    <a:pt x="39" y="1"/>
                  </a:moveTo>
                  <a:lnTo>
                    <a:pt x="37" y="11"/>
                  </a:lnTo>
                  <a:lnTo>
                    <a:pt x="0" y="15"/>
                  </a:lnTo>
                  <a:lnTo>
                    <a:pt x="2" y="0"/>
                  </a:lnTo>
                  <a:lnTo>
                    <a:pt x="39" y="1"/>
                  </a:lnTo>
                  <a:close/>
                </a:path>
              </a:pathLst>
            </a:custGeom>
            <a:solidFill>
              <a:srgbClr val="C1723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81" name="îṥļiḑe"/>
            <p:cNvSpPr/>
            <p:nvPr/>
          </p:nvSpPr>
          <p:spPr bwMode="auto">
            <a:xfrm>
              <a:off x="7077222" y="5512060"/>
              <a:ext cx="572610" cy="268848"/>
            </a:xfrm>
            <a:custGeom>
              <a:avLst/>
              <a:gdLst>
                <a:gd name="T0" fmla="*/ 19 w 175"/>
                <a:gd name="T1" fmla="*/ 11 h 82"/>
                <a:gd name="T2" fmla="*/ 13 w 175"/>
                <a:gd name="T3" fmla="*/ 82 h 82"/>
                <a:gd name="T4" fmla="*/ 174 w 175"/>
                <a:gd name="T5" fmla="*/ 67 h 82"/>
                <a:gd name="T6" fmla="*/ 174 w 175"/>
                <a:gd name="T7" fmla="*/ 67 h 82"/>
                <a:gd name="T8" fmla="*/ 174 w 175"/>
                <a:gd name="T9" fmla="*/ 67 h 82"/>
                <a:gd name="T10" fmla="*/ 174 w 175"/>
                <a:gd name="T11" fmla="*/ 67 h 82"/>
                <a:gd name="T12" fmla="*/ 175 w 175"/>
                <a:gd name="T13" fmla="*/ 62 h 82"/>
                <a:gd name="T14" fmla="*/ 167 w 175"/>
                <a:gd name="T15" fmla="*/ 63 h 82"/>
                <a:gd name="T16" fmla="*/ 167 w 175"/>
                <a:gd name="T17" fmla="*/ 63 h 82"/>
                <a:gd name="T18" fmla="*/ 165 w 175"/>
                <a:gd name="T19" fmla="*/ 5 h 82"/>
                <a:gd name="T20" fmla="*/ 169 w 175"/>
                <a:gd name="T21" fmla="*/ 5 h 82"/>
                <a:gd name="T22" fmla="*/ 169 w 175"/>
                <a:gd name="T23" fmla="*/ 0 h 82"/>
                <a:gd name="T24" fmla="*/ 19 w 175"/>
                <a:gd name="T25" fmla="*/ 1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82">
                  <a:moveTo>
                    <a:pt x="19" y="11"/>
                  </a:moveTo>
                  <a:cubicBezTo>
                    <a:pt x="1" y="27"/>
                    <a:pt x="0" y="61"/>
                    <a:pt x="13" y="82"/>
                  </a:cubicBezTo>
                  <a:cubicBezTo>
                    <a:pt x="174" y="67"/>
                    <a:pt x="174" y="67"/>
                    <a:pt x="174" y="67"/>
                  </a:cubicBezTo>
                  <a:cubicBezTo>
                    <a:pt x="174" y="67"/>
                    <a:pt x="174" y="67"/>
                    <a:pt x="174" y="67"/>
                  </a:cubicBezTo>
                  <a:cubicBezTo>
                    <a:pt x="174" y="67"/>
                    <a:pt x="174" y="67"/>
                    <a:pt x="174" y="67"/>
                  </a:cubicBezTo>
                  <a:cubicBezTo>
                    <a:pt x="174" y="67"/>
                    <a:pt x="174" y="67"/>
                    <a:pt x="174" y="67"/>
                  </a:cubicBezTo>
                  <a:cubicBezTo>
                    <a:pt x="175" y="62"/>
                    <a:pt x="175" y="62"/>
                    <a:pt x="175" y="62"/>
                  </a:cubicBezTo>
                  <a:cubicBezTo>
                    <a:pt x="167" y="63"/>
                    <a:pt x="167" y="63"/>
                    <a:pt x="167" y="63"/>
                  </a:cubicBezTo>
                  <a:cubicBezTo>
                    <a:pt x="167" y="63"/>
                    <a:pt x="167" y="63"/>
                    <a:pt x="167" y="63"/>
                  </a:cubicBezTo>
                  <a:cubicBezTo>
                    <a:pt x="155" y="52"/>
                    <a:pt x="155" y="21"/>
                    <a:pt x="165" y="5"/>
                  </a:cubicBezTo>
                  <a:cubicBezTo>
                    <a:pt x="169" y="5"/>
                    <a:pt x="169" y="5"/>
                    <a:pt x="169" y="5"/>
                  </a:cubicBezTo>
                  <a:cubicBezTo>
                    <a:pt x="169" y="0"/>
                    <a:pt x="169" y="0"/>
                    <a:pt x="169" y="0"/>
                  </a:cubicBezTo>
                  <a:lnTo>
                    <a:pt x="19" y="11"/>
                  </a:lnTo>
                  <a:close/>
                </a:path>
              </a:pathLst>
            </a:custGeom>
            <a:solidFill>
              <a:srgbClr val="D7892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82" name="íslidé"/>
            <p:cNvSpPr/>
            <p:nvPr/>
          </p:nvSpPr>
          <p:spPr bwMode="auto">
            <a:xfrm>
              <a:off x="7092932" y="5529515"/>
              <a:ext cx="530711" cy="235678"/>
            </a:xfrm>
            <a:custGeom>
              <a:avLst/>
              <a:gdLst>
                <a:gd name="T0" fmla="*/ 162 w 162"/>
                <a:gd name="T1" fmla="*/ 58 h 72"/>
                <a:gd name="T2" fmla="*/ 160 w 162"/>
                <a:gd name="T3" fmla="*/ 0 h 72"/>
                <a:gd name="T4" fmla="*/ 16 w 162"/>
                <a:gd name="T5" fmla="*/ 11 h 72"/>
                <a:gd name="T6" fmla="*/ 10 w 162"/>
                <a:gd name="T7" fmla="*/ 72 h 72"/>
                <a:gd name="T8" fmla="*/ 162 w 162"/>
                <a:gd name="T9" fmla="*/ 58 h 72"/>
              </a:gdLst>
              <a:ahLst/>
              <a:cxnLst>
                <a:cxn ang="0">
                  <a:pos x="T0" y="T1"/>
                </a:cxn>
                <a:cxn ang="0">
                  <a:pos x="T2" y="T3"/>
                </a:cxn>
                <a:cxn ang="0">
                  <a:pos x="T4" y="T5"/>
                </a:cxn>
                <a:cxn ang="0">
                  <a:pos x="T6" y="T7"/>
                </a:cxn>
                <a:cxn ang="0">
                  <a:pos x="T8" y="T9"/>
                </a:cxn>
              </a:cxnLst>
              <a:rect l="0" t="0" r="r" b="b"/>
              <a:pathLst>
                <a:path w="162" h="72">
                  <a:moveTo>
                    <a:pt x="162" y="58"/>
                  </a:moveTo>
                  <a:cubicBezTo>
                    <a:pt x="152" y="47"/>
                    <a:pt x="152" y="16"/>
                    <a:pt x="160" y="0"/>
                  </a:cubicBezTo>
                  <a:cubicBezTo>
                    <a:pt x="16" y="11"/>
                    <a:pt x="16" y="11"/>
                    <a:pt x="16" y="11"/>
                  </a:cubicBezTo>
                  <a:cubicBezTo>
                    <a:pt x="1" y="25"/>
                    <a:pt x="0" y="54"/>
                    <a:pt x="10" y="72"/>
                  </a:cubicBezTo>
                  <a:lnTo>
                    <a:pt x="162" y="58"/>
                  </a:ln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83" name="îSḻiďe"/>
            <p:cNvSpPr/>
            <p:nvPr/>
          </p:nvSpPr>
          <p:spPr bwMode="auto">
            <a:xfrm>
              <a:off x="7063253" y="5538245"/>
              <a:ext cx="604034" cy="55864"/>
            </a:xfrm>
            <a:custGeom>
              <a:avLst/>
              <a:gdLst>
                <a:gd name="T0" fmla="*/ 0 w 346"/>
                <a:gd name="T1" fmla="*/ 32 h 32"/>
                <a:gd name="T2" fmla="*/ 346 w 346"/>
                <a:gd name="T3" fmla="*/ 4 h 32"/>
                <a:gd name="T4" fmla="*/ 346 w 346"/>
                <a:gd name="T5" fmla="*/ 0 h 32"/>
                <a:gd name="T6" fmla="*/ 0 w 346"/>
                <a:gd name="T7" fmla="*/ 28 h 32"/>
                <a:gd name="T8" fmla="*/ 0 w 346"/>
                <a:gd name="T9" fmla="*/ 32 h 32"/>
              </a:gdLst>
              <a:ahLst/>
              <a:cxnLst>
                <a:cxn ang="0">
                  <a:pos x="T0" y="T1"/>
                </a:cxn>
                <a:cxn ang="0">
                  <a:pos x="T2" y="T3"/>
                </a:cxn>
                <a:cxn ang="0">
                  <a:pos x="T4" y="T5"/>
                </a:cxn>
                <a:cxn ang="0">
                  <a:pos x="T6" y="T7"/>
                </a:cxn>
                <a:cxn ang="0">
                  <a:pos x="T8" y="T9"/>
                </a:cxn>
              </a:cxnLst>
              <a:rect l="0" t="0" r="r" b="b"/>
              <a:pathLst>
                <a:path w="346" h="32">
                  <a:moveTo>
                    <a:pt x="0" y="32"/>
                  </a:moveTo>
                  <a:lnTo>
                    <a:pt x="346" y="4"/>
                  </a:lnTo>
                  <a:lnTo>
                    <a:pt x="346" y="0"/>
                  </a:lnTo>
                  <a:lnTo>
                    <a:pt x="0" y="28"/>
                  </a:lnTo>
                  <a:lnTo>
                    <a:pt x="0" y="32"/>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84" name="îsļídê"/>
            <p:cNvSpPr/>
            <p:nvPr/>
          </p:nvSpPr>
          <p:spPr bwMode="auto">
            <a:xfrm>
              <a:off x="7063253" y="5560939"/>
              <a:ext cx="604034" cy="55864"/>
            </a:xfrm>
            <a:custGeom>
              <a:avLst/>
              <a:gdLst>
                <a:gd name="T0" fmla="*/ 0 w 346"/>
                <a:gd name="T1" fmla="*/ 32 h 32"/>
                <a:gd name="T2" fmla="*/ 346 w 346"/>
                <a:gd name="T3" fmla="*/ 4 h 32"/>
                <a:gd name="T4" fmla="*/ 346 w 346"/>
                <a:gd name="T5" fmla="*/ 0 h 32"/>
                <a:gd name="T6" fmla="*/ 0 w 346"/>
                <a:gd name="T7" fmla="*/ 28 h 32"/>
                <a:gd name="T8" fmla="*/ 0 w 346"/>
                <a:gd name="T9" fmla="*/ 32 h 32"/>
              </a:gdLst>
              <a:ahLst/>
              <a:cxnLst>
                <a:cxn ang="0">
                  <a:pos x="T0" y="T1"/>
                </a:cxn>
                <a:cxn ang="0">
                  <a:pos x="T2" y="T3"/>
                </a:cxn>
                <a:cxn ang="0">
                  <a:pos x="T4" y="T5"/>
                </a:cxn>
                <a:cxn ang="0">
                  <a:pos x="T6" y="T7"/>
                </a:cxn>
                <a:cxn ang="0">
                  <a:pos x="T8" y="T9"/>
                </a:cxn>
              </a:cxnLst>
              <a:rect l="0" t="0" r="r" b="b"/>
              <a:pathLst>
                <a:path w="346" h="32">
                  <a:moveTo>
                    <a:pt x="0" y="32"/>
                  </a:moveTo>
                  <a:lnTo>
                    <a:pt x="346" y="4"/>
                  </a:lnTo>
                  <a:lnTo>
                    <a:pt x="346" y="0"/>
                  </a:lnTo>
                  <a:lnTo>
                    <a:pt x="0" y="28"/>
                  </a:lnTo>
                  <a:lnTo>
                    <a:pt x="0" y="32"/>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85" name="î$ḻîḍê"/>
            <p:cNvSpPr/>
            <p:nvPr/>
          </p:nvSpPr>
          <p:spPr bwMode="auto">
            <a:xfrm>
              <a:off x="7063253" y="5583634"/>
              <a:ext cx="604034" cy="55864"/>
            </a:xfrm>
            <a:custGeom>
              <a:avLst/>
              <a:gdLst>
                <a:gd name="T0" fmla="*/ 0 w 346"/>
                <a:gd name="T1" fmla="*/ 32 h 32"/>
                <a:gd name="T2" fmla="*/ 346 w 346"/>
                <a:gd name="T3" fmla="*/ 4 h 32"/>
                <a:gd name="T4" fmla="*/ 346 w 346"/>
                <a:gd name="T5" fmla="*/ 0 h 32"/>
                <a:gd name="T6" fmla="*/ 0 w 346"/>
                <a:gd name="T7" fmla="*/ 29 h 32"/>
                <a:gd name="T8" fmla="*/ 0 w 346"/>
                <a:gd name="T9" fmla="*/ 32 h 32"/>
              </a:gdLst>
              <a:ahLst/>
              <a:cxnLst>
                <a:cxn ang="0">
                  <a:pos x="T0" y="T1"/>
                </a:cxn>
                <a:cxn ang="0">
                  <a:pos x="T2" y="T3"/>
                </a:cxn>
                <a:cxn ang="0">
                  <a:pos x="T4" y="T5"/>
                </a:cxn>
                <a:cxn ang="0">
                  <a:pos x="T6" y="T7"/>
                </a:cxn>
                <a:cxn ang="0">
                  <a:pos x="T8" y="T9"/>
                </a:cxn>
              </a:cxnLst>
              <a:rect l="0" t="0" r="r" b="b"/>
              <a:pathLst>
                <a:path w="346" h="32">
                  <a:moveTo>
                    <a:pt x="0" y="32"/>
                  </a:moveTo>
                  <a:lnTo>
                    <a:pt x="346" y="4"/>
                  </a:lnTo>
                  <a:lnTo>
                    <a:pt x="346" y="0"/>
                  </a:lnTo>
                  <a:lnTo>
                    <a:pt x="0" y="29"/>
                  </a:lnTo>
                  <a:lnTo>
                    <a:pt x="0" y="32"/>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86" name="ïŝlíḍè"/>
            <p:cNvSpPr/>
            <p:nvPr/>
          </p:nvSpPr>
          <p:spPr bwMode="auto">
            <a:xfrm>
              <a:off x="7063253" y="5608074"/>
              <a:ext cx="604034" cy="54119"/>
            </a:xfrm>
            <a:custGeom>
              <a:avLst/>
              <a:gdLst>
                <a:gd name="T0" fmla="*/ 0 w 346"/>
                <a:gd name="T1" fmla="*/ 31 h 31"/>
                <a:gd name="T2" fmla="*/ 346 w 346"/>
                <a:gd name="T3" fmla="*/ 3 h 31"/>
                <a:gd name="T4" fmla="*/ 346 w 346"/>
                <a:gd name="T5" fmla="*/ 0 h 31"/>
                <a:gd name="T6" fmla="*/ 0 w 346"/>
                <a:gd name="T7" fmla="*/ 28 h 31"/>
                <a:gd name="T8" fmla="*/ 0 w 346"/>
                <a:gd name="T9" fmla="*/ 31 h 31"/>
              </a:gdLst>
              <a:ahLst/>
              <a:cxnLst>
                <a:cxn ang="0">
                  <a:pos x="T0" y="T1"/>
                </a:cxn>
                <a:cxn ang="0">
                  <a:pos x="T2" y="T3"/>
                </a:cxn>
                <a:cxn ang="0">
                  <a:pos x="T4" y="T5"/>
                </a:cxn>
                <a:cxn ang="0">
                  <a:pos x="T6" y="T7"/>
                </a:cxn>
                <a:cxn ang="0">
                  <a:pos x="T8" y="T9"/>
                </a:cxn>
              </a:cxnLst>
              <a:rect l="0" t="0" r="r" b="b"/>
              <a:pathLst>
                <a:path w="346" h="31">
                  <a:moveTo>
                    <a:pt x="0" y="31"/>
                  </a:moveTo>
                  <a:lnTo>
                    <a:pt x="346" y="3"/>
                  </a:lnTo>
                  <a:lnTo>
                    <a:pt x="346" y="0"/>
                  </a:lnTo>
                  <a:lnTo>
                    <a:pt x="0" y="28"/>
                  </a:lnTo>
                  <a:lnTo>
                    <a:pt x="0" y="31"/>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87" name="ïś1îďé"/>
            <p:cNvSpPr/>
            <p:nvPr/>
          </p:nvSpPr>
          <p:spPr bwMode="auto">
            <a:xfrm>
              <a:off x="7063253" y="5630771"/>
              <a:ext cx="604034" cy="55864"/>
            </a:xfrm>
            <a:custGeom>
              <a:avLst/>
              <a:gdLst>
                <a:gd name="T0" fmla="*/ 0 w 346"/>
                <a:gd name="T1" fmla="*/ 32 h 32"/>
                <a:gd name="T2" fmla="*/ 346 w 346"/>
                <a:gd name="T3" fmla="*/ 3 h 32"/>
                <a:gd name="T4" fmla="*/ 346 w 346"/>
                <a:gd name="T5" fmla="*/ 0 h 32"/>
                <a:gd name="T6" fmla="*/ 0 w 346"/>
                <a:gd name="T7" fmla="*/ 28 h 32"/>
                <a:gd name="T8" fmla="*/ 0 w 346"/>
                <a:gd name="T9" fmla="*/ 32 h 32"/>
              </a:gdLst>
              <a:ahLst/>
              <a:cxnLst>
                <a:cxn ang="0">
                  <a:pos x="T0" y="T1"/>
                </a:cxn>
                <a:cxn ang="0">
                  <a:pos x="T2" y="T3"/>
                </a:cxn>
                <a:cxn ang="0">
                  <a:pos x="T4" y="T5"/>
                </a:cxn>
                <a:cxn ang="0">
                  <a:pos x="T6" y="T7"/>
                </a:cxn>
                <a:cxn ang="0">
                  <a:pos x="T8" y="T9"/>
                </a:cxn>
              </a:cxnLst>
              <a:rect l="0" t="0" r="r" b="b"/>
              <a:pathLst>
                <a:path w="346" h="32">
                  <a:moveTo>
                    <a:pt x="0" y="32"/>
                  </a:moveTo>
                  <a:lnTo>
                    <a:pt x="346" y="3"/>
                  </a:lnTo>
                  <a:lnTo>
                    <a:pt x="346" y="0"/>
                  </a:lnTo>
                  <a:lnTo>
                    <a:pt x="0" y="28"/>
                  </a:lnTo>
                  <a:lnTo>
                    <a:pt x="0" y="32"/>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88" name="iṧ1iḑê"/>
            <p:cNvSpPr/>
            <p:nvPr/>
          </p:nvSpPr>
          <p:spPr bwMode="auto">
            <a:xfrm>
              <a:off x="7063253" y="5653466"/>
              <a:ext cx="604034" cy="55864"/>
            </a:xfrm>
            <a:custGeom>
              <a:avLst/>
              <a:gdLst>
                <a:gd name="T0" fmla="*/ 0 w 346"/>
                <a:gd name="T1" fmla="*/ 32 h 32"/>
                <a:gd name="T2" fmla="*/ 346 w 346"/>
                <a:gd name="T3" fmla="*/ 4 h 32"/>
                <a:gd name="T4" fmla="*/ 346 w 346"/>
                <a:gd name="T5" fmla="*/ 0 h 32"/>
                <a:gd name="T6" fmla="*/ 0 w 346"/>
                <a:gd name="T7" fmla="*/ 28 h 32"/>
                <a:gd name="T8" fmla="*/ 0 w 346"/>
                <a:gd name="T9" fmla="*/ 32 h 32"/>
              </a:gdLst>
              <a:ahLst/>
              <a:cxnLst>
                <a:cxn ang="0">
                  <a:pos x="T0" y="T1"/>
                </a:cxn>
                <a:cxn ang="0">
                  <a:pos x="T2" y="T3"/>
                </a:cxn>
                <a:cxn ang="0">
                  <a:pos x="T4" y="T5"/>
                </a:cxn>
                <a:cxn ang="0">
                  <a:pos x="T6" y="T7"/>
                </a:cxn>
                <a:cxn ang="0">
                  <a:pos x="T8" y="T9"/>
                </a:cxn>
              </a:cxnLst>
              <a:rect l="0" t="0" r="r" b="b"/>
              <a:pathLst>
                <a:path w="346" h="32">
                  <a:moveTo>
                    <a:pt x="0" y="32"/>
                  </a:moveTo>
                  <a:lnTo>
                    <a:pt x="346" y="4"/>
                  </a:lnTo>
                  <a:lnTo>
                    <a:pt x="346" y="0"/>
                  </a:lnTo>
                  <a:lnTo>
                    <a:pt x="0" y="28"/>
                  </a:lnTo>
                  <a:lnTo>
                    <a:pt x="0" y="32"/>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89" name="îṥḷîḍê"/>
            <p:cNvSpPr/>
            <p:nvPr/>
          </p:nvSpPr>
          <p:spPr bwMode="auto">
            <a:xfrm>
              <a:off x="7063253" y="5676160"/>
              <a:ext cx="604034" cy="55864"/>
            </a:xfrm>
            <a:custGeom>
              <a:avLst/>
              <a:gdLst>
                <a:gd name="T0" fmla="*/ 0 w 346"/>
                <a:gd name="T1" fmla="*/ 32 h 32"/>
                <a:gd name="T2" fmla="*/ 346 w 346"/>
                <a:gd name="T3" fmla="*/ 4 h 32"/>
                <a:gd name="T4" fmla="*/ 346 w 346"/>
                <a:gd name="T5" fmla="*/ 0 h 32"/>
                <a:gd name="T6" fmla="*/ 0 w 346"/>
                <a:gd name="T7" fmla="*/ 28 h 32"/>
                <a:gd name="T8" fmla="*/ 0 w 346"/>
                <a:gd name="T9" fmla="*/ 32 h 32"/>
              </a:gdLst>
              <a:ahLst/>
              <a:cxnLst>
                <a:cxn ang="0">
                  <a:pos x="T0" y="T1"/>
                </a:cxn>
                <a:cxn ang="0">
                  <a:pos x="T2" y="T3"/>
                </a:cxn>
                <a:cxn ang="0">
                  <a:pos x="T4" y="T5"/>
                </a:cxn>
                <a:cxn ang="0">
                  <a:pos x="T6" y="T7"/>
                </a:cxn>
                <a:cxn ang="0">
                  <a:pos x="T8" y="T9"/>
                </a:cxn>
              </a:cxnLst>
              <a:rect l="0" t="0" r="r" b="b"/>
              <a:pathLst>
                <a:path w="346" h="32">
                  <a:moveTo>
                    <a:pt x="0" y="32"/>
                  </a:moveTo>
                  <a:lnTo>
                    <a:pt x="346" y="4"/>
                  </a:lnTo>
                  <a:lnTo>
                    <a:pt x="346" y="0"/>
                  </a:lnTo>
                  <a:lnTo>
                    <a:pt x="0" y="28"/>
                  </a:lnTo>
                  <a:lnTo>
                    <a:pt x="0" y="32"/>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90" name="i$ļïḑè"/>
            <p:cNvSpPr/>
            <p:nvPr/>
          </p:nvSpPr>
          <p:spPr bwMode="auto">
            <a:xfrm>
              <a:off x="7063253" y="5698855"/>
              <a:ext cx="604034" cy="55864"/>
            </a:xfrm>
            <a:custGeom>
              <a:avLst/>
              <a:gdLst>
                <a:gd name="T0" fmla="*/ 0 w 346"/>
                <a:gd name="T1" fmla="*/ 32 h 32"/>
                <a:gd name="T2" fmla="*/ 346 w 346"/>
                <a:gd name="T3" fmla="*/ 4 h 32"/>
                <a:gd name="T4" fmla="*/ 346 w 346"/>
                <a:gd name="T5" fmla="*/ 0 h 32"/>
                <a:gd name="T6" fmla="*/ 0 w 346"/>
                <a:gd name="T7" fmla="*/ 28 h 32"/>
                <a:gd name="T8" fmla="*/ 0 w 346"/>
                <a:gd name="T9" fmla="*/ 32 h 32"/>
              </a:gdLst>
              <a:ahLst/>
              <a:cxnLst>
                <a:cxn ang="0">
                  <a:pos x="T0" y="T1"/>
                </a:cxn>
                <a:cxn ang="0">
                  <a:pos x="T2" y="T3"/>
                </a:cxn>
                <a:cxn ang="0">
                  <a:pos x="T4" y="T5"/>
                </a:cxn>
                <a:cxn ang="0">
                  <a:pos x="T6" y="T7"/>
                </a:cxn>
                <a:cxn ang="0">
                  <a:pos x="T8" y="T9"/>
                </a:cxn>
              </a:cxnLst>
              <a:rect l="0" t="0" r="r" b="b"/>
              <a:pathLst>
                <a:path w="346" h="32">
                  <a:moveTo>
                    <a:pt x="0" y="32"/>
                  </a:moveTo>
                  <a:lnTo>
                    <a:pt x="346" y="4"/>
                  </a:lnTo>
                  <a:lnTo>
                    <a:pt x="346" y="0"/>
                  </a:lnTo>
                  <a:lnTo>
                    <a:pt x="0" y="28"/>
                  </a:lnTo>
                  <a:lnTo>
                    <a:pt x="0" y="32"/>
                  </a:ln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91" name="iṧḷíḍè"/>
            <p:cNvSpPr/>
            <p:nvPr/>
          </p:nvSpPr>
          <p:spPr bwMode="auto">
            <a:xfrm>
              <a:off x="5626495" y="5594108"/>
              <a:ext cx="411999" cy="687831"/>
            </a:xfrm>
            <a:custGeom>
              <a:avLst/>
              <a:gdLst>
                <a:gd name="T0" fmla="*/ 117 w 126"/>
                <a:gd name="T1" fmla="*/ 36 h 210"/>
                <a:gd name="T2" fmla="*/ 44 w 126"/>
                <a:gd name="T3" fmla="*/ 30 h 210"/>
                <a:gd name="T4" fmla="*/ 78 w 126"/>
                <a:gd name="T5" fmla="*/ 208 h 210"/>
                <a:gd name="T6" fmla="*/ 126 w 126"/>
                <a:gd name="T7" fmla="*/ 190 h 210"/>
                <a:gd name="T8" fmla="*/ 117 w 126"/>
                <a:gd name="T9" fmla="*/ 36 h 210"/>
              </a:gdLst>
              <a:ahLst/>
              <a:cxnLst>
                <a:cxn ang="0">
                  <a:pos x="T0" y="T1"/>
                </a:cxn>
                <a:cxn ang="0">
                  <a:pos x="T2" y="T3"/>
                </a:cxn>
                <a:cxn ang="0">
                  <a:pos x="T4" y="T5"/>
                </a:cxn>
                <a:cxn ang="0">
                  <a:pos x="T6" y="T7"/>
                </a:cxn>
                <a:cxn ang="0">
                  <a:pos x="T8" y="T9"/>
                </a:cxn>
              </a:cxnLst>
              <a:rect l="0" t="0" r="r" b="b"/>
              <a:pathLst>
                <a:path w="126" h="210">
                  <a:moveTo>
                    <a:pt x="117" y="36"/>
                  </a:moveTo>
                  <a:cubicBezTo>
                    <a:pt x="114" y="22"/>
                    <a:pt x="78" y="0"/>
                    <a:pt x="44" y="30"/>
                  </a:cubicBezTo>
                  <a:cubicBezTo>
                    <a:pt x="0" y="68"/>
                    <a:pt x="27" y="206"/>
                    <a:pt x="78" y="208"/>
                  </a:cubicBezTo>
                  <a:cubicBezTo>
                    <a:pt x="109" y="210"/>
                    <a:pt x="126" y="204"/>
                    <a:pt x="126" y="190"/>
                  </a:cubicBezTo>
                  <a:cubicBezTo>
                    <a:pt x="126" y="185"/>
                    <a:pt x="115" y="52"/>
                    <a:pt x="117" y="36"/>
                  </a:cubicBezTo>
                  <a:close/>
                </a:path>
              </a:pathLst>
            </a:custGeom>
            <a:solidFill>
              <a:srgbClr val="B4582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92" name="ísļîḋé"/>
            <p:cNvSpPr/>
            <p:nvPr/>
          </p:nvSpPr>
          <p:spPr bwMode="auto">
            <a:xfrm>
              <a:off x="5642206" y="5639501"/>
              <a:ext cx="324711" cy="621492"/>
            </a:xfrm>
            <a:custGeom>
              <a:avLst/>
              <a:gdLst>
                <a:gd name="T0" fmla="*/ 82 w 99"/>
                <a:gd name="T1" fmla="*/ 1 h 190"/>
                <a:gd name="T2" fmla="*/ 39 w 99"/>
                <a:gd name="T3" fmla="*/ 16 h 190"/>
                <a:gd name="T4" fmla="*/ 60 w 99"/>
                <a:gd name="T5" fmla="*/ 190 h 190"/>
                <a:gd name="T6" fmla="*/ 88 w 99"/>
                <a:gd name="T7" fmla="*/ 39 h 190"/>
                <a:gd name="T8" fmla="*/ 82 w 99"/>
                <a:gd name="T9" fmla="*/ 1 h 190"/>
              </a:gdLst>
              <a:ahLst/>
              <a:cxnLst>
                <a:cxn ang="0">
                  <a:pos x="T0" y="T1"/>
                </a:cxn>
                <a:cxn ang="0">
                  <a:pos x="T2" y="T3"/>
                </a:cxn>
                <a:cxn ang="0">
                  <a:pos x="T4" y="T5"/>
                </a:cxn>
                <a:cxn ang="0">
                  <a:pos x="T6" y="T7"/>
                </a:cxn>
                <a:cxn ang="0">
                  <a:pos x="T8" y="T9"/>
                </a:cxn>
              </a:cxnLst>
              <a:rect l="0" t="0" r="r" b="b"/>
              <a:pathLst>
                <a:path w="99" h="190">
                  <a:moveTo>
                    <a:pt x="82" y="1"/>
                  </a:moveTo>
                  <a:cubicBezTo>
                    <a:pt x="69" y="0"/>
                    <a:pt x="54" y="3"/>
                    <a:pt x="39" y="16"/>
                  </a:cubicBezTo>
                  <a:cubicBezTo>
                    <a:pt x="0" y="50"/>
                    <a:pt x="18" y="167"/>
                    <a:pt x="60" y="190"/>
                  </a:cubicBezTo>
                  <a:cubicBezTo>
                    <a:pt x="86" y="185"/>
                    <a:pt x="99" y="119"/>
                    <a:pt x="88" y="39"/>
                  </a:cubicBezTo>
                  <a:cubicBezTo>
                    <a:pt x="87" y="26"/>
                    <a:pt x="84" y="13"/>
                    <a:pt x="82" y="1"/>
                  </a:cubicBezTo>
                  <a:close/>
                </a:path>
              </a:pathLst>
            </a:custGeom>
            <a:solidFill>
              <a:srgbClr val="C86C3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93" name="iSlïḍe"/>
            <p:cNvSpPr/>
            <p:nvPr/>
          </p:nvSpPr>
          <p:spPr bwMode="auto">
            <a:xfrm>
              <a:off x="5657919" y="5613312"/>
              <a:ext cx="399779" cy="324711"/>
            </a:xfrm>
            <a:custGeom>
              <a:avLst/>
              <a:gdLst>
                <a:gd name="T0" fmla="*/ 110 w 122"/>
                <a:gd name="T1" fmla="*/ 49 h 99"/>
                <a:gd name="T2" fmla="*/ 70 w 122"/>
                <a:gd name="T3" fmla="*/ 90 h 99"/>
                <a:gd name="T4" fmla="*/ 5 w 122"/>
                <a:gd name="T5" fmla="*/ 83 h 99"/>
                <a:gd name="T6" fmla="*/ 28 w 122"/>
                <a:gd name="T7" fmla="*/ 23 h 99"/>
                <a:gd name="T8" fmla="*/ 61 w 122"/>
                <a:gd name="T9" fmla="*/ 4 h 99"/>
                <a:gd name="T10" fmla="*/ 110 w 122"/>
                <a:gd name="T11" fmla="*/ 49 h 99"/>
              </a:gdLst>
              <a:ahLst/>
              <a:cxnLst>
                <a:cxn ang="0">
                  <a:pos x="T0" y="T1"/>
                </a:cxn>
                <a:cxn ang="0">
                  <a:pos x="T2" y="T3"/>
                </a:cxn>
                <a:cxn ang="0">
                  <a:pos x="T4" y="T5"/>
                </a:cxn>
                <a:cxn ang="0">
                  <a:pos x="T6" y="T7"/>
                </a:cxn>
                <a:cxn ang="0">
                  <a:pos x="T8" y="T9"/>
                </a:cxn>
                <a:cxn ang="0">
                  <a:pos x="T10" y="T11"/>
                </a:cxn>
              </a:cxnLst>
              <a:rect l="0" t="0" r="r" b="b"/>
              <a:pathLst>
                <a:path w="122" h="99">
                  <a:moveTo>
                    <a:pt x="110" y="49"/>
                  </a:moveTo>
                  <a:cubicBezTo>
                    <a:pt x="109" y="52"/>
                    <a:pt x="90" y="81"/>
                    <a:pt x="70" y="90"/>
                  </a:cubicBezTo>
                  <a:cubicBezTo>
                    <a:pt x="50" y="99"/>
                    <a:pt x="11" y="99"/>
                    <a:pt x="5" y="83"/>
                  </a:cubicBezTo>
                  <a:cubicBezTo>
                    <a:pt x="0" y="68"/>
                    <a:pt x="14" y="34"/>
                    <a:pt x="28" y="23"/>
                  </a:cubicBezTo>
                  <a:cubicBezTo>
                    <a:pt x="41" y="11"/>
                    <a:pt x="45" y="7"/>
                    <a:pt x="61" y="4"/>
                  </a:cubicBezTo>
                  <a:cubicBezTo>
                    <a:pt x="88" y="0"/>
                    <a:pt x="122" y="29"/>
                    <a:pt x="110" y="49"/>
                  </a:cubicBezTo>
                  <a:close/>
                </a:path>
              </a:pathLst>
            </a:custGeom>
            <a:solidFill>
              <a:srgbClr val="A84F2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94" name="îṥḷiďê"/>
            <p:cNvSpPr/>
            <p:nvPr/>
          </p:nvSpPr>
          <p:spPr bwMode="auto">
            <a:xfrm>
              <a:off x="5724258" y="5845497"/>
              <a:ext cx="55864" cy="48880"/>
            </a:xfrm>
            <a:prstGeom prst="ellipse">
              <a:avLst/>
            </a:pr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95" name="isľíḋe"/>
            <p:cNvSpPr/>
            <p:nvPr/>
          </p:nvSpPr>
          <p:spPr bwMode="auto">
            <a:xfrm>
              <a:off x="6467952" y="4017686"/>
              <a:ext cx="399779" cy="167591"/>
            </a:xfrm>
            <a:custGeom>
              <a:avLst/>
              <a:gdLst>
                <a:gd name="T0" fmla="*/ 122 w 122"/>
                <a:gd name="T1" fmla="*/ 31 h 51"/>
                <a:gd name="T2" fmla="*/ 21 w 122"/>
                <a:gd name="T3" fmla="*/ 51 h 51"/>
                <a:gd name="T4" fmla="*/ 122 w 122"/>
                <a:gd name="T5" fmla="*/ 31 h 51"/>
              </a:gdLst>
              <a:ahLst/>
              <a:cxnLst>
                <a:cxn ang="0">
                  <a:pos x="T0" y="T1"/>
                </a:cxn>
                <a:cxn ang="0">
                  <a:pos x="T2" y="T3"/>
                </a:cxn>
                <a:cxn ang="0">
                  <a:pos x="T4" y="T5"/>
                </a:cxn>
              </a:cxnLst>
              <a:rect l="0" t="0" r="r" b="b"/>
              <a:pathLst>
                <a:path w="122" h="51">
                  <a:moveTo>
                    <a:pt x="122" y="31"/>
                  </a:moveTo>
                  <a:cubicBezTo>
                    <a:pt x="95" y="0"/>
                    <a:pt x="0" y="28"/>
                    <a:pt x="21" y="51"/>
                  </a:cubicBezTo>
                  <a:cubicBezTo>
                    <a:pt x="61" y="19"/>
                    <a:pt x="99" y="29"/>
                    <a:pt x="122" y="31"/>
                  </a:cubicBezTo>
                  <a:close/>
                </a:path>
              </a:pathLst>
            </a:custGeom>
            <a:solidFill>
              <a:srgbClr val="F3802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96" name="ïsḷîḑe"/>
            <p:cNvSpPr/>
            <p:nvPr/>
          </p:nvSpPr>
          <p:spPr bwMode="auto">
            <a:xfrm>
              <a:off x="6028020" y="4099738"/>
              <a:ext cx="410254" cy="188541"/>
            </a:xfrm>
            <a:custGeom>
              <a:avLst/>
              <a:gdLst>
                <a:gd name="T0" fmla="*/ 0 w 125"/>
                <a:gd name="T1" fmla="*/ 58 h 58"/>
                <a:gd name="T2" fmla="*/ 112 w 125"/>
                <a:gd name="T3" fmla="*/ 30 h 58"/>
                <a:gd name="T4" fmla="*/ 0 w 125"/>
                <a:gd name="T5" fmla="*/ 58 h 58"/>
              </a:gdLst>
              <a:ahLst/>
              <a:cxnLst>
                <a:cxn ang="0">
                  <a:pos x="T0" y="T1"/>
                </a:cxn>
                <a:cxn ang="0">
                  <a:pos x="T2" y="T3"/>
                </a:cxn>
                <a:cxn ang="0">
                  <a:pos x="T4" y="T5"/>
                </a:cxn>
              </a:cxnLst>
              <a:rect l="0" t="0" r="r" b="b"/>
              <a:pathLst>
                <a:path w="125" h="58">
                  <a:moveTo>
                    <a:pt x="0" y="58"/>
                  </a:moveTo>
                  <a:cubicBezTo>
                    <a:pt x="15" y="18"/>
                    <a:pt x="125" y="0"/>
                    <a:pt x="112" y="30"/>
                  </a:cubicBezTo>
                  <a:cubicBezTo>
                    <a:pt x="58" y="20"/>
                    <a:pt x="22" y="45"/>
                    <a:pt x="0" y="58"/>
                  </a:cubicBezTo>
                  <a:close/>
                </a:path>
              </a:pathLst>
            </a:custGeom>
            <a:solidFill>
              <a:srgbClr val="F3802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97" name="ïŝľîḓè"/>
            <p:cNvSpPr/>
            <p:nvPr/>
          </p:nvSpPr>
          <p:spPr bwMode="auto">
            <a:xfrm>
              <a:off x="6022781" y="4160838"/>
              <a:ext cx="415490" cy="242662"/>
            </a:xfrm>
            <a:custGeom>
              <a:avLst/>
              <a:gdLst>
                <a:gd name="T0" fmla="*/ 26 w 127"/>
                <a:gd name="T1" fmla="*/ 74 h 74"/>
                <a:gd name="T2" fmla="*/ 25 w 127"/>
                <a:gd name="T3" fmla="*/ 69 h 74"/>
                <a:gd name="T4" fmla="*/ 0 w 127"/>
                <a:gd name="T5" fmla="*/ 64 h 74"/>
                <a:gd name="T6" fmla="*/ 24 w 127"/>
                <a:gd name="T7" fmla="*/ 65 h 74"/>
                <a:gd name="T8" fmla="*/ 24 w 127"/>
                <a:gd name="T9" fmla="*/ 63 h 74"/>
                <a:gd name="T10" fmla="*/ 3 w 127"/>
                <a:gd name="T11" fmla="*/ 55 h 74"/>
                <a:gd name="T12" fmla="*/ 25 w 127"/>
                <a:gd name="T13" fmla="*/ 59 h 74"/>
                <a:gd name="T14" fmla="*/ 26 w 127"/>
                <a:gd name="T15" fmla="*/ 57 h 74"/>
                <a:gd name="T16" fmla="*/ 8 w 127"/>
                <a:gd name="T17" fmla="*/ 45 h 74"/>
                <a:gd name="T18" fmla="*/ 28 w 127"/>
                <a:gd name="T19" fmla="*/ 53 h 74"/>
                <a:gd name="T20" fmla="*/ 127 w 127"/>
                <a:gd name="T21" fmla="*/ 44 h 74"/>
                <a:gd name="T22" fmla="*/ 26 w 127"/>
                <a:gd name="T2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74">
                  <a:moveTo>
                    <a:pt x="26" y="74"/>
                  </a:moveTo>
                  <a:cubicBezTo>
                    <a:pt x="26" y="72"/>
                    <a:pt x="25" y="71"/>
                    <a:pt x="25" y="69"/>
                  </a:cubicBezTo>
                  <a:cubicBezTo>
                    <a:pt x="10" y="69"/>
                    <a:pt x="4" y="67"/>
                    <a:pt x="0" y="64"/>
                  </a:cubicBezTo>
                  <a:cubicBezTo>
                    <a:pt x="0" y="64"/>
                    <a:pt x="12" y="66"/>
                    <a:pt x="24" y="65"/>
                  </a:cubicBezTo>
                  <a:cubicBezTo>
                    <a:pt x="24" y="64"/>
                    <a:pt x="24" y="64"/>
                    <a:pt x="24" y="63"/>
                  </a:cubicBezTo>
                  <a:cubicBezTo>
                    <a:pt x="11" y="62"/>
                    <a:pt x="6" y="58"/>
                    <a:pt x="3" y="55"/>
                  </a:cubicBezTo>
                  <a:cubicBezTo>
                    <a:pt x="3" y="55"/>
                    <a:pt x="13" y="59"/>
                    <a:pt x="25" y="59"/>
                  </a:cubicBezTo>
                  <a:cubicBezTo>
                    <a:pt x="25" y="58"/>
                    <a:pt x="26" y="58"/>
                    <a:pt x="26" y="57"/>
                  </a:cubicBezTo>
                  <a:cubicBezTo>
                    <a:pt x="13" y="55"/>
                    <a:pt x="10" y="49"/>
                    <a:pt x="8" y="45"/>
                  </a:cubicBezTo>
                  <a:cubicBezTo>
                    <a:pt x="8" y="45"/>
                    <a:pt x="16" y="52"/>
                    <a:pt x="28" y="53"/>
                  </a:cubicBezTo>
                  <a:cubicBezTo>
                    <a:pt x="43" y="25"/>
                    <a:pt x="104" y="0"/>
                    <a:pt x="127" y="44"/>
                  </a:cubicBezTo>
                  <a:cubicBezTo>
                    <a:pt x="88" y="2"/>
                    <a:pt x="23" y="46"/>
                    <a:pt x="26" y="74"/>
                  </a:cubicBezTo>
                  <a:close/>
                </a:path>
              </a:pathLst>
            </a:custGeom>
            <a:solidFill>
              <a:srgbClr val="B0673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98" name="íSlïḑè"/>
            <p:cNvSpPr/>
            <p:nvPr/>
          </p:nvSpPr>
          <p:spPr bwMode="auto">
            <a:xfrm>
              <a:off x="6584916" y="4111958"/>
              <a:ext cx="331692" cy="202509"/>
            </a:xfrm>
            <a:custGeom>
              <a:avLst/>
              <a:gdLst>
                <a:gd name="T0" fmla="*/ 83 w 101"/>
                <a:gd name="T1" fmla="*/ 44 h 62"/>
                <a:gd name="T2" fmla="*/ 83 w 101"/>
                <a:gd name="T3" fmla="*/ 38 h 62"/>
                <a:gd name="T4" fmla="*/ 101 w 101"/>
                <a:gd name="T5" fmla="*/ 24 h 62"/>
                <a:gd name="T6" fmla="*/ 82 w 101"/>
                <a:gd name="T7" fmla="*/ 34 h 62"/>
                <a:gd name="T8" fmla="*/ 81 w 101"/>
                <a:gd name="T9" fmla="*/ 32 h 62"/>
                <a:gd name="T10" fmla="*/ 96 w 101"/>
                <a:gd name="T11" fmla="*/ 16 h 62"/>
                <a:gd name="T12" fmla="*/ 79 w 101"/>
                <a:gd name="T13" fmla="*/ 28 h 62"/>
                <a:gd name="T14" fmla="*/ 78 w 101"/>
                <a:gd name="T15" fmla="*/ 27 h 62"/>
                <a:gd name="T16" fmla="*/ 89 w 101"/>
                <a:gd name="T17" fmla="*/ 9 h 62"/>
                <a:gd name="T18" fmla="*/ 75 w 101"/>
                <a:gd name="T19" fmla="*/ 24 h 62"/>
                <a:gd name="T20" fmla="*/ 0 w 101"/>
                <a:gd name="T21" fmla="*/ 62 h 62"/>
                <a:gd name="T22" fmla="*/ 83 w 101"/>
                <a:gd name="T23"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62">
                  <a:moveTo>
                    <a:pt x="83" y="44"/>
                  </a:moveTo>
                  <a:cubicBezTo>
                    <a:pt x="83" y="42"/>
                    <a:pt x="83" y="40"/>
                    <a:pt x="83" y="38"/>
                  </a:cubicBezTo>
                  <a:cubicBezTo>
                    <a:pt x="93" y="32"/>
                    <a:pt x="99" y="29"/>
                    <a:pt x="101" y="24"/>
                  </a:cubicBezTo>
                  <a:cubicBezTo>
                    <a:pt x="101" y="24"/>
                    <a:pt x="91" y="30"/>
                    <a:pt x="82" y="34"/>
                  </a:cubicBezTo>
                  <a:cubicBezTo>
                    <a:pt x="81" y="33"/>
                    <a:pt x="81" y="33"/>
                    <a:pt x="81" y="32"/>
                  </a:cubicBezTo>
                  <a:cubicBezTo>
                    <a:pt x="91" y="25"/>
                    <a:pt x="95" y="21"/>
                    <a:pt x="96" y="16"/>
                  </a:cubicBezTo>
                  <a:cubicBezTo>
                    <a:pt x="96" y="16"/>
                    <a:pt x="88" y="23"/>
                    <a:pt x="79" y="28"/>
                  </a:cubicBezTo>
                  <a:cubicBezTo>
                    <a:pt x="79" y="28"/>
                    <a:pt x="78" y="27"/>
                    <a:pt x="78" y="27"/>
                  </a:cubicBezTo>
                  <a:cubicBezTo>
                    <a:pt x="87" y="19"/>
                    <a:pt x="89" y="14"/>
                    <a:pt x="89" y="9"/>
                  </a:cubicBezTo>
                  <a:cubicBezTo>
                    <a:pt x="89" y="9"/>
                    <a:pt x="83" y="18"/>
                    <a:pt x="75" y="24"/>
                  </a:cubicBezTo>
                  <a:cubicBezTo>
                    <a:pt x="55" y="2"/>
                    <a:pt x="1" y="7"/>
                    <a:pt x="0" y="62"/>
                  </a:cubicBezTo>
                  <a:cubicBezTo>
                    <a:pt x="18" y="0"/>
                    <a:pt x="77" y="15"/>
                    <a:pt x="83" y="44"/>
                  </a:cubicBezTo>
                  <a:close/>
                </a:path>
              </a:pathLst>
            </a:custGeom>
            <a:solidFill>
              <a:srgbClr val="B0673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199" name="îśḻídê"/>
            <p:cNvSpPr/>
            <p:nvPr/>
          </p:nvSpPr>
          <p:spPr bwMode="auto">
            <a:xfrm>
              <a:off x="5631731" y="4417465"/>
              <a:ext cx="242662" cy="270593"/>
            </a:xfrm>
            <a:custGeom>
              <a:avLst/>
              <a:gdLst>
                <a:gd name="T0" fmla="*/ 51 w 74"/>
                <a:gd name="T1" fmla="*/ 14 h 83"/>
                <a:gd name="T2" fmla="*/ 26 w 74"/>
                <a:gd name="T3" fmla="*/ 62 h 83"/>
                <a:gd name="T4" fmla="*/ 60 w 74"/>
                <a:gd name="T5" fmla="*/ 75 h 83"/>
                <a:gd name="T6" fmla="*/ 66 w 74"/>
                <a:gd name="T7" fmla="*/ 53 h 83"/>
                <a:gd name="T8" fmla="*/ 50 w 74"/>
                <a:gd name="T9" fmla="*/ 42 h 83"/>
                <a:gd name="T10" fmla="*/ 56 w 74"/>
                <a:gd name="T11" fmla="*/ 33 h 83"/>
                <a:gd name="T12" fmla="*/ 51 w 74"/>
                <a:gd name="T13" fmla="*/ 14 h 83"/>
              </a:gdLst>
              <a:ahLst/>
              <a:cxnLst>
                <a:cxn ang="0">
                  <a:pos x="T0" y="T1"/>
                </a:cxn>
                <a:cxn ang="0">
                  <a:pos x="T2" y="T3"/>
                </a:cxn>
                <a:cxn ang="0">
                  <a:pos x="T4" y="T5"/>
                </a:cxn>
                <a:cxn ang="0">
                  <a:pos x="T6" y="T7"/>
                </a:cxn>
                <a:cxn ang="0">
                  <a:pos x="T8" y="T9"/>
                </a:cxn>
                <a:cxn ang="0">
                  <a:pos x="T10" y="T11"/>
                </a:cxn>
                <a:cxn ang="0">
                  <a:pos x="T12" y="T13"/>
                </a:cxn>
              </a:cxnLst>
              <a:rect l="0" t="0" r="r" b="b"/>
              <a:pathLst>
                <a:path w="74" h="83">
                  <a:moveTo>
                    <a:pt x="51" y="14"/>
                  </a:moveTo>
                  <a:cubicBezTo>
                    <a:pt x="34" y="0"/>
                    <a:pt x="0" y="35"/>
                    <a:pt x="26" y="62"/>
                  </a:cubicBezTo>
                  <a:cubicBezTo>
                    <a:pt x="40" y="76"/>
                    <a:pt x="49" y="83"/>
                    <a:pt x="60" y="75"/>
                  </a:cubicBezTo>
                  <a:cubicBezTo>
                    <a:pt x="71" y="67"/>
                    <a:pt x="74" y="57"/>
                    <a:pt x="66" y="53"/>
                  </a:cubicBezTo>
                  <a:cubicBezTo>
                    <a:pt x="58" y="49"/>
                    <a:pt x="50" y="49"/>
                    <a:pt x="50" y="42"/>
                  </a:cubicBezTo>
                  <a:cubicBezTo>
                    <a:pt x="50" y="35"/>
                    <a:pt x="51" y="36"/>
                    <a:pt x="56" y="33"/>
                  </a:cubicBezTo>
                  <a:cubicBezTo>
                    <a:pt x="61" y="29"/>
                    <a:pt x="51" y="14"/>
                    <a:pt x="51" y="14"/>
                  </a:cubicBezTo>
                  <a:close/>
                </a:path>
              </a:pathLst>
            </a:custGeom>
            <a:solidFill>
              <a:srgbClr val="CF8F7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00" name="îSḷïḋe"/>
            <p:cNvSpPr/>
            <p:nvPr/>
          </p:nvSpPr>
          <p:spPr bwMode="auto">
            <a:xfrm>
              <a:off x="5815039" y="4677583"/>
              <a:ext cx="69832" cy="69832"/>
            </a:xfrm>
            <a:prstGeom prst="ellipse">
              <a:avLst/>
            </a:pr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01" name="iSḻíďe"/>
            <p:cNvSpPr/>
            <p:nvPr/>
          </p:nvSpPr>
          <p:spPr bwMode="auto">
            <a:xfrm>
              <a:off x="7054527" y="6522853"/>
              <a:ext cx="265354" cy="186799"/>
            </a:xfrm>
            <a:custGeom>
              <a:avLst/>
              <a:gdLst>
                <a:gd name="T0" fmla="*/ 45 w 81"/>
                <a:gd name="T1" fmla="*/ 39 h 57"/>
                <a:gd name="T2" fmla="*/ 74 w 81"/>
                <a:gd name="T3" fmla="*/ 57 h 57"/>
                <a:gd name="T4" fmla="*/ 81 w 81"/>
                <a:gd name="T5" fmla="*/ 42 h 57"/>
                <a:gd name="T6" fmla="*/ 57 w 81"/>
                <a:gd name="T7" fmla="*/ 27 h 57"/>
                <a:gd name="T8" fmla="*/ 17 w 81"/>
                <a:gd name="T9" fmla="*/ 0 h 57"/>
                <a:gd name="T10" fmla="*/ 0 w 81"/>
                <a:gd name="T11" fmla="*/ 11 h 57"/>
                <a:gd name="T12" fmla="*/ 45 w 81"/>
                <a:gd name="T13" fmla="*/ 39 h 57"/>
              </a:gdLst>
              <a:ahLst/>
              <a:cxnLst>
                <a:cxn ang="0">
                  <a:pos x="T0" y="T1"/>
                </a:cxn>
                <a:cxn ang="0">
                  <a:pos x="T2" y="T3"/>
                </a:cxn>
                <a:cxn ang="0">
                  <a:pos x="T4" y="T5"/>
                </a:cxn>
                <a:cxn ang="0">
                  <a:pos x="T6" y="T7"/>
                </a:cxn>
                <a:cxn ang="0">
                  <a:pos x="T8" y="T9"/>
                </a:cxn>
                <a:cxn ang="0">
                  <a:pos x="T10" y="T11"/>
                </a:cxn>
                <a:cxn ang="0">
                  <a:pos x="T12" y="T13"/>
                </a:cxn>
              </a:cxnLst>
              <a:rect l="0" t="0" r="r" b="b"/>
              <a:pathLst>
                <a:path w="81" h="57">
                  <a:moveTo>
                    <a:pt x="45" y="39"/>
                  </a:moveTo>
                  <a:cubicBezTo>
                    <a:pt x="54" y="45"/>
                    <a:pt x="64" y="51"/>
                    <a:pt x="74" y="57"/>
                  </a:cubicBezTo>
                  <a:cubicBezTo>
                    <a:pt x="75" y="53"/>
                    <a:pt x="78" y="48"/>
                    <a:pt x="81" y="42"/>
                  </a:cubicBezTo>
                  <a:cubicBezTo>
                    <a:pt x="57" y="27"/>
                    <a:pt x="57" y="27"/>
                    <a:pt x="57" y="27"/>
                  </a:cubicBezTo>
                  <a:cubicBezTo>
                    <a:pt x="17" y="0"/>
                    <a:pt x="17" y="0"/>
                    <a:pt x="17" y="0"/>
                  </a:cubicBezTo>
                  <a:cubicBezTo>
                    <a:pt x="11" y="4"/>
                    <a:pt x="6" y="7"/>
                    <a:pt x="0" y="11"/>
                  </a:cubicBezTo>
                  <a:cubicBezTo>
                    <a:pt x="12" y="18"/>
                    <a:pt x="27" y="28"/>
                    <a:pt x="45" y="39"/>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02" name="ïśļidé"/>
            <p:cNvSpPr/>
            <p:nvPr/>
          </p:nvSpPr>
          <p:spPr bwMode="auto">
            <a:xfrm>
              <a:off x="7293696" y="6660769"/>
              <a:ext cx="274086" cy="232188"/>
            </a:xfrm>
            <a:custGeom>
              <a:avLst/>
              <a:gdLst>
                <a:gd name="T0" fmla="*/ 8 w 84"/>
                <a:gd name="T1" fmla="*/ 0 h 71"/>
                <a:gd name="T2" fmla="*/ 1 w 84"/>
                <a:gd name="T3" fmla="*/ 15 h 71"/>
                <a:gd name="T4" fmla="*/ 0 w 84"/>
                <a:gd name="T5" fmla="*/ 20 h 71"/>
                <a:gd name="T6" fmla="*/ 79 w 84"/>
                <a:gd name="T7" fmla="*/ 71 h 71"/>
                <a:gd name="T8" fmla="*/ 79 w 84"/>
                <a:gd name="T9" fmla="*/ 65 h 71"/>
                <a:gd name="T10" fmla="*/ 84 w 84"/>
                <a:gd name="T11" fmla="*/ 37 h 71"/>
                <a:gd name="T12" fmla="*/ 8 w 84"/>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84" h="71">
                  <a:moveTo>
                    <a:pt x="8" y="0"/>
                  </a:moveTo>
                  <a:cubicBezTo>
                    <a:pt x="5" y="6"/>
                    <a:pt x="2" y="11"/>
                    <a:pt x="1" y="15"/>
                  </a:cubicBezTo>
                  <a:cubicBezTo>
                    <a:pt x="0" y="17"/>
                    <a:pt x="0" y="19"/>
                    <a:pt x="0" y="20"/>
                  </a:cubicBezTo>
                  <a:cubicBezTo>
                    <a:pt x="1" y="25"/>
                    <a:pt x="63" y="61"/>
                    <a:pt x="79" y="71"/>
                  </a:cubicBezTo>
                  <a:cubicBezTo>
                    <a:pt x="79" y="69"/>
                    <a:pt x="79" y="67"/>
                    <a:pt x="79" y="65"/>
                  </a:cubicBezTo>
                  <a:cubicBezTo>
                    <a:pt x="80" y="58"/>
                    <a:pt x="82" y="47"/>
                    <a:pt x="84" y="37"/>
                  </a:cubicBezTo>
                  <a:lnTo>
                    <a:pt x="8" y="0"/>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03" name="ïşḷíḓê"/>
            <p:cNvSpPr/>
            <p:nvPr/>
          </p:nvSpPr>
          <p:spPr bwMode="auto">
            <a:xfrm>
              <a:off x="6143241" y="6892954"/>
              <a:ext cx="97762" cy="97762"/>
            </a:xfrm>
            <a:custGeom>
              <a:avLst/>
              <a:gdLst>
                <a:gd name="T0" fmla="*/ 30 w 30"/>
                <a:gd name="T1" fmla="*/ 4 h 30"/>
                <a:gd name="T2" fmla="*/ 10 w 30"/>
                <a:gd name="T3" fmla="*/ 0 h 30"/>
                <a:gd name="T4" fmla="*/ 0 w 30"/>
                <a:gd name="T5" fmla="*/ 25 h 30"/>
                <a:gd name="T6" fmla="*/ 6 w 30"/>
                <a:gd name="T7" fmla="*/ 26 h 30"/>
                <a:gd name="T8" fmla="*/ 18 w 30"/>
                <a:gd name="T9" fmla="*/ 30 h 30"/>
                <a:gd name="T10" fmla="*/ 30 w 30"/>
                <a:gd name="T11" fmla="*/ 4 h 30"/>
              </a:gdLst>
              <a:ahLst/>
              <a:cxnLst>
                <a:cxn ang="0">
                  <a:pos x="T0" y="T1"/>
                </a:cxn>
                <a:cxn ang="0">
                  <a:pos x="T2" y="T3"/>
                </a:cxn>
                <a:cxn ang="0">
                  <a:pos x="T4" y="T5"/>
                </a:cxn>
                <a:cxn ang="0">
                  <a:pos x="T6" y="T7"/>
                </a:cxn>
                <a:cxn ang="0">
                  <a:pos x="T8" y="T9"/>
                </a:cxn>
                <a:cxn ang="0">
                  <a:pos x="T10" y="T11"/>
                </a:cxn>
              </a:cxnLst>
              <a:rect l="0" t="0" r="r" b="b"/>
              <a:pathLst>
                <a:path w="30" h="30">
                  <a:moveTo>
                    <a:pt x="30" y="4"/>
                  </a:moveTo>
                  <a:cubicBezTo>
                    <a:pt x="23" y="3"/>
                    <a:pt x="17" y="2"/>
                    <a:pt x="10" y="0"/>
                  </a:cubicBezTo>
                  <a:cubicBezTo>
                    <a:pt x="0" y="25"/>
                    <a:pt x="0" y="25"/>
                    <a:pt x="0" y="25"/>
                  </a:cubicBezTo>
                  <a:cubicBezTo>
                    <a:pt x="2" y="25"/>
                    <a:pt x="4" y="25"/>
                    <a:pt x="6" y="26"/>
                  </a:cubicBezTo>
                  <a:cubicBezTo>
                    <a:pt x="7" y="26"/>
                    <a:pt x="12" y="28"/>
                    <a:pt x="18" y="30"/>
                  </a:cubicBezTo>
                  <a:cubicBezTo>
                    <a:pt x="22" y="21"/>
                    <a:pt x="26" y="12"/>
                    <a:pt x="30" y="4"/>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04" name="î$ļïḑê"/>
            <p:cNvSpPr/>
            <p:nvPr/>
          </p:nvSpPr>
          <p:spPr bwMode="auto">
            <a:xfrm>
              <a:off x="5996596" y="6975006"/>
              <a:ext cx="206000" cy="281067"/>
            </a:xfrm>
            <a:custGeom>
              <a:avLst/>
              <a:gdLst>
                <a:gd name="T0" fmla="*/ 63 w 63"/>
                <a:gd name="T1" fmla="*/ 5 h 86"/>
                <a:gd name="T2" fmla="*/ 51 w 63"/>
                <a:gd name="T3" fmla="*/ 1 h 86"/>
                <a:gd name="T4" fmla="*/ 45 w 63"/>
                <a:gd name="T5" fmla="*/ 0 h 86"/>
                <a:gd name="T6" fmla="*/ 39 w 63"/>
                <a:gd name="T7" fmla="*/ 5 h 86"/>
                <a:gd name="T8" fmla="*/ 0 w 63"/>
                <a:gd name="T9" fmla="*/ 86 h 86"/>
                <a:gd name="T10" fmla="*/ 2 w 63"/>
                <a:gd name="T11" fmla="*/ 84 h 86"/>
                <a:gd name="T12" fmla="*/ 12 w 63"/>
                <a:gd name="T13" fmla="*/ 79 h 86"/>
                <a:gd name="T14" fmla="*/ 36 w 63"/>
                <a:gd name="T15" fmla="*/ 73 h 86"/>
                <a:gd name="T16" fmla="*/ 40 w 63"/>
                <a:gd name="T17" fmla="*/ 60 h 86"/>
                <a:gd name="T18" fmla="*/ 63 w 63"/>
                <a:gd name="T19" fmla="*/ 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86">
                  <a:moveTo>
                    <a:pt x="63" y="5"/>
                  </a:moveTo>
                  <a:cubicBezTo>
                    <a:pt x="57" y="3"/>
                    <a:pt x="52" y="1"/>
                    <a:pt x="51" y="1"/>
                  </a:cubicBezTo>
                  <a:cubicBezTo>
                    <a:pt x="49" y="0"/>
                    <a:pt x="47" y="0"/>
                    <a:pt x="45" y="0"/>
                  </a:cubicBezTo>
                  <a:cubicBezTo>
                    <a:pt x="43" y="0"/>
                    <a:pt x="41" y="2"/>
                    <a:pt x="39" y="5"/>
                  </a:cubicBezTo>
                  <a:cubicBezTo>
                    <a:pt x="30" y="19"/>
                    <a:pt x="13" y="53"/>
                    <a:pt x="0" y="86"/>
                  </a:cubicBezTo>
                  <a:cubicBezTo>
                    <a:pt x="1" y="85"/>
                    <a:pt x="1" y="85"/>
                    <a:pt x="2" y="84"/>
                  </a:cubicBezTo>
                  <a:cubicBezTo>
                    <a:pt x="3" y="83"/>
                    <a:pt x="7" y="81"/>
                    <a:pt x="12" y="79"/>
                  </a:cubicBezTo>
                  <a:cubicBezTo>
                    <a:pt x="18" y="77"/>
                    <a:pt x="27" y="75"/>
                    <a:pt x="36" y="73"/>
                  </a:cubicBezTo>
                  <a:cubicBezTo>
                    <a:pt x="38" y="68"/>
                    <a:pt x="39" y="63"/>
                    <a:pt x="40" y="60"/>
                  </a:cubicBezTo>
                  <a:cubicBezTo>
                    <a:pt x="42" y="54"/>
                    <a:pt x="52" y="30"/>
                    <a:pt x="63" y="5"/>
                  </a:cubicBez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05" name="íṩ1ïdè"/>
            <p:cNvSpPr/>
            <p:nvPr/>
          </p:nvSpPr>
          <p:spPr bwMode="auto">
            <a:xfrm>
              <a:off x="10617366" y="5342717"/>
              <a:ext cx="464372" cy="555151"/>
            </a:xfrm>
            <a:custGeom>
              <a:avLst/>
              <a:gdLst>
                <a:gd name="T0" fmla="*/ 142 w 142"/>
                <a:gd name="T1" fmla="*/ 85 h 170"/>
                <a:gd name="T2" fmla="*/ 56 w 142"/>
                <a:gd name="T3" fmla="*/ 1 h 170"/>
                <a:gd name="T4" fmla="*/ 0 w 142"/>
                <a:gd name="T5" fmla="*/ 43 h 170"/>
                <a:gd name="T6" fmla="*/ 142 w 142"/>
                <a:gd name="T7" fmla="*/ 85 h 170"/>
              </a:gdLst>
              <a:ahLst/>
              <a:cxnLst>
                <a:cxn ang="0">
                  <a:pos x="T0" y="T1"/>
                </a:cxn>
                <a:cxn ang="0">
                  <a:pos x="T2" y="T3"/>
                </a:cxn>
                <a:cxn ang="0">
                  <a:pos x="T4" y="T5"/>
                </a:cxn>
                <a:cxn ang="0">
                  <a:pos x="T6" y="T7"/>
                </a:cxn>
              </a:cxnLst>
              <a:rect l="0" t="0" r="r" b="b"/>
              <a:pathLst>
                <a:path w="142" h="170">
                  <a:moveTo>
                    <a:pt x="142" y="85"/>
                  </a:moveTo>
                  <a:cubicBezTo>
                    <a:pt x="135" y="76"/>
                    <a:pt x="62" y="3"/>
                    <a:pt x="56" y="1"/>
                  </a:cubicBezTo>
                  <a:cubicBezTo>
                    <a:pt x="49" y="0"/>
                    <a:pt x="0" y="39"/>
                    <a:pt x="0" y="43"/>
                  </a:cubicBezTo>
                  <a:cubicBezTo>
                    <a:pt x="0" y="45"/>
                    <a:pt x="110" y="170"/>
                    <a:pt x="142" y="85"/>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06" name="íSľiḓé"/>
            <p:cNvSpPr/>
            <p:nvPr/>
          </p:nvSpPr>
          <p:spPr bwMode="auto">
            <a:xfrm>
              <a:off x="10266467" y="5061652"/>
              <a:ext cx="654662" cy="591814"/>
            </a:xfrm>
            <a:custGeom>
              <a:avLst/>
              <a:gdLst>
                <a:gd name="T0" fmla="*/ 22 w 200"/>
                <a:gd name="T1" fmla="*/ 5 h 181"/>
                <a:gd name="T2" fmla="*/ 81 w 200"/>
                <a:gd name="T3" fmla="*/ 8 h 181"/>
                <a:gd name="T4" fmla="*/ 172 w 200"/>
                <a:gd name="T5" fmla="*/ 90 h 181"/>
                <a:gd name="T6" fmla="*/ 200 w 200"/>
                <a:gd name="T7" fmla="*/ 121 h 181"/>
                <a:gd name="T8" fmla="*/ 154 w 200"/>
                <a:gd name="T9" fmla="*/ 173 h 181"/>
                <a:gd name="T10" fmla="*/ 91 w 200"/>
                <a:gd name="T11" fmla="*/ 171 h 181"/>
                <a:gd name="T12" fmla="*/ 3 w 200"/>
                <a:gd name="T13" fmla="*/ 46 h 181"/>
                <a:gd name="T14" fmla="*/ 22 w 200"/>
                <a:gd name="T15" fmla="*/ 5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81">
                  <a:moveTo>
                    <a:pt x="22" y="5"/>
                  </a:moveTo>
                  <a:cubicBezTo>
                    <a:pt x="34" y="0"/>
                    <a:pt x="73" y="5"/>
                    <a:pt x="81" y="8"/>
                  </a:cubicBezTo>
                  <a:cubicBezTo>
                    <a:pt x="89" y="11"/>
                    <a:pt x="154" y="75"/>
                    <a:pt x="172" y="90"/>
                  </a:cubicBezTo>
                  <a:cubicBezTo>
                    <a:pt x="190" y="106"/>
                    <a:pt x="200" y="121"/>
                    <a:pt x="200" y="121"/>
                  </a:cubicBezTo>
                  <a:cubicBezTo>
                    <a:pt x="154" y="173"/>
                    <a:pt x="154" y="173"/>
                    <a:pt x="154" y="173"/>
                  </a:cubicBezTo>
                  <a:cubicBezTo>
                    <a:pt x="154" y="173"/>
                    <a:pt x="99" y="181"/>
                    <a:pt x="91" y="171"/>
                  </a:cubicBezTo>
                  <a:cubicBezTo>
                    <a:pt x="83" y="162"/>
                    <a:pt x="0" y="58"/>
                    <a:pt x="3" y="46"/>
                  </a:cubicBezTo>
                  <a:cubicBezTo>
                    <a:pt x="6" y="33"/>
                    <a:pt x="22" y="5"/>
                    <a:pt x="22" y="5"/>
                  </a:cubicBezTo>
                  <a:close/>
                </a:path>
              </a:pathLst>
            </a:custGeom>
            <a:solidFill>
              <a:schemeClr val="accent2"/>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07" name="íS1ídè"/>
            <p:cNvSpPr/>
            <p:nvPr/>
          </p:nvSpPr>
          <p:spPr bwMode="auto">
            <a:xfrm>
              <a:off x="10482944" y="5192581"/>
              <a:ext cx="385814" cy="443423"/>
            </a:xfrm>
            <a:custGeom>
              <a:avLst/>
              <a:gdLst>
                <a:gd name="T0" fmla="*/ 118 w 118"/>
                <a:gd name="T1" fmla="*/ 99 h 136"/>
                <a:gd name="T2" fmla="*/ 88 w 118"/>
                <a:gd name="T3" fmla="*/ 133 h 136"/>
                <a:gd name="T4" fmla="*/ 48 w 118"/>
                <a:gd name="T5" fmla="*/ 136 h 136"/>
                <a:gd name="T6" fmla="*/ 0 w 118"/>
                <a:gd name="T7" fmla="*/ 0 h 136"/>
                <a:gd name="T8" fmla="*/ 118 w 118"/>
                <a:gd name="T9" fmla="*/ 99 h 136"/>
              </a:gdLst>
              <a:ahLst/>
              <a:cxnLst>
                <a:cxn ang="0">
                  <a:pos x="T0" y="T1"/>
                </a:cxn>
                <a:cxn ang="0">
                  <a:pos x="T2" y="T3"/>
                </a:cxn>
                <a:cxn ang="0">
                  <a:pos x="T4" y="T5"/>
                </a:cxn>
                <a:cxn ang="0">
                  <a:pos x="T6" y="T7"/>
                </a:cxn>
                <a:cxn ang="0">
                  <a:pos x="T8" y="T9"/>
                </a:cxn>
              </a:cxnLst>
              <a:rect l="0" t="0" r="r" b="b"/>
              <a:pathLst>
                <a:path w="118" h="136">
                  <a:moveTo>
                    <a:pt x="118" y="99"/>
                  </a:moveTo>
                  <a:cubicBezTo>
                    <a:pt x="88" y="133"/>
                    <a:pt x="88" y="133"/>
                    <a:pt x="88" y="133"/>
                  </a:cubicBezTo>
                  <a:cubicBezTo>
                    <a:pt x="88" y="133"/>
                    <a:pt x="66" y="136"/>
                    <a:pt x="48" y="136"/>
                  </a:cubicBezTo>
                  <a:cubicBezTo>
                    <a:pt x="0" y="0"/>
                    <a:pt x="0" y="0"/>
                    <a:pt x="0" y="0"/>
                  </a:cubicBezTo>
                  <a:cubicBezTo>
                    <a:pt x="0" y="0"/>
                    <a:pt x="94" y="80"/>
                    <a:pt x="118" y="99"/>
                  </a:cubicBezTo>
                  <a:close/>
                </a:path>
              </a:pathLst>
            </a:custGeom>
            <a:solidFill>
              <a:schemeClr val="accent2">
                <a:lumMod val="7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08" name="ïṥliḑe"/>
            <p:cNvSpPr/>
            <p:nvPr/>
          </p:nvSpPr>
          <p:spPr bwMode="auto">
            <a:xfrm>
              <a:off x="10505638" y="6046261"/>
              <a:ext cx="1435016" cy="476592"/>
            </a:xfrm>
            <a:custGeom>
              <a:avLst/>
              <a:gdLst>
                <a:gd name="T0" fmla="*/ 0 w 438"/>
                <a:gd name="T1" fmla="*/ 24 h 146"/>
                <a:gd name="T2" fmla="*/ 84 w 438"/>
                <a:gd name="T3" fmla="*/ 71 h 146"/>
                <a:gd name="T4" fmla="*/ 230 w 438"/>
                <a:gd name="T5" fmla="*/ 76 h 146"/>
                <a:gd name="T6" fmla="*/ 377 w 438"/>
                <a:gd name="T7" fmla="*/ 131 h 146"/>
                <a:gd name="T8" fmla="*/ 409 w 438"/>
                <a:gd name="T9" fmla="*/ 137 h 146"/>
                <a:gd name="T10" fmla="*/ 438 w 438"/>
                <a:gd name="T11" fmla="*/ 20 h 146"/>
                <a:gd name="T12" fmla="*/ 249 w 438"/>
                <a:gd name="T13" fmla="*/ 10 h 146"/>
                <a:gd name="T14" fmla="*/ 100 w 438"/>
                <a:gd name="T15" fmla="*/ 2 h 146"/>
                <a:gd name="T16" fmla="*/ 23 w 438"/>
                <a:gd name="T17" fmla="*/ 3 h 146"/>
                <a:gd name="T18" fmla="*/ 0 w 438"/>
                <a:gd name="T19" fmla="*/ 2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146">
                  <a:moveTo>
                    <a:pt x="0" y="24"/>
                  </a:moveTo>
                  <a:cubicBezTo>
                    <a:pt x="4" y="42"/>
                    <a:pt x="20" y="59"/>
                    <a:pt x="84" y="71"/>
                  </a:cubicBezTo>
                  <a:cubicBezTo>
                    <a:pt x="147" y="82"/>
                    <a:pt x="173" y="72"/>
                    <a:pt x="230" y="76"/>
                  </a:cubicBezTo>
                  <a:cubicBezTo>
                    <a:pt x="286" y="81"/>
                    <a:pt x="377" y="131"/>
                    <a:pt x="377" y="131"/>
                  </a:cubicBezTo>
                  <a:cubicBezTo>
                    <a:pt x="377" y="131"/>
                    <a:pt x="408" y="146"/>
                    <a:pt x="409" y="137"/>
                  </a:cubicBezTo>
                  <a:cubicBezTo>
                    <a:pt x="411" y="128"/>
                    <a:pt x="438" y="20"/>
                    <a:pt x="438" y="20"/>
                  </a:cubicBezTo>
                  <a:cubicBezTo>
                    <a:pt x="438" y="20"/>
                    <a:pt x="273" y="11"/>
                    <a:pt x="249" y="10"/>
                  </a:cubicBezTo>
                  <a:cubicBezTo>
                    <a:pt x="224" y="8"/>
                    <a:pt x="114" y="4"/>
                    <a:pt x="100" y="2"/>
                  </a:cubicBezTo>
                  <a:cubicBezTo>
                    <a:pt x="86" y="0"/>
                    <a:pt x="35" y="0"/>
                    <a:pt x="23" y="3"/>
                  </a:cubicBezTo>
                  <a:cubicBezTo>
                    <a:pt x="10" y="7"/>
                    <a:pt x="0" y="24"/>
                    <a:pt x="0" y="2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09" name="iślïḋe"/>
            <p:cNvSpPr/>
            <p:nvPr/>
          </p:nvSpPr>
          <p:spPr bwMode="auto">
            <a:xfrm>
              <a:off x="10680211" y="6219091"/>
              <a:ext cx="1066661" cy="251389"/>
            </a:xfrm>
            <a:custGeom>
              <a:avLst/>
              <a:gdLst>
                <a:gd name="T0" fmla="*/ 4 w 326"/>
                <a:gd name="T1" fmla="*/ 12 h 77"/>
                <a:gd name="T2" fmla="*/ 31 w 326"/>
                <a:gd name="T3" fmla="*/ 18 h 77"/>
                <a:gd name="T4" fmla="*/ 177 w 326"/>
                <a:gd name="T5" fmla="*/ 23 h 77"/>
                <a:gd name="T6" fmla="*/ 322 w 326"/>
                <a:gd name="T7" fmla="*/ 77 h 77"/>
                <a:gd name="T8" fmla="*/ 326 w 326"/>
                <a:gd name="T9" fmla="*/ 41 h 77"/>
                <a:gd name="T10" fmla="*/ 186 w 326"/>
                <a:gd name="T11" fmla="*/ 4 h 77"/>
                <a:gd name="T12" fmla="*/ 53 w 326"/>
                <a:gd name="T13" fmla="*/ 1 h 77"/>
                <a:gd name="T14" fmla="*/ 2 w 326"/>
                <a:gd name="T15" fmla="*/ 4 h 77"/>
                <a:gd name="T16" fmla="*/ 4 w 326"/>
                <a:gd name="T17"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77">
                  <a:moveTo>
                    <a:pt x="4" y="12"/>
                  </a:moveTo>
                  <a:cubicBezTo>
                    <a:pt x="12" y="14"/>
                    <a:pt x="21" y="16"/>
                    <a:pt x="31" y="18"/>
                  </a:cubicBezTo>
                  <a:cubicBezTo>
                    <a:pt x="94" y="29"/>
                    <a:pt x="120" y="19"/>
                    <a:pt x="177" y="23"/>
                  </a:cubicBezTo>
                  <a:cubicBezTo>
                    <a:pt x="228" y="27"/>
                    <a:pt x="308" y="70"/>
                    <a:pt x="322" y="77"/>
                  </a:cubicBezTo>
                  <a:cubicBezTo>
                    <a:pt x="324" y="58"/>
                    <a:pt x="326" y="41"/>
                    <a:pt x="326" y="41"/>
                  </a:cubicBezTo>
                  <a:cubicBezTo>
                    <a:pt x="326" y="41"/>
                    <a:pt x="201" y="5"/>
                    <a:pt x="186" y="4"/>
                  </a:cubicBezTo>
                  <a:cubicBezTo>
                    <a:pt x="171" y="2"/>
                    <a:pt x="72" y="2"/>
                    <a:pt x="53" y="1"/>
                  </a:cubicBezTo>
                  <a:cubicBezTo>
                    <a:pt x="34" y="0"/>
                    <a:pt x="4" y="2"/>
                    <a:pt x="2" y="4"/>
                  </a:cubicBezTo>
                  <a:cubicBezTo>
                    <a:pt x="0" y="7"/>
                    <a:pt x="2" y="8"/>
                    <a:pt x="4" y="12"/>
                  </a:cubicBezTo>
                  <a:close/>
                </a:path>
              </a:pathLst>
            </a:custGeom>
            <a:solidFill>
              <a:srgbClr val="54555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10" name="îSļïďè"/>
            <p:cNvSpPr/>
            <p:nvPr/>
          </p:nvSpPr>
          <p:spPr bwMode="auto">
            <a:xfrm>
              <a:off x="10123315" y="7114667"/>
              <a:ext cx="785593" cy="380575"/>
            </a:xfrm>
            <a:custGeom>
              <a:avLst/>
              <a:gdLst>
                <a:gd name="T0" fmla="*/ 40 w 240"/>
                <a:gd name="T1" fmla="*/ 9 h 116"/>
                <a:gd name="T2" fmla="*/ 8 w 240"/>
                <a:gd name="T3" fmla="*/ 70 h 116"/>
                <a:gd name="T4" fmla="*/ 5 w 240"/>
                <a:gd name="T5" fmla="*/ 115 h 116"/>
                <a:gd name="T6" fmla="*/ 206 w 240"/>
                <a:gd name="T7" fmla="*/ 115 h 116"/>
                <a:gd name="T8" fmla="*/ 239 w 240"/>
                <a:gd name="T9" fmla="*/ 98 h 116"/>
                <a:gd name="T10" fmla="*/ 185 w 240"/>
                <a:gd name="T11" fmla="*/ 54 h 116"/>
                <a:gd name="T12" fmla="*/ 88 w 240"/>
                <a:gd name="T13" fmla="*/ 0 h 116"/>
                <a:gd name="T14" fmla="*/ 40 w 240"/>
                <a:gd name="T15" fmla="*/ 9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16">
                  <a:moveTo>
                    <a:pt x="40" y="9"/>
                  </a:moveTo>
                  <a:cubicBezTo>
                    <a:pt x="34" y="14"/>
                    <a:pt x="17" y="55"/>
                    <a:pt x="8" y="70"/>
                  </a:cubicBezTo>
                  <a:cubicBezTo>
                    <a:pt x="0" y="85"/>
                    <a:pt x="5" y="115"/>
                    <a:pt x="5" y="115"/>
                  </a:cubicBezTo>
                  <a:cubicBezTo>
                    <a:pt x="5" y="115"/>
                    <a:pt x="200" y="116"/>
                    <a:pt x="206" y="115"/>
                  </a:cubicBezTo>
                  <a:cubicBezTo>
                    <a:pt x="213" y="115"/>
                    <a:pt x="240" y="116"/>
                    <a:pt x="239" y="98"/>
                  </a:cubicBezTo>
                  <a:cubicBezTo>
                    <a:pt x="238" y="81"/>
                    <a:pt x="232" y="70"/>
                    <a:pt x="185" y="54"/>
                  </a:cubicBezTo>
                  <a:cubicBezTo>
                    <a:pt x="138" y="37"/>
                    <a:pt x="92" y="0"/>
                    <a:pt x="88" y="0"/>
                  </a:cubicBezTo>
                  <a:cubicBezTo>
                    <a:pt x="85" y="0"/>
                    <a:pt x="40" y="9"/>
                    <a:pt x="40" y="9"/>
                  </a:cubicBezTo>
                  <a:close/>
                </a:path>
              </a:pathLst>
            </a:custGeom>
            <a:solidFill>
              <a:srgbClr val="F37443"/>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11" name="ï$liďê"/>
            <p:cNvSpPr/>
            <p:nvPr/>
          </p:nvSpPr>
          <p:spPr bwMode="auto">
            <a:xfrm>
              <a:off x="10135535" y="7409699"/>
              <a:ext cx="773373" cy="85543"/>
            </a:xfrm>
            <a:custGeom>
              <a:avLst/>
              <a:gdLst>
                <a:gd name="T0" fmla="*/ 0 w 236"/>
                <a:gd name="T1" fmla="*/ 10 h 26"/>
                <a:gd name="T2" fmla="*/ 1 w 236"/>
                <a:gd name="T3" fmla="*/ 25 h 26"/>
                <a:gd name="T4" fmla="*/ 202 w 236"/>
                <a:gd name="T5" fmla="*/ 25 h 26"/>
                <a:gd name="T6" fmla="*/ 235 w 236"/>
                <a:gd name="T7" fmla="*/ 8 h 26"/>
                <a:gd name="T8" fmla="*/ 234 w 236"/>
                <a:gd name="T9" fmla="*/ 0 h 26"/>
                <a:gd name="T10" fmla="*/ 185 w 236"/>
                <a:gd name="T11" fmla="*/ 9 h 26"/>
                <a:gd name="T12" fmla="*/ 0 w 236"/>
                <a:gd name="T13" fmla="*/ 10 h 26"/>
              </a:gdLst>
              <a:ahLst/>
              <a:cxnLst>
                <a:cxn ang="0">
                  <a:pos x="T0" y="T1"/>
                </a:cxn>
                <a:cxn ang="0">
                  <a:pos x="T2" y="T3"/>
                </a:cxn>
                <a:cxn ang="0">
                  <a:pos x="T4" y="T5"/>
                </a:cxn>
                <a:cxn ang="0">
                  <a:pos x="T6" y="T7"/>
                </a:cxn>
                <a:cxn ang="0">
                  <a:pos x="T8" y="T9"/>
                </a:cxn>
                <a:cxn ang="0">
                  <a:pos x="T10" y="T11"/>
                </a:cxn>
                <a:cxn ang="0">
                  <a:pos x="T12" y="T13"/>
                </a:cxn>
              </a:cxnLst>
              <a:rect l="0" t="0" r="r" b="b"/>
              <a:pathLst>
                <a:path w="236" h="26">
                  <a:moveTo>
                    <a:pt x="0" y="10"/>
                  </a:moveTo>
                  <a:cubicBezTo>
                    <a:pt x="0" y="19"/>
                    <a:pt x="1" y="25"/>
                    <a:pt x="1" y="25"/>
                  </a:cubicBezTo>
                  <a:cubicBezTo>
                    <a:pt x="1" y="25"/>
                    <a:pt x="196" y="26"/>
                    <a:pt x="202" y="25"/>
                  </a:cubicBezTo>
                  <a:cubicBezTo>
                    <a:pt x="209" y="25"/>
                    <a:pt x="236" y="26"/>
                    <a:pt x="235" y="8"/>
                  </a:cubicBezTo>
                  <a:cubicBezTo>
                    <a:pt x="235" y="5"/>
                    <a:pt x="234" y="2"/>
                    <a:pt x="234" y="0"/>
                  </a:cubicBezTo>
                  <a:cubicBezTo>
                    <a:pt x="222" y="3"/>
                    <a:pt x="204" y="7"/>
                    <a:pt x="185" y="9"/>
                  </a:cubicBezTo>
                  <a:cubicBezTo>
                    <a:pt x="155" y="12"/>
                    <a:pt x="34" y="11"/>
                    <a:pt x="0" y="10"/>
                  </a:cubicBezTo>
                  <a:close/>
                </a:path>
              </a:pathLst>
            </a:custGeom>
            <a:solidFill>
              <a:srgbClr val="ECA452"/>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12" name="iṥliḓé"/>
            <p:cNvSpPr/>
            <p:nvPr/>
          </p:nvSpPr>
          <p:spPr bwMode="auto">
            <a:xfrm>
              <a:off x="10037772" y="6054990"/>
              <a:ext cx="808288" cy="1370423"/>
            </a:xfrm>
            <a:custGeom>
              <a:avLst/>
              <a:gdLst>
                <a:gd name="T0" fmla="*/ 247 w 247"/>
                <a:gd name="T1" fmla="*/ 0 h 419"/>
                <a:gd name="T2" fmla="*/ 172 w 247"/>
                <a:gd name="T3" fmla="*/ 360 h 419"/>
                <a:gd name="T4" fmla="*/ 140 w 247"/>
                <a:gd name="T5" fmla="*/ 360 h 419"/>
                <a:gd name="T6" fmla="*/ 35 w 247"/>
                <a:gd name="T7" fmla="*/ 394 h 419"/>
                <a:gd name="T8" fmla="*/ 154 w 247"/>
                <a:gd name="T9" fmla="*/ 9 h 419"/>
                <a:gd name="T10" fmla="*/ 247 w 247"/>
                <a:gd name="T11" fmla="*/ 0 h 419"/>
              </a:gdLst>
              <a:ahLst/>
              <a:cxnLst>
                <a:cxn ang="0">
                  <a:pos x="T0" y="T1"/>
                </a:cxn>
                <a:cxn ang="0">
                  <a:pos x="T2" y="T3"/>
                </a:cxn>
                <a:cxn ang="0">
                  <a:pos x="T4" y="T5"/>
                </a:cxn>
                <a:cxn ang="0">
                  <a:pos x="T6" y="T7"/>
                </a:cxn>
                <a:cxn ang="0">
                  <a:pos x="T8" y="T9"/>
                </a:cxn>
                <a:cxn ang="0">
                  <a:pos x="T10" y="T11"/>
                </a:cxn>
              </a:cxnLst>
              <a:rect l="0" t="0" r="r" b="b"/>
              <a:pathLst>
                <a:path w="247" h="419">
                  <a:moveTo>
                    <a:pt x="247" y="0"/>
                  </a:moveTo>
                  <a:cubicBezTo>
                    <a:pt x="241" y="25"/>
                    <a:pt x="176" y="360"/>
                    <a:pt x="172" y="360"/>
                  </a:cubicBezTo>
                  <a:cubicBezTo>
                    <a:pt x="163" y="359"/>
                    <a:pt x="148" y="360"/>
                    <a:pt x="140" y="360"/>
                  </a:cubicBezTo>
                  <a:cubicBezTo>
                    <a:pt x="78" y="363"/>
                    <a:pt x="35" y="393"/>
                    <a:pt x="35" y="394"/>
                  </a:cubicBezTo>
                  <a:cubicBezTo>
                    <a:pt x="0" y="419"/>
                    <a:pt x="139" y="187"/>
                    <a:pt x="154" y="9"/>
                  </a:cubicBezTo>
                  <a:lnTo>
                    <a:pt x="247"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13" name="ïślíde"/>
            <p:cNvSpPr/>
            <p:nvPr/>
          </p:nvSpPr>
          <p:spPr bwMode="auto">
            <a:xfrm>
              <a:off x="10044757" y="6173702"/>
              <a:ext cx="572610" cy="1246472"/>
            </a:xfrm>
            <a:custGeom>
              <a:avLst/>
              <a:gdLst>
                <a:gd name="T0" fmla="*/ 170 w 175"/>
                <a:gd name="T1" fmla="*/ 324 h 381"/>
                <a:gd name="T2" fmla="*/ 138 w 175"/>
                <a:gd name="T3" fmla="*/ 324 h 381"/>
                <a:gd name="T4" fmla="*/ 33 w 175"/>
                <a:gd name="T5" fmla="*/ 358 h 381"/>
                <a:gd name="T6" fmla="*/ 147 w 175"/>
                <a:gd name="T7" fmla="*/ 11 h 381"/>
                <a:gd name="T8" fmla="*/ 175 w 175"/>
                <a:gd name="T9" fmla="*/ 0 h 381"/>
                <a:gd name="T10" fmla="*/ 116 w 175"/>
                <a:gd name="T11" fmla="*/ 191 h 381"/>
                <a:gd name="T12" fmla="*/ 71 w 175"/>
                <a:gd name="T13" fmla="*/ 320 h 381"/>
                <a:gd name="T14" fmla="*/ 135 w 175"/>
                <a:gd name="T15" fmla="*/ 310 h 381"/>
                <a:gd name="T16" fmla="*/ 170 w 175"/>
                <a:gd name="T17" fmla="*/ 324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381">
                  <a:moveTo>
                    <a:pt x="170" y="324"/>
                  </a:moveTo>
                  <a:cubicBezTo>
                    <a:pt x="161" y="323"/>
                    <a:pt x="146" y="324"/>
                    <a:pt x="138" y="324"/>
                  </a:cubicBezTo>
                  <a:cubicBezTo>
                    <a:pt x="76" y="327"/>
                    <a:pt x="33" y="357"/>
                    <a:pt x="33" y="358"/>
                  </a:cubicBezTo>
                  <a:cubicBezTo>
                    <a:pt x="0" y="381"/>
                    <a:pt x="118" y="182"/>
                    <a:pt x="147" y="11"/>
                  </a:cubicBezTo>
                  <a:cubicBezTo>
                    <a:pt x="159" y="7"/>
                    <a:pt x="175" y="0"/>
                    <a:pt x="175" y="0"/>
                  </a:cubicBezTo>
                  <a:cubicBezTo>
                    <a:pt x="175" y="0"/>
                    <a:pt x="132" y="144"/>
                    <a:pt x="116" y="191"/>
                  </a:cubicBezTo>
                  <a:cubicBezTo>
                    <a:pt x="99" y="238"/>
                    <a:pt x="71" y="320"/>
                    <a:pt x="71" y="320"/>
                  </a:cubicBezTo>
                  <a:cubicBezTo>
                    <a:pt x="71" y="320"/>
                    <a:pt x="121" y="308"/>
                    <a:pt x="135" y="310"/>
                  </a:cubicBezTo>
                  <a:cubicBezTo>
                    <a:pt x="149" y="312"/>
                    <a:pt x="166" y="322"/>
                    <a:pt x="170" y="324"/>
                  </a:cubicBezTo>
                  <a:close/>
                </a:path>
              </a:pathLst>
            </a:custGeom>
            <a:solidFill>
              <a:srgbClr val="54555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14" name="î$ḻïḑê"/>
            <p:cNvSpPr/>
            <p:nvPr/>
          </p:nvSpPr>
          <p:spPr bwMode="auto">
            <a:xfrm>
              <a:off x="9690366" y="5087837"/>
              <a:ext cx="707032" cy="970643"/>
            </a:xfrm>
            <a:custGeom>
              <a:avLst/>
              <a:gdLst>
                <a:gd name="T0" fmla="*/ 216 w 216"/>
                <a:gd name="T1" fmla="*/ 18 h 297"/>
                <a:gd name="T2" fmla="*/ 29 w 216"/>
                <a:gd name="T3" fmla="*/ 297 h 297"/>
                <a:gd name="T4" fmla="*/ 0 w 216"/>
                <a:gd name="T5" fmla="*/ 289 h 297"/>
                <a:gd name="T6" fmla="*/ 194 w 216"/>
                <a:gd name="T7" fmla="*/ 4 h 297"/>
                <a:gd name="T8" fmla="*/ 216 w 216"/>
                <a:gd name="T9" fmla="*/ 18 h 297"/>
              </a:gdLst>
              <a:ahLst/>
              <a:cxnLst>
                <a:cxn ang="0">
                  <a:pos x="T0" y="T1"/>
                </a:cxn>
                <a:cxn ang="0">
                  <a:pos x="T2" y="T3"/>
                </a:cxn>
                <a:cxn ang="0">
                  <a:pos x="T4" y="T5"/>
                </a:cxn>
                <a:cxn ang="0">
                  <a:pos x="T6" y="T7"/>
                </a:cxn>
                <a:cxn ang="0">
                  <a:pos x="T8" y="T9"/>
                </a:cxn>
              </a:cxnLst>
              <a:rect l="0" t="0" r="r" b="b"/>
              <a:pathLst>
                <a:path w="216" h="297">
                  <a:moveTo>
                    <a:pt x="216" y="18"/>
                  </a:moveTo>
                  <a:cubicBezTo>
                    <a:pt x="163" y="108"/>
                    <a:pt x="87" y="205"/>
                    <a:pt x="29" y="297"/>
                  </a:cubicBezTo>
                  <a:cubicBezTo>
                    <a:pt x="0" y="289"/>
                    <a:pt x="0" y="289"/>
                    <a:pt x="0" y="289"/>
                  </a:cubicBezTo>
                  <a:cubicBezTo>
                    <a:pt x="0" y="289"/>
                    <a:pt x="199" y="9"/>
                    <a:pt x="194" y="4"/>
                  </a:cubicBezTo>
                  <a:cubicBezTo>
                    <a:pt x="189" y="0"/>
                    <a:pt x="216" y="18"/>
                    <a:pt x="216" y="18"/>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15" name="iṡḷíḑé"/>
            <p:cNvSpPr/>
            <p:nvPr/>
          </p:nvSpPr>
          <p:spPr bwMode="auto">
            <a:xfrm>
              <a:off x="9754960" y="5365414"/>
              <a:ext cx="436439" cy="614508"/>
            </a:xfrm>
            <a:custGeom>
              <a:avLst/>
              <a:gdLst>
                <a:gd name="T0" fmla="*/ 0 w 133"/>
                <a:gd name="T1" fmla="*/ 176 h 188"/>
                <a:gd name="T2" fmla="*/ 123 w 133"/>
                <a:gd name="T3" fmla="*/ 0 h 188"/>
                <a:gd name="T4" fmla="*/ 133 w 133"/>
                <a:gd name="T5" fmla="*/ 14 h 188"/>
                <a:gd name="T6" fmla="*/ 9 w 133"/>
                <a:gd name="T7" fmla="*/ 188 h 188"/>
                <a:gd name="T8" fmla="*/ 0 w 133"/>
                <a:gd name="T9" fmla="*/ 176 h 188"/>
              </a:gdLst>
              <a:ahLst/>
              <a:cxnLst>
                <a:cxn ang="0">
                  <a:pos x="T0" y="T1"/>
                </a:cxn>
                <a:cxn ang="0">
                  <a:pos x="T2" y="T3"/>
                </a:cxn>
                <a:cxn ang="0">
                  <a:pos x="T4" y="T5"/>
                </a:cxn>
                <a:cxn ang="0">
                  <a:pos x="T6" y="T7"/>
                </a:cxn>
                <a:cxn ang="0">
                  <a:pos x="T8" y="T9"/>
                </a:cxn>
              </a:cxnLst>
              <a:rect l="0" t="0" r="r" b="b"/>
              <a:pathLst>
                <a:path w="133" h="188">
                  <a:moveTo>
                    <a:pt x="0" y="176"/>
                  </a:moveTo>
                  <a:cubicBezTo>
                    <a:pt x="28" y="135"/>
                    <a:pt x="82" y="59"/>
                    <a:pt x="123" y="0"/>
                  </a:cubicBezTo>
                  <a:cubicBezTo>
                    <a:pt x="133" y="14"/>
                    <a:pt x="133" y="14"/>
                    <a:pt x="133" y="14"/>
                  </a:cubicBezTo>
                  <a:cubicBezTo>
                    <a:pt x="127" y="19"/>
                    <a:pt x="9" y="188"/>
                    <a:pt x="9" y="188"/>
                  </a:cubicBezTo>
                  <a:lnTo>
                    <a:pt x="0" y="176"/>
                  </a:lnTo>
                  <a:close/>
                </a:path>
              </a:pathLst>
            </a:custGeom>
            <a:solidFill>
              <a:srgbClr val="79634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16" name="iṥ1îḋê"/>
            <p:cNvSpPr/>
            <p:nvPr/>
          </p:nvSpPr>
          <p:spPr bwMode="auto">
            <a:xfrm>
              <a:off x="9795113" y="4960396"/>
              <a:ext cx="1211558" cy="1366932"/>
            </a:xfrm>
            <a:custGeom>
              <a:avLst/>
              <a:gdLst>
                <a:gd name="T0" fmla="*/ 22 w 370"/>
                <a:gd name="T1" fmla="*/ 87 h 418"/>
                <a:gd name="T2" fmla="*/ 146 w 370"/>
                <a:gd name="T3" fmla="*/ 244 h 418"/>
                <a:gd name="T4" fmla="*/ 193 w 370"/>
                <a:gd name="T5" fmla="*/ 408 h 418"/>
                <a:gd name="T6" fmla="*/ 285 w 370"/>
                <a:gd name="T7" fmla="*/ 371 h 418"/>
                <a:gd name="T8" fmla="*/ 370 w 370"/>
                <a:gd name="T9" fmla="*/ 337 h 418"/>
                <a:gd name="T10" fmla="*/ 237 w 370"/>
                <a:gd name="T11" fmla="*/ 98 h 418"/>
                <a:gd name="T12" fmla="*/ 202 w 370"/>
                <a:gd name="T13" fmla="*/ 38 h 418"/>
                <a:gd name="T14" fmla="*/ 22 w 370"/>
                <a:gd name="T15" fmla="*/ 87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418">
                  <a:moveTo>
                    <a:pt x="22" y="87"/>
                  </a:moveTo>
                  <a:cubicBezTo>
                    <a:pt x="35" y="110"/>
                    <a:pt x="104" y="172"/>
                    <a:pt x="146" y="244"/>
                  </a:cubicBezTo>
                  <a:cubicBezTo>
                    <a:pt x="188" y="316"/>
                    <a:pt x="180" y="398"/>
                    <a:pt x="193" y="408"/>
                  </a:cubicBezTo>
                  <a:cubicBezTo>
                    <a:pt x="206" y="418"/>
                    <a:pt x="248" y="400"/>
                    <a:pt x="285" y="371"/>
                  </a:cubicBezTo>
                  <a:cubicBezTo>
                    <a:pt x="321" y="342"/>
                    <a:pt x="370" y="337"/>
                    <a:pt x="370" y="337"/>
                  </a:cubicBezTo>
                  <a:cubicBezTo>
                    <a:pt x="353" y="301"/>
                    <a:pt x="310" y="171"/>
                    <a:pt x="237" y="98"/>
                  </a:cubicBezTo>
                  <a:cubicBezTo>
                    <a:pt x="214" y="75"/>
                    <a:pt x="219" y="51"/>
                    <a:pt x="202" y="38"/>
                  </a:cubicBezTo>
                  <a:cubicBezTo>
                    <a:pt x="153" y="0"/>
                    <a:pt x="0" y="47"/>
                    <a:pt x="22" y="87"/>
                  </a:cubicBezTo>
                  <a:close/>
                </a:path>
              </a:pathLst>
            </a:custGeom>
            <a:solidFill>
              <a:schemeClr val="accent2"/>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17" name="iṧļíďê"/>
            <p:cNvSpPr/>
            <p:nvPr/>
          </p:nvSpPr>
          <p:spPr bwMode="auto">
            <a:xfrm>
              <a:off x="9981909" y="5365414"/>
              <a:ext cx="963659" cy="961914"/>
            </a:xfrm>
            <a:custGeom>
              <a:avLst/>
              <a:gdLst>
                <a:gd name="T0" fmla="*/ 0 w 294"/>
                <a:gd name="T1" fmla="*/ 5 h 294"/>
                <a:gd name="T2" fmla="*/ 89 w 294"/>
                <a:gd name="T3" fmla="*/ 120 h 294"/>
                <a:gd name="T4" fmla="*/ 136 w 294"/>
                <a:gd name="T5" fmla="*/ 284 h 294"/>
                <a:gd name="T6" fmla="*/ 228 w 294"/>
                <a:gd name="T7" fmla="*/ 247 h 294"/>
                <a:gd name="T8" fmla="*/ 290 w 294"/>
                <a:gd name="T9" fmla="*/ 218 h 294"/>
                <a:gd name="T10" fmla="*/ 290 w 294"/>
                <a:gd name="T11" fmla="*/ 218 h 294"/>
                <a:gd name="T12" fmla="*/ 171 w 294"/>
                <a:gd name="T13" fmla="*/ 245 h 294"/>
                <a:gd name="T14" fmla="*/ 115 w 294"/>
                <a:gd name="T15" fmla="*/ 100 h 294"/>
                <a:gd name="T16" fmla="*/ 29 w 294"/>
                <a:gd name="T17" fmla="*/ 5 h 294"/>
                <a:gd name="T18" fmla="*/ 0 w 294"/>
                <a:gd name="T19" fmla="*/ 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4">
                  <a:moveTo>
                    <a:pt x="0" y="5"/>
                  </a:moveTo>
                  <a:cubicBezTo>
                    <a:pt x="27" y="35"/>
                    <a:pt x="63" y="76"/>
                    <a:pt x="89" y="120"/>
                  </a:cubicBezTo>
                  <a:cubicBezTo>
                    <a:pt x="131" y="192"/>
                    <a:pt x="123" y="274"/>
                    <a:pt x="136" y="284"/>
                  </a:cubicBezTo>
                  <a:cubicBezTo>
                    <a:pt x="149" y="294"/>
                    <a:pt x="191" y="276"/>
                    <a:pt x="228" y="247"/>
                  </a:cubicBezTo>
                  <a:cubicBezTo>
                    <a:pt x="248" y="230"/>
                    <a:pt x="273" y="222"/>
                    <a:pt x="290" y="218"/>
                  </a:cubicBezTo>
                  <a:cubicBezTo>
                    <a:pt x="290" y="218"/>
                    <a:pt x="290" y="218"/>
                    <a:pt x="290" y="218"/>
                  </a:cubicBezTo>
                  <a:cubicBezTo>
                    <a:pt x="294" y="216"/>
                    <a:pt x="208" y="220"/>
                    <a:pt x="171" y="245"/>
                  </a:cubicBezTo>
                  <a:cubicBezTo>
                    <a:pt x="134" y="270"/>
                    <a:pt x="134" y="132"/>
                    <a:pt x="115" y="100"/>
                  </a:cubicBezTo>
                  <a:cubicBezTo>
                    <a:pt x="96" y="68"/>
                    <a:pt x="28" y="3"/>
                    <a:pt x="29" y="5"/>
                  </a:cubicBezTo>
                  <a:cubicBezTo>
                    <a:pt x="30" y="8"/>
                    <a:pt x="21" y="0"/>
                    <a:pt x="0" y="5"/>
                  </a:cubicBezTo>
                  <a:close/>
                </a:path>
              </a:pathLst>
            </a:custGeom>
            <a:solidFill>
              <a:schemeClr val="accent2">
                <a:lumMod val="7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18" name="ï$ľîdê"/>
            <p:cNvSpPr/>
            <p:nvPr/>
          </p:nvSpPr>
          <p:spPr bwMode="auto">
            <a:xfrm>
              <a:off x="9992383" y="5054668"/>
              <a:ext cx="382320" cy="150136"/>
            </a:xfrm>
            <a:custGeom>
              <a:avLst/>
              <a:gdLst>
                <a:gd name="T0" fmla="*/ 35 w 117"/>
                <a:gd name="T1" fmla="*/ 1 h 46"/>
                <a:gd name="T2" fmla="*/ 8 w 117"/>
                <a:gd name="T3" fmla="*/ 13 h 46"/>
                <a:gd name="T4" fmla="*/ 34 w 117"/>
                <a:gd name="T5" fmla="*/ 35 h 46"/>
                <a:gd name="T6" fmla="*/ 81 w 117"/>
                <a:gd name="T7" fmla="*/ 45 h 46"/>
                <a:gd name="T8" fmla="*/ 116 w 117"/>
                <a:gd name="T9" fmla="*/ 26 h 46"/>
                <a:gd name="T10" fmla="*/ 98 w 117"/>
                <a:gd name="T11" fmla="*/ 5 h 46"/>
                <a:gd name="T12" fmla="*/ 35 w 117"/>
                <a:gd name="T13" fmla="*/ 1 h 46"/>
              </a:gdLst>
              <a:ahLst/>
              <a:cxnLst>
                <a:cxn ang="0">
                  <a:pos x="T0" y="T1"/>
                </a:cxn>
                <a:cxn ang="0">
                  <a:pos x="T2" y="T3"/>
                </a:cxn>
                <a:cxn ang="0">
                  <a:pos x="T4" y="T5"/>
                </a:cxn>
                <a:cxn ang="0">
                  <a:pos x="T6" y="T7"/>
                </a:cxn>
                <a:cxn ang="0">
                  <a:pos x="T8" y="T9"/>
                </a:cxn>
                <a:cxn ang="0">
                  <a:pos x="T10" y="T11"/>
                </a:cxn>
                <a:cxn ang="0">
                  <a:pos x="T12" y="T13"/>
                </a:cxn>
              </a:cxnLst>
              <a:rect l="0" t="0" r="r" b="b"/>
              <a:pathLst>
                <a:path w="117" h="46">
                  <a:moveTo>
                    <a:pt x="35" y="1"/>
                  </a:moveTo>
                  <a:cubicBezTo>
                    <a:pt x="30" y="2"/>
                    <a:pt x="17" y="3"/>
                    <a:pt x="8" y="13"/>
                  </a:cubicBezTo>
                  <a:cubicBezTo>
                    <a:pt x="0" y="23"/>
                    <a:pt x="22" y="31"/>
                    <a:pt x="34" y="35"/>
                  </a:cubicBezTo>
                  <a:cubicBezTo>
                    <a:pt x="45" y="39"/>
                    <a:pt x="56" y="46"/>
                    <a:pt x="81" y="45"/>
                  </a:cubicBezTo>
                  <a:cubicBezTo>
                    <a:pt x="107" y="45"/>
                    <a:pt x="115" y="39"/>
                    <a:pt x="116" y="26"/>
                  </a:cubicBezTo>
                  <a:cubicBezTo>
                    <a:pt x="117" y="14"/>
                    <a:pt x="113" y="9"/>
                    <a:pt x="98" y="5"/>
                  </a:cubicBezTo>
                  <a:cubicBezTo>
                    <a:pt x="84" y="0"/>
                    <a:pt x="35" y="1"/>
                    <a:pt x="35" y="1"/>
                  </a:cubicBez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19" name="ïṡḻîḋé"/>
            <p:cNvSpPr/>
            <p:nvPr/>
          </p:nvSpPr>
          <p:spPr bwMode="auto">
            <a:xfrm>
              <a:off x="10001113" y="4916752"/>
              <a:ext cx="335186" cy="258373"/>
            </a:xfrm>
            <a:custGeom>
              <a:avLst/>
              <a:gdLst>
                <a:gd name="T0" fmla="*/ 0 w 102"/>
                <a:gd name="T1" fmla="*/ 10 h 79"/>
                <a:gd name="T2" fmla="*/ 8 w 102"/>
                <a:gd name="T3" fmla="*/ 59 h 79"/>
                <a:gd name="T4" fmla="*/ 76 w 102"/>
                <a:gd name="T5" fmla="*/ 79 h 79"/>
                <a:gd name="T6" fmla="*/ 98 w 102"/>
                <a:gd name="T7" fmla="*/ 62 h 79"/>
                <a:gd name="T8" fmla="*/ 73 w 102"/>
                <a:gd name="T9" fmla="*/ 17 h 79"/>
                <a:gd name="T10" fmla="*/ 0 w 102"/>
                <a:gd name="T11" fmla="*/ 10 h 79"/>
              </a:gdLst>
              <a:ahLst/>
              <a:cxnLst>
                <a:cxn ang="0">
                  <a:pos x="T0" y="T1"/>
                </a:cxn>
                <a:cxn ang="0">
                  <a:pos x="T2" y="T3"/>
                </a:cxn>
                <a:cxn ang="0">
                  <a:pos x="T4" y="T5"/>
                </a:cxn>
                <a:cxn ang="0">
                  <a:pos x="T6" y="T7"/>
                </a:cxn>
                <a:cxn ang="0">
                  <a:pos x="T8" y="T9"/>
                </a:cxn>
                <a:cxn ang="0">
                  <a:pos x="T10" y="T11"/>
                </a:cxn>
              </a:cxnLst>
              <a:rect l="0" t="0" r="r" b="b"/>
              <a:pathLst>
                <a:path w="102" h="79">
                  <a:moveTo>
                    <a:pt x="0" y="10"/>
                  </a:moveTo>
                  <a:cubicBezTo>
                    <a:pt x="10" y="29"/>
                    <a:pt x="8" y="59"/>
                    <a:pt x="8" y="59"/>
                  </a:cubicBezTo>
                  <a:cubicBezTo>
                    <a:pt x="8" y="59"/>
                    <a:pt x="56" y="78"/>
                    <a:pt x="76" y="79"/>
                  </a:cubicBezTo>
                  <a:cubicBezTo>
                    <a:pt x="96" y="79"/>
                    <a:pt x="102" y="69"/>
                    <a:pt x="98" y="62"/>
                  </a:cubicBezTo>
                  <a:cubicBezTo>
                    <a:pt x="95" y="56"/>
                    <a:pt x="77" y="34"/>
                    <a:pt x="73" y="17"/>
                  </a:cubicBezTo>
                  <a:cubicBezTo>
                    <a:pt x="69" y="0"/>
                    <a:pt x="0" y="10"/>
                    <a:pt x="0" y="10"/>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20" name="îSļíďé"/>
            <p:cNvSpPr/>
            <p:nvPr/>
          </p:nvSpPr>
          <p:spPr bwMode="auto">
            <a:xfrm>
              <a:off x="9559435" y="4773601"/>
              <a:ext cx="485322" cy="317727"/>
            </a:xfrm>
            <a:custGeom>
              <a:avLst/>
              <a:gdLst>
                <a:gd name="T0" fmla="*/ 0 w 148"/>
                <a:gd name="T1" fmla="*/ 20 h 97"/>
                <a:gd name="T2" fmla="*/ 38 w 148"/>
                <a:gd name="T3" fmla="*/ 73 h 97"/>
                <a:gd name="T4" fmla="*/ 82 w 148"/>
                <a:gd name="T5" fmla="*/ 94 h 97"/>
                <a:gd name="T6" fmla="*/ 64 w 148"/>
                <a:gd name="T7" fmla="*/ 69 h 97"/>
                <a:gd name="T8" fmla="*/ 99 w 148"/>
                <a:gd name="T9" fmla="*/ 80 h 97"/>
                <a:gd name="T10" fmla="*/ 132 w 148"/>
                <a:gd name="T11" fmla="*/ 83 h 97"/>
                <a:gd name="T12" fmla="*/ 111 w 148"/>
                <a:gd name="T13" fmla="*/ 46 h 97"/>
                <a:gd name="T14" fmla="*/ 148 w 148"/>
                <a:gd name="T15" fmla="*/ 51 h 97"/>
                <a:gd name="T16" fmla="*/ 64 w 148"/>
                <a:gd name="T17" fmla="*/ 0 h 97"/>
                <a:gd name="T18" fmla="*/ 0 w 148"/>
                <a:gd name="T19" fmla="*/ 2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97">
                  <a:moveTo>
                    <a:pt x="0" y="20"/>
                  </a:moveTo>
                  <a:cubicBezTo>
                    <a:pt x="1" y="23"/>
                    <a:pt x="12" y="55"/>
                    <a:pt x="38" y="73"/>
                  </a:cubicBezTo>
                  <a:cubicBezTo>
                    <a:pt x="64" y="92"/>
                    <a:pt x="86" y="97"/>
                    <a:pt x="82" y="94"/>
                  </a:cubicBezTo>
                  <a:cubicBezTo>
                    <a:pt x="78" y="92"/>
                    <a:pt x="64" y="69"/>
                    <a:pt x="64" y="69"/>
                  </a:cubicBezTo>
                  <a:cubicBezTo>
                    <a:pt x="64" y="69"/>
                    <a:pt x="65" y="71"/>
                    <a:pt x="99" y="80"/>
                  </a:cubicBezTo>
                  <a:cubicBezTo>
                    <a:pt x="132" y="88"/>
                    <a:pt x="132" y="83"/>
                    <a:pt x="132" y="83"/>
                  </a:cubicBezTo>
                  <a:cubicBezTo>
                    <a:pt x="111" y="46"/>
                    <a:pt x="111" y="46"/>
                    <a:pt x="111" y="46"/>
                  </a:cubicBezTo>
                  <a:cubicBezTo>
                    <a:pt x="148" y="51"/>
                    <a:pt x="148" y="51"/>
                    <a:pt x="148" y="51"/>
                  </a:cubicBezTo>
                  <a:cubicBezTo>
                    <a:pt x="64" y="0"/>
                    <a:pt x="64" y="0"/>
                    <a:pt x="64" y="0"/>
                  </a:cubicBezTo>
                  <a:lnTo>
                    <a:pt x="0" y="20"/>
                  </a:ln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21" name="iṧḻîďè"/>
            <p:cNvSpPr/>
            <p:nvPr/>
          </p:nvSpPr>
          <p:spPr bwMode="auto">
            <a:xfrm>
              <a:off x="10692434" y="5005785"/>
              <a:ext cx="432948" cy="680847"/>
            </a:xfrm>
            <a:custGeom>
              <a:avLst/>
              <a:gdLst>
                <a:gd name="T0" fmla="*/ 36 w 132"/>
                <a:gd name="T1" fmla="*/ 0 h 208"/>
                <a:gd name="T2" fmla="*/ 119 w 132"/>
                <a:gd name="T3" fmla="*/ 188 h 208"/>
                <a:gd name="T4" fmla="*/ 62 w 132"/>
                <a:gd name="T5" fmla="*/ 208 h 208"/>
                <a:gd name="T6" fmla="*/ 0 w 132"/>
                <a:gd name="T7" fmla="*/ 31 h 208"/>
                <a:gd name="T8" fmla="*/ 36 w 132"/>
                <a:gd name="T9" fmla="*/ 0 h 208"/>
              </a:gdLst>
              <a:ahLst/>
              <a:cxnLst>
                <a:cxn ang="0">
                  <a:pos x="T0" y="T1"/>
                </a:cxn>
                <a:cxn ang="0">
                  <a:pos x="T2" y="T3"/>
                </a:cxn>
                <a:cxn ang="0">
                  <a:pos x="T4" y="T5"/>
                </a:cxn>
                <a:cxn ang="0">
                  <a:pos x="T6" y="T7"/>
                </a:cxn>
                <a:cxn ang="0">
                  <a:pos x="T8" y="T9"/>
                </a:cxn>
              </a:cxnLst>
              <a:rect l="0" t="0" r="r" b="b"/>
              <a:pathLst>
                <a:path w="132" h="208">
                  <a:moveTo>
                    <a:pt x="36" y="0"/>
                  </a:moveTo>
                  <a:cubicBezTo>
                    <a:pt x="44" y="5"/>
                    <a:pt x="132" y="165"/>
                    <a:pt x="119" y="188"/>
                  </a:cubicBezTo>
                  <a:cubicBezTo>
                    <a:pt x="109" y="206"/>
                    <a:pt x="62" y="208"/>
                    <a:pt x="62" y="208"/>
                  </a:cubicBezTo>
                  <a:cubicBezTo>
                    <a:pt x="38" y="157"/>
                    <a:pt x="34" y="102"/>
                    <a:pt x="0" y="31"/>
                  </a:cubicBezTo>
                  <a:lnTo>
                    <a:pt x="36" y="0"/>
                  </a:ln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22" name="îS1íḋè"/>
            <p:cNvSpPr/>
            <p:nvPr/>
          </p:nvSpPr>
          <p:spPr bwMode="auto">
            <a:xfrm>
              <a:off x="10558009" y="4832955"/>
              <a:ext cx="357881" cy="364865"/>
            </a:xfrm>
            <a:custGeom>
              <a:avLst/>
              <a:gdLst>
                <a:gd name="T0" fmla="*/ 17 w 109"/>
                <a:gd name="T1" fmla="*/ 4 h 112"/>
                <a:gd name="T2" fmla="*/ 3 w 109"/>
                <a:gd name="T3" fmla="*/ 18 h 112"/>
                <a:gd name="T4" fmla="*/ 6 w 109"/>
                <a:gd name="T5" fmla="*/ 25 h 112"/>
                <a:gd name="T6" fmla="*/ 2 w 109"/>
                <a:gd name="T7" fmla="*/ 39 h 112"/>
                <a:gd name="T8" fmla="*/ 12 w 109"/>
                <a:gd name="T9" fmla="*/ 50 h 112"/>
                <a:gd name="T10" fmla="*/ 5 w 109"/>
                <a:gd name="T11" fmla="*/ 63 h 112"/>
                <a:gd name="T12" fmla="*/ 17 w 109"/>
                <a:gd name="T13" fmla="*/ 74 h 112"/>
                <a:gd name="T14" fmla="*/ 21 w 109"/>
                <a:gd name="T15" fmla="*/ 90 h 112"/>
                <a:gd name="T16" fmla="*/ 38 w 109"/>
                <a:gd name="T17" fmla="*/ 101 h 112"/>
                <a:gd name="T18" fmla="*/ 82 w 109"/>
                <a:gd name="T19" fmla="*/ 103 h 112"/>
                <a:gd name="T20" fmla="*/ 90 w 109"/>
                <a:gd name="T21" fmla="*/ 28 h 112"/>
                <a:gd name="T22" fmla="*/ 17 w 109"/>
                <a:gd name="T23"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12">
                  <a:moveTo>
                    <a:pt x="17" y="4"/>
                  </a:moveTo>
                  <a:cubicBezTo>
                    <a:pt x="11" y="7"/>
                    <a:pt x="4" y="7"/>
                    <a:pt x="3" y="18"/>
                  </a:cubicBezTo>
                  <a:cubicBezTo>
                    <a:pt x="3" y="20"/>
                    <a:pt x="7" y="24"/>
                    <a:pt x="6" y="25"/>
                  </a:cubicBezTo>
                  <a:cubicBezTo>
                    <a:pt x="4" y="30"/>
                    <a:pt x="0" y="33"/>
                    <a:pt x="2" y="39"/>
                  </a:cubicBezTo>
                  <a:cubicBezTo>
                    <a:pt x="3" y="43"/>
                    <a:pt x="7" y="48"/>
                    <a:pt x="12" y="50"/>
                  </a:cubicBezTo>
                  <a:cubicBezTo>
                    <a:pt x="12" y="50"/>
                    <a:pt x="4" y="52"/>
                    <a:pt x="5" y="63"/>
                  </a:cubicBezTo>
                  <a:cubicBezTo>
                    <a:pt x="6" y="73"/>
                    <a:pt x="15" y="70"/>
                    <a:pt x="17" y="74"/>
                  </a:cubicBezTo>
                  <a:cubicBezTo>
                    <a:pt x="18" y="76"/>
                    <a:pt x="12" y="81"/>
                    <a:pt x="21" y="90"/>
                  </a:cubicBezTo>
                  <a:cubicBezTo>
                    <a:pt x="26" y="96"/>
                    <a:pt x="32" y="97"/>
                    <a:pt x="38" y="101"/>
                  </a:cubicBezTo>
                  <a:cubicBezTo>
                    <a:pt x="51" y="110"/>
                    <a:pt x="63" y="112"/>
                    <a:pt x="82" y="103"/>
                  </a:cubicBezTo>
                  <a:cubicBezTo>
                    <a:pt x="100" y="94"/>
                    <a:pt x="109" y="57"/>
                    <a:pt x="90" y="28"/>
                  </a:cubicBezTo>
                  <a:cubicBezTo>
                    <a:pt x="71" y="0"/>
                    <a:pt x="17" y="4"/>
                    <a:pt x="17" y="4"/>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23" name="íṡlïdè"/>
            <p:cNvSpPr/>
            <p:nvPr/>
          </p:nvSpPr>
          <p:spPr bwMode="auto">
            <a:xfrm>
              <a:off x="9198061" y="3795973"/>
              <a:ext cx="1445491" cy="1270912"/>
            </a:xfrm>
            <a:custGeom>
              <a:avLst/>
              <a:gdLst>
                <a:gd name="T0" fmla="*/ 183 w 441"/>
                <a:gd name="T1" fmla="*/ 28 h 389"/>
                <a:gd name="T2" fmla="*/ 396 w 441"/>
                <a:gd name="T3" fmla="*/ 134 h 389"/>
                <a:gd name="T4" fmla="*/ 418 w 441"/>
                <a:gd name="T5" fmla="*/ 183 h 389"/>
                <a:gd name="T6" fmla="*/ 346 w 441"/>
                <a:gd name="T7" fmla="*/ 364 h 389"/>
                <a:gd name="T8" fmla="*/ 158 w 441"/>
                <a:gd name="T9" fmla="*/ 338 h 389"/>
                <a:gd name="T10" fmla="*/ 183 w 441"/>
                <a:gd name="T11" fmla="*/ 28 h 389"/>
              </a:gdLst>
              <a:ahLst/>
              <a:cxnLst>
                <a:cxn ang="0">
                  <a:pos x="T0" y="T1"/>
                </a:cxn>
                <a:cxn ang="0">
                  <a:pos x="T2" y="T3"/>
                </a:cxn>
                <a:cxn ang="0">
                  <a:pos x="T4" y="T5"/>
                </a:cxn>
                <a:cxn ang="0">
                  <a:pos x="T6" y="T7"/>
                </a:cxn>
                <a:cxn ang="0">
                  <a:pos x="T8" y="T9"/>
                </a:cxn>
                <a:cxn ang="0">
                  <a:pos x="T10" y="T11"/>
                </a:cxn>
              </a:cxnLst>
              <a:rect l="0" t="0" r="r" b="b"/>
              <a:pathLst>
                <a:path w="441" h="389">
                  <a:moveTo>
                    <a:pt x="183" y="28"/>
                  </a:moveTo>
                  <a:cubicBezTo>
                    <a:pt x="277" y="0"/>
                    <a:pt x="364" y="27"/>
                    <a:pt x="396" y="134"/>
                  </a:cubicBezTo>
                  <a:cubicBezTo>
                    <a:pt x="398" y="141"/>
                    <a:pt x="416" y="176"/>
                    <a:pt x="418" y="183"/>
                  </a:cubicBezTo>
                  <a:cubicBezTo>
                    <a:pt x="441" y="281"/>
                    <a:pt x="417" y="341"/>
                    <a:pt x="346" y="364"/>
                  </a:cubicBezTo>
                  <a:cubicBezTo>
                    <a:pt x="271" y="389"/>
                    <a:pt x="208" y="380"/>
                    <a:pt x="158" y="338"/>
                  </a:cubicBezTo>
                  <a:cubicBezTo>
                    <a:pt x="0" y="303"/>
                    <a:pt x="90" y="57"/>
                    <a:pt x="183" y="28"/>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24" name="íṣlïḑe"/>
            <p:cNvSpPr/>
            <p:nvPr/>
          </p:nvSpPr>
          <p:spPr bwMode="auto">
            <a:xfrm>
              <a:off x="9559435" y="4717737"/>
              <a:ext cx="998574" cy="349154"/>
            </a:xfrm>
            <a:custGeom>
              <a:avLst/>
              <a:gdLst>
                <a:gd name="T0" fmla="*/ 305 w 305"/>
                <a:gd name="T1" fmla="*/ 25 h 107"/>
                <a:gd name="T2" fmla="*/ 236 w 305"/>
                <a:gd name="T3" fmla="*/ 82 h 107"/>
                <a:gd name="T4" fmla="*/ 48 w 305"/>
                <a:gd name="T5" fmla="*/ 56 h 107"/>
                <a:gd name="T6" fmla="*/ 0 w 305"/>
                <a:gd name="T7" fmla="*/ 34 h 107"/>
                <a:gd name="T8" fmla="*/ 18 w 305"/>
                <a:gd name="T9" fmla="*/ 15 h 107"/>
                <a:gd name="T10" fmla="*/ 29 w 305"/>
                <a:gd name="T11" fmla="*/ 1 h 107"/>
                <a:gd name="T12" fmla="*/ 114 w 305"/>
                <a:gd name="T13" fmla="*/ 68 h 107"/>
                <a:gd name="T14" fmla="*/ 237 w 305"/>
                <a:gd name="T15" fmla="*/ 75 h 107"/>
                <a:gd name="T16" fmla="*/ 305 w 305"/>
                <a:gd name="T17" fmla="*/ 2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107">
                  <a:moveTo>
                    <a:pt x="305" y="25"/>
                  </a:moveTo>
                  <a:cubicBezTo>
                    <a:pt x="292" y="52"/>
                    <a:pt x="269" y="71"/>
                    <a:pt x="236" y="82"/>
                  </a:cubicBezTo>
                  <a:cubicBezTo>
                    <a:pt x="161" y="107"/>
                    <a:pt x="98" y="98"/>
                    <a:pt x="48" y="56"/>
                  </a:cubicBezTo>
                  <a:cubicBezTo>
                    <a:pt x="29" y="52"/>
                    <a:pt x="13" y="44"/>
                    <a:pt x="0" y="34"/>
                  </a:cubicBezTo>
                  <a:cubicBezTo>
                    <a:pt x="18" y="15"/>
                    <a:pt x="18" y="15"/>
                    <a:pt x="18" y="15"/>
                  </a:cubicBezTo>
                  <a:cubicBezTo>
                    <a:pt x="18" y="15"/>
                    <a:pt x="34" y="2"/>
                    <a:pt x="29" y="1"/>
                  </a:cubicBezTo>
                  <a:cubicBezTo>
                    <a:pt x="25" y="0"/>
                    <a:pt x="74" y="52"/>
                    <a:pt x="114" y="68"/>
                  </a:cubicBezTo>
                  <a:cubicBezTo>
                    <a:pt x="154" y="85"/>
                    <a:pt x="202" y="86"/>
                    <a:pt x="237" y="75"/>
                  </a:cubicBezTo>
                  <a:cubicBezTo>
                    <a:pt x="263" y="67"/>
                    <a:pt x="292" y="39"/>
                    <a:pt x="305" y="25"/>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25" name="îŝlíde"/>
            <p:cNvSpPr/>
            <p:nvPr/>
          </p:nvSpPr>
          <p:spPr bwMode="auto">
            <a:xfrm>
              <a:off x="9859706" y="4211466"/>
              <a:ext cx="342170" cy="214729"/>
            </a:xfrm>
            <a:custGeom>
              <a:avLst/>
              <a:gdLst>
                <a:gd name="T0" fmla="*/ 0 w 104"/>
                <a:gd name="T1" fmla="*/ 66 h 66"/>
                <a:gd name="T2" fmla="*/ 102 w 104"/>
                <a:gd name="T3" fmla="*/ 19 h 66"/>
                <a:gd name="T4" fmla="*/ 59 w 104"/>
                <a:gd name="T5" fmla="*/ 42 h 66"/>
                <a:gd name="T6" fmla="*/ 0 w 104"/>
                <a:gd name="T7" fmla="*/ 66 h 66"/>
              </a:gdLst>
              <a:ahLst/>
              <a:cxnLst>
                <a:cxn ang="0">
                  <a:pos x="T0" y="T1"/>
                </a:cxn>
                <a:cxn ang="0">
                  <a:pos x="T2" y="T3"/>
                </a:cxn>
                <a:cxn ang="0">
                  <a:pos x="T4" y="T5"/>
                </a:cxn>
                <a:cxn ang="0">
                  <a:pos x="T6" y="T7"/>
                </a:cxn>
              </a:cxnLst>
              <a:rect l="0" t="0" r="r" b="b"/>
              <a:pathLst>
                <a:path w="104" h="66">
                  <a:moveTo>
                    <a:pt x="0" y="66"/>
                  </a:moveTo>
                  <a:cubicBezTo>
                    <a:pt x="13" y="46"/>
                    <a:pt x="85" y="0"/>
                    <a:pt x="102" y="19"/>
                  </a:cubicBezTo>
                  <a:cubicBezTo>
                    <a:pt x="104" y="23"/>
                    <a:pt x="83" y="32"/>
                    <a:pt x="59" y="42"/>
                  </a:cubicBezTo>
                  <a:cubicBezTo>
                    <a:pt x="36" y="52"/>
                    <a:pt x="11" y="61"/>
                    <a:pt x="0" y="66"/>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26" name="iṧḻiḋe"/>
            <p:cNvSpPr/>
            <p:nvPr/>
          </p:nvSpPr>
          <p:spPr bwMode="auto">
            <a:xfrm>
              <a:off x="9084588" y="3523635"/>
              <a:ext cx="1496119" cy="1377407"/>
            </a:xfrm>
            <a:custGeom>
              <a:avLst/>
              <a:gdLst>
                <a:gd name="T0" fmla="*/ 155 w 457"/>
                <a:gd name="T1" fmla="*/ 338 h 421"/>
                <a:gd name="T2" fmla="*/ 140 w 457"/>
                <a:gd name="T3" fmla="*/ 315 h 421"/>
                <a:gd name="T4" fmla="*/ 189 w 457"/>
                <a:gd name="T5" fmla="*/ 362 h 421"/>
                <a:gd name="T6" fmla="*/ 205 w 457"/>
                <a:gd name="T7" fmla="*/ 345 h 421"/>
                <a:gd name="T8" fmla="*/ 176 w 457"/>
                <a:gd name="T9" fmla="*/ 303 h 421"/>
                <a:gd name="T10" fmla="*/ 147 w 457"/>
                <a:gd name="T11" fmla="*/ 259 h 421"/>
                <a:gd name="T12" fmla="*/ 330 w 457"/>
                <a:gd name="T13" fmla="*/ 211 h 421"/>
                <a:gd name="T14" fmla="*/ 250 w 457"/>
                <a:gd name="T15" fmla="*/ 189 h 421"/>
                <a:gd name="T16" fmla="*/ 457 w 457"/>
                <a:gd name="T17" fmla="*/ 105 h 421"/>
                <a:gd name="T18" fmla="*/ 386 w 457"/>
                <a:gd name="T19" fmla="*/ 122 h 421"/>
                <a:gd name="T20" fmla="*/ 400 w 457"/>
                <a:gd name="T21" fmla="*/ 0 h 421"/>
                <a:gd name="T22" fmla="*/ 72 w 457"/>
                <a:gd name="T23" fmla="*/ 222 h 421"/>
                <a:gd name="T24" fmla="*/ 193 w 457"/>
                <a:gd name="T25" fmla="*/ 421 h 421"/>
                <a:gd name="T26" fmla="*/ 152 w 457"/>
                <a:gd name="T27" fmla="*/ 367 h 421"/>
                <a:gd name="T28" fmla="*/ 155 w 457"/>
                <a:gd name="T29" fmla="*/ 33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7" h="421">
                  <a:moveTo>
                    <a:pt x="155" y="338"/>
                  </a:moveTo>
                  <a:cubicBezTo>
                    <a:pt x="154" y="336"/>
                    <a:pt x="145" y="328"/>
                    <a:pt x="140" y="315"/>
                  </a:cubicBezTo>
                  <a:cubicBezTo>
                    <a:pt x="158" y="325"/>
                    <a:pt x="189" y="362"/>
                    <a:pt x="189" y="362"/>
                  </a:cubicBezTo>
                  <a:cubicBezTo>
                    <a:pt x="205" y="345"/>
                    <a:pt x="205" y="345"/>
                    <a:pt x="205" y="345"/>
                  </a:cubicBezTo>
                  <a:cubicBezTo>
                    <a:pt x="205" y="345"/>
                    <a:pt x="188" y="327"/>
                    <a:pt x="176" y="303"/>
                  </a:cubicBezTo>
                  <a:cubicBezTo>
                    <a:pt x="168" y="289"/>
                    <a:pt x="155" y="271"/>
                    <a:pt x="147" y="259"/>
                  </a:cubicBezTo>
                  <a:cubicBezTo>
                    <a:pt x="171" y="256"/>
                    <a:pt x="267" y="253"/>
                    <a:pt x="330" y="211"/>
                  </a:cubicBezTo>
                  <a:cubicBezTo>
                    <a:pt x="284" y="206"/>
                    <a:pt x="260" y="198"/>
                    <a:pt x="250" y="189"/>
                  </a:cubicBezTo>
                  <a:cubicBezTo>
                    <a:pt x="330" y="207"/>
                    <a:pt x="421" y="184"/>
                    <a:pt x="457" y="105"/>
                  </a:cubicBezTo>
                  <a:cubicBezTo>
                    <a:pt x="386" y="122"/>
                    <a:pt x="386" y="122"/>
                    <a:pt x="386" y="122"/>
                  </a:cubicBezTo>
                  <a:cubicBezTo>
                    <a:pt x="441" y="102"/>
                    <a:pt x="427" y="54"/>
                    <a:pt x="400" y="0"/>
                  </a:cubicBezTo>
                  <a:cubicBezTo>
                    <a:pt x="367" y="112"/>
                    <a:pt x="53" y="76"/>
                    <a:pt x="72" y="222"/>
                  </a:cubicBezTo>
                  <a:cubicBezTo>
                    <a:pt x="0" y="263"/>
                    <a:pt x="101" y="410"/>
                    <a:pt x="193" y="421"/>
                  </a:cubicBezTo>
                  <a:cubicBezTo>
                    <a:pt x="193" y="421"/>
                    <a:pt x="157" y="384"/>
                    <a:pt x="152" y="367"/>
                  </a:cubicBezTo>
                  <a:cubicBezTo>
                    <a:pt x="148" y="350"/>
                    <a:pt x="155" y="338"/>
                    <a:pt x="155" y="338"/>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27" name="ïṡliďe"/>
            <p:cNvSpPr/>
            <p:nvPr/>
          </p:nvSpPr>
          <p:spPr bwMode="auto">
            <a:xfrm>
              <a:off x="9459927" y="4213211"/>
              <a:ext cx="705287" cy="432948"/>
            </a:xfrm>
            <a:custGeom>
              <a:avLst/>
              <a:gdLst>
                <a:gd name="T0" fmla="*/ 88 w 215"/>
                <a:gd name="T1" fmla="*/ 132 h 132"/>
                <a:gd name="T2" fmla="*/ 61 w 215"/>
                <a:gd name="T3" fmla="*/ 92 h 132"/>
                <a:gd name="T4" fmla="*/ 32 w 215"/>
                <a:gd name="T5" fmla="*/ 48 h 132"/>
                <a:gd name="T6" fmla="*/ 215 w 215"/>
                <a:gd name="T7" fmla="*/ 0 h 132"/>
                <a:gd name="T8" fmla="*/ 135 w 215"/>
                <a:gd name="T9" fmla="*/ 21 h 132"/>
                <a:gd name="T10" fmla="*/ 0 w 215"/>
                <a:gd name="T11" fmla="*/ 38 h 132"/>
                <a:gd name="T12" fmla="*/ 44 w 215"/>
                <a:gd name="T13" fmla="*/ 89 h 132"/>
                <a:gd name="T14" fmla="*/ 88 w 215"/>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132">
                  <a:moveTo>
                    <a:pt x="88" y="132"/>
                  </a:moveTo>
                  <a:cubicBezTo>
                    <a:pt x="84" y="127"/>
                    <a:pt x="71" y="111"/>
                    <a:pt x="61" y="92"/>
                  </a:cubicBezTo>
                  <a:cubicBezTo>
                    <a:pt x="53" y="78"/>
                    <a:pt x="40" y="60"/>
                    <a:pt x="32" y="48"/>
                  </a:cubicBezTo>
                  <a:cubicBezTo>
                    <a:pt x="56" y="45"/>
                    <a:pt x="152" y="42"/>
                    <a:pt x="215" y="0"/>
                  </a:cubicBezTo>
                  <a:cubicBezTo>
                    <a:pt x="215" y="0"/>
                    <a:pt x="178" y="9"/>
                    <a:pt x="135" y="21"/>
                  </a:cubicBezTo>
                  <a:cubicBezTo>
                    <a:pt x="92" y="32"/>
                    <a:pt x="0" y="38"/>
                    <a:pt x="0" y="38"/>
                  </a:cubicBezTo>
                  <a:cubicBezTo>
                    <a:pt x="0" y="38"/>
                    <a:pt x="18" y="66"/>
                    <a:pt x="44" y="89"/>
                  </a:cubicBezTo>
                  <a:cubicBezTo>
                    <a:pt x="65" y="107"/>
                    <a:pt x="83" y="126"/>
                    <a:pt x="88" y="132"/>
                  </a:cubicBezTo>
                  <a:close/>
                </a:path>
              </a:pathLst>
            </a:custGeom>
            <a:solidFill>
              <a:srgbClr val="79624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28" name="ïṩ1îdê"/>
            <p:cNvSpPr/>
            <p:nvPr/>
          </p:nvSpPr>
          <p:spPr bwMode="auto">
            <a:xfrm>
              <a:off x="9903350" y="3867550"/>
              <a:ext cx="677356" cy="293287"/>
            </a:xfrm>
            <a:custGeom>
              <a:avLst/>
              <a:gdLst>
                <a:gd name="T0" fmla="*/ 53 w 207"/>
                <a:gd name="T1" fmla="*/ 90 h 90"/>
                <a:gd name="T2" fmla="*/ 207 w 207"/>
                <a:gd name="T3" fmla="*/ 0 h 90"/>
                <a:gd name="T4" fmla="*/ 115 w 207"/>
                <a:gd name="T5" fmla="*/ 64 h 90"/>
                <a:gd name="T6" fmla="*/ 0 w 207"/>
                <a:gd name="T7" fmla="*/ 84 h 90"/>
                <a:gd name="T8" fmla="*/ 53 w 207"/>
                <a:gd name="T9" fmla="*/ 90 h 90"/>
              </a:gdLst>
              <a:ahLst/>
              <a:cxnLst>
                <a:cxn ang="0">
                  <a:pos x="T0" y="T1"/>
                </a:cxn>
                <a:cxn ang="0">
                  <a:pos x="T2" y="T3"/>
                </a:cxn>
                <a:cxn ang="0">
                  <a:pos x="T4" y="T5"/>
                </a:cxn>
                <a:cxn ang="0">
                  <a:pos x="T6" y="T7"/>
                </a:cxn>
                <a:cxn ang="0">
                  <a:pos x="T8" y="T9"/>
                </a:cxn>
              </a:cxnLst>
              <a:rect l="0" t="0" r="r" b="b"/>
              <a:pathLst>
                <a:path w="207" h="90">
                  <a:moveTo>
                    <a:pt x="53" y="90"/>
                  </a:moveTo>
                  <a:cubicBezTo>
                    <a:pt x="117" y="89"/>
                    <a:pt x="179" y="62"/>
                    <a:pt x="207" y="0"/>
                  </a:cubicBezTo>
                  <a:cubicBezTo>
                    <a:pt x="207" y="0"/>
                    <a:pt x="153" y="45"/>
                    <a:pt x="115" y="64"/>
                  </a:cubicBezTo>
                  <a:cubicBezTo>
                    <a:pt x="77" y="83"/>
                    <a:pt x="0" y="84"/>
                    <a:pt x="0" y="84"/>
                  </a:cubicBezTo>
                  <a:cubicBezTo>
                    <a:pt x="0" y="84"/>
                    <a:pt x="24" y="87"/>
                    <a:pt x="53" y="90"/>
                  </a:cubicBezTo>
                  <a:close/>
                </a:path>
              </a:pathLst>
            </a:custGeom>
            <a:solidFill>
              <a:srgbClr val="79624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29" name="íŝ1íďè"/>
            <p:cNvSpPr/>
            <p:nvPr/>
          </p:nvSpPr>
          <p:spPr bwMode="auto">
            <a:xfrm>
              <a:off x="10240281" y="3523635"/>
              <a:ext cx="288052" cy="453898"/>
            </a:xfrm>
            <a:custGeom>
              <a:avLst/>
              <a:gdLst>
                <a:gd name="T0" fmla="*/ 33 w 88"/>
                <a:gd name="T1" fmla="*/ 122 h 139"/>
                <a:gd name="T2" fmla="*/ 47 w 88"/>
                <a:gd name="T3" fmla="*/ 0 h 139"/>
                <a:gd name="T4" fmla="*/ 43 w 88"/>
                <a:gd name="T5" fmla="*/ 80 h 139"/>
                <a:gd name="T6" fmla="*/ 0 w 88"/>
                <a:gd name="T7" fmla="*/ 139 h 139"/>
                <a:gd name="T8" fmla="*/ 33 w 88"/>
                <a:gd name="T9" fmla="*/ 122 h 139"/>
              </a:gdLst>
              <a:ahLst/>
              <a:cxnLst>
                <a:cxn ang="0">
                  <a:pos x="T0" y="T1"/>
                </a:cxn>
                <a:cxn ang="0">
                  <a:pos x="T2" y="T3"/>
                </a:cxn>
                <a:cxn ang="0">
                  <a:pos x="T4" y="T5"/>
                </a:cxn>
                <a:cxn ang="0">
                  <a:pos x="T6" y="T7"/>
                </a:cxn>
                <a:cxn ang="0">
                  <a:pos x="T8" y="T9"/>
                </a:cxn>
              </a:cxnLst>
              <a:rect l="0" t="0" r="r" b="b"/>
              <a:pathLst>
                <a:path w="88" h="139">
                  <a:moveTo>
                    <a:pt x="33" y="122"/>
                  </a:moveTo>
                  <a:cubicBezTo>
                    <a:pt x="88" y="102"/>
                    <a:pt x="74" y="54"/>
                    <a:pt x="47" y="0"/>
                  </a:cubicBezTo>
                  <a:cubicBezTo>
                    <a:pt x="47" y="0"/>
                    <a:pt x="53" y="55"/>
                    <a:pt x="43" y="80"/>
                  </a:cubicBezTo>
                  <a:cubicBezTo>
                    <a:pt x="32" y="105"/>
                    <a:pt x="0" y="139"/>
                    <a:pt x="0" y="139"/>
                  </a:cubicBezTo>
                  <a:lnTo>
                    <a:pt x="33" y="122"/>
                  </a:lnTo>
                  <a:close/>
                </a:path>
              </a:pathLst>
            </a:custGeom>
            <a:solidFill>
              <a:srgbClr val="79624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30" name="íś1ïďe"/>
            <p:cNvSpPr/>
            <p:nvPr/>
          </p:nvSpPr>
          <p:spPr bwMode="auto">
            <a:xfrm>
              <a:off x="9328995" y="4462855"/>
              <a:ext cx="335186" cy="375339"/>
            </a:xfrm>
            <a:custGeom>
              <a:avLst/>
              <a:gdLst>
                <a:gd name="T0" fmla="*/ 25 w 102"/>
                <a:gd name="T1" fmla="*/ 12 h 115"/>
                <a:gd name="T2" fmla="*/ 87 w 102"/>
                <a:gd name="T3" fmla="*/ 37 h 115"/>
                <a:gd name="T4" fmla="*/ 77 w 102"/>
                <a:gd name="T5" fmla="*/ 103 h 115"/>
                <a:gd name="T6" fmla="*/ 15 w 102"/>
                <a:gd name="T7" fmla="*/ 78 h 115"/>
                <a:gd name="T8" fmla="*/ 25 w 102"/>
                <a:gd name="T9" fmla="*/ 12 h 115"/>
              </a:gdLst>
              <a:ahLst/>
              <a:cxnLst>
                <a:cxn ang="0">
                  <a:pos x="T0" y="T1"/>
                </a:cxn>
                <a:cxn ang="0">
                  <a:pos x="T2" y="T3"/>
                </a:cxn>
                <a:cxn ang="0">
                  <a:pos x="T4" y="T5"/>
                </a:cxn>
                <a:cxn ang="0">
                  <a:pos x="T6" y="T7"/>
                </a:cxn>
                <a:cxn ang="0">
                  <a:pos x="T8" y="T9"/>
                </a:cxn>
              </a:cxnLst>
              <a:rect l="0" t="0" r="r" b="b"/>
              <a:pathLst>
                <a:path w="102" h="115">
                  <a:moveTo>
                    <a:pt x="25" y="12"/>
                  </a:moveTo>
                  <a:cubicBezTo>
                    <a:pt x="45" y="0"/>
                    <a:pt x="73" y="12"/>
                    <a:pt x="87" y="37"/>
                  </a:cubicBezTo>
                  <a:cubicBezTo>
                    <a:pt x="102" y="62"/>
                    <a:pt x="97" y="92"/>
                    <a:pt x="77" y="103"/>
                  </a:cubicBezTo>
                  <a:cubicBezTo>
                    <a:pt x="57" y="115"/>
                    <a:pt x="29" y="103"/>
                    <a:pt x="15" y="78"/>
                  </a:cubicBezTo>
                  <a:cubicBezTo>
                    <a:pt x="0" y="53"/>
                    <a:pt x="5" y="23"/>
                    <a:pt x="25" y="12"/>
                  </a:cubicBez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31" name="ï$ḻïdè"/>
            <p:cNvSpPr/>
            <p:nvPr/>
          </p:nvSpPr>
          <p:spPr bwMode="auto">
            <a:xfrm>
              <a:off x="9971434" y="4321448"/>
              <a:ext cx="230439" cy="96017"/>
            </a:xfrm>
            <a:custGeom>
              <a:avLst/>
              <a:gdLst>
                <a:gd name="T0" fmla="*/ 57 w 70"/>
                <a:gd name="T1" fmla="*/ 10 h 29"/>
                <a:gd name="T2" fmla="*/ 52 w 70"/>
                <a:gd name="T3" fmla="*/ 24 h 29"/>
                <a:gd name="T4" fmla="*/ 41 w 70"/>
                <a:gd name="T5" fmla="*/ 17 h 29"/>
                <a:gd name="T6" fmla="*/ 0 w 70"/>
                <a:gd name="T7" fmla="*/ 29 h 29"/>
                <a:gd name="T8" fmla="*/ 69 w 70"/>
                <a:gd name="T9" fmla="*/ 1 h 29"/>
                <a:gd name="T10" fmla="*/ 57 w 70"/>
                <a:gd name="T11" fmla="*/ 10 h 29"/>
              </a:gdLst>
              <a:ahLst/>
              <a:cxnLst>
                <a:cxn ang="0">
                  <a:pos x="T0" y="T1"/>
                </a:cxn>
                <a:cxn ang="0">
                  <a:pos x="T2" y="T3"/>
                </a:cxn>
                <a:cxn ang="0">
                  <a:pos x="T4" y="T5"/>
                </a:cxn>
                <a:cxn ang="0">
                  <a:pos x="T6" y="T7"/>
                </a:cxn>
                <a:cxn ang="0">
                  <a:pos x="T8" y="T9"/>
                </a:cxn>
                <a:cxn ang="0">
                  <a:pos x="T10" y="T11"/>
                </a:cxn>
              </a:cxnLst>
              <a:rect l="0" t="0" r="r" b="b"/>
              <a:pathLst>
                <a:path w="70" h="29">
                  <a:moveTo>
                    <a:pt x="57" y="10"/>
                  </a:moveTo>
                  <a:cubicBezTo>
                    <a:pt x="59" y="15"/>
                    <a:pt x="61" y="22"/>
                    <a:pt x="52" y="24"/>
                  </a:cubicBezTo>
                  <a:cubicBezTo>
                    <a:pt x="44" y="26"/>
                    <a:pt x="41" y="17"/>
                    <a:pt x="41" y="17"/>
                  </a:cubicBezTo>
                  <a:cubicBezTo>
                    <a:pt x="0" y="29"/>
                    <a:pt x="0" y="29"/>
                    <a:pt x="0" y="29"/>
                  </a:cubicBezTo>
                  <a:cubicBezTo>
                    <a:pt x="21" y="20"/>
                    <a:pt x="70" y="0"/>
                    <a:pt x="69" y="1"/>
                  </a:cubicBezTo>
                  <a:cubicBezTo>
                    <a:pt x="69" y="4"/>
                    <a:pt x="61" y="8"/>
                    <a:pt x="57" y="10"/>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32" name="íś1iďé"/>
            <p:cNvSpPr/>
            <p:nvPr/>
          </p:nvSpPr>
          <p:spPr bwMode="auto">
            <a:xfrm>
              <a:off x="9964450" y="4541413"/>
              <a:ext cx="623238" cy="516746"/>
            </a:xfrm>
            <a:custGeom>
              <a:avLst/>
              <a:gdLst>
                <a:gd name="T0" fmla="*/ 154 w 190"/>
                <a:gd name="T1" fmla="*/ 0 h 158"/>
                <a:gd name="T2" fmla="*/ 92 w 190"/>
                <a:gd name="T3" fmla="*/ 40 h 158"/>
                <a:gd name="T4" fmla="*/ 0 w 190"/>
                <a:gd name="T5" fmla="*/ 49 h 158"/>
                <a:gd name="T6" fmla="*/ 23 w 190"/>
                <a:gd name="T7" fmla="*/ 101 h 158"/>
                <a:gd name="T8" fmla="*/ 154 w 190"/>
                <a:gd name="T9" fmla="*/ 0 h 158"/>
              </a:gdLst>
              <a:ahLst/>
              <a:cxnLst>
                <a:cxn ang="0">
                  <a:pos x="T0" y="T1"/>
                </a:cxn>
                <a:cxn ang="0">
                  <a:pos x="T2" y="T3"/>
                </a:cxn>
                <a:cxn ang="0">
                  <a:pos x="T4" y="T5"/>
                </a:cxn>
                <a:cxn ang="0">
                  <a:pos x="T6" y="T7"/>
                </a:cxn>
                <a:cxn ang="0">
                  <a:pos x="T8" y="T9"/>
                </a:cxn>
              </a:cxnLst>
              <a:rect l="0" t="0" r="r" b="b"/>
              <a:pathLst>
                <a:path w="190" h="158">
                  <a:moveTo>
                    <a:pt x="154" y="0"/>
                  </a:moveTo>
                  <a:cubicBezTo>
                    <a:pt x="154" y="0"/>
                    <a:pt x="136" y="22"/>
                    <a:pt x="92" y="40"/>
                  </a:cubicBezTo>
                  <a:cubicBezTo>
                    <a:pt x="48" y="58"/>
                    <a:pt x="0" y="49"/>
                    <a:pt x="0" y="49"/>
                  </a:cubicBezTo>
                  <a:cubicBezTo>
                    <a:pt x="0" y="49"/>
                    <a:pt x="4" y="82"/>
                    <a:pt x="23" y="101"/>
                  </a:cubicBezTo>
                  <a:cubicBezTo>
                    <a:pt x="80" y="158"/>
                    <a:pt x="190" y="115"/>
                    <a:pt x="154" y="0"/>
                  </a:cubicBezTo>
                  <a:close/>
                </a:path>
              </a:pathLst>
            </a:custGeom>
            <a:solidFill>
              <a:srgbClr val="5F293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33" name="i$ļiďe"/>
            <p:cNvSpPr/>
            <p:nvPr/>
          </p:nvSpPr>
          <p:spPr bwMode="auto">
            <a:xfrm>
              <a:off x="10292655" y="4324939"/>
              <a:ext cx="104747" cy="190289"/>
            </a:xfrm>
            <a:custGeom>
              <a:avLst/>
              <a:gdLst>
                <a:gd name="T0" fmla="*/ 0 w 32"/>
                <a:gd name="T1" fmla="*/ 0 h 58"/>
                <a:gd name="T2" fmla="*/ 32 w 32"/>
                <a:gd name="T3" fmla="*/ 36 h 58"/>
                <a:gd name="T4" fmla="*/ 9 w 32"/>
                <a:gd name="T5" fmla="*/ 56 h 58"/>
                <a:gd name="T6" fmla="*/ 24 w 32"/>
                <a:gd name="T7" fmla="*/ 39 h 58"/>
                <a:gd name="T8" fmla="*/ 0 w 32"/>
                <a:gd name="T9" fmla="*/ 0 h 58"/>
              </a:gdLst>
              <a:ahLst/>
              <a:cxnLst>
                <a:cxn ang="0">
                  <a:pos x="T0" y="T1"/>
                </a:cxn>
                <a:cxn ang="0">
                  <a:pos x="T2" y="T3"/>
                </a:cxn>
                <a:cxn ang="0">
                  <a:pos x="T4" y="T5"/>
                </a:cxn>
                <a:cxn ang="0">
                  <a:pos x="T6" y="T7"/>
                </a:cxn>
                <a:cxn ang="0">
                  <a:pos x="T8" y="T9"/>
                </a:cxn>
              </a:cxnLst>
              <a:rect l="0" t="0" r="r" b="b"/>
              <a:pathLst>
                <a:path w="32" h="58">
                  <a:moveTo>
                    <a:pt x="0" y="0"/>
                  </a:moveTo>
                  <a:cubicBezTo>
                    <a:pt x="1" y="5"/>
                    <a:pt x="17" y="34"/>
                    <a:pt x="32" y="36"/>
                  </a:cubicBezTo>
                  <a:cubicBezTo>
                    <a:pt x="28" y="48"/>
                    <a:pt x="8" y="58"/>
                    <a:pt x="9" y="56"/>
                  </a:cubicBezTo>
                  <a:cubicBezTo>
                    <a:pt x="10" y="55"/>
                    <a:pt x="24" y="39"/>
                    <a:pt x="24" y="39"/>
                  </a:cubicBezTo>
                  <a:cubicBezTo>
                    <a:pt x="7" y="36"/>
                    <a:pt x="1" y="15"/>
                    <a:pt x="0" y="0"/>
                  </a:cubicBezTo>
                  <a:close/>
                </a:path>
              </a:pathLst>
            </a:custGeom>
            <a:solidFill>
              <a:srgbClr val="CF8F7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34" name="işļíďè"/>
            <p:cNvSpPr/>
            <p:nvPr/>
          </p:nvSpPr>
          <p:spPr bwMode="auto">
            <a:xfrm>
              <a:off x="11668313" y="5761700"/>
              <a:ext cx="485322" cy="768134"/>
            </a:xfrm>
            <a:custGeom>
              <a:avLst/>
              <a:gdLst>
                <a:gd name="T0" fmla="*/ 0 w 148"/>
                <a:gd name="T1" fmla="*/ 207 h 235"/>
                <a:gd name="T2" fmla="*/ 28 w 148"/>
                <a:gd name="T3" fmla="*/ 104 h 235"/>
                <a:gd name="T4" fmla="*/ 106 w 148"/>
                <a:gd name="T5" fmla="*/ 11 h 235"/>
                <a:gd name="T6" fmla="*/ 147 w 148"/>
                <a:gd name="T7" fmla="*/ 37 h 235"/>
                <a:gd name="T8" fmla="*/ 53 w 148"/>
                <a:gd name="T9" fmla="*/ 234 h 235"/>
                <a:gd name="T10" fmla="*/ 0 w 148"/>
                <a:gd name="T11" fmla="*/ 207 h 235"/>
              </a:gdLst>
              <a:ahLst/>
              <a:cxnLst>
                <a:cxn ang="0">
                  <a:pos x="T0" y="T1"/>
                </a:cxn>
                <a:cxn ang="0">
                  <a:pos x="T2" y="T3"/>
                </a:cxn>
                <a:cxn ang="0">
                  <a:pos x="T4" y="T5"/>
                </a:cxn>
                <a:cxn ang="0">
                  <a:pos x="T6" y="T7"/>
                </a:cxn>
                <a:cxn ang="0">
                  <a:pos x="T8" y="T9"/>
                </a:cxn>
                <a:cxn ang="0">
                  <a:pos x="T10" y="T11"/>
                </a:cxn>
              </a:cxnLst>
              <a:rect l="0" t="0" r="r" b="b"/>
              <a:pathLst>
                <a:path w="148" h="235">
                  <a:moveTo>
                    <a:pt x="0" y="207"/>
                  </a:moveTo>
                  <a:cubicBezTo>
                    <a:pt x="4" y="177"/>
                    <a:pt x="0" y="150"/>
                    <a:pt x="28" y="104"/>
                  </a:cubicBezTo>
                  <a:cubicBezTo>
                    <a:pt x="43" y="79"/>
                    <a:pt x="89" y="20"/>
                    <a:pt x="106" y="11"/>
                  </a:cubicBezTo>
                  <a:cubicBezTo>
                    <a:pt x="127" y="0"/>
                    <a:pt x="145" y="8"/>
                    <a:pt x="147" y="37"/>
                  </a:cubicBezTo>
                  <a:cubicBezTo>
                    <a:pt x="148" y="72"/>
                    <a:pt x="93" y="231"/>
                    <a:pt x="53" y="234"/>
                  </a:cubicBezTo>
                  <a:cubicBezTo>
                    <a:pt x="36" y="235"/>
                    <a:pt x="0" y="208"/>
                    <a:pt x="0" y="207"/>
                  </a:cubicBezTo>
                  <a:close/>
                </a:path>
              </a:pathLst>
            </a:custGeom>
            <a:solidFill>
              <a:srgbClr val="F37443"/>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35" name="išḻîḓê"/>
            <p:cNvSpPr/>
            <p:nvPr/>
          </p:nvSpPr>
          <p:spPr bwMode="auto">
            <a:xfrm>
              <a:off x="11760840" y="5777413"/>
              <a:ext cx="392798" cy="752424"/>
            </a:xfrm>
            <a:custGeom>
              <a:avLst/>
              <a:gdLst>
                <a:gd name="T0" fmla="*/ 92 w 120"/>
                <a:gd name="T1" fmla="*/ 1 h 230"/>
                <a:gd name="T2" fmla="*/ 119 w 120"/>
                <a:gd name="T3" fmla="*/ 32 h 230"/>
                <a:gd name="T4" fmla="*/ 25 w 120"/>
                <a:gd name="T5" fmla="*/ 229 h 230"/>
                <a:gd name="T6" fmla="*/ 3 w 120"/>
                <a:gd name="T7" fmla="*/ 222 h 230"/>
                <a:gd name="T8" fmla="*/ 92 w 120"/>
                <a:gd name="T9" fmla="*/ 1 h 230"/>
              </a:gdLst>
              <a:ahLst/>
              <a:cxnLst>
                <a:cxn ang="0">
                  <a:pos x="T0" y="T1"/>
                </a:cxn>
                <a:cxn ang="0">
                  <a:pos x="T2" y="T3"/>
                </a:cxn>
                <a:cxn ang="0">
                  <a:pos x="T4" y="T5"/>
                </a:cxn>
                <a:cxn ang="0">
                  <a:pos x="T6" y="T7"/>
                </a:cxn>
                <a:cxn ang="0">
                  <a:pos x="T8" y="T9"/>
                </a:cxn>
              </a:cxnLst>
              <a:rect l="0" t="0" r="r" b="b"/>
              <a:pathLst>
                <a:path w="120" h="230">
                  <a:moveTo>
                    <a:pt x="92" y="1"/>
                  </a:moveTo>
                  <a:cubicBezTo>
                    <a:pt x="106" y="0"/>
                    <a:pt x="117" y="10"/>
                    <a:pt x="119" y="32"/>
                  </a:cubicBezTo>
                  <a:cubicBezTo>
                    <a:pt x="120" y="67"/>
                    <a:pt x="65" y="226"/>
                    <a:pt x="25" y="229"/>
                  </a:cubicBezTo>
                  <a:cubicBezTo>
                    <a:pt x="19" y="230"/>
                    <a:pt x="11" y="227"/>
                    <a:pt x="3" y="222"/>
                  </a:cubicBezTo>
                  <a:cubicBezTo>
                    <a:pt x="0" y="162"/>
                    <a:pt x="35" y="32"/>
                    <a:pt x="92" y="1"/>
                  </a:cubicBezTo>
                  <a:close/>
                </a:path>
              </a:pathLst>
            </a:custGeom>
            <a:solidFill>
              <a:srgbClr val="ECA452"/>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36" name="i$ľiḋê"/>
            <p:cNvSpPr/>
            <p:nvPr/>
          </p:nvSpPr>
          <p:spPr bwMode="auto">
            <a:xfrm>
              <a:off x="11746875" y="5770429"/>
              <a:ext cx="501032" cy="818762"/>
            </a:xfrm>
            <a:custGeom>
              <a:avLst/>
              <a:gdLst>
                <a:gd name="T0" fmla="*/ 112 w 153"/>
                <a:gd name="T1" fmla="*/ 8 h 250"/>
                <a:gd name="T2" fmla="*/ 20 w 153"/>
                <a:gd name="T3" fmla="*/ 230 h 250"/>
                <a:gd name="T4" fmla="*/ 112 w 153"/>
                <a:gd name="T5" fmla="*/ 8 h 250"/>
              </a:gdLst>
              <a:ahLst/>
              <a:cxnLst>
                <a:cxn ang="0">
                  <a:pos x="T0" y="T1"/>
                </a:cxn>
                <a:cxn ang="0">
                  <a:pos x="T2" y="T3"/>
                </a:cxn>
                <a:cxn ang="0">
                  <a:pos x="T4" y="T5"/>
                </a:cxn>
              </a:cxnLst>
              <a:rect l="0" t="0" r="r" b="b"/>
              <a:pathLst>
                <a:path w="153" h="250">
                  <a:moveTo>
                    <a:pt x="112" y="8"/>
                  </a:moveTo>
                  <a:cubicBezTo>
                    <a:pt x="153" y="14"/>
                    <a:pt x="85" y="250"/>
                    <a:pt x="20" y="230"/>
                  </a:cubicBezTo>
                  <a:cubicBezTo>
                    <a:pt x="0" y="218"/>
                    <a:pt x="62" y="0"/>
                    <a:pt x="112" y="8"/>
                  </a:cubicBezTo>
                  <a:close/>
                </a:path>
              </a:pathLst>
            </a:custGeom>
            <a:solidFill>
              <a:srgbClr val="FCCE9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37" name="isľîḍê"/>
            <p:cNvSpPr/>
            <p:nvPr/>
          </p:nvSpPr>
          <p:spPr bwMode="auto">
            <a:xfrm>
              <a:off x="9332486" y="5885651"/>
              <a:ext cx="907796" cy="892085"/>
            </a:xfrm>
            <a:custGeom>
              <a:avLst/>
              <a:gdLst>
                <a:gd name="T0" fmla="*/ 63 w 277"/>
                <a:gd name="T1" fmla="*/ 0 h 273"/>
                <a:gd name="T2" fmla="*/ 2 w 277"/>
                <a:gd name="T3" fmla="*/ 190 h 273"/>
                <a:gd name="T4" fmla="*/ 216 w 277"/>
                <a:gd name="T5" fmla="*/ 273 h 273"/>
                <a:gd name="T6" fmla="*/ 252 w 277"/>
                <a:gd name="T7" fmla="*/ 191 h 273"/>
                <a:gd name="T8" fmla="*/ 275 w 277"/>
                <a:gd name="T9" fmla="*/ 18 h 273"/>
                <a:gd name="T10" fmla="*/ 63 w 277"/>
                <a:gd name="T11" fmla="*/ 0 h 273"/>
              </a:gdLst>
              <a:ahLst/>
              <a:cxnLst>
                <a:cxn ang="0">
                  <a:pos x="T0" y="T1"/>
                </a:cxn>
                <a:cxn ang="0">
                  <a:pos x="T2" y="T3"/>
                </a:cxn>
                <a:cxn ang="0">
                  <a:pos x="T4" y="T5"/>
                </a:cxn>
                <a:cxn ang="0">
                  <a:pos x="T6" y="T7"/>
                </a:cxn>
                <a:cxn ang="0">
                  <a:pos x="T8" y="T9"/>
                </a:cxn>
                <a:cxn ang="0">
                  <a:pos x="T10" y="T11"/>
                </a:cxn>
              </a:cxnLst>
              <a:rect l="0" t="0" r="r" b="b"/>
              <a:pathLst>
                <a:path w="277" h="273">
                  <a:moveTo>
                    <a:pt x="63" y="0"/>
                  </a:moveTo>
                  <a:cubicBezTo>
                    <a:pt x="54" y="19"/>
                    <a:pt x="0" y="172"/>
                    <a:pt x="2" y="190"/>
                  </a:cubicBezTo>
                  <a:cubicBezTo>
                    <a:pt x="7" y="237"/>
                    <a:pt x="168" y="273"/>
                    <a:pt x="216" y="273"/>
                  </a:cubicBezTo>
                  <a:cubicBezTo>
                    <a:pt x="216" y="273"/>
                    <a:pt x="242" y="223"/>
                    <a:pt x="252" y="191"/>
                  </a:cubicBezTo>
                  <a:cubicBezTo>
                    <a:pt x="261" y="158"/>
                    <a:pt x="277" y="18"/>
                    <a:pt x="275" y="18"/>
                  </a:cubicBezTo>
                  <a:cubicBezTo>
                    <a:pt x="273" y="18"/>
                    <a:pt x="63" y="0"/>
                    <a:pt x="63" y="0"/>
                  </a:cubicBezTo>
                  <a:close/>
                </a:path>
              </a:pathLst>
            </a:custGeom>
            <a:solidFill>
              <a:srgbClr val="9A4E23"/>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38" name="îṡḷíḋé"/>
            <p:cNvSpPr/>
            <p:nvPr/>
          </p:nvSpPr>
          <p:spPr bwMode="auto">
            <a:xfrm>
              <a:off x="9631012" y="6248770"/>
              <a:ext cx="123951" cy="137916"/>
            </a:xfrm>
            <a:custGeom>
              <a:avLst/>
              <a:gdLst>
                <a:gd name="T0" fmla="*/ 21 w 38"/>
                <a:gd name="T1" fmla="*/ 0 h 42"/>
                <a:gd name="T2" fmla="*/ 36 w 38"/>
                <a:gd name="T3" fmla="*/ 21 h 42"/>
                <a:gd name="T4" fmla="*/ 17 w 38"/>
                <a:gd name="T5" fmla="*/ 42 h 42"/>
                <a:gd name="T6" fmla="*/ 2 w 38"/>
                <a:gd name="T7" fmla="*/ 21 h 42"/>
                <a:gd name="T8" fmla="*/ 21 w 38"/>
                <a:gd name="T9" fmla="*/ 0 h 42"/>
              </a:gdLst>
              <a:ahLst/>
              <a:cxnLst>
                <a:cxn ang="0">
                  <a:pos x="T0" y="T1"/>
                </a:cxn>
                <a:cxn ang="0">
                  <a:pos x="T2" y="T3"/>
                </a:cxn>
                <a:cxn ang="0">
                  <a:pos x="T4" y="T5"/>
                </a:cxn>
                <a:cxn ang="0">
                  <a:pos x="T6" y="T7"/>
                </a:cxn>
                <a:cxn ang="0">
                  <a:pos x="T8" y="T9"/>
                </a:cxn>
              </a:cxnLst>
              <a:rect l="0" t="0" r="r" b="b"/>
              <a:pathLst>
                <a:path w="38" h="42">
                  <a:moveTo>
                    <a:pt x="21" y="0"/>
                  </a:moveTo>
                  <a:cubicBezTo>
                    <a:pt x="31" y="0"/>
                    <a:pt x="38" y="10"/>
                    <a:pt x="36" y="21"/>
                  </a:cubicBezTo>
                  <a:cubicBezTo>
                    <a:pt x="35" y="33"/>
                    <a:pt x="26" y="42"/>
                    <a:pt x="17" y="42"/>
                  </a:cubicBezTo>
                  <a:cubicBezTo>
                    <a:pt x="7" y="42"/>
                    <a:pt x="0" y="33"/>
                    <a:pt x="2" y="21"/>
                  </a:cubicBezTo>
                  <a:cubicBezTo>
                    <a:pt x="3" y="10"/>
                    <a:pt x="12" y="0"/>
                    <a:pt x="21" y="0"/>
                  </a:cubicBez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39" name="îSľiḓê"/>
            <p:cNvSpPr/>
            <p:nvPr/>
          </p:nvSpPr>
          <p:spPr bwMode="auto">
            <a:xfrm>
              <a:off x="9631012" y="6260990"/>
              <a:ext cx="85543" cy="104747"/>
            </a:xfrm>
            <a:custGeom>
              <a:avLst/>
              <a:gdLst>
                <a:gd name="T0" fmla="*/ 16 w 26"/>
                <a:gd name="T1" fmla="*/ 0 h 32"/>
                <a:gd name="T2" fmla="*/ 1 w 26"/>
                <a:gd name="T3" fmla="*/ 17 h 32"/>
                <a:gd name="T4" fmla="*/ 11 w 26"/>
                <a:gd name="T5" fmla="*/ 32 h 32"/>
                <a:gd name="T6" fmla="*/ 26 w 26"/>
                <a:gd name="T7" fmla="*/ 15 h 32"/>
                <a:gd name="T8" fmla="*/ 16 w 26"/>
                <a:gd name="T9" fmla="*/ 0 h 32"/>
              </a:gdLst>
              <a:ahLst/>
              <a:cxnLst>
                <a:cxn ang="0">
                  <a:pos x="T0" y="T1"/>
                </a:cxn>
                <a:cxn ang="0">
                  <a:pos x="T2" y="T3"/>
                </a:cxn>
                <a:cxn ang="0">
                  <a:pos x="T4" y="T5"/>
                </a:cxn>
                <a:cxn ang="0">
                  <a:pos x="T6" y="T7"/>
                </a:cxn>
                <a:cxn ang="0">
                  <a:pos x="T8" y="T9"/>
                </a:cxn>
              </a:cxnLst>
              <a:rect l="0" t="0" r="r" b="b"/>
              <a:pathLst>
                <a:path w="26" h="32">
                  <a:moveTo>
                    <a:pt x="16" y="0"/>
                  </a:moveTo>
                  <a:cubicBezTo>
                    <a:pt x="8" y="0"/>
                    <a:pt x="2" y="9"/>
                    <a:pt x="1" y="17"/>
                  </a:cubicBezTo>
                  <a:cubicBezTo>
                    <a:pt x="0" y="23"/>
                    <a:pt x="3" y="32"/>
                    <a:pt x="11" y="32"/>
                  </a:cubicBezTo>
                  <a:cubicBezTo>
                    <a:pt x="19" y="32"/>
                    <a:pt x="25" y="23"/>
                    <a:pt x="26" y="15"/>
                  </a:cubicBezTo>
                  <a:cubicBezTo>
                    <a:pt x="26" y="9"/>
                    <a:pt x="23" y="0"/>
                    <a:pt x="16" y="0"/>
                  </a:cubicBezTo>
                  <a:close/>
                </a:path>
              </a:pathLst>
            </a:custGeom>
            <a:solidFill>
              <a:srgbClr val="91939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40" name="îṥlíḑe"/>
            <p:cNvSpPr/>
            <p:nvPr/>
          </p:nvSpPr>
          <p:spPr bwMode="auto">
            <a:xfrm>
              <a:off x="9631012" y="6260990"/>
              <a:ext cx="82052" cy="101253"/>
            </a:xfrm>
            <a:custGeom>
              <a:avLst/>
              <a:gdLst>
                <a:gd name="T0" fmla="*/ 16 w 25"/>
                <a:gd name="T1" fmla="*/ 0 h 31"/>
                <a:gd name="T2" fmla="*/ 1 w 25"/>
                <a:gd name="T3" fmla="*/ 17 h 31"/>
                <a:gd name="T4" fmla="*/ 6 w 25"/>
                <a:gd name="T5" fmla="*/ 31 h 31"/>
                <a:gd name="T6" fmla="*/ 10 w 25"/>
                <a:gd name="T7" fmla="*/ 31 h 31"/>
                <a:gd name="T8" fmla="*/ 24 w 25"/>
                <a:gd name="T9" fmla="*/ 15 h 31"/>
                <a:gd name="T10" fmla="*/ 19 w 25"/>
                <a:gd name="T11" fmla="*/ 1 h 31"/>
                <a:gd name="T12" fmla="*/ 16 w 25"/>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5" h="31">
                  <a:moveTo>
                    <a:pt x="16" y="0"/>
                  </a:moveTo>
                  <a:cubicBezTo>
                    <a:pt x="8" y="0"/>
                    <a:pt x="2" y="9"/>
                    <a:pt x="1" y="17"/>
                  </a:cubicBezTo>
                  <a:cubicBezTo>
                    <a:pt x="0" y="22"/>
                    <a:pt x="2" y="28"/>
                    <a:pt x="6" y="31"/>
                  </a:cubicBezTo>
                  <a:cubicBezTo>
                    <a:pt x="7" y="31"/>
                    <a:pt x="9" y="31"/>
                    <a:pt x="10" y="31"/>
                  </a:cubicBezTo>
                  <a:cubicBezTo>
                    <a:pt x="18" y="31"/>
                    <a:pt x="24" y="22"/>
                    <a:pt x="24" y="15"/>
                  </a:cubicBezTo>
                  <a:cubicBezTo>
                    <a:pt x="25" y="10"/>
                    <a:pt x="23" y="3"/>
                    <a:pt x="19" y="1"/>
                  </a:cubicBezTo>
                  <a:cubicBezTo>
                    <a:pt x="18" y="0"/>
                    <a:pt x="17" y="0"/>
                    <a:pt x="16" y="0"/>
                  </a:cubicBezTo>
                  <a:close/>
                </a:path>
              </a:pathLst>
            </a:custGeom>
            <a:solidFill>
              <a:srgbClr val="BABCB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41" name="îṣļidé"/>
            <p:cNvSpPr/>
            <p:nvPr/>
          </p:nvSpPr>
          <p:spPr bwMode="auto">
            <a:xfrm>
              <a:off x="9955724" y="5964209"/>
              <a:ext cx="425964" cy="834473"/>
            </a:xfrm>
            <a:custGeom>
              <a:avLst/>
              <a:gdLst>
                <a:gd name="T0" fmla="*/ 60 w 130"/>
                <a:gd name="T1" fmla="*/ 11 h 255"/>
                <a:gd name="T2" fmla="*/ 26 w 130"/>
                <a:gd name="T3" fmla="*/ 249 h 255"/>
                <a:gd name="T4" fmla="*/ 51 w 130"/>
                <a:gd name="T5" fmla="*/ 238 h 255"/>
                <a:gd name="T6" fmla="*/ 79 w 130"/>
                <a:gd name="T7" fmla="*/ 245 h 255"/>
                <a:gd name="T8" fmla="*/ 129 w 130"/>
                <a:gd name="T9" fmla="*/ 32 h 255"/>
                <a:gd name="T10" fmla="*/ 119 w 130"/>
                <a:gd name="T11" fmla="*/ 0 h 255"/>
                <a:gd name="T12" fmla="*/ 60 w 130"/>
                <a:gd name="T13" fmla="*/ 11 h 255"/>
              </a:gdLst>
              <a:ahLst/>
              <a:cxnLst>
                <a:cxn ang="0">
                  <a:pos x="T0" y="T1"/>
                </a:cxn>
                <a:cxn ang="0">
                  <a:pos x="T2" y="T3"/>
                </a:cxn>
                <a:cxn ang="0">
                  <a:pos x="T4" y="T5"/>
                </a:cxn>
                <a:cxn ang="0">
                  <a:pos x="T6" y="T7"/>
                </a:cxn>
                <a:cxn ang="0">
                  <a:pos x="T8" y="T9"/>
                </a:cxn>
                <a:cxn ang="0">
                  <a:pos x="T10" y="T11"/>
                </a:cxn>
                <a:cxn ang="0">
                  <a:pos x="T12" y="T13"/>
                </a:cxn>
              </a:cxnLst>
              <a:rect l="0" t="0" r="r" b="b"/>
              <a:pathLst>
                <a:path w="130" h="255">
                  <a:moveTo>
                    <a:pt x="60" y="11"/>
                  </a:moveTo>
                  <a:cubicBezTo>
                    <a:pt x="55" y="31"/>
                    <a:pt x="0" y="249"/>
                    <a:pt x="26" y="249"/>
                  </a:cubicBezTo>
                  <a:cubicBezTo>
                    <a:pt x="33" y="249"/>
                    <a:pt x="43" y="235"/>
                    <a:pt x="51" y="238"/>
                  </a:cubicBezTo>
                  <a:cubicBezTo>
                    <a:pt x="60" y="241"/>
                    <a:pt x="62" y="255"/>
                    <a:pt x="79" y="245"/>
                  </a:cubicBezTo>
                  <a:cubicBezTo>
                    <a:pt x="96" y="236"/>
                    <a:pt x="130" y="53"/>
                    <a:pt x="129" y="32"/>
                  </a:cubicBezTo>
                  <a:cubicBezTo>
                    <a:pt x="128" y="11"/>
                    <a:pt x="119" y="0"/>
                    <a:pt x="119" y="0"/>
                  </a:cubicBezTo>
                  <a:lnTo>
                    <a:pt x="60" y="11"/>
                  </a:lnTo>
                  <a:close/>
                </a:path>
              </a:pathLst>
            </a:custGeom>
            <a:solidFill>
              <a:srgbClr val="B4582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42" name="iş1ïdê"/>
            <p:cNvSpPr/>
            <p:nvPr/>
          </p:nvSpPr>
          <p:spPr bwMode="auto">
            <a:xfrm>
              <a:off x="10123315" y="5964209"/>
              <a:ext cx="258373" cy="834473"/>
            </a:xfrm>
            <a:custGeom>
              <a:avLst/>
              <a:gdLst>
                <a:gd name="T0" fmla="*/ 0 w 79"/>
                <a:gd name="T1" fmla="*/ 238 h 255"/>
                <a:gd name="T2" fmla="*/ 28 w 79"/>
                <a:gd name="T3" fmla="*/ 245 h 255"/>
                <a:gd name="T4" fmla="*/ 78 w 79"/>
                <a:gd name="T5" fmla="*/ 32 h 255"/>
                <a:gd name="T6" fmla="*/ 68 w 79"/>
                <a:gd name="T7" fmla="*/ 0 h 255"/>
                <a:gd name="T8" fmla="*/ 38 w 79"/>
                <a:gd name="T9" fmla="*/ 50 h 255"/>
                <a:gd name="T10" fmla="*/ 0 w 79"/>
                <a:gd name="T11" fmla="*/ 238 h 255"/>
              </a:gdLst>
              <a:ahLst/>
              <a:cxnLst>
                <a:cxn ang="0">
                  <a:pos x="T0" y="T1"/>
                </a:cxn>
                <a:cxn ang="0">
                  <a:pos x="T2" y="T3"/>
                </a:cxn>
                <a:cxn ang="0">
                  <a:pos x="T4" y="T5"/>
                </a:cxn>
                <a:cxn ang="0">
                  <a:pos x="T6" y="T7"/>
                </a:cxn>
                <a:cxn ang="0">
                  <a:pos x="T8" y="T9"/>
                </a:cxn>
                <a:cxn ang="0">
                  <a:pos x="T10" y="T11"/>
                </a:cxn>
              </a:cxnLst>
              <a:rect l="0" t="0" r="r" b="b"/>
              <a:pathLst>
                <a:path w="79" h="255">
                  <a:moveTo>
                    <a:pt x="0" y="238"/>
                  </a:moveTo>
                  <a:cubicBezTo>
                    <a:pt x="9" y="241"/>
                    <a:pt x="11" y="255"/>
                    <a:pt x="28" y="245"/>
                  </a:cubicBezTo>
                  <a:cubicBezTo>
                    <a:pt x="45" y="236"/>
                    <a:pt x="79" y="53"/>
                    <a:pt x="78" y="32"/>
                  </a:cubicBezTo>
                  <a:cubicBezTo>
                    <a:pt x="77" y="11"/>
                    <a:pt x="68" y="0"/>
                    <a:pt x="68" y="0"/>
                  </a:cubicBezTo>
                  <a:cubicBezTo>
                    <a:pt x="68" y="0"/>
                    <a:pt x="42" y="52"/>
                    <a:pt x="38" y="50"/>
                  </a:cubicBezTo>
                  <a:cubicBezTo>
                    <a:pt x="35" y="49"/>
                    <a:pt x="0" y="238"/>
                    <a:pt x="0" y="238"/>
                  </a:cubicBezTo>
                  <a:close/>
                </a:path>
              </a:pathLst>
            </a:custGeom>
            <a:solidFill>
              <a:srgbClr val="A84F2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43" name="ïśļîḓé"/>
            <p:cNvSpPr/>
            <p:nvPr/>
          </p:nvSpPr>
          <p:spPr bwMode="auto">
            <a:xfrm>
              <a:off x="9418028" y="5754719"/>
              <a:ext cx="944455" cy="631967"/>
            </a:xfrm>
            <a:custGeom>
              <a:avLst/>
              <a:gdLst>
                <a:gd name="T0" fmla="*/ 286 w 288"/>
                <a:gd name="T1" fmla="*/ 70 h 193"/>
                <a:gd name="T2" fmla="*/ 213 w 288"/>
                <a:gd name="T3" fmla="*/ 129 h 193"/>
                <a:gd name="T4" fmla="*/ 171 w 288"/>
                <a:gd name="T5" fmla="*/ 180 h 193"/>
                <a:gd name="T6" fmla="*/ 3 w 288"/>
                <a:gd name="T7" fmla="*/ 128 h 193"/>
                <a:gd name="T8" fmla="*/ 28 w 288"/>
                <a:gd name="T9" fmla="*/ 28 h 193"/>
                <a:gd name="T10" fmla="*/ 96 w 288"/>
                <a:gd name="T11" fmla="*/ 6 h 193"/>
                <a:gd name="T12" fmla="*/ 286 w 288"/>
                <a:gd name="T13" fmla="*/ 70 h 193"/>
              </a:gdLst>
              <a:ahLst/>
              <a:cxnLst>
                <a:cxn ang="0">
                  <a:pos x="T0" y="T1"/>
                </a:cxn>
                <a:cxn ang="0">
                  <a:pos x="T2" y="T3"/>
                </a:cxn>
                <a:cxn ang="0">
                  <a:pos x="T4" y="T5"/>
                </a:cxn>
                <a:cxn ang="0">
                  <a:pos x="T6" y="T7"/>
                </a:cxn>
                <a:cxn ang="0">
                  <a:pos x="T8" y="T9"/>
                </a:cxn>
                <a:cxn ang="0">
                  <a:pos x="T10" y="T11"/>
                </a:cxn>
                <a:cxn ang="0">
                  <a:pos x="T12" y="T13"/>
                </a:cxn>
              </a:cxnLst>
              <a:rect l="0" t="0" r="r" b="b"/>
              <a:pathLst>
                <a:path w="288" h="193">
                  <a:moveTo>
                    <a:pt x="286" y="70"/>
                  </a:moveTo>
                  <a:cubicBezTo>
                    <a:pt x="268" y="74"/>
                    <a:pt x="234" y="94"/>
                    <a:pt x="213" y="129"/>
                  </a:cubicBezTo>
                  <a:cubicBezTo>
                    <a:pt x="193" y="163"/>
                    <a:pt x="210" y="168"/>
                    <a:pt x="171" y="180"/>
                  </a:cubicBezTo>
                  <a:cubicBezTo>
                    <a:pt x="132" y="193"/>
                    <a:pt x="6" y="142"/>
                    <a:pt x="3" y="128"/>
                  </a:cubicBezTo>
                  <a:cubicBezTo>
                    <a:pt x="0" y="114"/>
                    <a:pt x="10" y="55"/>
                    <a:pt x="28" y="28"/>
                  </a:cubicBezTo>
                  <a:cubicBezTo>
                    <a:pt x="46" y="0"/>
                    <a:pt x="85" y="4"/>
                    <a:pt x="96" y="6"/>
                  </a:cubicBezTo>
                  <a:cubicBezTo>
                    <a:pt x="108" y="8"/>
                    <a:pt x="288" y="40"/>
                    <a:pt x="286" y="70"/>
                  </a:cubicBezTo>
                  <a:close/>
                </a:path>
              </a:pathLst>
            </a:custGeom>
            <a:solidFill>
              <a:srgbClr val="C86C3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44" name="îṧļidé"/>
            <p:cNvSpPr/>
            <p:nvPr/>
          </p:nvSpPr>
          <p:spPr bwMode="auto">
            <a:xfrm>
              <a:off x="9447707" y="5770429"/>
              <a:ext cx="871136" cy="530711"/>
            </a:xfrm>
            <a:custGeom>
              <a:avLst/>
              <a:gdLst>
                <a:gd name="T0" fmla="*/ 76 w 266"/>
                <a:gd name="T1" fmla="*/ 0 h 162"/>
                <a:gd name="T2" fmla="*/ 87 w 266"/>
                <a:gd name="T3" fmla="*/ 1 h 162"/>
                <a:gd name="T4" fmla="*/ 266 w 266"/>
                <a:gd name="T5" fmla="*/ 51 h 162"/>
                <a:gd name="T6" fmla="*/ 245 w 266"/>
                <a:gd name="T7" fmla="*/ 61 h 162"/>
                <a:gd name="T8" fmla="*/ 182 w 266"/>
                <a:gd name="T9" fmla="*/ 118 h 162"/>
                <a:gd name="T10" fmla="*/ 142 w 266"/>
                <a:gd name="T11" fmla="*/ 161 h 162"/>
                <a:gd name="T12" fmla="*/ 7 w 266"/>
                <a:gd name="T13" fmla="*/ 108 h 162"/>
                <a:gd name="T14" fmla="*/ 32 w 266"/>
                <a:gd name="T15" fmla="*/ 27 h 162"/>
                <a:gd name="T16" fmla="*/ 76 w 266"/>
                <a:gd name="T1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162">
                  <a:moveTo>
                    <a:pt x="76" y="0"/>
                  </a:moveTo>
                  <a:cubicBezTo>
                    <a:pt x="81" y="0"/>
                    <a:pt x="85" y="1"/>
                    <a:pt x="87" y="1"/>
                  </a:cubicBezTo>
                  <a:cubicBezTo>
                    <a:pt x="97" y="3"/>
                    <a:pt x="227" y="26"/>
                    <a:pt x="266" y="51"/>
                  </a:cubicBezTo>
                  <a:cubicBezTo>
                    <a:pt x="260" y="53"/>
                    <a:pt x="253" y="56"/>
                    <a:pt x="245" y="61"/>
                  </a:cubicBezTo>
                  <a:cubicBezTo>
                    <a:pt x="218" y="78"/>
                    <a:pt x="193" y="95"/>
                    <a:pt x="182" y="118"/>
                  </a:cubicBezTo>
                  <a:cubicBezTo>
                    <a:pt x="172" y="141"/>
                    <a:pt x="160" y="162"/>
                    <a:pt x="142" y="161"/>
                  </a:cubicBezTo>
                  <a:cubicBezTo>
                    <a:pt x="123" y="160"/>
                    <a:pt x="13" y="119"/>
                    <a:pt x="7" y="108"/>
                  </a:cubicBezTo>
                  <a:cubicBezTo>
                    <a:pt x="0" y="97"/>
                    <a:pt x="18" y="45"/>
                    <a:pt x="32" y="27"/>
                  </a:cubicBezTo>
                  <a:cubicBezTo>
                    <a:pt x="41" y="15"/>
                    <a:pt x="62" y="6"/>
                    <a:pt x="76" y="0"/>
                  </a:cubicBezTo>
                  <a:close/>
                </a:path>
              </a:pathLst>
            </a:custGeom>
            <a:solidFill>
              <a:srgbClr val="9A4E23"/>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45" name="íşľîḍé"/>
            <p:cNvSpPr/>
            <p:nvPr/>
          </p:nvSpPr>
          <p:spPr bwMode="auto">
            <a:xfrm>
              <a:off x="10201873" y="5035464"/>
              <a:ext cx="363119" cy="1167914"/>
            </a:xfrm>
            <a:custGeom>
              <a:avLst/>
              <a:gdLst>
                <a:gd name="T0" fmla="*/ 98 w 111"/>
                <a:gd name="T1" fmla="*/ 15 h 357"/>
                <a:gd name="T2" fmla="*/ 22 w 111"/>
                <a:gd name="T3" fmla="*/ 353 h 357"/>
                <a:gd name="T4" fmla="*/ 0 w 111"/>
                <a:gd name="T5" fmla="*/ 352 h 357"/>
                <a:gd name="T6" fmla="*/ 63 w 111"/>
                <a:gd name="T7" fmla="*/ 7 h 357"/>
                <a:gd name="T8" fmla="*/ 98 w 111"/>
                <a:gd name="T9" fmla="*/ 15 h 357"/>
              </a:gdLst>
              <a:ahLst/>
              <a:cxnLst>
                <a:cxn ang="0">
                  <a:pos x="T0" y="T1"/>
                </a:cxn>
                <a:cxn ang="0">
                  <a:pos x="T2" y="T3"/>
                </a:cxn>
                <a:cxn ang="0">
                  <a:pos x="T4" y="T5"/>
                </a:cxn>
                <a:cxn ang="0">
                  <a:pos x="T6" y="T7"/>
                </a:cxn>
                <a:cxn ang="0">
                  <a:pos x="T8" y="T9"/>
                </a:cxn>
              </a:cxnLst>
              <a:rect l="0" t="0" r="r" b="b"/>
              <a:pathLst>
                <a:path w="111" h="357">
                  <a:moveTo>
                    <a:pt x="98" y="15"/>
                  </a:moveTo>
                  <a:cubicBezTo>
                    <a:pt x="94" y="52"/>
                    <a:pt x="111" y="179"/>
                    <a:pt x="22" y="353"/>
                  </a:cubicBezTo>
                  <a:cubicBezTo>
                    <a:pt x="20" y="357"/>
                    <a:pt x="0" y="352"/>
                    <a:pt x="0" y="352"/>
                  </a:cubicBezTo>
                  <a:cubicBezTo>
                    <a:pt x="102" y="115"/>
                    <a:pt x="62" y="8"/>
                    <a:pt x="63" y="7"/>
                  </a:cubicBezTo>
                  <a:cubicBezTo>
                    <a:pt x="64" y="0"/>
                    <a:pt x="97" y="9"/>
                    <a:pt x="98" y="15"/>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46" name="íṣľidé"/>
            <p:cNvSpPr/>
            <p:nvPr/>
          </p:nvSpPr>
          <p:spPr bwMode="auto">
            <a:xfrm>
              <a:off x="10201873" y="5047684"/>
              <a:ext cx="349154" cy="1145219"/>
            </a:xfrm>
            <a:custGeom>
              <a:avLst/>
              <a:gdLst>
                <a:gd name="T0" fmla="*/ 10 w 107"/>
                <a:gd name="T1" fmla="*/ 350 h 350"/>
                <a:gd name="T2" fmla="*/ 0 w 107"/>
                <a:gd name="T3" fmla="*/ 348 h 350"/>
                <a:gd name="T4" fmla="*/ 63 w 107"/>
                <a:gd name="T5" fmla="*/ 3 h 350"/>
                <a:gd name="T6" fmla="*/ 77 w 107"/>
                <a:gd name="T7" fmla="*/ 1 h 350"/>
                <a:gd name="T8" fmla="*/ 10 w 107"/>
                <a:gd name="T9" fmla="*/ 350 h 350"/>
              </a:gdLst>
              <a:ahLst/>
              <a:cxnLst>
                <a:cxn ang="0">
                  <a:pos x="T0" y="T1"/>
                </a:cxn>
                <a:cxn ang="0">
                  <a:pos x="T2" y="T3"/>
                </a:cxn>
                <a:cxn ang="0">
                  <a:pos x="T4" y="T5"/>
                </a:cxn>
                <a:cxn ang="0">
                  <a:pos x="T6" y="T7"/>
                </a:cxn>
                <a:cxn ang="0">
                  <a:pos x="T8" y="T9"/>
                </a:cxn>
              </a:cxnLst>
              <a:rect l="0" t="0" r="r" b="b"/>
              <a:pathLst>
                <a:path w="107" h="350">
                  <a:moveTo>
                    <a:pt x="10" y="350"/>
                  </a:moveTo>
                  <a:cubicBezTo>
                    <a:pt x="5" y="349"/>
                    <a:pt x="0" y="348"/>
                    <a:pt x="0" y="348"/>
                  </a:cubicBezTo>
                  <a:cubicBezTo>
                    <a:pt x="102" y="111"/>
                    <a:pt x="62" y="4"/>
                    <a:pt x="63" y="3"/>
                  </a:cubicBezTo>
                  <a:cubicBezTo>
                    <a:pt x="63" y="0"/>
                    <a:pt x="70" y="0"/>
                    <a:pt x="77" y="1"/>
                  </a:cubicBezTo>
                  <a:cubicBezTo>
                    <a:pt x="107" y="68"/>
                    <a:pt x="46" y="276"/>
                    <a:pt x="10" y="350"/>
                  </a:cubicBezTo>
                  <a:close/>
                </a:path>
              </a:pathLst>
            </a:custGeom>
            <a:solidFill>
              <a:srgbClr val="79634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47" name="íṩliḋè"/>
            <p:cNvSpPr/>
            <p:nvPr/>
          </p:nvSpPr>
          <p:spPr bwMode="auto">
            <a:xfrm>
              <a:off x="9974924" y="4583312"/>
              <a:ext cx="488812" cy="228694"/>
            </a:xfrm>
            <a:custGeom>
              <a:avLst/>
              <a:gdLst>
                <a:gd name="T0" fmla="*/ 74 w 149"/>
                <a:gd name="T1" fmla="*/ 61 h 70"/>
                <a:gd name="T2" fmla="*/ 148 w 149"/>
                <a:gd name="T3" fmla="*/ 26 h 70"/>
                <a:gd name="T4" fmla="*/ 141 w 149"/>
                <a:gd name="T5" fmla="*/ 0 h 70"/>
                <a:gd name="T6" fmla="*/ 92 w 149"/>
                <a:gd name="T7" fmla="*/ 29 h 70"/>
                <a:gd name="T8" fmla="*/ 0 w 149"/>
                <a:gd name="T9" fmla="*/ 38 h 70"/>
                <a:gd name="T10" fmla="*/ 7 w 149"/>
                <a:gd name="T11" fmla="*/ 67 h 70"/>
                <a:gd name="T12" fmla="*/ 74 w 149"/>
                <a:gd name="T13" fmla="*/ 61 h 70"/>
              </a:gdLst>
              <a:ahLst/>
              <a:cxnLst>
                <a:cxn ang="0">
                  <a:pos x="T0" y="T1"/>
                </a:cxn>
                <a:cxn ang="0">
                  <a:pos x="T2" y="T3"/>
                </a:cxn>
                <a:cxn ang="0">
                  <a:pos x="T4" y="T5"/>
                </a:cxn>
                <a:cxn ang="0">
                  <a:pos x="T6" y="T7"/>
                </a:cxn>
                <a:cxn ang="0">
                  <a:pos x="T8" y="T9"/>
                </a:cxn>
                <a:cxn ang="0">
                  <a:pos x="T10" y="T11"/>
                </a:cxn>
                <a:cxn ang="0">
                  <a:pos x="T12" y="T13"/>
                </a:cxn>
              </a:cxnLst>
              <a:rect l="0" t="0" r="r" b="b"/>
              <a:pathLst>
                <a:path w="149" h="70">
                  <a:moveTo>
                    <a:pt x="74" y="61"/>
                  </a:moveTo>
                  <a:cubicBezTo>
                    <a:pt x="117" y="48"/>
                    <a:pt x="148" y="29"/>
                    <a:pt x="148" y="26"/>
                  </a:cubicBezTo>
                  <a:cubicBezTo>
                    <a:pt x="149" y="23"/>
                    <a:pt x="144" y="9"/>
                    <a:pt x="141" y="0"/>
                  </a:cubicBezTo>
                  <a:cubicBezTo>
                    <a:pt x="130" y="9"/>
                    <a:pt x="114" y="20"/>
                    <a:pt x="92" y="29"/>
                  </a:cubicBezTo>
                  <a:cubicBezTo>
                    <a:pt x="48" y="47"/>
                    <a:pt x="0" y="38"/>
                    <a:pt x="0" y="38"/>
                  </a:cubicBezTo>
                  <a:cubicBezTo>
                    <a:pt x="0" y="38"/>
                    <a:pt x="1" y="52"/>
                    <a:pt x="7" y="67"/>
                  </a:cubicBezTo>
                  <a:cubicBezTo>
                    <a:pt x="18" y="68"/>
                    <a:pt x="42" y="70"/>
                    <a:pt x="74"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48" name="îŝḻîḋè"/>
            <p:cNvSpPr/>
            <p:nvPr/>
          </p:nvSpPr>
          <p:spPr bwMode="auto">
            <a:xfrm>
              <a:off x="10070942" y="4796295"/>
              <a:ext cx="366610" cy="146642"/>
            </a:xfrm>
            <a:custGeom>
              <a:avLst/>
              <a:gdLst>
                <a:gd name="T0" fmla="*/ 107 w 112"/>
                <a:gd name="T1" fmla="*/ 0 h 45"/>
                <a:gd name="T2" fmla="*/ 37 w 112"/>
                <a:gd name="T3" fmla="*/ 20 h 45"/>
                <a:gd name="T4" fmla="*/ 0 w 112"/>
                <a:gd name="T5" fmla="*/ 28 h 45"/>
                <a:gd name="T6" fmla="*/ 44 w 112"/>
                <a:gd name="T7" fmla="*/ 44 h 45"/>
                <a:gd name="T8" fmla="*/ 68 w 112"/>
                <a:gd name="T9" fmla="*/ 42 h 45"/>
                <a:gd name="T10" fmla="*/ 112 w 112"/>
                <a:gd name="T11" fmla="*/ 15 h 45"/>
                <a:gd name="T12" fmla="*/ 107 w 112"/>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12" h="45">
                  <a:moveTo>
                    <a:pt x="107" y="0"/>
                  </a:moveTo>
                  <a:cubicBezTo>
                    <a:pt x="107" y="0"/>
                    <a:pt x="66" y="14"/>
                    <a:pt x="37" y="20"/>
                  </a:cubicBezTo>
                  <a:cubicBezTo>
                    <a:pt x="19" y="24"/>
                    <a:pt x="7" y="27"/>
                    <a:pt x="0" y="28"/>
                  </a:cubicBezTo>
                  <a:cubicBezTo>
                    <a:pt x="13" y="38"/>
                    <a:pt x="28" y="43"/>
                    <a:pt x="44" y="44"/>
                  </a:cubicBezTo>
                  <a:cubicBezTo>
                    <a:pt x="52" y="45"/>
                    <a:pt x="60" y="44"/>
                    <a:pt x="68" y="42"/>
                  </a:cubicBezTo>
                  <a:cubicBezTo>
                    <a:pt x="85" y="38"/>
                    <a:pt x="100" y="29"/>
                    <a:pt x="112" y="15"/>
                  </a:cubicBezTo>
                  <a:cubicBezTo>
                    <a:pt x="110" y="9"/>
                    <a:pt x="107" y="0"/>
                    <a:pt x="10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49" name="íşḻîďê"/>
            <p:cNvSpPr/>
            <p:nvPr/>
          </p:nvSpPr>
          <p:spPr bwMode="auto">
            <a:xfrm>
              <a:off x="9349942" y="4504753"/>
              <a:ext cx="244408" cy="272338"/>
            </a:xfrm>
            <a:custGeom>
              <a:avLst/>
              <a:gdLst>
                <a:gd name="T0" fmla="*/ 51 w 75"/>
                <a:gd name="T1" fmla="*/ 14 h 83"/>
                <a:gd name="T2" fmla="*/ 26 w 75"/>
                <a:gd name="T3" fmla="*/ 62 h 83"/>
                <a:gd name="T4" fmla="*/ 60 w 75"/>
                <a:gd name="T5" fmla="*/ 75 h 83"/>
                <a:gd name="T6" fmla="*/ 66 w 75"/>
                <a:gd name="T7" fmla="*/ 53 h 83"/>
                <a:gd name="T8" fmla="*/ 50 w 75"/>
                <a:gd name="T9" fmla="*/ 42 h 83"/>
                <a:gd name="T10" fmla="*/ 57 w 75"/>
                <a:gd name="T11" fmla="*/ 32 h 83"/>
                <a:gd name="T12" fmla="*/ 51 w 75"/>
                <a:gd name="T13" fmla="*/ 14 h 83"/>
              </a:gdLst>
              <a:ahLst/>
              <a:cxnLst>
                <a:cxn ang="0">
                  <a:pos x="T0" y="T1"/>
                </a:cxn>
                <a:cxn ang="0">
                  <a:pos x="T2" y="T3"/>
                </a:cxn>
                <a:cxn ang="0">
                  <a:pos x="T4" y="T5"/>
                </a:cxn>
                <a:cxn ang="0">
                  <a:pos x="T6" y="T7"/>
                </a:cxn>
                <a:cxn ang="0">
                  <a:pos x="T8" y="T9"/>
                </a:cxn>
                <a:cxn ang="0">
                  <a:pos x="T10" y="T11"/>
                </a:cxn>
                <a:cxn ang="0">
                  <a:pos x="T12" y="T13"/>
                </a:cxn>
              </a:cxnLst>
              <a:rect l="0" t="0" r="r" b="b"/>
              <a:pathLst>
                <a:path w="75" h="83">
                  <a:moveTo>
                    <a:pt x="51" y="14"/>
                  </a:moveTo>
                  <a:cubicBezTo>
                    <a:pt x="34" y="0"/>
                    <a:pt x="0" y="34"/>
                    <a:pt x="26" y="62"/>
                  </a:cubicBezTo>
                  <a:cubicBezTo>
                    <a:pt x="40" y="76"/>
                    <a:pt x="49" y="83"/>
                    <a:pt x="60" y="75"/>
                  </a:cubicBezTo>
                  <a:cubicBezTo>
                    <a:pt x="71" y="67"/>
                    <a:pt x="75" y="57"/>
                    <a:pt x="66" y="53"/>
                  </a:cubicBezTo>
                  <a:cubicBezTo>
                    <a:pt x="58" y="49"/>
                    <a:pt x="50" y="49"/>
                    <a:pt x="50" y="42"/>
                  </a:cubicBezTo>
                  <a:cubicBezTo>
                    <a:pt x="51" y="35"/>
                    <a:pt x="52" y="35"/>
                    <a:pt x="57" y="32"/>
                  </a:cubicBezTo>
                  <a:cubicBezTo>
                    <a:pt x="61" y="29"/>
                    <a:pt x="51" y="14"/>
                    <a:pt x="51" y="14"/>
                  </a:cubicBezTo>
                  <a:close/>
                </a:path>
              </a:pathLst>
            </a:custGeom>
            <a:solidFill>
              <a:srgbClr val="CF8F7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50" name="îṡļïḓe"/>
            <p:cNvSpPr/>
            <p:nvPr/>
          </p:nvSpPr>
          <p:spPr bwMode="auto">
            <a:xfrm>
              <a:off x="10332808" y="4211466"/>
              <a:ext cx="165846" cy="103001"/>
            </a:xfrm>
            <a:custGeom>
              <a:avLst/>
              <a:gdLst>
                <a:gd name="T0" fmla="*/ 17 w 51"/>
                <a:gd name="T1" fmla="*/ 21 h 32"/>
                <a:gd name="T2" fmla="*/ 30 w 51"/>
                <a:gd name="T3" fmla="*/ 27 h 32"/>
                <a:gd name="T4" fmla="*/ 33 w 51"/>
                <a:gd name="T5" fmla="*/ 14 h 32"/>
                <a:gd name="T6" fmla="*/ 51 w 51"/>
                <a:gd name="T7" fmla="*/ 0 h 32"/>
                <a:gd name="T8" fmla="*/ 2 w 51"/>
                <a:gd name="T9" fmla="*/ 23 h 32"/>
                <a:gd name="T10" fmla="*/ 17 w 51"/>
                <a:gd name="T11" fmla="*/ 21 h 32"/>
              </a:gdLst>
              <a:ahLst/>
              <a:cxnLst>
                <a:cxn ang="0">
                  <a:pos x="T0" y="T1"/>
                </a:cxn>
                <a:cxn ang="0">
                  <a:pos x="T2" y="T3"/>
                </a:cxn>
                <a:cxn ang="0">
                  <a:pos x="T4" y="T5"/>
                </a:cxn>
                <a:cxn ang="0">
                  <a:pos x="T6" y="T7"/>
                </a:cxn>
                <a:cxn ang="0">
                  <a:pos x="T8" y="T9"/>
                </a:cxn>
                <a:cxn ang="0">
                  <a:pos x="T10" y="T11"/>
                </a:cxn>
              </a:cxnLst>
              <a:rect l="0" t="0" r="r" b="b"/>
              <a:pathLst>
                <a:path w="51" h="32">
                  <a:moveTo>
                    <a:pt x="17" y="21"/>
                  </a:moveTo>
                  <a:cubicBezTo>
                    <a:pt x="19" y="26"/>
                    <a:pt x="22" y="32"/>
                    <a:pt x="30" y="27"/>
                  </a:cubicBezTo>
                  <a:cubicBezTo>
                    <a:pt x="37" y="22"/>
                    <a:pt x="33" y="14"/>
                    <a:pt x="33" y="14"/>
                  </a:cubicBezTo>
                  <a:cubicBezTo>
                    <a:pt x="51" y="0"/>
                    <a:pt x="51" y="0"/>
                    <a:pt x="51" y="0"/>
                  </a:cubicBezTo>
                  <a:cubicBezTo>
                    <a:pt x="30" y="10"/>
                    <a:pt x="0" y="24"/>
                    <a:pt x="2" y="23"/>
                  </a:cubicBezTo>
                  <a:cubicBezTo>
                    <a:pt x="4" y="26"/>
                    <a:pt x="12" y="23"/>
                    <a:pt x="17" y="21"/>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51" name="íŝļíḍé"/>
            <p:cNvSpPr/>
            <p:nvPr/>
          </p:nvSpPr>
          <p:spPr bwMode="auto">
            <a:xfrm>
              <a:off x="10303126" y="4118939"/>
              <a:ext cx="206000" cy="137916"/>
            </a:xfrm>
            <a:custGeom>
              <a:avLst/>
              <a:gdLst>
                <a:gd name="T0" fmla="*/ 63 w 63"/>
                <a:gd name="T1" fmla="*/ 6 h 42"/>
                <a:gd name="T2" fmla="*/ 0 w 63"/>
                <a:gd name="T3" fmla="*/ 38 h 42"/>
                <a:gd name="T4" fmla="*/ 28 w 63"/>
                <a:gd name="T5" fmla="*/ 27 h 42"/>
                <a:gd name="T6" fmla="*/ 63 w 63"/>
                <a:gd name="T7" fmla="*/ 6 h 42"/>
              </a:gdLst>
              <a:ahLst/>
              <a:cxnLst>
                <a:cxn ang="0">
                  <a:pos x="T0" y="T1"/>
                </a:cxn>
                <a:cxn ang="0">
                  <a:pos x="T2" y="T3"/>
                </a:cxn>
                <a:cxn ang="0">
                  <a:pos x="T4" y="T5"/>
                </a:cxn>
                <a:cxn ang="0">
                  <a:pos x="T6" y="T7"/>
                </a:cxn>
              </a:cxnLst>
              <a:rect l="0" t="0" r="r" b="b"/>
              <a:pathLst>
                <a:path w="63" h="42">
                  <a:moveTo>
                    <a:pt x="63" y="6"/>
                  </a:moveTo>
                  <a:cubicBezTo>
                    <a:pt x="50" y="0"/>
                    <a:pt x="0" y="12"/>
                    <a:pt x="0" y="38"/>
                  </a:cubicBezTo>
                  <a:cubicBezTo>
                    <a:pt x="0" y="42"/>
                    <a:pt x="14" y="35"/>
                    <a:pt x="28" y="27"/>
                  </a:cubicBezTo>
                  <a:cubicBezTo>
                    <a:pt x="42" y="19"/>
                    <a:pt x="57" y="10"/>
                    <a:pt x="63" y="6"/>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52" name="íŝlïḍe"/>
            <p:cNvSpPr/>
            <p:nvPr/>
          </p:nvSpPr>
          <p:spPr bwMode="auto">
            <a:xfrm>
              <a:off x="9208538" y="5237973"/>
              <a:ext cx="677356" cy="1052696"/>
            </a:xfrm>
            <a:custGeom>
              <a:avLst/>
              <a:gdLst>
                <a:gd name="T0" fmla="*/ 207 w 207"/>
                <a:gd name="T1" fmla="*/ 37 h 322"/>
                <a:gd name="T2" fmla="*/ 116 w 207"/>
                <a:gd name="T3" fmla="*/ 123 h 322"/>
                <a:gd name="T4" fmla="*/ 73 w 207"/>
                <a:gd name="T5" fmla="*/ 227 h 322"/>
                <a:gd name="T6" fmla="*/ 103 w 207"/>
                <a:gd name="T7" fmla="*/ 254 h 322"/>
                <a:gd name="T8" fmla="*/ 102 w 207"/>
                <a:gd name="T9" fmla="*/ 295 h 322"/>
                <a:gd name="T10" fmla="*/ 21 w 207"/>
                <a:gd name="T11" fmla="*/ 313 h 322"/>
                <a:gd name="T12" fmla="*/ 16 w 207"/>
                <a:gd name="T13" fmla="*/ 250 h 322"/>
                <a:gd name="T14" fmla="*/ 98 w 207"/>
                <a:gd name="T15" fmla="*/ 70 h 322"/>
                <a:gd name="T16" fmla="*/ 171 w 207"/>
                <a:gd name="T17" fmla="*/ 0 h 322"/>
                <a:gd name="T18" fmla="*/ 207 w 207"/>
                <a:gd name="T19" fmla="*/ 3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322">
                  <a:moveTo>
                    <a:pt x="207" y="37"/>
                  </a:moveTo>
                  <a:cubicBezTo>
                    <a:pt x="193" y="54"/>
                    <a:pt x="159" y="60"/>
                    <a:pt x="116" y="123"/>
                  </a:cubicBezTo>
                  <a:cubicBezTo>
                    <a:pt x="72" y="187"/>
                    <a:pt x="73" y="227"/>
                    <a:pt x="73" y="227"/>
                  </a:cubicBezTo>
                  <a:cubicBezTo>
                    <a:pt x="73" y="227"/>
                    <a:pt x="98" y="243"/>
                    <a:pt x="103" y="254"/>
                  </a:cubicBezTo>
                  <a:cubicBezTo>
                    <a:pt x="108" y="266"/>
                    <a:pt x="118" y="275"/>
                    <a:pt x="102" y="295"/>
                  </a:cubicBezTo>
                  <a:cubicBezTo>
                    <a:pt x="86" y="316"/>
                    <a:pt x="43" y="322"/>
                    <a:pt x="21" y="313"/>
                  </a:cubicBezTo>
                  <a:cubicBezTo>
                    <a:pt x="0" y="304"/>
                    <a:pt x="9" y="269"/>
                    <a:pt x="16" y="250"/>
                  </a:cubicBezTo>
                  <a:cubicBezTo>
                    <a:pt x="40" y="185"/>
                    <a:pt x="49" y="130"/>
                    <a:pt x="98" y="70"/>
                  </a:cubicBezTo>
                  <a:cubicBezTo>
                    <a:pt x="139" y="21"/>
                    <a:pt x="171" y="0"/>
                    <a:pt x="171" y="0"/>
                  </a:cubicBezTo>
                  <a:lnTo>
                    <a:pt x="207" y="37"/>
                  </a:lnTo>
                  <a:close/>
                </a:path>
              </a:pathLst>
            </a:custGeom>
            <a:solidFill>
              <a:srgbClr val="FAD1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53" name="iṩļíḑè"/>
            <p:cNvSpPr/>
            <p:nvPr/>
          </p:nvSpPr>
          <p:spPr bwMode="auto">
            <a:xfrm>
              <a:off x="9395334" y="5456193"/>
              <a:ext cx="291542" cy="567374"/>
            </a:xfrm>
            <a:custGeom>
              <a:avLst/>
              <a:gdLst>
                <a:gd name="T0" fmla="*/ 89 w 89"/>
                <a:gd name="T1" fmla="*/ 18 h 173"/>
                <a:gd name="T2" fmla="*/ 59 w 89"/>
                <a:gd name="T3" fmla="*/ 56 h 173"/>
                <a:gd name="T4" fmla="*/ 16 w 89"/>
                <a:gd name="T5" fmla="*/ 160 h 173"/>
                <a:gd name="T6" fmla="*/ 8 w 89"/>
                <a:gd name="T7" fmla="*/ 173 h 173"/>
                <a:gd name="T8" fmla="*/ 68 w 89"/>
                <a:gd name="T9" fmla="*/ 0 h 173"/>
                <a:gd name="T10" fmla="*/ 89 w 89"/>
                <a:gd name="T11" fmla="*/ 18 h 173"/>
              </a:gdLst>
              <a:ahLst/>
              <a:cxnLst>
                <a:cxn ang="0">
                  <a:pos x="T0" y="T1"/>
                </a:cxn>
                <a:cxn ang="0">
                  <a:pos x="T2" y="T3"/>
                </a:cxn>
                <a:cxn ang="0">
                  <a:pos x="T4" y="T5"/>
                </a:cxn>
                <a:cxn ang="0">
                  <a:pos x="T6" y="T7"/>
                </a:cxn>
                <a:cxn ang="0">
                  <a:pos x="T8" y="T9"/>
                </a:cxn>
                <a:cxn ang="0">
                  <a:pos x="T10" y="T11"/>
                </a:cxn>
              </a:cxnLst>
              <a:rect l="0" t="0" r="r" b="b"/>
              <a:pathLst>
                <a:path w="89" h="173">
                  <a:moveTo>
                    <a:pt x="89" y="18"/>
                  </a:moveTo>
                  <a:cubicBezTo>
                    <a:pt x="80" y="28"/>
                    <a:pt x="69" y="40"/>
                    <a:pt x="59" y="56"/>
                  </a:cubicBezTo>
                  <a:cubicBezTo>
                    <a:pt x="15" y="120"/>
                    <a:pt x="16" y="160"/>
                    <a:pt x="16" y="160"/>
                  </a:cubicBezTo>
                  <a:cubicBezTo>
                    <a:pt x="8" y="173"/>
                    <a:pt x="8" y="173"/>
                    <a:pt x="8" y="173"/>
                  </a:cubicBezTo>
                  <a:cubicBezTo>
                    <a:pt x="0" y="101"/>
                    <a:pt x="32" y="60"/>
                    <a:pt x="68" y="0"/>
                  </a:cubicBezTo>
                  <a:lnTo>
                    <a:pt x="89" y="18"/>
                  </a:ln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54" name="ïṧḷïdè"/>
            <p:cNvSpPr/>
            <p:nvPr/>
          </p:nvSpPr>
          <p:spPr bwMode="auto">
            <a:xfrm>
              <a:off x="9480876" y="6075937"/>
              <a:ext cx="82052" cy="90781"/>
            </a:xfrm>
            <a:custGeom>
              <a:avLst/>
              <a:gdLst>
                <a:gd name="T0" fmla="*/ 24 w 25"/>
                <a:gd name="T1" fmla="*/ 7 h 28"/>
                <a:gd name="T2" fmla="*/ 25 w 25"/>
                <a:gd name="T3" fmla="*/ 10 h 28"/>
                <a:gd name="T4" fmla="*/ 16 w 25"/>
                <a:gd name="T5" fmla="*/ 14 h 28"/>
                <a:gd name="T6" fmla="*/ 12 w 25"/>
                <a:gd name="T7" fmla="*/ 25 h 28"/>
                <a:gd name="T8" fmla="*/ 11 w 25"/>
                <a:gd name="T9" fmla="*/ 15 h 28"/>
                <a:gd name="T10" fmla="*/ 0 w 25"/>
                <a:gd name="T11" fmla="*/ 0 h 28"/>
                <a:gd name="T12" fmla="*/ 16 w 25"/>
                <a:gd name="T13" fmla="*/ 11 h 28"/>
                <a:gd name="T14" fmla="*/ 24 w 25"/>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4" y="7"/>
                  </a:moveTo>
                  <a:cubicBezTo>
                    <a:pt x="25" y="8"/>
                    <a:pt x="25" y="9"/>
                    <a:pt x="25" y="10"/>
                  </a:cubicBezTo>
                  <a:cubicBezTo>
                    <a:pt x="22" y="12"/>
                    <a:pt x="18" y="14"/>
                    <a:pt x="16" y="14"/>
                  </a:cubicBezTo>
                  <a:cubicBezTo>
                    <a:pt x="13" y="15"/>
                    <a:pt x="14" y="22"/>
                    <a:pt x="12" y="25"/>
                  </a:cubicBezTo>
                  <a:cubicBezTo>
                    <a:pt x="11" y="28"/>
                    <a:pt x="11" y="17"/>
                    <a:pt x="11" y="15"/>
                  </a:cubicBezTo>
                  <a:cubicBezTo>
                    <a:pt x="10" y="12"/>
                    <a:pt x="0" y="0"/>
                    <a:pt x="0" y="0"/>
                  </a:cubicBezTo>
                  <a:cubicBezTo>
                    <a:pt x="0" y="0"/>
                    <a:pt x="13" y="10"/>
                    <a:pt x="16" y="11"/>
                  </a:cubicBezTo>
                  <a:cubicBezTo>
                    <a:pt x="17" y="12"/>
                    <a:pt x="21" y="10"/>
                    <a:pt x="24" y="7"/>
                  </a:cubicBezTo>
                  <a:close/>
                </a:path>
              </a:pathLst>
            </a:custGeom>
            <a:solidFill>
              <a:srgbClr val="CF8F7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55" name="ïŝḷîḍé"/>
            <p:cNvSpPr/>
            <p:nvPr/>
          </p:nvSpPr>
          <p:spPr bwMode="auto">
            <a:xfrm>
              <a:off x="9487857" y="5107041"/>
              <a:ext cx="605779" cy="516746"/>
            </a:xfrm>
            <a:custGeom>
              <a:avLst/>
              <a:gdLst>
                <a:gd name="T0" fmla="*/ 180 w 185"/>
                <a:gd name="T1" fmla="*/ 84 h 158"/>
                <a:gd name="T2" fmla="*/ 57 w 185"/>
                <a:gd name="T3" fmla="*/ 148 h 158"/>
                <a:gd name="T4" fmla="*/ 5 w 185"/>
                <a:gd name="T5" fmla="*/ 92 h 158"/>
                <a:gd name="T6" fmla="*/ 143 w 185"/>
                <a:gd name="T7" fmla="*/ 2 h 158"/>
                <a:gd name="T8" fmla="*/ 180 w 185"/>
                <a:gd name="T9" fmla="*/ 84 h 158"/>
              </a:gdLst>
              <a:ahLst/>
              <a:cxnLst>
                <a:cxn ang="0">
                  <a:pos x="T0" y="T1"/>
                </a:cxn>
                <a:cxn ang="0">
                  <a:pos x="T2" y="T3"/>
                </a:cxn>
                <a:cxn ang="0">
                  <a:pos x="T4" y="T5"/>
                </a:cxn>
                <a:cxn ang="0">
                  <a:pos x="T6" y="T7"/>
                </a:cxn>
                <a:cxn ang="0">
                  <a:pos x="T8" y="T9"/>
                </a:cxn>
              </a:cxnLst>
              <a:rect l="0" t="0" r="r" b="b"/>
              <a:pathLst>
                <a:path w="185" h="158">
                  <a:moveTo>
                    <a:pt x="180" y="84"/>
                  </a:moveTo>
                  <a:cubicBezTo>
                    <a:pt x="174" y="105"/>
                    <a:pt x="73" y="125"/>
                    <a:pt x="57" y="148"/>
                  </a:cubicBezTo>
                  <a:cubicBezTo>
                    <a:pt x="51" y="158"/>
                    <a:pt x="0" y="100"/>
                    <a:pt x="5" y="92"/>
                  </a:cubicBezTo>
                  <a:cubicBezTo>
                    <a:pt x="13" y="78"/>
                    <a:pt x="103" y="0"/>
                    <a:pt x="143" y="2"/>
                  </a:cubicBezTo>
                  <a:cubicBezTo>
                    <a:pt x="185" y="5"/>
                    <a:pt x="180" y="84"/>
                    <a:pt x="180" y="84"/>
                  </a:cubicBezTo>
                  <a:close/>
                </a:path>
              </a:pathLst>
            </a:custGeom>
            <a:solidFill>
              <a:schemeClr val="accent2"/>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56" name="iṩḷiďè"/>
            <p:cNvSpPr/>
            <p:nvPr/>
          </p:nvSpPr>
          <p:spPr bwMode="auto">
            <a:xfrm>
              <a:off x="9611808" y="5381125"/>
              <a:ext cx="464372" cy="223458"/>
            </a:xfrm>
            <a:custGeom>
              <a:avLst/>
              <a:gdLst>
                <a:gd name="T0" fmla="*/ 142 w 142"/>
                <a:gd name="T1" fmla="*/ 7 h 68"/>
                <a:gd name="T2" fmla="*/ 19 w 142"/>
                <a:gd name="T3" fmla="*/ 64 h 68"/>
                <a:gd name="T4" fmla="*/ 0 w 142"/>
                <a:gd name="T5" fmla="*/ 55 h 68"/>
                <a:gd name="T6" fmla="*/ 34 w 142"/>
                <a:gd name="T7" fmla="*/ 31 h 68"/>
                <a:gd name="T8" fmla="*/ 142 w 142"/>
                <a:gd name="T9" fmla="*/ 0 h 68"/>
                <a:gd name="T10" fmla="*/ 142 w 142"/>
                <a:gd name="T11" fmla="*/ 7 h 68"/>
              </a:gdLst>
              <a:ahLst/>
              <a:cxnLst>
                <a:cxn ang="0">
                  <a:pos x="T0" y="T1"/>
                </a:cxn>
                <a:cxn ang="0">
                  <a:pos x="T2" y="T3"/>
                </a:cxn>
                <a:cxn ang="0">
                  <a:pos x="T4" y="T5"/>
                </a:cxn>
                <a:cxn ang="0">
                  <a:pos x="T6" y="T7"/>
                </a:cxn>
                <a:cxn ang="0">
                  <a:pos x="T8" y="T9"/>
                </a:cxn>
                <a:cxn ang="0">
                  <a:pos x="T10" y="T11"/>
                </a:cxn>
              </a:cxnLst>
              <a:rect l="0" t="0" r="r" b="b"/>
              <a:pathLst>
                <a:path w="142" h="68">
                  <a:moveTo>
                    <a:pt x="142" y="7"/>
                  </a:moveTo>
                  <a:cubicBezTo>
                    <a:pt x="112" y="32"/>
                    <a:pt x="35" y="41"/>
                    <a:pt x="19" y="64"/>
                  </a:cubicBezTo>
                  <a:cubicBezTo>
                    <a:pt x="17" y="68"/>
                    <a:pt x="9" y="63"/>
                    <a:pt x="0" y="55"/>
                  </a:cubicBezTo>
                  <a:cubicBezTo>
                    <a:pt x="9" y="49"/>
                    <a:pt x="11" y="40"/>
                    <a:pt x="34" y="31"/>
                  </a:cubicBezTo>
                  <a:cubicBezTo>
                    <a:pt x="56" y="22"/>
                    <a:pt x="102" y="21"/>
                    <a:pt x="142" y="0"/>
                  </a:cubicBezTo>
                  <a:cubicBezTo>
                    <a:pt x="142" y="8"/>
                    <a:pt x="142" y="7"/>
                    <a:pt x="142" y="7"/>
                  </a:cubicBezTo>
                  <a:close/>
                </a:path>
              </a:pathLst>
            </a:custGeom>
            <a:solidFill>
              <a:schemeClr val="accent2">
                <a:lumMod val="7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57" name="ï$líḍé"/>
            <p:cNvSpPr/>
            <p:nvPr/>
          </p:nvSpPr>
          <p:spPr bwMode="auto">
            <a:xfrm>
              <a:off x="9487857" y="5365414"/>
              <a:ext cx="237424" cy="258373"/>
            </a:xfrm>
            <a:custGeom>
              <a:avLst/>
              <a:gdLst>
                <a:gd name="T0" fmla="*/ 73 w 73"/>
                <a:gd name="T1" fmla="*/ 56 h 79"/>
                <a:gd name="T2" fmla="*/ 57 w 73"/>
                <a:gd name="T3" fmla="*/ 69 h 79"/>
                <a:gd name="T4" fmla="*/ 5 w 73"/>
                <a:gd name="T5" fmla="*/ 13 h 79"/>
                <a:gd name="T6" fmla="*/ 16 w 73"/>
                <a:gd name="T7" fmla="*/ 0 h 79"/>
                <a:gd name="T8" fmla="*/ 40 w 73"/>
                <a:gd name="T9" fmla="*/ 28 h 79"/>
                <a:gd name="T10" fmla="*/ 73 w 73"/>
                <a:gd name="T11" fmla="*/ 56 h 79"/>
              </a:gdLst>
              <a:ahLst/>
              <a:cxnLst>
                <a:cxn ang="0">
                  <a:pos x="T0" y="T1"/>
                </a:cxn>
                <a:cxn ang="0">
                  <a:pos x="T2" y="T3"/>
                </a:cxn>
                <a:cxn ang="0">
                  <a:pos x="T4" y="T5"/>
                </a:cxn>
                <a:cxn ang="0">
                  <a:pos x="T6" y="T7"/>
                </a:cxn>
                <a:cxn ang="0">
                  <a:pos x="T8" y="T9"/>
                </a:cxn>
                <a:cxn ang="0">
                  <a:pos x="T10" y="T11"/>
                </a:cxn>
              </a:cxnLst>
              <a:rect l="0" t="0" r="r" b="b"/>
              <a:pathLst>
                <a:path w="73" h="79">
                  <a:moveTo>
                    <a:pt x="73" y="56"/>
                  </a:moveTo>
                  <a:cubicBezTo>
                    <a:pt x="66" y="60"/>
                    <a:pt x="60" y="65"/>
                    <a:pt x="57" y="69"/>
                  </a:cubicBezTo>
                  <a:cubicBezTo>
                    <a:pt x="51" y="79"/>
                    <a:pt x="0" y="21"/>
                    <a:pt x="5" y="13"/>
                  </a:cubicBezTo>
                  <a:cubicBezTo>
                    <a:pt x="6" y="11"/>
                    <a:pt x="10" y="6"/>
                    <a:pt x="16" y="0"/>
                  </a:cubicBezTo>
                  <a:cubicBezTo>
                    <a:pt x="22" y="8"/>
                    <a:pt x="31" y="19"/>
                    <a:pt x="40" y="28"/>
                  </a:cubicBezTo>
                  <a:cubicBezTo>
                    <a:pt x="50" y="37"/>
                    <a:pt x="63" y="48"/>
                    <a:pt x="73" y="56"/>
                  </a:cubicBezTo>
                  <a:close/>
                </a:path>
              </a:pathLst>
            </a:custGeom>
            <a:solidFill>
              <a:srgbClr val="E5E6E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58" name="iṥļîḑè"/>
            <p:cNvSpPr/>
            <p:nvPr/>
          </p:nvSpPr>
          <p:spPr bwMode="auto">
            <a:xfrm>
              <a:off x="9611808" y="5512056"/>
              <a:ext cx="120457" cy="92527"/>
            </a:xfrm>
            <a:custGeom>
              <a:avLst/>
              <a:gdLst>
                <a:gd name="T0" fmla="*/ 37 w 37"/>
                <a:gd name="T1" fmla="*/ 11 h 28"/>
                <a:gd name="T2" fmla="*/ 19 w 37"/>
                <a:gd name="T3" fmla="*/ 24 h 28"/>
                <a:gd name="T4" fmla="*/ 0 w 37"/>
                <a:gd name="T5" fmla="*/ 15 h 28"/>
                <a:gd name="T6" fmla="*/ 22 w 37"/>
                <a:gd name="T7" fmla="*/ 0 h 28"/>
                <a:gd name="T8" fmla="*/ 37 w 37"/>
                <a:gd name="T9" fmla="*/ 11 h 28"/>
              </a:gdLst>
              <a:ahLst/>
              <a:cxnLst>
                <a:cxn ang="0">
                  <a:pos x="T0" y="T1"/>
                </a:cxn>
                <a:cxn ang="0">
                  <a:pos x="T2" y="T3"/>
                </a:cxn>
                <a:cxn ang="0">
                  <a:pos x="T4" y="T5"/>
                </a:cxn>
                <a:cxn ang="0">
                  <a:pos x="T6" y="T7"/>
                </a:cxn>
                <a:cxn ang="0">
                  <a:pos x="T8" y="T9"/>
                </a:cxn>
              </a:cxnLst>
              <a:rect l="0" t="0" r="r" b="b"/>
              <a:pathLst>
                <a:path w="37" h="28">
                  <a:moveTo>
                    <a:pt x="37" y="11"/>
                  </a:moveTo>
                  <a:cubicBezTo>
                    <a:pt x="29" y="16"/>
                    <a:pt x="22" y="20"/>
                    <a:pt x="19" y="24"/>
                  </a:cubicBezTo>
                  <a:cubicBezTo>
                    <a:pt x="17" y="28"/>
                    <a:pt x="9" y="23"/>
                    <a:pt x="0" y="15"/>
                  </a:cubicBezTo>
                  <a:cubicBezTo>
                    <a:pt x="6" y="11"/>
                    <a:pt x="13" y="6"/>
                    <a:pt x="22" y="0"/>
                  </a:cubicBezTo>
                  <a:cubicBezTo>
                    <a:pt x="26" y="4"/>
                    <a:pt x="33" y="8"/>
                    <a:pt x="37" y="11"/>
                  </a:cubicBezTo>
                  <a:close/>
                </a:path>
              </a:pathLst>
            </a:custGeom>
            <a:solidFill>
              <a:srgbClr val="D3D1D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59" name="íśḷíďê"/>
            <p:cNvSpPr/>
            <p:nvPr/>
          </p:nvSpPr>
          <p:spPr bwMode="auto">
            <a:xfrm>
              <a:off x="10228062" y="6154498"/>
              <a:ext cx="34914" cy="34914"/>
            </a:xfrm>
            <a:prstGeom prst="ellipse">
              <a:avLst/>
            </a:pr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60" name="íśļiḑé"/>
            <p:cNvSpPr/>
            <p:nvPr/>
          </p:nvSpPr>
          <p:spPr bwMode="auto">
            <a:xfrm>
              <a:off x="10610382" y="5091328"/>
              <a:ext cx="314237" cy="565625"/>
            </a:xfrm>
            <a:custGeom>
              <a:avLst/>
              <a:gdLst>
                <a:gd name="T0" fmla="*/ 35 w 96"/>
                <a:gd name="T1" fmla="*/ 29 h 173"/>
                <a:gd name="T2" fmla="*/ 49 w 96"/>
                <a:gd name="T3" fmla="*/ 65 h 173"/>
                <a:gd name="T4" fmla="*/ 54 w 96"/>
                <a:gd name="T5" fmla="*/ 80 h 173"/>
                <a:gd name="T6" fmla="*/ 65 w 96"/>
                <a:gd name="T7" fmla="*/ 119 h 173"/>
                <a:gd name="T8" fmla="*/ 66 w 96"/>
                <a:gd name="T9" fmla="*/ 122 h 173"/>
                <a:gd name="T10" fmla="*/ 71 w 96"/>
                <a:gd name="T11" fmla="*/ 139 h 173"/>
                <a:gd name="T12" fmla="*/ 69 w 96"/>
                <a:gd name="T13" fmla="*/ 141 h 173"/>
                <a:gd name="T14" fmla="*/ 72 w 96"/>
                <a:gd name="T15" fmla="*/ 160 h 173"/>
                <a:gd name="T16" fmla="*/ 80 w 96"/>
                <a:gd name="T17" fmla="*/ 164 h 173"/>
                <a:gd name="T18" fmla="*/ 93 w 96"/>
                <a:gd name="T19" fmla="*/ 171 h 173"/>
                <a:gd name="T20" fmla="*/ 84 w 96"/>
                <a:gd name="T21" fmla="*/ 124 h 173"/>
                <a:gd name="T22" fmla="*/ 72 w 96"/>
                <a:gd name="T23" fmla="*/ 90 h 173"/>
                <a:gd name="T24" fmla="*/ 70 w 96"/>
                <a:gd name="T25" fmla="*/ 84 h 173"/>
                <a:gd name="T26" fmla="*/ 52 w 96"/>
                <a:gd name="T27" fmla="*/ 33 h 173"/>
                <a:gd name="T28" fmla="*/ 50 w 96"/>
                <a:gd name="T29" fmla="*/ 29 h 173"/>
                <a:gd name="T30" fmla="*/ 48 w 96"/>
                <a:gd name="T31" fmla="*/ 24 h 173"/>
                <a:gd name="T32" fmla="*/ 33 w 96"/>
                <a:gd name="T33" fmla="*/ 19 h 173"/>
                <a:gd name="T34" fmla="*/ 31 w 96"/>
                <a:gd name="T35" fmla="*/ 18 h 173"/>
                <a:gd name="T36" fmla="*/ 26 w 96"/>
                <a:gd name="T37" fmla="*/ 16 h 173"/>
                <a:gd name="T38" fmla="*/ 14 w 96"/>
                <a:gd name="T39" fmla="*/ 10 h 173"/>
                <a:gd name="T40" fmla="*/ 0 w 96"/>
                <a:gd name="T41" fmla="*/ 0 h 173"/>
                <a:gd name="T42" fmla="*/ 5 w 96"/>
                <a:gd name="T43" fmla="*/ 11 h 173"/>
                <a:gd name="T44" fmla="*/ 16 w 96"/>
                <a:gd name="T45" fmla="*/ 19 h 173"/>
                <a:gd name="T46" fmla="*/ 22 w 96"/>
                <a:gd name="T47" fmla="*/ 22 h 173"/>
                <a:gd name="T48" fmla="*/ 34 w 96"/>
                <a:gd name="T49" fmla="*/ 28 h 173"/>
                <a:gd name="T50" fmla="*/ 35 w 96"/>
                <a:gd name="T51" fmla="*/ 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73">
                  <a:moveTo>
                    <a:pt x="35" y="29"/>
                  </a:moveTo>
                  <a:cubicBezTo>
                    <a:pt x="41" y="41"/>
                    <a:pt x="45" y="54"/>
                    <a:pt x="49" y="65"/>
                  </a:cubicBezTo>
                  <a:cubicBezTo>
                    <a:pt x="51" y="70"/>
                    <a:pt x="52" y="75"/>
                    <a:pt x="54" y="80"/>
                  </a:cubicBezTo>
                  <a:cubicBezTo>
                    <a:pt x="58" y="93"/>
                    <a:pt x="61" y="106"/>
                    <a:pt x="65" y="119"/>
                  </a:cubicBezTo>
                  <a:cubicBezTo>
                    <a:pt x="65" y="120"/>
                    <a:pt x="66" y="121"/>
                    <a:pt x="66" y="122"/>
                  </a:cubicBezTo>
                  <a:cubicBezTo>
                    <a:pt x="68" y="128"/>
                    <a:pt x="69" y="133"/>
                    <a:pt x="71" y="139"/>
                  </a:cubicBezTo>
                  <a:cubicBezTo>
                    <a:pt x="69" y="141"/>
                    <a:pt x="69" y="141"/>
                    <a:pt x="69" y="141"/>
                  </a:cubicBezTo>
                  <a:cubicBezTo>
                    <a:pt x="72" y="160"/>
                    <a:pt x="72" y="160"/>
                    <a:pt x="72" y="160"/>
                  </a:cubicBezTo>
                  <a:cubicBezTo>
                    <a:pt x="74" y="161"/>
                    <a:pt x="77" y="163"/>
                    <a:pt x="80" y="164"/>
                  </a:cubicBezTo>
                  <a:cubicBezTo>
                    <a:pt x="86" y="167"/>
                    <a:pt x="92" y="171"/>
                    <a:pt x="93" y="171"/>
                  </a:cubicBezTo>
                  <a:cubicBezTo>
                    <a:pt x="96" y="173"/>
                    <a:pt x="87" y="129"/>
                    <a:pt x="84" y="124"/>
                  </a:cubicBezTo>
                  <a:cubicBezTo>
                    <a:pt x="83" y="122"/>
                    <a:pt x="78" y="108"/>
                    <a:pt x="72" y="90"/>
                  </a:cubicBezTo>
                  <a:cubicBezTo>
                    <a:pt x="71" y="88"/>
                    <a:pt x="71" y="86"/>
                    <a:pt x="70" y="84"/>
                  </a:cubicBezTo>
                  <a:cubicBezTo>
                    <a:pt x="63" y="65"/>
                    <a:pt x="56" y="45"/>
                    <a:pt x="52" y="33"/>
                  </a:cubicBezTo>
                  <a:cubicBezTo>
                    <a:pt x="51" y="32"/>
                    <a:pt x="51" y="31"/>
                    <a:pt x="50" y="29"/>
                  </a:cubicBezTo>
                  <a:cubicBezTo>
                    <a:pt x="49" y="26"/>
                    <a:pt x="48" y="24"/>
                    <a:pt x="48" y="24"/>
                  </a:cubicBezTo>
                  <a:cubicBezTo>
                    <a:pt x="45" y="25"/>
                    <a:pt x="41" y="22"/>
                    <a:pt x="33" y="19"/>
                  </a:cubicBezTo>
                  <a:cubicBezTo>
                    <a:pt x="32" y="19"/>
                    <a:pt x="32" y="19"/>
                    <a:pt x="31" y="18"/>
                  </a:cubicBezTo>
                  <a:cubicBezTo>
                    <a:pt x="29" y="18"/>
                    <a:pt x="28" y="17"/>
                    <a:pt x="26" y="16"/>
                  </a:cubicBezTo>
                  <a:cubicBezTo>
                    <a:pt x="23" y="15"/>
                    <a:pt x="19" y="13"/>
                    <a:pt x="14" y="10"/>
                  </a:cubicBezTo>
                  <a:cubicBezTo>
                    <a:pt x="9" y="7"/>
                    <a:pt x="4" y="3"/>
                    <a:pt x="0" y="0"/>
                  </a:cubicBezTo>
                  <a:cubicBezTo>
                    <a:pt x="0" y="3"/>
                    <a:pt x="0" y="6"/>
                    <a:pt x="5" y="11"/>
                  </a:cubicBezTo>
                  <a:cubicBezTo>
                    <a:pt x="8" y="15"/>
                    <a:pt x="12" y="17"/>
                    <a:pt x="16" y="19"/>
                  </a:cubicBezTo>
                  <a:cubicBezTo>
                    <a:pt x="18" y="20"/>
                    <a:pt x="20" y="21"/>
                    <a:pt x="22" y="22"/>
                  </a:cubicBezTo>
                  <a:cubicBezTo>
                    <a:pt x="26" y="25"/>
                    <a:pt x="30" y="27"/>
                    <a:pt x="34" y="28"/>
                  </a:cubicBezTo>
                  <a:cubicBezTo>
                    <a:pt x="35" y="29"/>
                    <a:pt x="35" y="29"/>
                    <a:pt x="35" y="29"/>
                  </a:cubicBezTo>
                  <a:close/>
                </a:path>
              </a:pathLst>
            </a:custGeom>
            <a:solidFill>
              <a:srgbClr val="FAC6A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sp>
          <p:nvSpPr>
            <p:cNvPr id="261" name="ïŝlíḓê"/>
            <p:cNvSpPr/>
            <p:nvPr/>
          </p:nvSpPr>
          <p:spPr bwMode="auto">
            <a:xfrm>
              <a:off x="10093636" y="3782008"/>
              <a:ext cx="0" cy="0"/>
            </a:xfrm>
            <a:prstGeom prst="line">
              <a:avLst/>
            </a:prstGeom>
            <a:noFill/>
            <a:ln w="11113" cap="flat">
              <a:solidFill>
                <a:srgbClr val="A38770"/>
              </a:solidFill>
              <a:prstDash val="solid"/>
              <a:miter lim="800000"/>
            </a:ln>
            <a:extLst>
              <a:ext uri="{909E8E84-426E-40DD-AFC4-6F175D3DCCD1}">
                <a14:hiddenFill xmlns:a14="http://schemas.microsoft.com/office/drawing/2010/main">
                  <a:no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ea"/>
                <a:sym typeface="+mn-lt"/>
              </a:endParaRPr>
            </a:p>
          </p:txBody>
        </p:sp>
      </p:grpSp>
      <p:pic>
        <p:nvPicPr>
          <p:cNvPr id="265"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364230" y="3128010"/>
            <a:ext cx="1649095" cy="1495425"/>
          </a:xfrm>
          <a:prstGeom prst="rect">
            <a:avLst/>
          </a:prstGeom>
        </p:spPr>
      </p:pic>
      <p:pic>
        <p:nvPicPr>
          <p:cNvPr id="29" name="Picture 28">
            <a:extLst>
              <a:ext uri="{FF2B5EF4-FFF2-40B4-BE49-F238E27FC236}">
                <a16:creationId xmlns:a16="http://schemas.microsoft.com/office/drawing/2014/main" id="{0FE8F986-5BA7-33D8-1345-00FD4663B5D7}"/>
              </a:ext>
            </a:extLst>
          </p:cNvPr>
          <p:cNvPicPr>
            <a:picLocks noChangeAspect="1"/>
          </p:cNvPicPr>
          <p:nvPr/>
        </p:nvPicPr>
        <p:blipFill>
          <a:blip r:embed="rId5"/>
          <a:stretch>
            <a:fillRect/>
          </a:stretch>
        </p:blipFill>
        <p:spPr>
          <a:xfrm>
            <a:off x="2607516" y="1008936"/>
            <a:ext cx="6828112" cy="379813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1+#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par>
                          <p:cTn id="25" fill="hold">
                            <p:stCondLst>
                              <p:cond delay="1000"/>
                            </p:stCondLst>
                            <p:childTnLst>
                              <p:par>
                                <p:cTn id="26" presetID="16" presetClass="entr" presetSubtype="21" fill="hold" nodeType="afterEffect">
                                  <p:stCondLst>
                                    <p:cond delay="0"/>
                                  </p:stCondLst>
                                  <p:childTnLst>
                                    <p:set>
                                      <p:cBhvr>
                                        <p:cTn id="27" dur="1" fill="hold">
                                          <p:stCondLst>
                                            <p:cond delay="0"/>
                                          </p:stCondLst>
                                        </p:cTn>
                                        <p:tgtEl>
                                          <p:spTgt spid="672"/>
                                        </p:tgtEl>
                                        <p:attrNameLst>
                                          <p:attrName>style.visibility</p:attrName>
                                        </p:attrNameLst>
                                      </p:cBhvr>
                                      <p:to>
                                        <p:strVal val="visible"/>
                                      </p:to>
                                    </p:set>
                                    <p:animEffect transition="in" filter="barn(inVertical)">
                                      <p:cBhvr>
                                        <p:cTn id="28" dur="500"/>
                                        <p:tgtEl>
                                          <p:spTgt spid="672"/>
                                        </p:tgtEl>
                                      </p:cBhvr>
                                    </p:animEffect>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arn(inVertical)">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holding a basket&#10;&#10;Description automatically generated">
            <a:extLst>
              <a:ext uri="{FF2B5EF4-FFF2-40B4-BE49-F238E27FC236}">
                <a16:creationId xmlns:a16="http://schemas.microsoft.com/office/drawing/2014/main" id="{F6368258-FBAF-67B4-5116-D7CFE5E40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pic>
        <p:nvPicPr>
          <p:cNvPr id="7" name="Picture 6">
            <a:extLst>
              <a:ext uri="{FF2B5EF4-FFF2-40B4-BE49-F238E27FC236}">
                <a16:creationId xmlns:a16="http://schemas.microsoft.com/office/drawing/2014/main" id="{629A05F5-239E-786A-3C74-7406883D3B28}"/>
              </a:ext>
            </a:extLst>
          </p:cNvPr>
          <p:cNvPicPr>
            <a:picLocks noChangeAspect="1"/>
          </p:cNvPicPr>
          <p:nvPr/>
        </p:nvPicPr>
        <p:blipFill>
          <a:blip r:embed="rId4"/>
          <a:stretch>
            <a:fillRect/>
          </a:stretch>
        </p:blipFill>
        <p:spPr>
          <a:xfrm>
            <a:off x="-307518" y="-848778"/>
            <a:ext cx="3876854" cy="3578192"/>
          </a:xfrm>
          <a:prstGeom prst="rect">
            <a:avLst/>
          </a:prstGeom>
        </p:spPr>
      </p:pic>
      <p:pic>
        <p:nvPicPr>
          <p:cNvPr id="11" name="Picture 10">
            <a:extLst>
              <a:ext uri="{FF2B5EF4-FFF2-40B4-BE49-F238E27FC236}">
                <a16:creationId xmlns:a16="http://schemas.microsoft.com/office/drawing/2014/main" id="{EC446D6A-D5FC-E6C5-B143-2888A392F2DE}"/>
              </a:ext>
            </a:extLst>
          </p:cNvPr>
          <p:cNvPicPr>
            <a:picLocks noChangeAspect="1"/>
          </p:cNvPicPr>
          <p:nvPr/>
        </p:nvPicPr>
        <p:blipFill>
          <a:blip r:embed="rId5"/>
          <a:stretch>
            <a:fillRect/>
          </a:stretch>
        </p:blipFill>
        <p:spPr>
          <a:xfrm>
            <a:off x="4514799" y="2800350"/>
            <a:ext cx="8210601" cy="313308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0" y="3812345"/>
            <a:ext cx="12192000" cy="3045655"/>
            <a:chOff x="0" y="3812345"/>
            <a:chExt cx="12192000" cy="3045655"/>
          </a:xfrm>
        </p:grpSpPr>
        <p:pic>
          <p:nvPicPr>
            <p:cNvPr id="3"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t="55590"/>
            <a:stretch>
              <a:fillRect/>
            </a:stretch>
          </p:blipFill>
          <p:spPr>
            <a:xfrm>
              <a:off x="0" y="3812345"/>
              <a:ext cx="6858000" cy="3045655"/>
            </a:xfrm>
            <a:prstGeom prst="rect">
              <a:avLst/>
            </a:prstGeom>
          </p:spPr>
        </p:pic>
        <p:pic>
          <p:nvPicPr>
            <p:cNvPr id="201" name="图片 20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l="22222" t="55590"/>
            <a:stretch>
              <a:fillRect/>
            </a:stretch>
          </p:blipFill>
          <p:spPr>
            <a:xfrm flipH="1">
              <a:off x="6858000" y="3812345"/>
              <a:ext cx="5334000" cy="3045655"/>
            </a:xfrm>
            <a:prstGeom prst="rect">
              <a:avLst/>
            </a:prstGeom>
          </p:spPr>
        </p:pic>
      </p:grpSp>
      <p:sp>
        <p:nvSpPr>
          <p:cNvPr id="190" name="îṩ1iďê"/>
          <p:cNvSpPr/>
          <p:nvPr/>
        </p:nvSpPr>
        <p:spPr bwMode="auto">
          <a:xfrm>
            <a:off x="9204826" y="2942563"/>
            <a:ext cx="2052638" cy="787400"/>
          </a:xfrm>
          <a:custGeom>
            <a:avLst/>
            <a:gdLst>
              <a:gd name="T0" fmla="*/ 36 w 622"/>
              <a:gd name="T1" fmla="*/ 187 h 239"/>
              <a:gd name="T2" fmla="*/ 40 w 622"/>
              <a:gd name="T3" fmla="*/ 187 h 239"/>
              <a:gd name="T4" fmla="*/ 40 w 622"/>
              <a:gd name="T5" fmla="*/ 182 h 239"/>
              <a:gd name="T6" fmla="*/ 71 w 622"/>
              <a:gd name="T7" fmla="*/ 150 h 239"/>
              <a:gd name="T8" fmla="*/ 94 w 622"/>
              <a:gd name="T9" fmla="*/ 159 h 239"/>
              <a:gd name="T10" fmla="*/ 121 w 622"/>
              <a:gd name="T11" fmla="*/ 145 h 239"/>
              <a:gd name="T12" fmla="*/ 148 w 622"/>
              <a:gd name="T13" fmla="*/ 158 h 239"/>
              <a:gd name="T14" fmla="*/ 163 w 622"/>
              <a:gd name="T15" fmla="*/ 152 h 239"/>
              <a:gd name="T16" fmla="*/ 164 w 622"/>
              <a:gd name="T17" fmla="*/ 152 h 239"/>
              <a:gd name="T18" fmla="*/ 163 w 622"/>
              <a:gd name="T19" fmla="*/ 149 h 239"/>
              <a:gd name="T20" fmla="*/ 196 w 622"/>
              <a:gd name="T21" fmla="*/ 116 h 239"/>
              <a:gd name="T22" fmla="*/ 216 w 622"/>
              <a:gd name="T23" fmla="*/ 123 h 239"/>
              <a:gd name="T24" fmla="*/ 242 w 622"/>
              <a:gd name="T25" fmla="*/ 102 h 239"/>
              <a:gd name="T26" fmla="*/ 255 w 622"/>
              <a:gd name="T27" fmla="*/ 105 h 239"/>
              <a:gd name="T28" fmla="*/ 255 w 622"/>
              <a:gd name="T29" fmla="*/ 100 h 239"/>
              <a:gd name="T30" fmla="*/ 306 w 622"/>
              <a:gd name="T31" fmla="*/ 49 h 239"/>
              <a:gd name="T32" fmla="*/ 328 w 622"/>
              <a:gd name="T33" fmla="*/ 54 h 239"/>
              <a:gd name="T34" fmla="*/ 388 w 622"/>
              <a:gd name="T35" fmla="*/ 0 h 239"/>
              <a:gd name="T36" fmla="*/ 448 w 622"/>
              <a:gd name="T37" fmla="*/ 59 h 239"/>
              <a:gd name="T38" fmla="*/ 452 w 622"/>
              <a:gd name="T39" fmla="*/ 59 h 239"/>
              <a:gd name="T40" fmla="*/ 498 w 622"/>
              <a:gd name="T41" fmla="*/ 91 h 239"/>
              <a:gd name="T42" fmla="*/ 531 w 622"/>
              <a:gd name="T43" fmla="*/ 126 h 239"/>
              <a:gd name="T44" fmla="*/ 530 w 622"/>
              <a:gd name="T45" fmla="*/ 136 h 239"/>
              <a:gd name="T46" fmla="*/ 542 w 622"/>
              <a:gd name="T47" fmla="*/ 134 h 239"/>
              <a:gd name="T48" fmla="*/ 582 w 622"/>
              <a:gd name="T49" fmla="*/ 174 h 239"/>
              <a:gd name="T50" fmla="*/ 579 w 622"/>
              <a:gd name="T51" fmla="*/ 188 h 239"/>
              <a:gd name="T52" fmla="*/ 586 w 622"/>
              <a:gd name="T53" fmla="*/ 187 h 239"/>
              <a:gd name="T54" fmla="*/ 622 w 622"/>
              <a:gd name="T55" fmla="*/ 213 h 239"/>
              <a:gd name="T56" fmla="*/ 592 w 622"/>
              <a:gd name="T57" fmla="*/ 239 h 239"/>
              <a:gd name="T58" fmla="*/ 592 w 622"/>
              <a:gd name="T59" fmla="*/ 239 h 239"/>
              <a:gd name="T60" fmla="*/ 36 w 622"/>
              <a:gd name="T61" fmla="*/ 239 h 239"/>
              <a:gd name="T62" fmla="*/ 0 w 622"/>
              <a:gd name="T63" fmla="*/ 213 h 239"/>
              <a:gd name="T64" fmla="*/ 36 w 622"/>
              <a:gd name="T65" fmla="*/ 18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2" h="239">
                <a:moveTo>
                  <a:pt x="36" y="187"/>
                </a:moveTo>
                <a:cubicBezTo>
                  <a:pt x="38" y="187"/>
                  <a:pt x="39" y="187"/>
                  <a:pt x="40" y="187"/>
                </a:cubicBezTo>
                <a:cubicBezTo>
                  <a:pt x="40" y="186"/>
                  <a:pt x="40" y="184"/>
                  <a:pt x="40" y="182"/>
                </a:cubicBezTo>
                <a:cubicBezTo>
                  <a:pt x="40" y="164"/>
                  <a:pt x="54" y="150"/>
                  <a:pt x="71" y="150"/>
                </a:cubicBezTo>
                <a:cubicBezTo>
                  <a:pt x="80" y="150"/>
                  <a:pt x="88" y="154"/>
                  <a:pt x="94" y="159"/>
                </a:cubicBezTo>
                <a:cubicBezTo>
                  <a:pt x="100" y="151"/>
                  <a:pt x="110" y="145"/>
                  <a:pt x="121" y="145"/>
                </a:cubicBezTo>
                <a:cubicBezTo>
                  <a:pt x="132" y="145"/>
                  <a:pt x="142" y="150"/>
                  <a:pt x="148" y="158"/>
                </a:cubicBezTo>
                <a:cubicBezTo>
                  <a:pt x="152" y="155"/>
                  <a:pt x="157" y="152"/>
                  <a:pt x="163" y="152"/>
                </a:cubicBezTo>
                <a:cubicBezTo>
                  <a:pt x="163" y="152"/>
                  <a:pt x="163" y="152"/>
                  <a:pt x="164" y="152"/>
                </a:cubicBezTo>
                <a:cubicBezTo>
                  <a:pt x="164" y="151"/>
                  <a:pt x="163" y="150"/>
                  <a:pt x="163" y="149"/>
                </a:cubicBezTo>
                <a:cubicBezTo>
                  <a:pt x="163" y="131"/>
                  <a:pt x="178" y="116"/>
                  <a:pt x="196" y="116"/>
                </a:cubicBezTo>
                <a:cubicBezTo>
                  <a:pt x="203" y="116"/>
                  <a:pt x="210" y="119"/>
                  <a:pt x="216" y="123"/>
                </a:cubicBezTo>
                <a:cubicBezTo>
                  <a:pt x="219" y="111"/>
                  <a:pt x="229" y="102"/>
                  <a:pt x="242" y="102"/>
                </a:cubicBezTo>
                <a:cubicBezTo>
                  <a:pt x="247" y="102"/>
                  <a:pt x="251" y="103"/>
                  <a:pt x="255" y="105"/>
                </a:cubicBezTo>
                <a:cubicBezTo>
                  <a:pt x="255" y="103"/>
                  <a:pt x="255" y="101"/>
                  <a:pt x="255" y="100"/>
                </a:cubicBezTo>
                <a:cubicBezTo>
                  <a:pt x="255" y="71"/>
                  <a:pt x="277" y="49"/>
                  <a:pt x="306" y="49"/>
                </a:cubicBezTo>
                <a:cubicBezTo>
                  <a:pt x="314" y="49"/>
                  <a:pt x="321" y="51"/>
                  <a:pt x="328" y="54"/>
                </a:cubicBezTo>
                <a:cubicBezTo>
                  <a:pt x="331" y="24"/>
                  <a:pt x="357" y="0"/>
                  <a:pt x="388" y="0"/>
                </a:cubicBezTo>
                <a:cubicBezTo>
                  <a:pt x="421" y="0"/>
                  <a:pt x="448" y="27"/>
                  <a:pt x="448" y="59"/>
                </a:cubicBezTo>
                <a:cubicBezTo>
                  <a:pt x="450" y="59"/>
                  <a:pt x="451" y="59"/>
                  <a:pt x="452" y="59"/>
                </a:cubicBezTo>
                <a:cubicBezTo>
                  <a:pt x="473" y="59"/>
                  <a:pt x="491" y="72"/>
                  <a:pt x="498" y="91"/>
                </a:cubicBezTo>
                <a:cubicBezTo>
                  <a:pt x="516" y="92"/>
                  <a:pt x="531" y="107"/>
                  <a:pt x="531" y="126"/>
                </a:cubicBezTo>
                <a:cubicBezTo>
                  <a:pt x="531" y="129"/>
                  <a:pt x="530" y="133"/>
                  <a:pt x="530" y="136"/>
                </a:cubicBezTo>
                <a:cubicBezTo>
                  <a:pt x="534" y="135"/>
                  <a:pt x="538" y="134"/>
                  <a:pt x="542" y="134"/>
                </a:cubicBezTo>
                <a:cubicBezTo>
                  <a:pt x="564" y="134"/>
                  <a:pt x="582" y="152"/>
                  <a:pt x="582" y="174"/>
                </a:cubicBezTo>
                <a:cubicBezTo>
                  <a:pt x="582" y="179"/>
                  <a:pt x="581" y="183"/>
                  <a:pt x="579" y="188"/>
                </a:cubicBezTo>
                <a:cubicBezTo>
                  <a:pt x="581" y="187"/>
                  <a:pt x="584" y="187"/>
                  <a:pt x="586" y="187"/>
                </a:cubicBezTo>
                <a:cubicBezTo>
                  <a:pt x="606" y="187"/>
                  <a:pt x="622" y="199"/>
                  <a:pt x="622" y="213"/>
                </a:cubicBezTo>
                <a:cubicBezTo>
                  <a:pt x="622" y="226"/>
                  <a:pt x="609" y="237"/>
                  <a:pt x="592" y="239"/>
                </a:cubicBezTo>
                <a:cubicBezTo>
                  <a:pt x="592" y="239"/>
                  <a:pt x="592" y="239"/>
                  <a:pt x="592" y="239"/>
                </a:cubicBezTo>
                <a:cubicBezTo>
                  <a:pt x="36" y="239"/>
                  <a:pt x="36" y="239"/>
                  <a:pt x="36" y="239"/>
                </a:cubicBezTo>
                <a:cubicBezTo>
                  <a:pt x="16" y="239"/>
                  <a:pt x="0" y="228"/>
                  <a:pt x="0" y="213"/>
                </a:cubicBezTo>
                <a:cubicBezTo>
                  <a:pt x="0" y="199"/>
                  <a:pt x="16" y="187"/>
                  <a:pt x="36" y="187"/>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191" name="íşļîďe"/>
          <p:cNvSpPr/>
          <p:nvPr/>
        </p:nvSpPr>
        <p:spPr bwMode="auto">
          <a:xfrm>
            <a:off x="7967662" y="1475578"/>
            <a:ext cx="1139762" cy="436851"/>
          </a:xfrm>
          <a:custGeom>
            <a:avLst/>
            <a:gdLst>
              <a:gd name="T0" fmla="*/ 445 w 472"/>
              <a:gd name="T1" fmla="*/ 142 h 181"/>
              <a:gd name="T2" fmla="*/ 442 w 472"/>
              <a:gd name="T3" fmla="*/ 142 h 181"/>
              <a:gd name="T4" fmla="*/ 442 w 472"/>
              <a:gd name="T5" fmla="*/ 138 h 181"/>
              <a:gd name="T6" fmla="*/ 418 w 472"/>
              <a:gd name="T7" fmla="*/ 114 h 181"/>
              <a:gd name="T8" fmla="*/ 401 w 472"/>
              <a:gd name="T9" fmla="*/ 120 h 181"/>
              <a:gd name="T10" fmla="*/ 380 w 472"/>
              <a:gd name="T11" fmla="*/ 110 h 181"/>
              <a:gd name="T12" fmla="*/ 360 w 472"/>
              <a:gd name="T13" fmla="*/ 120 h 181"/>
              <a:gd name="T14" fmla="*/ 349 w 472"/>
              <a:gd name="T15" fmla="*/ 115 h 181"/>
              <a:gd name="T16" fmla="*/ 348 w 472"/>
              <a:gd name="T17" fmla="*/ 115 h 181"/>
              <a:gd name="T18" fmla="*/ 348 w 472"/>
              <a:gd name="T19" fmla="*/ 112 h 181"/>
              <a:gd name="T20" fmla="*/ 324 w 472"/>
              <a:gd name="T21" fmla="*/ 88 h 181"/>
              <a:gd name="T22" fmla="*/ 308 w 472"/>
              <a:gd name="T23" fmla="*/ 93 h 181"/>
              <a:gd name="T24" fmla="*/ 288 w 472"/>
              <a:gd name="T25" fmla="*/ 77 h 181"/>
              <a:gd name="T26" fmla="*/ 279 w 472"/>
              <a:gd name="T27" fmla="*/ 79 h 181"/>
              <a:gd name="T28" fmla="*/ 279 w 472"/>
              <a:gd name="T29" fmla="*/ 75 h 181"/>
              <a:gd name="T30" fmla="*/ 240 w 472"/>
              <a:gd name="T31" fmla="*/ 36 h 181"/>
              <a:gd name="T32" fmla="*/ 223 w 472"/>
              <a:gd name="T33" fmla="*/ 40 h 181"/>
              <a:gd name="T34" fmla="*/ 178 w 472"/>
              <a:gd name="T35" fmla="*/ 0 h 181"/>
              <a:gd name="T36" fmla="*/ 132 w 472"/>
              <a:gd name="T37" fmla="*/ 45 h 181"/>
              <a:gd name="T38" fmla="*/ 129 w 472"/>
              <a:gd name="T39" fmla="*/ 44 h 181"/>
              <a:gd name="T40" fmla="*/ 94 w 472"/>
              <a:gd name="T41" fmla="*/ 69 h 181"/>
              <a:gd name="T42" fmla="*/ 69 w 472"/>
              <a:gd name="T43" fmla="*/ 95 h 181"/>
              <a:gd name="T44" fmla="*/ 70 w 472"/>
              <a:gd name="T45" fmla="*/ 103 h 181"/>
              <a:gd name="T46" fmla="*/ 61 w 472"/>
              <a:gd name="T47" fmla="*/ 101 h 181"/>
              <a:gd name="T48" fmla="*/ 30 w 472"/>
              <a:gd name="T49" fmla="*/ 131 h 181"/>
              <a:gd name="T50" fmla="*/ 32 w 472"/>
              <a:gd name="T51" fmla="*/ 142 h 181"/>
              <a:gd name="T52" fmla="*/ 27 w 472"/>
              <a:gd name="T53" fmla="*/ 142 h 181"/>
              <a:gd name="T54" fmla="*/ 0 w 472"/>
              <a:gd name="T55" fmla="*/ 162 h 181"/>
              <a:gd name="T56" fmla="*/ 22 w 472"/>
              <a:gd name="T57" fmla="*/ 181 h 181"/>
              <a:gd name="T58" fmla="*/ 22 w 472"/>
              <a:gd name="T59" fmla="*/ 181 h 181"/>
              <a:gd name="T60" fmla="*/ 445 w 472"/>
              <a:gd name="T61" fmla="*/ 181 h 181"/>
              <a:gd name="T62" fmla="*/ 472 w 472"/>
              <a:gd name="T63" fmla="*/ 162 h 181"/>
              <a:gd name="T64" fmla="*/ 445 w 472"/>
              <a:gd name="T65" fmla="*/ 1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2" h="181">
                <a:moveTo>
                  <a:pt x="445" y="142"/>
                </a:moveTo>
                <a:cubicBezTo>
                  <a:pt x="444" y="142"/>
                  <a:pt x="443" y="142"/>
                  <a:pt x="442" y="142"/>
                </a:cubicBezTo>
                <a:cubicBezTo>
                  <a:pt x="442" y="140"/>
                  <a:pt x="442" y="139"/>
                  <a:pt x="442" y="138"/>
                </a:cubicBezTo>
                <a:cubicBezTo>
                  <a:pt x="442" y="124"/>
                  <a:pt x="432" y="114"/>
                  <a:pt x="418" y="114"/>
                </a:cubicBezTo>
                <a:cubicBezTo>
                  <a:pt x="412" y="114"/>
                  <a:pt x="406" y="116"/>
                  <a:pt x="401" y="120"/>
                </a:cubicBezTo>
                <a:cubicBezTo>
                  <a:pt x="397" y="114"/>
                  <a:pt x="389" y="110"/>
                  <a:pt x="380" y="110"/>
                </a:cubicBezTo>
                <a:cubicBezTo>
                  <a:pt x="372" y="110"/>
                  <a:pt x="364" y="114"/>
                  <a:pt x="360" y="120"/>
                </a:cubicBezTo>
                <a:cubicBezTo>
                  <a:pt x="357" y="117"/>
                  <a:pt x="353" y="115"/>
                  <a:pt x="349" y="115"/>
                </a:cubicBezTo>
                <a:cubicBezTo>
                  <a:pt x="348" y="115"/>
                  <a:pt x="348" y="115"/>
                  <a:pt x="348" y="115"/>
                </a:cubicBezTo>
                <a:cubicBezTo>
                  <a:pt x="348" y="114"/>
                  <a:pt x="348" y="113"/>
                  <a:pt x="348" y="112"/>
                </a:cubicBezTo>
                <a:cubicBezTo>
                  <a:pt x="348" y="99"/>
                  <a:pt x="337" y="88"/>
                  <a:pt x="324" y="88"/>
                </a:cubicBezTo>
                <a:cubicBezTo>
                  <a:pt x="318" y="88"/>
                  <a:pt x="313" y="90"/>
                  <a:pt x="308" y="93"/>
                </a:cubicBezTo>
                <a:cubicBezTo>
                  <a:pt x="306" y="84"/>
                  <a:pt x="298" y="77"/>
                  <a:pt x="288" y="77"/>
                </a:cubicBezTo>
                <a:cubicBezTo>
                  <a:pt x="285" y="77"/>
                  <a:pt x="282" y="78"/>
                  <a:pt x="279" y="79"/>
                </a:cubicBezTo>
                <a:cubicBezTo>
                  <a:pt x="279" y="78"/>
                  <a:pt x="279" y="77"/>
                  <a:pt x="279" y="75"/>
                </a:cubicBezTo>
                <a:cubicBezTo>
                  <a:pt x="279" y="54"/>
                  <a:pt x="262" y="36"/>
                  <a:pt x="240" y="36"/>
                </a:cubicBezTo>
                <a:cubicBezTo>
                  <a:pt x="234" y="36"/>
                  <a:pt x="228" y="38"/>
                  <a:pt x="223" y="40"/>
                </a:cubicBezTo>
                <a:cubicBezTo>
                  <a:pt x="221" y="18"/>
                  <a:pt x="201" y="0"/>
                  <a:pt x="178" y="0"/>
                </a:cubicBezTo>
                <a:cubicBezTo>
                  <a:pt x="153" y="0"/>
                  <a:pt x="132" y="20"/>
                  <a:pt x="132" y="45"/>
                </a:cubicBezTo>
                <a:cubicBezTo>
                  <a:pt x="131" y="45"/>
                  <a:pt x="130" y="44"/>
                  <a:pt x="129" y="44"/>
                </a:cubicBezTo>
                <a:cubicBezTo>
                  <a:pt x="113" y="44"/>
                  <a:pt x="99" y="54"/>
                  <a:pt x="94" y="69"/>
                </a:cubicBezTo>
                <a:cubicBezTo>
                  <a:pt x="80" y="69"/>
                  <a:pt x="69" y="81"/>
                  <a:pt x="69" y="95"/>
                </a:cubicBezTo>
                <a:cubicBezTo>
                  <a:pt x="69" y="98"/>
                  <a:pt x="69" y="100"/>
                  <a:pt x="70" y="103"/>
                </a:cubicBezTo>
                <a:cubicBezTo>
                  <a:pt x="67" y="102"/>
                  <a:pt x="64" y="101"/>
                  <a:pt x="61" y="101"/>
                </a:cubicBezTo>
                <a:cubicBezTo>
                  <a:pt x="44" y="101"/>
                  <a:pt x="30" y="115"/>
                  <a:pt x="30" y="131"/>
                </a:cubicBezTo>
                <a:cubicBezTo>
                  <a:pt x="30" y="135"/>
                  <a:pt x="31" y="139"/>
                  <a:pt x="32" y="142"/>
                </a:cubicBezTo>
                <a:cubicBezTo>
                  <a:pt x="31" y="142"/>
                  <a:pt x="29" y="142"/>
                  <a:pt x="27" y="142"/>
                </a:cubicBezTo>
                <a:cubicBezTo>
                  <a:pt x="12" y="142"/>
                  <a:pt x="0" y="151"/>
                  <a:pt x="0" y="162"/>
                </a:cubicBezTo>
                <a:cubicBezTo>
                  <a:pt x="0" y="171"/>
                  <a:pt x="10" y="179"/>
                  <a:pt x="22" y="181"/>
                </a:cubicBezTo>
                <a:cubicBezTo>
                  <a:pt x="22" y="181"/>
                  <a:pt x="22" y="181"/>
                  <a:pt x="22" y="181"/>
                </a:cubicBezTo>
                <a:cubicBezTo>
                  <a:pt x="445" y="181"/>
                  <a:pt x="445" y="181"/>
                  <a:pt x="445" y="181"/>
                </a:cubicBezTo>
                <a:cubicBezTo>
                  <a:pt x="460" y="181"/>
                  <a:pt x="472" y="172"/>
                  <a:pt x="472" y="162"/>
                </a:cubicBezTo>
                <a:cubicBezTo>
                  <a:pt x="472" y="151"/>
                  <a:pt x="460" y="142"/>
                  <a:pt x="445" y="142"/>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194" name="îSḷide"/>
          <p:cNvSpPr/>
          <p:nvPr/>
        </p:nvSpPr>
        <p:spPr bwMode="auto">
          <a:xfrm>
            <a:off x="3448050" y="905669"/>
            <a:ext cx="492125" cy="379413"/>
          </a:xfrm>
          <a:custGeom>
            <a:avLst/>
            <a:gdLst>
              <a:gd name="T0" fmla="*/ 142 w 149"/>
              <a:gd name="T1" fmla="*/ 113 h 115"/>
              <a:gd name="T2" fmla="*/ 53 w 149"/>
              <a:gd name="T3" fmla="*/ 77 h 115"/>
              <a:gd name="T4" fmla="*/ 35 w 149"/>
              <a:gd name="T5" fmla="*/ 12 h 115"/>
              <a:gd name="T6" fmla="*/ 148 w 149"/>
              <a:gd name="T7" fmla="*/ 108 h 115"/>
              <a:gd name="T8" fmla="*/ 142 w 149"/>
              <a:gd name="T9" fmla="*/ 113 h 115"/>
            </a:gdLst>
            <a:ahLst/>
            <a:cxnLst>
              <a:cxn ang="0">
                <a:pos x="T0" y="T1"/>
              </a:cxn>
              <a:cxn ang="0">
                <a:pos x="T2" y="T3"/>
              </a:cxn>
              <a:cxn ang="0">
                <a:pos x="T4" y="T5"/>
              </a:cxn>
              <a:cxn ang="0">
                <a:pos x="T6" y="T7"/>
              </a:cxn>
              <a:cxn ang="0">
                <a:pos x="T8" y="T9"/>
              </a:cxn>
            </a:cxnLst>
            <a:rect l="0" t="0" r="r" b="b"/>
            <a:pathLst>
              <a:path w="149" h="115">
                <a:moveTo>
                  <a:pt x="142" y="113"/>
                </a:moveTo>
                <a:cubicBezTo>
                  <a:pt x="128" y="104"/>
                  <a:pt x="101" y="89"/>
                  <a:pt x="53" y="77"/>
                </a:cubicBezTo>
                <a:cubicBezTo>
                  <a:pt x="0" y="60"/>
                  <a:pt x="14" y="21"/>
                  <a:pt x="35" y="12"/>
                </a:cubicBezTo>
                <a:cubicBezTo>
                  <a:pt x="62" y="0"/>
                  <a:pt x="127" y="33"/>
                  <a:pt x="148" y="108"/>
                </a:cubicBezTo>
                <a:cubicBezTo>
                  <a:pt x="149" y="112"/>
                  <a:pt x="145" y="115"/>
                  <a:pt x="142" y="113"/>
                </a:cubicBezTo>
                <a:close/>
              </a:path>
            </a:pathLst>
          </a:custGeom>
          <a:solidFill>
            <a:srgbClr val="9FACE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195" name="íśḻîḋe"/>
          <p:cNvSpPr/>
          <p:nvPr/>
        </p:nvSpPr>
        <p:spPr bwMode="auto">
          <a:xfrm>
            <a:off x="3429000" y="1254919"/>
            <a:ext cx="342900" cy="207963"/>
          </a:xfrm>
          <a:custGeom>
            <a:avLst/>
            <a:gdLst>
              <a:gd name="T0" fmla="*/ 101 w 104"/>
              <a:gd name="T1" fmla="*/ 34 h 63"/>
              <a:gd name="T2" fmla="*/ 42 w 104"/>
              <a:gd name="T3" fmla="*/ 51 h 63"/>
              <a:gd name="T4" fmla="*/ 7 w 104"/>
              <a:gd name="T5" fmla="*/ 25 h 63"/>
              <a:gd name="T6" fmla="*/ 102 w 104"/>
              <a:gd name="T7" fmla="*/ 29 h 63"/>
              <a:gd name="T8" fmla="*/ 101 w 104"/>
              <a:gd name="T9" fmla="*/ 34 h 63"/>
            </a:gdLst>
            <a:ahLst/>
            <a:cxnLst>
              <a:cxn ang="0">
                <a:pos x="T0" y="T1"/>
              </a:cxn>
              <a:cxn ang="0">
                <a:pos x="T2" y="T3"/>
              </a:cxn>
              <a:cxn ang="0">
                <a:pos x="T4" y="T5"/>
              </a:cxn>
              <a:cxn ang="0">
                <a:pos x="T6" y="T7"/>
              </a:cxn>
              <a:cxn ang="0">
                <a:pos x="T8" y="T9"/>
              </a:cxn>
            </a:cxnLst>
            <a:rect l="0" t="0" r="r" b="b"/>
            <a:pathLst>
              <a:path w="104" h="63">
                <a:moveTo>
                  <a:pt x="101" y="34"/>
                </a:moveTo>
                <a:cubicBezTo>
                  <a:pt x="91" y="35"/>
                  <a:pt x="71" y="38"/>
                  <a:pt x="42" y="51"/>
                </a:cubicBezTo>
                <a:cubicBezTo>
                  <a:pt x="9" y="63"/>
                  <a:pt x="0" y="38"/>
                  <a:pt x="7" y="25"/>
                </a:cubicBezTo>
                <a:cubicBezTo>
                  <a:pt x="16" y="8"/>
                  <a:pt x="62" y="0"/>
                  <a:pt x="102" y="29"/>
                </a:cubicBezTo>
                <a:cubicBezTo>
                  <a:pt x="104" y="31"/>
                  <a:pt x="103" y="34"/>
                  <a:pt x="101" y="34"/>
                </a:cubicBezTo>
                <a:close/>
              </a:path>
            </a:pathLst>
          </a:custGeom>
          <a:solidFill>
            <a:srgbClr val="9FACE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196" name="is1ïḑe"/>
          <p:cNvSpPr/>
          <p:nvPr/>
        </p:nvSpPr>
        <p:spPr bwMode="auto">
          <a:xfrm>
            <a:off x="7500938" y="3829844"/>
            <a:ext cx="465138" cy="415925"/>
          </a:xfrm>
          <a:custGeom>
            <a:avLst/>
            <a:gdLst>
              <a:gd name="T0" fmla="*/ 8 w 141"/>
              <a:gd name="T1" fmla="*/ 3 h 126"/>
              <a:gd name="T2" fmla="*/ 91 w 141"/>
              <a:gd name="T3" fmla="*/ 51 h 126"/>
              <a:gd name="T4" fmla="*/ 98 w 141"/>
              <a:gd name="T5" fmla="*/ 118 h 126"/>
              <a:gd name="T6" fmla="*/ 1 w 141"/>
              <a:gd name="T7" fmla="*/ 7 h 126"/>
              <a:gd name="T8" fmla="*/ 8 w 141"/>
              <a:gd name="T9" fmla="*/ 3 h 126"/>
            </a:gdLst>
            <a:ahLst/>
            <a:cxnLst>
              <a:cxn ang="0">
                <a:pos x="T0" y="T1"/>
              </a:cxn>
              <a:cxn ang="0">
                <a:pos x="T2" y="T3"/>
              </a:cxn>
              <a:cxn ang="0">
                <a:pos x="T4" y="T5"/>
              </a:cxn>
              <a:cxn ang="0">
                <a:pos x="T6" y="T7"/>
              </a:cxn>
              <a:cxn ang="0">
                <a:pos x="T8" y="T9"/>
              </a:cxn>
            </a:cxnLst>
            <a:rect l="0" t="0" r="r" b="b"/>
            <a:pathLst>
              <a:path w="141" h="126">
                <a:moveTo>
                  <a:pt x="8" y="3"/>
                </a:moveTo>
                <a:cubicBezTo>
                  <a:pt x="20" y="13"/>
                  <a:pt x="45" y="33"/>
                  <a:pt x="91" y="51"/>
                </a:cubicBezTo>
                <a:cubicBezTo>
                  <a:pt x="141" y="75"/>
                  <a:pt x="121" y="112"/>
                  <a:pt x="98" y="118"/>
                </a:cubicBezTo>
                <a:cubicBezTo>
                  <a:pt x="70" y="126"/>
                  <a:pt x="11" y="83"/>
                  <a:pt x="1" y="7"/>
                </a:cubicBezTo>
                <a:cubicBezTo>
                  <a:pt x="0" y="2"/>
                  <a:pt x="5" y="0"/>
                  <a:pt x="8" y="3"/>
                </a:cubicBezTo>
                <a:close/>
              </a:path>
            </a:pathLst>
          </a:custGeom>
          <a:solidFill>
            <a:srgbClr val="9FACE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197" name="îSḷîḑe"/>
          <p:cNvSpPr/>
          <p:nvPr/>
        </p:nvSpPr>
        <p:spPr bwMode="auto">
          <a:xfrm>
            <a:off x="7678738" y="3720306"/>
            <a:ext cx="342900" cy="182563"/>
          </a:xfrm>
          <a:custGeom>
            <a:avLst/>
            <a:gdLst>
              <a:gd name="T0" fmla="*/ 4 w 104"/>
              <a:gd name="T1" fmla="*/ 15 h 55"/>
              <a:gd name="T2" fmla="*/ 65 w 104"/>
              <a:gd name="T3" fmla="*/ 7 h 55"/>
              <a:gd name="T4" fmla="*/ 95 w 104"/>
              <a:gd name="T5" fmla="*/ 38 h 55"/>
              <a:gd name="T6" fmla="*/ 2 w 104"/>
              <a:gd name="T7" fmla="*/ 20 h 55"/>
              <a:gd name="T8" fmla="*/ 4 w 104"/>
              <a:gd name="T9" fmla="*/ 15 h 55"/>
            </a:gdLst>
            <a:ahLst/>
            <a:cxnLst>
              <a:cxn ang="0">
                <a:pos x="T0" y="T1"/>
              </a:cxn>
              <a:cxn ang="0">
                <a:pos x="T2" y="T3"/>
              </a:cxn>
              <a:cxn ang="0">
                <a:pos x="T4" y="T5"/>
              </a:cxn>
              <a:cxn ang="0">
                <a:pos x="T6" y="T7"/>
              </a:cxn>
              <a:cxn ang="0">
                <a:pos x="T8" y="T9"/>
              </a:cxn>
            </a:cxnLst>
            <a:rect l="0" t="0" r="r" b="b"/>
            <a:pathLst>
              <a:path w="104" h="55">
                <a:moveTo>
                  <a:pt x="4" y="15"/>
                </a:moveTo>
                <a:cubicBezTo>
                  <a:pt x="15" y="16"/>
                  <a:pt x="35" y="16"/>
                  <a:pt x="65" y="7"/>
                </a:cubicBezTo>
                <a:cubicBezTo>
                  <a:pt x="100" y="0"/>
                  <a:pt x="104" y="26"/>
                  <a:pt x="95" y="38"/>
                </a:cubicBezTo>
                <a:cubicBezTo>
                  <a:pt x="84" y="54"/>
                  <a:pt x="37" y="55"/>
                  <a:pt x="2" y="20"/>
                </a:cubicBezTo>
                <a:cubicBezTo>
                  <a:pt x="0" y="18"/>
                  <a:pt x="2" y="15"/>
                  <a:pt x="4" y="15"/>
                </a:cubicBezTo>
                <a:close/>
              </a:path>
            </a:pathLst>
          </a:custGeom>
          <a:solidFill>
            <a:srgbClr val="9FACE6"/>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grpSp>
        <p:nvGrpSpPr>
          <p:cNvPr id="5" name="组合 4"/>
          <p:cNvGrpSpPr/>
          <p:nvPr/>
        </p:nvGrpSpPr>
        <p:grpSpPr>
          <a:xfrm>
            <a:off x="3448050" y="1739265"/>
            <a:ext cx="6196330" cy="3194050"/>
            <a:chOff x="3860800" y="935831"/>
            <a:chExt cx="4537075" cy="3194050"/>
          </a:xfrm>
          <a:solidFill>
            <a:srgbClr val="FFC000"/>
          </a:solidFill>
        </p:grpSpPr>
        <p:sp>
          <p:nvSpPr>
            <p:cNvPr id="193" name="íslîḋê"/>
            <p:cNvSpPr/>
            <p:nvPr/>
          </p:nvSpPr>
          <p:spPr bwMode="auto">
            <a:xfrm>
              <a:off x="3860800" y="935831"/>
              <a:ext cx="4537075" cy="3194050"/>
            </a:xfrm>
            <a:custGeom>
              <a:avLst/>
              <a:gdLst>
                <a:gd name="T0" fmla="*/ 1292 w 1375"/>
                <a:gd name="T1" fmla="*/ 63 h 969"/>
                <a:gd name="T2" fmla="*/ 75 w 1375"/>
                <a:gd name="T3" fmla="*/ 106 h 969"/>
                <a:gd name="T4" fmla="*/ 17 w 1375"/>
                <a:gd name="T5" fmla="*/ 212 h 969"/>
                <a:gd name="T6" fmla="*/ 238 w 1375"/>
                <a:gd name="T7" fmla="*/ 803 h 969"/>
                <a:gd name="T8" fmla="*/ 313 w 1375"/>
                <a:gd name="T9" fmla="*/ 855 h 969"/>
                <a:gd name="T10" fmla="*/ 600 w 1375"/>
                <a:gd name="T11" fmla="*/ 855 h 969"/>
                <a:gd name="T12" fmla="*/ 582 w 1375"/>
                <a:gd name="T13" fmla="*/ 945 h 969"/>
                <a:gd name="T14" fmla="*/ 594 w 1375"/>
                <a:gd name="T15" fmla="*/ 968 h 969"/>
                <a:gd name="T16" fmla="*/ 780 w 1375"/>
                <a:gd name="T17" fmla="*/ 855 h 969"/>
                <a:gd name="T18" fmla="*/ 1076 w 1375"/>
                <a:gd name="T19" fmla="*/ 855 h 969"/>
                <a:gd name="T20" fmla="*/ 1152 w 1375"/>
                <a:gd name="T21" fmla="*/ 800 h 969"/>
                <a:gd name="T22" fmla="*/ 1359 w 1375"/>
                <a:gd name="T23" fmla="*/ 167 h 969"/>
                <a:gd name="T24" fmla="*/ 1292 w 1375"/>
                <a:gd name="T25" fmla="*/ 63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969">
                  <a:moveTo>
                    <a:pt x="1292" y="63"/>
                  </a:moveTo>
                  <a:cubicBezTo>
                    <a:pt x="1079" y="40"/>
                    <a:pt x="554" y="0"/>
                    <a:pt x="75" y="106"/>
                  </a:cubicBezTo>
                  <a:cubicBezTo>
                    <a:pt x="27" y="116"/>
                    <a:pt x="0" y="166"/>
                    <a:pt x="17" y="212"/>
                  </a:cubicBezTo>
                  <a:cubicBezTo>
                    <a:pt x="238" y="803"/>
                    <a:pt x="238" y="803"/>
                    <a:pt x="238" y="803"/>
                  </a:cubicBezTo>
                  <a:cubicBezTo>
                    <a:pt x="250" y="835"/>
                    <a:pt x="280" y="855"/>
                    <a:pt x="313" y="855"/>
                  </a:cubicBezTo>
                  <a:cubicBezTo>
                    <a:pt x="600" y="855"/>
                    <a:pt x="600" y="855"/>
                    <a:pt x="600" y="855"/>
                  </a:cubicBezTo>
                  <a:cubicBezTo>
                    <a:pt x="600" y="855"/>
                    <a:pt x="628" y="892"/>
                    <a:pt x="582" y="945"/>
                  </a:cubicBezTo>
                  <a:cubicBezTo>
                    <a:pt x="574" y="955"/>
                    <a:pt x="582" y="969"/>
                    <a:pt x="594" y="968"/>
                  </a:cubicBezTo>
                  <a:cubicBezTo>
                    <a:pt x="636" y="965"/>
                    <a:pt x="713" y="946"/>
                    <a:pt x="780" y="855"/>
                  </a:cubicBezTo>
                  <a:cubicBezTo>
                    <a:pt x="1076" y="855"/>
                    <a:pt x="1076" y="855"/>
                    <a:pt x="1076" y="855"/>
                  </a:cubicBezTo>
                  <a:cubicBezTo>
                    <a:pt x="1110" y="855"/>
                    <a:pt x="1141" y="833"/>
                    <a:pt x="1152" y="800"/>
                  </a:cubicBezTo>
                  <a:cubicBezTo>
                    <a:pt x="1359" y="167"/>
                    <a:pt x="1359" y="167"/>
                    <a:pt x="1359" y="167"/>
                  </a:cubicBezTo>
                  <a:cubicBezTo>
                    <a:pt x="1375" y="119"/>
                    <a:pt x="1343" y="69"/>
                    <a:pt x="1292" y="63"/>
                  </a:cubicBez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198" name="íslîḋê"/>
            <p:cNvSpPr/>
            <p:nvPr/>
          </p:nvSpPr>
          <p:spPr bwMode="auto">
            <a:xfrm>
              <a:off x="4069047" y="1027842"/>
              <a:ext cx="4120580" cy="2975643"/>
            </a:xfrm>
            <a:custGeom>
              <a:avLst/>
              <a:gdLst>
                <a:gd name="T0" fmla="*/ 1292 w 1375"/>
                <a:gd name="T1" fmla="*/ 63 h 969"/>
                <a:gd name="T2" fmla="*/ 75 w 1375"/>
                <a:gd name="T3" fmla="*/ 106 h 969"/>
                <a:gd name="T4" fmla="*/ 17 w 1375"/>
                <a:gd name="T5" fmla="*/ 212 h 969"/>
                <a:gd name="T6" fmla="*/ 238 w 1375"/>
                <a:gd name="T7" fmla="*/ 803 h 969"/>
                <a:gd name="T8" fmla="*/ 313 w 1375"/>
                <a:gd name="T9" fmla="*/ 855 h 969"/>
                <a:gd name="T10" fmla="*/ 600 w 1375"/>
                <a:gd name="T11" fmla="*/ 855 h 969"/>
                <a:gd name="T12" fmla="*/ 582 w 1375"/>
                <a:gd name="T13" fmla="*/ 945 h 969"/>
                <a:gd name="T14" fmla="*/ 594 w 1375"/>
                <a:gd name="T15" fmla="*/ 968 h 969"/>
                <a:gd name="T16" fmla="*/ 780 w 1375"/>
                <a:gd name="T17" fmla="*/ 855 h 969"/>
                <a:gd name="T18" fmla="*/ 1076 w 1375"/>
                <a:gd name="T19" fmla="*/ 855 h 969"/>
                <a:gd name="T20" fmla="*/ 1152 w 1375"/>
                <a:gd name="T21" fmla="*/ 800 h 969"/>
                <a:gd name="T22" fmla="*/ 1359 w 1375"/>
                <a:gd name="T23" fmla="*/ 167 h 969"/>
                <a:gd name="T24" fmla="*/ 1292 w 1375"/>
                <a:gd name="T25" fmla="*/ 63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969">
                  <a:moveTo>
                    <a:pt x="1292" y="63"/>
                  </a:moveTo>
                  <a:cubicBezTo>
                    <a:pt x="1079" y="40"/>
                    <a:pt x="554" y="0"/>
                    <a:pt x="75" y="106"/>
                  </a:cubicBezTo>
                  <a:cubicBezTo>
                    <a:pt x="27" y="116"/>
                    <a:pt x="0" y="166"/>
                    <a:pt x="17" y="212"/>
                  </a:cubicBezTo>
                  <a:cubicBezTo>
                    <a:pt x="238" y="803"/>
                    <a:pt x="238" y="803"/>
                    <a:pt x="238" y="803"/>
                  </a:cubicBezTo>
                  <a:cubicBezTo>
                    <a:pt x="250" y="835"/>
                    <a:pt x="280" y="855"/>
                    <a:pt x="313" y="855"/>
                  </a:cubicBezTo>
                  <a:cubicBezTo>
                    <a:pt x="600" y="855"/>
                    <a:pt x="600" y="855"/>
                    <a:pt x="600" y="855"/>
                  </a:cubicBezTo>
                  <a:cubicBezTo>
                    <a:pt x="600" y="855"/>
                    <a:pt x="628" y="892"/>
                    <a:pt x="582" y="945"/>
                  </a:cubicBezTo>
                  <a:cubicBezTo>
                    <a:pt x="574" y="955"/>
                    <a:pt x="582" y="969"/>
                    <a:pt x="594" y="968"/>
                  </a:cubicBezTo>
                  <a:cubicBezTo>
                    <a:pt x="636" y="965"/>
                    <a:pt x="713" y="946"/>
                    <a:pt x="780" y="855"/>
                  </a:cubicBezTo>
                  <a:cubicBezTo>
                    <a:pt x="1076" y="855"/>
                    <a:pt x="1076" y="855"/>
                    <a:pt x="1076" y="855"/>
                  </a:cubicBezTo>
                  <a:cubicBezTo>
                    <a:pt x="1110" y="855"/>
                    <a:pt x="1141" y="833"/>
                    <a:pt x="1152" y="800"/>
                  </a:cubicBezTo>
                  <a:cubicBezTo>
                    <a:pt x="1359" y="167"/>
                    <a:pt x="1359" y="167"/>
                    <a:pt x="1359" y="167"/>
                  </a:cubicBezTo>
                  <a:cubicBezTo>
                    <a:pt x="1375" y="119"/>
                    <a:pt x="1343" y="69"/>
                    <a:pt x="1292" y="63"/>
                  </a:cubicBezTo>
                  <a:close/>
                </a:path>
              </a:pathLst>
            </a:custGeom>
            <a:grpFill/>
            <a:ln>
              <a:solidFill>
                <a:schemeClr val="bg2">
                  <a:lumMod val="50000"/>
                </a:schemeClr>
              </a:solidFill>
              <a:prstDash val="lgDash"/>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grpSp>
      <p:sp>
        <p:nvSpPr>
          <p:cNvPr id="192" name="íṩlïḑê"/>
          <p:cNvSpPr/>
          <p:nvPr/>
        </p:nvSpPr>
        <p:spPr bwMode="auto">
          <a:xfrm>
            <a:off x="3188335" y="3829685"/>
            <a:ext cx="1867535" cy="838200"/>
          </a:xfrm>
          <a:custGeom>
            <a:avLst/>
            <a:gdLst>
              <a:gd name="T0" fmla="*/ 249 w 264"/>
              <a:gd name="T1" fmla="*/ 79 h 101"/>
              <a:gd name="T2" fmla="*/ 247 w 264"/>
              <a:gd name="T3" fmla="*/ 79 h 101"/>
              <a:gd name="T4" fmla="*/ 248 w 264"/>
              <a:gd name="T5" fmla="*/ 77 h 101"/>
              <a:gd name="T6" fmla="*/ 234 w 264"/>
              <a:gd name="T7" fmla="*/ 63 h 101"/>
              <a:gd name="T8" fmla="*/ 225 w 264"/>
              <a:gd name="T9" fmla="*/ 67 h 101"/>
              <a:gd name="T10" fmla="*/ 213 w 264"/>
              <a:gd name="T11" fmla="*/ 61 h 101"/>
              <a:gd name="T12" fmla="*/ 202 w 264"/>
              <a:gd name="T13" fmla="*/ 67 h 101"/>
              <a:gd name="T14" fmla="*/ 195 w 264"/>
              <a:gd name="T15" fmla="*/ 64 h 101"/>
              <a:gd name="T16" fmla="*/ 195 w 264"/>
              <a:gd name="T17" fmla="*/ 64 h 101"/>
              <a:gd name="T18" fmla="*/ 195 w 264"/>
              <a:gd name="T19" fmla="*/ 63 h 101"/>
              <a:gd name="T20" fmla="*/ 181 w 264"/>
              <a:gd name="T21" fmla="*/ 49 h 101"/>
              <a:gd name="T22" fmla="*/ 173 w 264"/>
              <a:gd name="T23" fmla="*/ 52 h 101"/>
              <a:gd name="T24" fmla="*/ 162 w 264"/>
              <a:gd name="T25" fmla="*/ 43 h 101"/>
              <a:gd name="T26" fmla="*/ 156 w 264"/>
              <a:gd name="T27" fmla="*/ 44 h 101"/>
              <a:gd name="T28" fmla="*/ 156 w 264"/>
              <a:gd name="T29" fmla="*/ 42 h 101"/>
              <a:gd name="T30" fmla="*/ 135 w 264"/>
              <a:gd name="T31" fmla="*/ 20 h 101"/>
              <a:gd name="T32" fmla="*/ 125 w 264"/>
              <a:gd name="T33" fmla="*/ 23 h 101"/>
              <a:gd name="T34" fmla="*/ 100 w 264"/>
              <a:gd name="T35" fmla="*/ 0 h 101"/>
              <a:gd name="T36" fmla="*/ 74 w 264"/>
              <a:gd name="T37" fmla="*/ 25 h 101"/>
              <a:gd name="T38" fmla="*/ 72 w 264"/>
              <a:gd name="T39" fmla="*/ 25 h 101"/>
              <a:gd name="T40" fmla="*/ 53 w 264"/>
              <a:gd name="T41" fmla="*/ 38 h 101"/>
              <a:gd name="T42" fmla="*/ 39 w 264"/>
              <a:gd name="T43" fmla="*/ 53 h 101"/>
              <a:gd name="T44" fmla="*/ 40 w 264"/>
              <a:gd name="T45" fmla="*/ 57 h 101"/>
              <a:gd name="T46" fmla="*/ 34 w 264"/>
              <a:gd name="T47" fmla="*/ 56 h 101"/>
              <a:gd name="T48" fmla="*/ 17 w 264"/>
              <a:gd name="T49" fmla="*/ 73 h 101"/>
              <a:gd name="T50" fmla="*/ 18 w 264"/>
              <a:gd name="T51" fmla="*/ 79 h 101"/>
              <a:gd name="T52" fmla="*/ 16 w 264"/>
              <a:gd name="T53" fmla="*/ 79 h 101"/>
              <a:gd name="T54" fmla="*/ 0 w 264"/>
              <a:gd name="T55" fmla="*/ 90 h 101"/>
              <a:gd name="T56" fmla="*/ 13 w 264"/>
              <a:gd name="T57" fmla="*/ 101 h 101"/>
              <a:gd name="T58" fmla="*/ 13 w 264"/>
              <a:gd name="T59" fmla="*/ 101 h 101"/>
              <a:gd name="T60" fmla="*/ 249 w 264"/>
              <a:gd name="T61" fmla="*/ 101 h 101"/>
              <a:gd name="T62" fmla="*/ 264 w 264"/>
              <a:gd name="T63" fmla="*/ 90 h 101"/>
              <a:gd name="T64" fmla="*/ 249 w 264"/>
              <a:gd name="T65"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4" h="101">
                <a:moveTo>
                  <a:pt x="249" y="79"/>
                </a:moveTo>
                <a:cubicBezTo>
                  <a:pt x="249" y="79"/>
                  <a:pt x="248" y="79"/>
                  <a:pt x="247" y="79"/>
                </a:cubicBezTo>
                <a:cubicBezTo>
                  <a:pt x="248" y="78"/>
                  <a:pt x="248" y="78"/>
                  <a:pt x="248" y="77"/>
                </a:cubicBezTo>
                <a:cubicBezTo>
                  <a:pt x="248" y="69"/>
                  <a:pt x="242" y="63"/>
                  <a:pt x="234" y="63"/>
                </a:cubicBezTo>
                <a:cubicBezTo>
                  <a:pt x="231" y="63"/>
                  <a:pt x="227" y="65"/>
                  <a:pt x="225" y="67"/>
                </a:cubicBezTo>
                <a:cubicBezTo>
                  <a:pt x="222" y="64"/>
                  <a:pt x="218" y="61"/>
                  <a:pt x="213" y="61"/>
                </a:cubicBezTo>
                <a:cubicBezTo>
                  <a:pt x="208" y="61"/>
                  <a:pt x="204" y="63"/>
                  <a:pt x="202" y="67"/>
                </a:cubicBezTo>
                <a:cubicBezTo>
                  <a:pt x="200" y="65"/>
                  <a:pt x="198" y="64"/>
                  <a:pt x="195" y="64"/>
                </a:cubicBezTo>
                <a:cubicBezTo>
                  <a:pt x="195" y="64"/>
                  <a:pt x="195" y="64"/>
                  <a:pt x="195" y="64"/>
                </a:cubicBezTo>
                <a:cubicBezTo>
                  <a:pt x="195" y="64"/>
                  <a:pt x="195" y="63"/>
                  <a:pt x="195" y="63"/>
                </a:cubicBezTo>
                <a:cubicBezTo>
                  <a:pt x="195" y="55"/>
                  <a:pt x="189" y="49"/>
                  <a:pt x="181" y="49"/>
                </a:cubicBezTo>
                <a:cubicBezTo>
                  <a:pt x="178" y="49"/>
                  <a:pt x="175" y="50"/>
                  <a:pt x="173" y="52"/>
                </a:cubicBezTo>
                <a:cubicBezTo>
                  <a:pt x="172" y="47"/>
                  <a:pt x="167" y="43"/>
                  <a:pt x="162" y="43"/>
                </a:cubicBezTo>
                <a:cubicBezTo>
                  <a:pt x="160" y="43"/>
                  <a:pt x="158" y="43"/>
                  <a:pt x="156" y="44"/>
                </a:cubicBezTo>
                <a:cubicBezTo>
                  <a:pt x="156" y="43"/>
                  <a:pt x="156" y="43"/>
                  <a:pt x="156" y="42"/>
                </a:cubicBezTo>
                <a:cubicBezTo>
                  <a:pt x="156" y="30"/>
                  <a:pt x="147" y="20"/>
                  <a:pt x="135" y="20"/>
                </a:cubicBezTo>
                <a:cubicBezTo>
                  <a:pt x="131" y="20"/>
                  <a:pt x="128" y="21"/>
                  <a:pt x="125" y="23"/>
                </a:cubicBezTo>
                <a:cubicBezTo>
                  <a:pt x="124" y="10"/>
                  <a:pt x="113" y="0"/>
                  <a:pt x="100" y="0"/>
                </a:cubicBezTo>
                <a:cubicBezTo>
                  <a:pt x="86" y="0"/>
                  <a:pt x="74" y="11"/>
                  <a:pt x="74" y="25"/>
                </a:cubicBezTo>
                <a:cubicBezTo>
                  <a:pt x="73" y="25"/>
                  <a:pt x="73" y="25"/>
                  <a:pt x="72" y="25"/>
                </a:cubicBezTo>
                <a:cubicBezTo>
                  <a:pt x="63" y="25"/>
                  <a:pt x="56" y="30"/>
                  <a:pt x="53" y="38"/>
                </a:cubicBezTo>
                <a:cubicBezTo>
                  <a:pt x="45" y="39"/>
                  <a:pt x="39" y="45"/>
                  <a:pt x="39" y="53"/>
                </a:cubicBezTo>
                <a:cubicBezTo>
                  <a:pt x="39" y="55"/>
                  <a:pt x="39" y="56"/>
                  <a:pt x="40" y="57"/>
                </a:cubicBezTo>
                <a:cubicBezTo>
                  <a:pt x="38" y="57"/>
                  <a:pt x="36" y="56"/>
                  <a:pt x="34" y="56"/>
                </a:cubicBezTo>
                <a:cubicBezTo>
                  <a:pt x="25" y="56"/>
                  <a:pt x="17" y="64"/>
                  <a:pt x="17" y="73"/>
                </a:cubicBezTo>
                <a:cubicBezTo>
                  <a:pt x="17" y="75"/>
                  <a:pt x="18" y="78"/>
                  <a:pt x="18" y="79"/>
                </a:cubicBezTo>
                <a:cubicBezTo>
                  <a:pt x="18" y="79"/>
                  <a:pt x="17" y="79"/>
                  <a:pt x="16" y="79"/>
                </a:cubicBezTo>
                <a:cubicBezTo>
                  <a:pt x="7" y="79"/>
                  <a:pt x="0" y="84"/>
                  <a:pt x="0" y="90"/>
                </a:cubicBezTo>
                <a:cubicBezTo>
                  <a:pt x="0" y="96"/>
                  <a:pt x="6" y="100"/>
                  <a:pt x="13" y="101"/>
                </a:cubicBezTo>
                <a:cubicBezTo>
                  <a:pt x="13" y="101"/>
                  <a:pt x="13" y="101"/>
                  <a:pt x="13" y="101"/>
                </a:cubicBezTo>
                <a:cubicBezTo>
                  <a:pt x="249" y="101"/>
                  <a:pt x="249" y="101"/>
                  <a:pt x="249" y="101"/>
                </a:cubicBezTo>
                <a:cubicBezTo>
                  <a:pt x="258" y="101"/>
                  <a:pt x="264" y="96"/>
                  <a:pt x="264" y="90"/>
                </a:cubicBezTo>
                <a:cubicBezTo>
                  <a:pt x="264" y="84"/>
                  <a:pt x="258" y="79"/>
                  <a:pt x="249" y="79"/>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025" y="953135"/>
            <a:ext cx="5393690" cy="5393690"/>
          </a:xfrm>
          <a:prstGeom prst="rect">
            <a:avLst/>
          </a:prstGeom>
        </p:spPr>
      </p:pic>
      <p:grpSp>
        <p:nvGrpSpPr>
          <p:cNvPr id="202" name="组合 201"/>
          <p:cNvGrpSpPr/>
          <p:nvPr/>
        </p:nvGrpSpPr>
        <p:grpSpPr>
          <a:xfrm rot="655449" flipH="1">
            <a:off x="8272657" y="453052"/>
            <a:ext cx="2794195" cy="1198492"/>
            <a:chOff x="8481675" y="312568"/>
            <a:chExt cx="2794195" cy="1198492"/>
          </a:xfrm>
        </p:grpSpPr>
        <p:grpSp>
          <p:nvGrpSpPr>
            <p:cNvPr id="203" name="组合 202"/>
            <p:cNvGrpSpPr/>
            <p:nvPr/>
          </p:nvGrpSpPr>
          <p:grpSpPr>
            <a:xfrm rot="20429265">
              <a:off x="10270612" y="312568"/>
              <a:ext cx="1005258" cy="785019"/>
              <a:chOff x="14839168" y="-2852977"/>
              <a:chExt cx="1912938" cy="1493838"/>
            </a:xfrm>
          </p:grpSpPr>
          <p:sp>
            <p:nvSpPr>
              <p:cNvPr id="210" name="iṧ1íďe"/>
              <p:cNvSpPr/>
              <p:nvPr/>
            </p:nvSpPr>
            <p:spPr bwMode="auto">
              <a:xfrm>
                <a:off x="14997918" y="-2294177"/>
                <a:ext cx="257175" cy="96838"/>
              </a:xfrm>
              <a:custGeom>
                <a:avLst/>
                <a:gdLst>
                  <a:gd name="T0" fmla="*/ 73 w 74"/>
                  <a:gd name="T1" fmla="*/ 21 h 28"/>
                  <a:gd name="T2" fmla="*/ 70 w 74"/>
                  <a:gd name="T3" fmla="*/ 23 h 28"/>
                  <a:gd name="T4" fmla="*/ 61 w 74"/>
                  <a:gd name="T5" fmla="*/ 26 h 28"/>
                  <a:gd name="T6" fmla="*/ 48 w 74"/>
                  <a:gd name="T7" fmla="*/ 28 h 28"/>
                  <a:gd name="T8" fmla="*/ 33 w 74"/>
                  <a:gd name="T9" fmla="*/ 26 h 28"/>
                  <a:gd name="T10" fmla="*/ 26 w 74"/>
                  <a:gd name="T11" fmla="*/ 24 h 28"/>
                  <a:gd name="T12" fmla="*/ 19 w 74"/>
                  <a:gd name="T13" fmla="*/ 21 h 28"/>
                  <a:gd name="T14" fmla="*/ 9 w 74"/>
                  <a:gd name="T15" fmla="*/ 13 h 28"/>
                  <a:gd name="T16" fmla="*/ 3 w 74"/>
                  <a:gd name="T17" fmla="*/ 6 h 28"/>
                  <a:gd name="T18" fmla="*/ 1 w 74"/>
                  <a:gd name="T19" fmla="*/ 3 h 28"/>
                  <a:gd name="T20" fmla="*/ 1 w 74"/>
                  <a:gd name="T21" fmla="*/ 3 h 28"/>
                  <a:gd name="T22" fmla="*/ 1 w 74"/>
                  <a:gd name="T23" fmla="*/ 1 h 28"/>
                  <a:gd name="T24" fmla="*/ 3 w 74"/>
                  <a:gd name="T25" fmla="*/ 1 h 28"/>
                  <a:gd name="T26" fmla="*/ 5 w 74"/>
                  <a:gd name="T27" fmla="*/ 4 h 28"/>
                  <a:gd name="T28" fmla="*/ 11 w 74"/>
                  <a:gd name="T29" fmla="*/ 10 h 28"/>
                  <a:gd name="T30" fmla="*/ 21 w 74"/>
                  <a:gd name="T31" fmla="*/ 17 h 28"/>
                  <a:gd name="T32" fmla="*/ 27 w 74"/>
                  <a:gd name="T33" fmla="*/ 20 h 28"/>
                  <a:gd name="T34" fmla="*/ 34 w 74"/>
                  <a:gd name="T35" fmla="*/ 22 h 28"/>
                  <a:gd name="T36" fmla="*/ 41 w 74"/>
                  <a:gd name="T37" fmla="*/ 24 h 28"/>
                  <a:gd name="T38" fmla="*/ 48 w 74"/>
                  <a:gd name="T39" fmla="*/ 24 h 28"/>
                  <a:gd name="T40" fmla="*/ 60 w 74"/>
                  <a:gd name="T41" fmla="*/ 23 h 28"/>
                  <a:gd name="T42" fmla="*/ 69 w 74"/>
                  <a:gd name="T43" fmla="*/ 21 h 28"/>
                  <a:gd name="T44" fmla="*/ 72 w 74"/>
                  <a:gd name="T45" fmla="*/ 19 h 28"/>
                  <a:gd name="T46" fmla="*/ 74 w 74"/>
                  <a:gd name="T47" fmla="*/ 20 h 28"/>
                  <a:gd name="T48" fmla="*/ 73 w 74"/>
                  <a:gd name="T49"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28">
                    <a:moveTo>
                      <a:pt x="73" y="21"/>
                    </a:moveTo>
                    <a:cubicBezTo>
                      <a:pt x="73" y="21"/>
                      <a:pt x="72" y="22"/>
                      <a:pt x="70" y="23"/>
                    </a:cubicBezTo>
                    <a:cubicBezTo>
                      <a:pt x="68" y="24"/>
                      <a:pt x="65" y="25"/>
                      <a:pt x="61" y="26"/>
                    </a:cubicBezTo>
                    <a:cubicBezTo>
                      <a:pt x="57" y="27"/>
                      <a:pt x="53" y="28"/>
                      <a:pt x="48" y="28"/>
                    </a:cubicBezTo>
                    <a:cubicBezTo>
                      <a:pt x="43" y="28"/>
                      <a:pt x="38" y="28"/>
                      <a:pt x="33" y="26"/>
                    </a:cubicBezTo>
                    <a:cubicBezTo>
                      <a:pt x="31" y="26"/>
                      <a:pt x="28" y="25"/>
                      <a:pt x="26" y="24"/>
                    </a:cubicBezTo>
                    <a:cubicBezTo>
                      <a:pt x="24" y="23"/>
                      <a:pt x="21" y="22"/>
                      <a:pt x="19" y="21"/>
                    </a:cubicBezTo>
                    <a:cubicBezTo>
                      <a:pt x="15" y="18"/>
                      <a:pt x="12" y="15"/>
                      <a:pt x="9" y="13"/>
                    </a:cubicBezTo>
                    <a:cubicBezTo>
                      <a:pt x="6" y="10"/>
                      <a:pt x="4" y="7"/>
                      <a:pt x="3" y="6"/>
                    </a:cubicBezTo>
                    <a:cubicBezTo>
                      <a:pt x="2" y="4"/>
                      <a:pt x="1" y="3"/>
                      <a:pt x="1" y="3"/>
                    </a:cubicBezTo>
                    <a:cubicBezTo>
                      <a:pt x="1" y="3"/>
                      <a:pt x="1" y="3"/>
                      <a:pt x="1" y="3"/>
                    </a:cubicBezTo>
                    <a:cubicBezTo>
                      <a:pt x="0" y="2"/>
                      <a:pt x="1" y="1"/>
                      <a:pt x="1" y="1"/>
                    </a:cubicBezTo>
                    <a:cubicBezTo>
                      <a:pt x="2" y="0"/>
                      <a:pt x="3" y="1"/>
                      <a:pt x="3" y="1"/>
                    </a:cubicBezTo>
                    <a:cubicBezTo>
                      <a:pt x="3" y="1"/>
                      <a:pt x="4" y="2"/>
                      <a:pt x="5" y="4"/>
                    </a:cubicBezTo>
                    <a:cubicBezTo>
                      <a:pt x="6" y="5"/>
                      <a:pt x="9" y="8"/>
                      <a:pt x="11" y="10"/>
                    </a:cubicBezTo>
                    <a:cubicBezTo>
                      <a:pt x="14" y="12"/>
                      <a:pt x="17" y="15"/>
                      <a:pt x="21" y="17"/>
                    </a:cubicBezTo>
                    <a:cubicBezTo>
                      <a:pt x="23" y="18"/>
                      <a:pt x="25" y="19"/>
                      <a:pt x="27" y="20"/>
                    </a:cubicBezTo>
                    <a:cubicBezTo>
                      <a:pt x="30" y="21"/>
                      <a:pt x="32" y="22"/>
                      <a:pt x="34" y="22"/>
                    </a:cubicBezTo>
                    <a:cubicBezTo>
                      <a:pt x="37" y="23"/>
                      <a:pt x="39" y="23"/>
                      <a:pt x="41" y="24"/>
                    </a:cubicBezTo>
                    <a:cubicBezTo>
                      <a:pt x="44" y="24"/>
                      <a:pt x="46" y="24"/>
                      <a:pt x="48" y="24"/>
                    </a:cubicBezTo>
                    <a:cubicBezTo>
                      <a:pt x="53" y="24"/>
                      <a:pt x="57" y="24"/>
                      <a:pt x="60" y="23"/>
                    </a:cubicBezTo>
                    <a:cubicBezTo>
                      <a:pt x="64" y="22"/>
                      <a:pt x="67" y="21"/>
                      <a:pt x="69" y="21"/>
                    </a:cubicBezTo>
                    <a:cubicBezTo>
                      <a:pt x="71" y="20"/>
                      <a:pt x="72" y="19"/>
                      <a:pt x="72" y="19"/>
                    </a:cubicBezTo>
                    <a:cubicBezTo>
                      <a:pt x="73" y="19"/>
                      <a:pt x="73" y="19"/>
                      <a:pt x="74" y="20"/>
                    </a:cubicBezTo>
                    <a:cubicBezTo>
                      <a:pt x="74" y="20"/>
                      <a:pt x="74" y="21"/>
                      <a:pt x="73" y="2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1" name="íš1íďè"/>
              <p:cNvSpPr/>
              <p:nvPr/>
            </p:nvSpPr>
            <p:spPr bwMode="auto">
              <a:xfrm>
                <a:off x="14977280" y="-2308464"/>
                <a:ext cx="20638" cy="17463"/>
              </a:xfrm>
              <a:custGeom>
                <a:avLst/>
                <a:gdLst>
                  <a:gd name="T0" fmla="*/ 6 w 6"/>
                  <a:gd name="T1" fmla="*/ 2 h 5"/>
                  <a:gd name="T2" fmla="*/ 5 w 6"/>
                  <a:gd name="T3" fmla="*/ 3 h 5"/>
                  <a:gd name="T4" fmla="*/ 4 w 6"/>
                  <a:gd name="T5" fmla="*/ 4 h 5"/>
                  <a:gd name="T6" fmla="*/ 1 w 6"/>
                  <a:gd name="T7" fmla="*/ 4 h 5"/>
                  <a:gd name="T8" fmla="*/ 1 w 6"/>
                  <a:gd name="T9" fmla="*/ 1 h 5"/>
                  <a:gd name="T10" fmla="*/ 1 w 6"/>
                  <a:gd name="T11" fmla="*/ 1 h 5"/>
                  <a:gd name="T12" fmla="*/ 1 w 6"/>
                  <a:gd name="T13" fmla="*/ 1 h 5"/>
                  <a:gd name="T14" fmla="*/ 4 w 6"/>
                  <a:gd name="T15" fmla="*/ 0 h 5"/>
                  <a:gd name="T16" fmla="*/ 6 w 6"/>
                  <a:gd name="T17" fmla="*/ 1 h 5"/>
                  <a:gd name="T18" fmla="*/ 6 w 6"/>
                  <a:gd name="T19" fmla="*/ 2 h 5"/>
                  <a:gd name="T20" fmla="*/ 4 w 6"/>
                  <a:gd name="T21" fmla="*/ 4 h 5"/>
                  <a:gd name="T22" fmla="*/ 1 w 6"/>
                  <a:gd name="T23" fmla="*/ 1 h 5"/>
                  <a:gd name="T24" fmla="*/ 3 w 6"/>
                  <a:gd name="T25" fmla="*/ 0 h 5"/>
                  <a:gd name="T26" fmla="*/ 4 w 6"/>
                  <a:gd name="T27" fmla="*/ 0 h 5"/>
                  <a:gd name="T28" fmla="*/ 6 w 6"/>
                  <a:gd name="T29" fmla="*/ 1 h 5"/>
                  <a:gd name="T30" fmla="*/ 6 w 6"/>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6" y="2"/>
                    </a:moveTo>
                    <a:cubicBezTo>
                      <a:pt x="5" y="2"/>
                      <a:pt x="5" y="3"/>
                      <a:pt x="5" y="3"/>
                    </a:cubicBezTo>
                    <a:cubicBezTo>
                      <a:pt x="5" y="4"/>
                      <a:pt x="4" y="4"/>
                      <a:pt x="4" y="4"/>
                    </a:cubicBezTo>
                    <a:cubicBezTo>
                      <a:pt x="3" y="5"/>
                      <a:pt x="2" y="5"/>
                      <a:pt x="1" y="4"/>
                    </a:cubicBezTo>
                    <a:cubicBezTo>
                      <a:pt x="0" y="4"/>
                      <a:pt x="0" y="2"/>
                      <a:pt x="1" y="1"/>
                    </a:cubicBezTo>
                    <a:cubicBezTo>
                      <a:pt x="1" y="1"/>
                      <a:pt x="1" y="1"/>
                      <a:pt x="1" y="1"/>
                    </a:cubicBezTo>
                    <a:cubicBezTo>
                      <a:pt x="1" y="1"/>
                      <a:pt x="1" y="1"/>
                      <a:pt x="1" y="1"/>
                    </a:cubicBezTo>
                    <a:cubicBezTo>
                      <a:pt x="2" y="0"/>
                      <a:pt x="3" y="0"/>
                      <a:pt x="4" y="0"/>
                    </a:cubicBezTo>
                    <a:cubicBezTo>
                      <a:pt x="5" y="0"/>
                      <a:pt x="6" y="0"/>
                      <a:pt x="6" y="1"/>
                    </a:cubicBezTo>
                    <a:cubicBezTo>
                      <a:pt x="6" y="2"/>
                      <a:pt x="6" y="2"/>
                      <a:pt x="6" y="2"/>
                    </a:cubicBezTo>
                    <a:cubicBezTo>
                      <a:pt x="5" y="3"/>
                      <a:pt x="5" y="3"/>
                      <a:pt x="4" y="4"/>
                    </a:cubicBezTo>
                    <a:cubicBezTo>
                      <a:pt x="1" y="1"/>
                      <a:pt x="1" y="1"/>
                      <a:pt x="1" y="1"/>
                    </a:cubicBezTo>
                    <a:cubicBezTo>
                      <a:pt x="2" y="1"/>
                      <a:pt x="2" y="0"/>
                      <a:pt x="3" y="0"/>
                    </a:cubicBezTo>
                    <a:cubicBezTo>
                      <a:pt x="3" y="0"/>
                      <a:pt x="4" y="0"/>
                      <a:pt x="4" y="0"/>
                    </a:cubicBezTo>
                    <a:cubicBezTo>
                      <a:pt x="5" y="0"/>
                      <a:pt x="6" y="0"/>
                      <a:pt x="6" y="1"/>
                    </a:cubicBezTo>
                    <a:lnTo>
                      <a:pt x="6" y="2"/>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2" name="ïṣḻîdê"/>
              <p:cNvSpPr/>
              <p:nvPr/>
            </p:nvSpPr>
            <p:spPr bwMode="auto">
              <a:xfrm>
                <a:off x="15601168" y="-2852977"/>
                <a:ext cx="496888" cy="558800"/>
              </a:xfrm>
              <a:custGeom>
                <a:avLst/>
                <a:gdLst>
                  <a:gd name="T0" fmla="*/ 143 w 143"/>
                  <a:gd name="T1" fmla="*/ 140 h 161"/>
                  <a:gd name="T2" fmla="*/ 20 w 143"/>
                  <a:gd name="T3" fmla="*/ 9 h 161"/>
                  <a:gd name="T4" fmla="*/ 29 w 143"/>
                  <a:gd name="T5" fmla="*/ 79 h 161"/>
                  <a:gd name="T6" fmla="*/ 61 w 143"/>
                  <a:gd name="T7" fmla="*/ 161 h 161"/>
                  <a:gd name="T8" fmla="*/ 143 w 143"/>
                  <a:gd name="T9" fmla="*/ 140 h 161"/>
                </a:gdLst>
                <a:ahLst/>
                <a:cxnLst>
                  <a:cxn ang="0">
                    <a:pos x="T0" y="T1"/>
                  </a:cxn>
                  <a:cxn ang="0">
                    <a:pos x="T2" y="T3"/>
                  </a:cxn>
                  <a:cxn ang="0">
                    <a:pos x="T4" y="T5"/>
                  </a:cxn>
                  <a:cxn ang="0">
                    <a:pos x="T6" y="T7"/>
                  </a:cxn>
                  <a:cxn ang="0">
                    <a:pos x="T8" y="T9"/>
                  </a:cxn>
                </a:cxnLst>
                <a:rect l="0" t="0" r="r" b="b"/>
                <a:pathLst>
                  <a:path w="143" h="161">
                    <a:moveTo>
                      <a:pt x="143" y="140"/>
                    </a:moveTo>
                    <a:cubicBezTo>
                      <a:pt x="143" y="140"/>
                      <a:pt x="46" y="0"/>
                      <a:pt x="20" y="9"/>
                    </a:cubicBezTo>
                    <a:cubicBezTo>
                      <a:pt x="20" y="9"/>
                      <a:pt x="0" y="16"/>
                      <a:pt x="29" y="79"/>
                    </a:cubicBezTo>
                    <a:cubicBezTo>
                      <a:pt x="61" y="161"/>
                      <a:pt x="61" y="161"/>
                      <a:pt x="61" y="161"/>
                    </a:cubicBezTo>
                    <a:lnTo>
                      <a:pt x="143" y="140"/>
                    </a:lnTo>
                    <a:close/>
                  </a:path>
                </a:pathLst>
              </a:custGeom>
              <a:solidFill>
                <a:srgbClr val="6596C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3" name="iṡliḑê"/>
              <p:cNvSpPr/>
              <p:nvPr/>
            </p:nvSpPr>
            <p:spPr bwMode="auto">
              <a:xfrm>
                <a:off x="14839168" y="-2437052"/>
                <a:ext cx="1912938" cy="612775"/>
              </a:xfrm>
              <a:custGeom>
                <a:avLst/>
                <a:gdLst>
                  <a:gd name="T0" fmla="*/ 13 w 552"/>
                  <a:gd name="T1" fmla="*/ 148 h 177"/>
                  <a:gd name="T2" fmla="*/ 338 w 552"/>
                  <a:gd name="T3" fmla="*/ 19 h 177"/>
                  <a:gd name="T4" fmla="*/ 461 w 552"/>
                  <a:gd name="T5" fmla="*/ 18 h 177"/>
                  <a:gd name="T6" fmla="*/ 521 w 552"/>
                  <a:gd name="T7" fmla="*/ 42 h 177"/>
                  <a:gd name="T8" fmla="*/ 509 w 552"/>
                  <a:gd name="T9" fmla="*/ 98 h 177"/>
                  <a:gd name="T10" fmla="*/ 28 w 552"/>
                  <a:gd name="T11" fmla="*/ 164 h 177"/>
                  <a:gd name="T12" fmla="*/ 13 w 552"/>
                  <a:gd name="T13" fmla="*/ 148 h 177"/>
                </a:gdLst>
                <a:ahLst/>
                <a:cxnLst>
                  <a:cxn ang="0">
                    <a:pos x="T0" y="T1"/>
                  </a:cxn>
                  <a:cxn ang="0">
                    <a:pos x="T2" y="T3"/>
                  </a:cxn>
                  <a:cxn ang="0">
                    <a:pos x="T4" y="T5"/>
                  </a:cxn>
                  <a:cxn ang="0">
                    <a:pos x="T6" y="T7"/>
                  </a:cxn>
                  <a:cxn ang="0">
                    <a:pos x="T8" y="T9"/>
                  </a:cxn>
                  <a:cxn ang="0">
                    <a:pos x="T10" y="T11"/>
                  </a:cxn>
                  <a:cxn ang="0">
                    <a:pos x="T12" y="T13"/>
                  </a:cxn>
                </a:cxnLst>
                <a:rect l="0" t="0" r="r" b="b"/>
                <a:pathLst>
                  <a:path w="552" h="177">
                    <a:moveTo>
                      <a:pt x="13" y="148"/>
                    </a:moveTo>
                    <a:cubicBezTo>
                      <a:pt x="13" y="148"/>
                      <a:pt x="235" y="43"/>
                      <a:pt x="338" y="19"/>
                    </a:cubicBezTo>
                    <a:cubicBezTo>
                      <a:pt x="338" y="19"/>
                      <a:pt x="421" y="0"/>
                      <a:pt x="461" y="18"/>
                    </a:cubicBezTo>
                    <a:cubicBezTo>
                      <a:pt x="461" y="18"/>
                      <a:pt x="503" y="35"/>
                      <a:pt x="521" y="42"/>
                    </a:cubicBezTo>
                    <a:cubicBezTo>
                      <a:pt x="539" y="49"/>
                      <a:pt x="552" y="78"/>
                      <a:pt x="509" y="98"/>
                    </a:cubicBezTo>
                    <a:cubicBezTo>
                      <a:pt x="465" y="117"/>
                      <a:pt x="299" y="177"/>
                      <a:pt x="28" y="164"/>
                    </a:cubicBezTo>
                    <a:cubicBezTo>
                      <a:pt x="28" y="164"/>
                      <a:pt x="0" y="165"/>
                      <a:pt x="13" y="14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4" name="ïṧļïde"/>
              <p:cNvSpPr/>
              <p:nvPr/>
            </p:nvSpPr>
            <p:spPr bwMode="auto">
              <a:xfrm>
                <a:off x="15542430" y="-1959214"/>
                <a:ext cx="603250" cy="600075"/>
              </a:xfrm>
              <a:custGeom>
                <a:avLst/>
                <a:gdLst>
                  <a:gd name="T0" fmla="*/ 174 w 174"/>
                  <a:gd name="T1" fmla="*/ 0 h 173"/>
                  <a:gd name="T2" fmla="*/ 34 w 174"/>
                  <a:gd name="T3" fmla="*/ 156 h 173"/>
                  <a:gd name="T4" fmla="*/ 0 w 174"/>
                  <a:gd name="T5" fmla="*/ 155 h 173"/>
                  <a:gd name="T6" fmla="*/ 42 w 174"/>
                  <a:gd name="T7" fmla="*/ 21 h 173"/>
                  <a:gd name="T8" fmla="*/ 174 w 174"/>
                  <a:gd name="T9" fmla="*/ 0 h 173"/>
                </a:gdLst>
                <a:ahLst/>
                <a:cxnLst>
                  <a:cxn ang="0">
                    <a:pos x="T0" y="T1"/>
                  </a:cxn>
                  <a:cxn ang="0">
                    <a:pos x="T2" y="T3"/>
                  </a:cxn>
                  <a:cxn ang="0">
                    <a:pos x="T4" y="T5"/>
                  </a:cxn>
                  <a:cxn ang="0">
                    <a:pos x="T6" y="T7"/>
                  </a:cxn>
                  <a:cxn ang="0">
                    <a:pos x="T8" y="T9"/>
                  </a:cxn>
                </a:cxnLst>
                <a:rect l="0" t="0" r="r" b="b"/>
                <a:pathLst>
                  <a:path w="174" h="173">
                    <a:moveTo>
                      <a:pt x="174" y="0"/>
                    </a:moveTo>
                    <a:cubicBezTo>
                      <a:pt x="174" y="0"/>
                      <a:pt x="61" y="144"/>
                      <a:pt x="34" y="156"/>
                    </a:cubicBezTo>
                    <a:cubicBezTo>
                      <a:pt x="34" y="156"/>
                      <a:pt x="11" y="173"/>
                      <a:pt x="0" y="155"/>
                    </a:cubicBezTo>
                    <a:cubicBezTo>
                      <a:pt x="42" y="21"/>
                      <a:pt x="42" y="21"/>
                      <a:pt x="42" y="21"/>
                    </a:cubicBezTo>
                    <a:lnTo>
                      <a:pt x="174" y="0"/>
                    </a:lnTo>
                    <a:close/>
                  </a:path>
                </a:pathLst>
              </a:custGeom>
              <a:solidFill>
                <a:srgbClr val="6596C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5" name="iṥḻîḋê"/>
              <p:cNvSpPr/>
              <p:nvPr/>
            </p:nvSpPr>
            <p:spPr bwMode="auto">
              <a:xfrm>
                <a:off x="14856630" y="-2343389"/>
                <a:ext cx="304800" cy="404813"/>
              </a:xfrm>
              <a:custGeom>
                <a:avLst/>
                <a:gdLst>
                  <a:gd name="T0" fmla="*/ 192 w 192"/>
                  <a:gd name="T1" fmla="*/ 190 h 255"/>
                  <a:gd name="T2" fmla="*/ 45 w 192"/>
                  <a:gd name="T3" fmla="*/ 0 h 255"/>
                  <a:gd name="T4" fmla="*/ 0 w 192"/>
                  <a:gd name="T5" fmla="*/ 9 h 255"/>
                  <a:gd name="T6" fmla="*/ 43 w 192"/>
                  <a:gd name="T7" fmla="*/ 255 h 255"/>
                  <a:gd name="T8" fmla="*/ 192 w 192"/>
                  <a:gd name="T9" fmla="*/ 190 h 255"/>
                </a:gdLst>
                <a:ahLst/>
                <a:cxnLst>
                  <a:cxn ang="0">
                    <a:pos x="T0" y="T1"/>
                  </a:cxn>
                  <a:cxn ang="0">
                    <a:pos x="T2" y="T3"/>
                  </a:cxn>
                  <a:cxn ang="0">
                    <a:pos x="T4" y="T5"/>
                  </a:cxn>
                  <a:cxn ang="0">
                    <a:pos x="T6" y="T7"/>
                  </a:cxn>
                  <a:cxn ang="0">
                    <a:pos x="T8" y="T9"/>
                  </a:cxn>
                </a:cxnLst>
                <a:rect l="0" t="0" r="r" b="b"/>
                <a:pathLst>
                  <a:path w="192" h="255">
                    <a:moveTo>
                      <a:pt x="192" y="190"/>
                    </a:moveTo>
                    <a:lnTo>
                      <a:pt x="45" y="0"/>
                    </a:lnTo>
                    <a:lnTo>
                      <a:pt x="0" y="9"/>
                    </a:lnTo>
                    <a:lnTo>
                      <a:pt x="43" y="255"/>
                    </a:lnTo>
                    <a:lnTo>
                      <a:pt x="192" y="190"/>
                    </a:lnTo>
                    <a:close/>
                  </a:path>
                </a:pathLst>
              </a:custGeom>
              <a:solidFill>
                <a:srgbClr val="6596C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6" name="íşlîdè"/>
              <p:cNvSpPr/>
              <p:nvPr/>
            </p:nvSpPr>
            <p:spPr bwMode="auto">
              <a:xfrm>
                <a:off x="14959818" y="-1927464"/>
                <a:ext cx="207963" cy="419100"/>
              </a:xfrm>
              <a:custGeom>
                <a:avLst/>
                <a:gdLst>
                  <a:gd name="T0" fmla="*/ 60 w 60"/>
                  <a:gd name="T1" fmla="*/ 0 h 121"/>
                  <a:gd name="T2" fmla="*/ 30 w 60"/>
                  <a:gd name="T3" fmla="*/ 109 h 121"/>
                  <a:gd name="T4" fmla="*/ 7 w 60"/>
                  <a:gd name="T5" fmla="*/ 96 h 121"/>
                  <a:gd name="T6" fmla="*/ 0 w 60"/>
                  <a:gd name="T7" fmla="*/ 11 h 121"/>
                  <a:gd name="T8" fmla="*/ 60 w 60"/>
                  <a:gd name="T9" fmla="*/ 0 h 121"/>
                </a:gdLst>
                <a:ahLst/>
                <a:cxnLst>
                  <a:cxn ang="0">
                    <a:pos x="T0" y="T1"/>
                  </a:cxn>
                  <a:cxn ang="0">
                    <a:pos x="T2" y="T3"/>
                  </a:cxn>
                  <a:cxn ang="0">
                    <a:pos x="T4" y="T5"/>
                  </a:cxn>
                  <a:cxn ang="0">
                    <a:pos x="T6" y="T7"/>
                  </a:cxn>
                  <a:cxn ang="0">
                    <a:pos x="T8" y="T9"/>
                  </a:cxn>
                </a:cxnLst>
                <a:rect l="0" t="0" r="r" b="b"/>
                <a:pathLst>
                  <a:path w="60" h="121">
                    <a:moveTo>
                      <a:pt x="60" y="0"/>
                    </a:moveTo>
                    <a:cubicBezTo>
                      <a:pt x="30" y="109"/>
                      <a:pt x="30" y="109"/>
                      <a:pt x="30" y="109"/>
                    </a:cubicBezTo>
                    <a:cubicBezTo>
                      <a:pt x="30" y="109"/>
                      <a:pt x="13" y="121"/>
                      <a:pt x="7" y="96"/>
                    </a:cubicBezTo>
                    <a:cubicBezTo>
                      <a:pt x="0" y="11"/>
                      <a:pt x="0" y="11"/>
                      <a:pt x="0" y="11"/>
                    </a:cubicBezTo>
                    <a:lnTo>
                      <a:pt x="60" y="0"/>
                    </a:lnTo>
                    <a:close/>
                  </a:path>
                </a:pathLst>
              </a:custGeom>
              <a:solidFill>
                <a:srgbClr val="6596C8"/>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7" name="îṣļîḑé"/>
              <p:cNvSpPr/>
              <p:nvPr/>
            </p:nvSpPr>
            <p:spPr bwMode="auto">
              <a:xfrm>
                <a:off x="16288555" y="-2378314"/>
                <a:ext cx="231775" cy="152400"/>
              </a:xfrm>
              <a:custGeom>
                <a:avLst/>
                <a:gdLst>
                  <a:gd name="T0" fmla="*/ 67 w 67"/>
                  <a:gd name="T1" fmla="*/ 11 h 44"/>
                  <a:gd name="T2" fmla="*/ 7 w 67"/>
                  <a:gd name="T3" fmla="*/ 44 h 44"/>
                  <a:gd name="T4" fmla="*/ 0 w 67"/>
                  <a:gd name="T5" fmla="*/ 22 h 44"/>
                  <a:gd name="T6" fmla="*/ 38 w 67"/>
                  <a:gd name="T7" fmla="*/ 0 h 44"/>
                  <a:gd name="T8" fmla="*/ 67 w 67"/>
                  <a:gd name="T9" fmla="*/ 11 h 44"/>
                </a:gdLst>
                <a:ahLst/>
                <a:cxnLst>
                  <a:cxn ang="0">
                    <a:pos x="T0" y="T1"/>
                  </a:cxn>
                  <a:cxn ang="0">
                    <a:pos x="T2" y="T3"/>
                  </a:cxn>
                  <a:cxn ang="0">
                    <a:pos x="T4" y="T5"/>
                  </a:cxn>
                  <a:cxn ang="0">
                    <a:pos x="T6" y="T7"/>
                  </a:cxn>
                  <a:cxn ang="0">
                    <a:pos x="T8" y="T9"/>
                  </a:cxn>
                </a:cxnLst>
                <a:rect l="0" t="0" r="r" b="b"/>
                <a:pathLst>
                  <a:path w="67" h="44">
                    <a:moveTo>
                      <a:pt x="67" y="11"/>
                    </a:moveTo>
                    <a:cubicBezTo>
                      <a:pt x="67" y="11"/>
                      <a:pt x="41" y="35"/>
                      <a:pt x="7" y="44"/>
                    </a:cubicBezTo>
                    <a:cubicBezTo>
                      <a:pt x="0" y="22"/>
                      <a:pt x="0" y="22"/>
                      <a:pt x="0" y="22"/>
                    </a:cubicBezTo>
                    <a:cubicBezTo>
                      <a:pt x="0" y="22"/>
                      <a:pt x="22" y="15"/>
                      <a:pt x="38" y="0"/>
                    </a:cubicBezTo>
                    <a:lnTo>
                      <a:pt x="67" y="11"/>
                    </a:lnTo>
                    <a:close/>
                  </a:path>
                </a:pathLst>
              </a:custGeom>
              <a:solidFill>
                <a:srgbClr val="83C9E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8" name="is1idè"/>
              <p:cNvSpPr/>
              <p:nvPr/>
            </p:nvSpPr>
            <p:spPr bwMode="auto">
              <a:xfrm>
                <a:off x="15969468" y="-2205277"/>
                <a:ext cx="117475" cy="122238"/>
              </a:xfrm>
              <a:custGeom>
                <a:avLst/>
                <a:gdLst>
                  <a:gd name="T0" fmla="*/ 33 w 34"/>
                  <a:gd name="T1" fmla="*/ 15 h 35"/>
                  <a:gd name="T2" fmla="*/ 20 w 34"/>
                  <a:gd name="T3" fmla="*/ 33 h 35"/>
                  <a:gd name="T4" fmla="*/ 1 w 34"/>
                  <a:gd name="T5" fmla="*/ 20 h 35"/>
                  <a:gd name="T6" fmla="*/ 14 w 34"/>
                  <a:gd name="T7" fmla="*/ 2 h 35"/>
                  <a:gd name="T8" fmla="*/ 33 w 34"/>
                  <a:gd name="T9" fmla="*/ 15 h 35"/>
                </a:gdLst>
                <a:ahLst/>
                <a:cxnLst>
                  <a:cxn ang="0">
                    <a:pos x="T0" y="T1"/>
                  </a:cxn>
                  <a:cxn ang="0">
                    <a:pos x="T2" y="T3"/>
                  </a:cxn>
                  <a:cxn ang="0">
                    <a:pos x="T4" y="T5"/>
                  </a:cxn>
                  <a:cxn ang="0">
                    <a:pos x="T6" y="T7"/>
                  </a:cxn>
                  <a:cxn ang="0">
                    <a:pos x="T8" y="T9"/>
                  </a:cxn>
                </a:cxnLst>
                <a:rect l="0" t="0" r="r" b="b"/>
                <a:pathLst>
                  <a:path w="34" h="35">
                    <a:moveTo>
                      <a:pt x="33" y="15"/>
                    </a:moveTo>
                    <a:cubicBezTo>
                      <a:pt x="34" y="23"/>
                      <a:pt x="28" y="32"/>
                      <a:pt x="20" y="33"/>
                    </a:cubicBezTo>
                    <a:cubicBezTo>
                      <a:pt x="11" y="35"/>
                      <a:pt x="3" y="29"/>
                      <a:pt x="1" y="20"/>
                    </a:cubicBezTo>
                    <a:cubicBezTo>
                      <a:pt x="0" y="12"/>
                      <a:pt x="5" y="3"/>
                      <a:pt x="14" y="2"/>
                    </a:cubicBezTo>
                    <a:cubicBezTo>
                      <a:pt x="23" y="0"/>
                      <a:pt x="31" y="6"/>
                      <a:pt x="33" y="15"/>
                    </a:cubicBezTo>
                    <a:close/>
                  </a:path>
                </a:pathLst>
              </a:custGeom>
              <a:solidFill>
                <a:srgbClr val="83C9E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19" name="íṧlïde"/>
              <p:cNvSpPr/>
              <p:nvPr/>
            </p:nvSpPr>
            <p:spPr bwMode="auto">
              <a:xfrm>
                <a:off x="15715468" y="-2146539"/>
                <a:ext cx="122238" cy="122238"/>
              </a:xfrm>
              <a:custGeom>
                <a:avLst/>
                <a:gdLst>
                  <a:gd name="T0" fmla="*/ 33 w 35"/>
                  <a:gd name="T1" fmla="*/ 14 h 35"/>
                  <a:gd name="T2" fmla="*/ 20 w 35"/>
                  <a:gd name="T3" fmla="*/ 33 h 35"/>
                  <a:gd name="T4" fmla="*/ 1 w 35"/>
                  <a:gd name="T5" fmla="*/ 20 h 35"/>
                  <a:gd name="T6" fmla="*/ 15 w 35"/>
                  <a:gd name="T7" fmla="*/ 1 h 35"/>
                  <a:gd name="T8" fmla="*/ 33 w 35"/>
                  <a:gd name="T9" fmla="*/ 14 h 35"/>
                </a:gdLst>
                <a:ahLst/>
                <a:cxnLst>
                  <a:cxn ang="0">
                    <a:pos x="T0" y="T1"/>
                  </a:cxn>
                  <a:cxn ang="0">
                    <a:pos x="T2" y="T3"/>
                  </a:cxn>
                  <a:cxn ang="0">
                    <a:pos x="T4" y="T5"/>
                  </a:cxn>
                  <a:cxn ang="0">
                    <a:pos x="T6" y="T7"/>
                  </a:cxn>
                  <a:cxn ang="0">
                    <a:pos x="T8" y="T9"/>
                  </a:cxn>
                </a:cxnLst>
                <a:rect l="0" t="0" r="r" b="b"/>
                <a:pathLst>
                  <a:path w="35" h="35">
                    <a:moveTo>
                      <a:pt x="33" y="14"/>
                    </a:moveTo>
                    <a:cubicBezTo>
                      <a:pt x="35" y="23"/>
                      <a:pt x="29" y="32"/>
                      <a:pt x="20" y="33"/>
                    </a:cubicBezTo>
                    <a:cubicBezTo>
                      <a:pt x="11" y="35"/>
                      <a:pt x="3" y="29"/>
                      <a:pt x="1" y="20"/>
                    </a:cubicBezTo>
                    <a:cubicBezTo>
                      <a:pt x="0" y="11"/>
                      <a:pt x="6" y="3"/>
                      <a:pt x="15" y="1"/>
                    </a:cubicBezTo>
                    <a:cubicBezTo>
                      <a:pt x="23" y="0"/>
                      <a:pt x="32" y="6"/>
                      <a:pt x="33" y="14"/>
                    </a:cubicBezTo>
                    <a:close/>
                  </a:path>
                </a:pathLst>
              </a:custGeom>
              <a:solidFill>
                <a:srgbClr val="83C9E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0" name="îṧlîḋe"/>
              <p:cNvSpPr/>
              <p:nvPr/>
            </p:nvSpPr>
            <p:spPr bwMode="auto">
              <a:xfrm>
                <a:off x="15459880" y="-2090977"/>
                <a:ext cx="117475" cy="117475"/>
              </a:xfrm>
              <a:custGeom>
                <a:avLst/>
                <a:gdLst>
                  <a:gd name="T0" fmla="*/ 33 w 34"/>
                  <a:gd name="T1" fmla="*/ 14 h 34"/>
                  <a:gd name="T2" fmla="*/ 20 w 34"/>
                  <a:gd name="T3" fmla="*/ 33 h 34"/>
                  <a:gd name="T4" fmla="*/ 1 w 34"/>
                  <a:gd name="T5" fmla="*/ 20 h 34"/>
                  <a:gd name="T6" fmla="*/ 14 w 34"/>
                  <a:gd name="T7" fmla="*/ 1 h 34"/>
                  <a:gd name="T8" fmla="*/ 33 w 34"/>
                  <a:gd name="T9" fmla="*/ 14 h 34"/>
                </a:gdLst>
                <a:ahLst/>
                <a:cxnLst>
                  <a:cxn ang="0">
                    <a:pos x="T0" y="T1"/>
                  </a:cxn>
                  <a:cxn ang="0">
                    <a:pos x="T2" y="T3"/>
                  </a:cxn>
                  <a:cxn ang="0">
                    <a:pos x="T4" y="T5"/>
                  </a:cxn>
                  <a:cxn ang="0">
                    <a:pos x="T6" y="T7"/>
                  </a:cxn>
                  <a:cxn ang="0">
                    <a:pos x="T8" y="T9"/>
                  </a:cxn>
                </a:cxnLst>
                <a:rect l="0" t="0" r="r" b="b"/>
                <a:pathLst>
                  <a:path w="34" h="34">
                    <a:moveTo>
                      <a:pt x="33" y="14"/>
                    </a:moveTo>
                    <a:cubicBezTo>
                      <a:pt x="34" y="23"/>
                      <a:pt x="28" y="31"/>
                      <a:pt x="20" y="33"/>
                    </a:cubicBezTo>
                    <a:cubicBezTo>
                      <a:pt x="11" y="34"/>
                      <a:pt x="3" y="29"/>
                      <a:pt x="1" y="20"/>
                    </a:cubicBezTo>
                    <a:cubicBezTo>
                      <a:pt x="0" y="11"/>
                      <a:pt x="5" y="3"/>
                      <a:pt x="14" y="1"/>
                    </a:cubicBezTo>
                    <a:cubicBezTo>
                      <a:pt x="23" y="0"/>
                      <a:pt x="31" y="6"/>
                      <a:pt x="33" y="14"/>
                    </a:cubicBezTo>
                    <a:close/>
                  </a:path>
                </a:pathLst>
              </a:custGeom>
              <a:solidFill>
                <a:srgbClr val="83C9E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1" name="ïṡlïḍe"/>
              <p:cNvSpPr/>
              <p:nvPr/>
            </p:nvSpPr>
            <p:spPr bwMode="auto">
              <a:xfrm>
                <a:off x="15990105" y="-1871902"/>
                <a:ext cx="30163" cy="12700"/>
              </a:xfrm>
              <a:custGeom>
                <a:avLst/>
                <a:gdLst>
                  <a:gd name="T0" fmla="*/ 8 w 9"/>
                  <a:gd name="T1" fmla="*/ 4 h 4"/>
                  <a:gd name="T2" fmla="*/ 6 w 9"/>
                  <a:gd name="T3" fmla="*/ 4 h 4"/>
                  <a:gd name="T4" fmla="*/ 4 w 9"/>
                  <a:gd name="T5" fmla="*/ 4 h 4"/>
                  <a:gd name="T6" fmla="*/ 2 w 9"/>
                  <a:gd name="T7" fmla="*/ 3 h 4"/>
                  <a:gd name="T8" fmla="*/ 1 w 9"/>
                  <a:gd name="T9" fmla="*/ 2 h 4"/>
                  <a:gd name="T10" fmla="*/ 1 w 9"/>
                  <a:gd name="T11" fmla="*/ 0 h 4"/>
                  <a:gd name="T12" fmla="*/ 1 w 9"/>
                  <a:gd name="T13" fmla="*/ 0 h 4"/>
                  <a:gd name="T14" fmla="*/ 2 w 9"/>
                  <a:gd name="T15" fmla="*/ 0 h 4"/>
                  <a:gd name="T16" fmla="*/ 5 w 9"/>
                  <a:gd name="T17" fmla="*/ 0 h 4"/>
                  <a:gd name="T18" fmla="*/ 7 w 9"/>
                  <a:gd name="T19" fmla="*/ 1 h 4"/>
                  <a:gd name="T20" fmla="*/ 8 w 9"/>
                  <a:gd name="T21" fmla="*/ 2 h 4"/>
                  <a:gd name="T22" fmla="*/ 8 w 9"/>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4">
                    <a:moveTo>
                      <a:pt x="8" y="4"/>
                    </a:moveTo>
                    <a:cubicBezTo>
                      <a:pt x="8" y="4"/>
                      <a:pt x="7" y="4"/>
                      <a:pt x="6" y="4"/>
                    </a:cubicBezTo>
                    <a:cubicBezTo>
                      <a:pt x="6" y="4"/>
                      <a:pt x="5" y="4"/>
                      <a:pt x="4" y="4"/>
                    </a:cubicBezTo>
                    <a:cubicBezTo>
                      <a:pt x="3" y="4"/>
                      <a:pt x="2" y="3"/>
                      <a:pt x="2" y="3"/>
                    </a:cubicBezTo>
                    <a:cubicBezTo>
                      <a:pt x="1" y="3"/>
                      <a:pt x="1" y="2"/>
                      <a:pt x="1" y="2"/>
                    </a:cubicBezTo>
                    <a:cubicBezTo>
                      <a:pt x="0" y="2"/>
                      <a:pt x="0" y="1"/>
                      <a:pt x="1" y="0"/>
                    </a:cubicBezTo>
                    <a:cubicBezTo>
                      <a:pt x="1" y="0"/>
                      <a:pt x="1" y="0"/>
                      <a:pt x="1" y="0"/>
                    </a:cubicBezTo>
                    <a:cubicBezTo>
                      <a:pt x="1" y="0"/>
                      <a:pt x="2" y="0"/>
                      <a:pt x="2" y="0"/>
                    </a:cubicBezTo>
                    <a:cubicBezTo>
                      <a:pt x="3" y="0"/>
                      <a:pt x="4" y="0"/>
                      <a:pt x="5" y="0"/>
                    </a:cubicBezTo>
                    <a:cubicBezTo>
                      <a:pt x="6" y="1"/>
                      <a:pt x="7" y="1"/>
                      <a:pt x="7" y="1"/>
                    </a:cubicBezTo>
                    <a:cubicBezTo>
                      <a:pt x="8" y="2"/>
                      <a:pt x="8" y="2"/>
                      <a:pt x="8" y="2"/>
                    </a:cubicBezTo>
                    <a:cubicBezTo>
                      <a:pt x="9" y="3"/>
                      <a:pt x="9" y="3"/>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2" name="ïṩlïḍê"/>
              <p:cNvSpPr/>
              <p:nvPr/>
            </p:nvSpPr>
            <p:spPr bwMode="auto">
              <a:xfrm>
                <a:off x="15969468" y="-1841739"/>
                <a:ext cx="30163" cy="17463"/>
              </a:xfrm>
              <a:custGeom>
                <a:avLst/>
                <a:gdLst>
                  <a:gd name="T0" fmla="*/ 8 w 9"/>
                  <a:gd name="T1" fmla="*/ 5 h 5"/>
                  <a:gd name="T2" fmla="*/ 6 w 9"/>
                  <a:gd name="T3" fmla="*/ 5 h 5"/>
                  <a:gd name="T4" fmla="*/ 4 w 9"/>
                  <a:gd name="T5" fmla="*/ 4 h 5"/>
                  <a:gd name="T6" fmla="*/ 2 w 9"/>
                  <a:gd name="T7" fmla="*/ 3 h 5"/>
                  <a:gd name="T8" fmla="*/ 1 w 9"/>
                  <a:gd name="T9" fmla="*/ 3 h 5"/>
                  <a:gd name="T10" fmla="*/ 1 w 9"/>
                  <a:gd name="T11" fmla="*/ 1 h 5"/>
                  <a:gd name="T12" fmla="*/ 1 w 9"/>
                  <a:gd name="T13" fmla="*/ 0 h 5"/>
                  <a:gd name="T14" fmla="*/ 2 w 9"/>
                  <a:gd name="T15" fmla="*/ 0 h 5"/>
                  <a:gd name="T16" fmla="*/ 5 w 9"/>
                  <a:gd name="T17" fmla="*/ 1 h 5"/>
                  <a:gd name="T18" fmla="*/ 7 w 9"/>
                  <a:gd name="T19" fmla="*/ 2 h 5"/>
                  <a:gd name="T20" fmla="*/ 8 w 9"/>
                  <a:gd name="T21" fmla="*/ 2 h 5"/>
                  <a:gd name="T22" fmla="*/ 8 w 9"/>
                  <a:gd name="T23" fmla="*/ 4 h 5"/>
                  <a:gd name="T24" fmla="*/ 8 w 9"/>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8" y="5"/>
                    </a:moveTo>
                    <a:cubicBezTo>
                      <a:pt x="8" y="5"/>
                      <a:pt x="7" y="5"/>
                      <a:pt x="6" y="5"/>
                    </a:cubicBezTo>
                    <a:cubicBezTo>
                      <a:pt x="6" y="5"/>
                      <a:pt x="5" y="4"/>
                      <a:pt x="4" y="4"/>
                    </a:cubicBezTo>
                    <a:cubicBezTo>
                      <a:pt x="3" y="4"/>
                      <a:pt x="2" y="4"/>
                      <a:pt x="2" y="3"/>
                    </a:cubicBezTo>
                    <a:cubicBezTo>
                      <a:pt x="1" y="3"/>
                      <a:pt x="1" y="3"/>
                      <a:pt x="1" y="3"/>
                    </a:cubicBezTo>
                    <a:cubicBezTo>
                      <a:pt x="0" y="2"/>
                      <a:pt x="0" y="1"/>
                      <a:pt x="1" y="1"/>
                    </a:cubicBezTo>
                    <a:cubicBezTo>
                      <a:pt x="1" y="0"/>
                      <a:pt x="1" y="0"/>
                      <a:pt x="1" y="0"/>
                    </a:cubicBezTo>
                    <a:cubicBezTo>
                      <a:pt x="1" y="0"/>
                      <a:pt x="2" y="0"/>
                      <a:pt x="2" y="0"/>
                    </a:cubicBezTo>
                    <a:cubicBezTo>
                      <a:pt x="3" y="0"/>
                      <a:pt x="4" y="0"/>
                      <a:pt x="5" y="1"/>
                    </a:cubicBezTo>
                    <a:cubicBezTo>
                      <a:pt x="6" y="1"/>
                      <a:pt x="7" y="1"/>
                      <a:pt x="7" y="2"/>
                    </a:cubicBezTo>
                    <a:cubicBezTo>
                      <a:pt x="8" y="2"/>
                      <a:pt x="8" y="2"/>
                      <a:pt x="8" y="2"/>
                    </a:cubicBezTo>
                    <a:cubicBezTo>
                      <a:pt x="9" y="3"/>
                      <a:pt x="9" y="4"/>
                      <a:pt x="8" y="4"/>
                    </a:cubicBezTo>
                    <a:lnTo>
                      <a:pt x="8"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3" name="íś1ïḓê"/>
              <p:cNvSpPr/>
              <p:nvPr/>
            </p:nvSpPr>
            <p:spPr bwMode="auto">
              <a:xfrm>
                <a:off x="15948830" y="-1816339"/>
                <a:ext cx="33338" cy="17463"/>
              </a:xfrm>
              <a:custGeom>
                <a:avLst/>
                <a:gdLst>
                  <a:gd name="T0" fmla="*/ 9 w 10"/>
                  <a:gd name="T1" fmla="*/ 5 h 5"/>
                  <a:gd name="T2" fmla="*/ 8 w 10"/>
                  <a:gd name="T3" fmla="*/ 5 h 5"/>
                  <a:gd name="T4" fmla="*/ 5 w 10"/>
                  <a:gd name="T5" fmla="*/ 4 h 5"/>
                  <a:gd name="T6" fmla="*/ 2 w 10"/>
                  <a:gd name="T7" fmla="*/ 3 h 5"/>
                  <a:gd name="T8" fmla="*/ 1 w 10"/>
                  <a:gd name="T9" fmla="*/ 3 h 5"/>
                  <a:gd name="T10" fmla="*/ 0 w 10"/>
                  <a:gd name="T11" fmla="*/ 1 h 5"/>
                  <a:gd name="T12" fmla="*/ 1 w 10"/>
                  <a:gd name="T13" fmla="*/ 0 h 5"/>
                  <a:gd name="T14" fmla="*/ 3 w 10"/>
                  <a:gd name="T15" fmla="*/ 0 h 5"/>
                  <a:gd name="T16" fmla="*/ 6 w 10"/>
                  <a:gd name="T17" fmla="*/ 1 h 5"/>
                  <a:gd name="T18" fmla="*/ 8 w 10"/>
                  <a:gd name="T19" fmla="*/ 2 h 5"/>
                  <a:gd name="T20" fmla="*/ 10 w 10"/>
                  <a:gd name="T21" fmla="*/ 2 h 5"/>
                  <a:gd name="T22" fmla="*/ 10 w 10"/>
                  <a:gd name="T23" fmla="*/ 4 h 5"/>
                  <a:gd name="T24" fmla="*/ 9 w 10"/>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5">
                    <a:moveTo>
                      <a:pt x="9" y="5"/>
                    </a:moveTo>
                    <a:cubicBezTo>
                      <a:pt x="9" y="5"/>
                      <a:pt x="9" y="5"/>
                      <a:pt x="8" y="5"/>
                    </a:cubicBezTo>
                    <a:cubicBezTo>
                      <a:pt x="7" y="5"/>
                      <a:pt x="6" y="5"/>
                      <a:pt x="5" y="4"/>
                    </a:cubicBezTo>
                    <a:cubicBezTo>
                      <a:pt x="4" y="4"/>
                      <a:pt x="3" y="4"/>
                      <a:pt x="2" y="3"/>
                    </a:cubicBezTo>
                    <a:cubicBezTo>
                      <a:pt x="1" y="3"/>
                      <a:pt x="1" y="3"/>
                      <a:pt x="1" y="3"/>
                    </a:cubicBezTo>
                    <a:cubicBezTo>
                      <a:pt x="0" y="2"/>
                      <a:pt x="0" y="1"/>
                      <a:pt x="0" y="1"/>
                    </a:cubicBezTo>
                    <a:cubicBezTo>
                      <a:pt x="1" y="0"/>
                      <a:pt x="1" y="0"/>
                      <a:pt x="1" y="0"/>
                    </a:cubicBezTo>
                    <a:cubicBezTo>
                      <a:pt x="1" y="0"/>
                      <a:pt x="2" y="0"/>
                      <a:pt x="3" y="0"/>
                    </a:cubicBezTo>
                    <a:cubicBezTo>
                      <a:pt x="3" y="0"/>
                      <a:pt x="5" y="0"/>
                      <a:pt x="6" y="1"/>
                    </a:cubicBezTo>
                    <a:cubicBezTo>
                      <a:pt x="7" y="1"/>
                      <a:pt x="8" y="1"/>
                      <a:pt x="8" y="2"/>
                    </a:cubicBezTo>
                    <a:cubicBezTo>
                      <a:pt x="9" y="2"/>
                      <a:pt x="10" y="2"/>
                      <a:pt x="10" y="2"/>
                    </a:cubicBezTo>
                    <a:cubicBezTo>
                      <a:pt x="10" y="3"/>
                      <a:pt x="10" y="4"/>
                      <a:pt x="10" y="4"/>
                    </a:cubicBezTo>
                    <a:lnTo>
                      <a:pt x="9"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4" name="iṧļîḋé"/>
              <p:cNvSpPr/>
              <p:nvPr/>
            </p:nvSpPr>
            <p:spPr bwMode="auto">
              <a:xfrm>
                <a:off x="15920255" y="-1789352"/>
                <a:ext cx="38100" cy="14288"/>
              </a:xfrm>
              <a:custGeom>
                <a:avLst/>
                <a:gdLst>
                  <a:gd name="T0" fmla="*/ 10 w 11"/>
                  <a:gd name="T1" fmla="*/ 4 h 4"/>
                  <a:gd name="T2" fmla="*/ 8 w 11"/>
                  <a:gd name="T3" fmla="*/ 4 h 4"/>
                  <a:gd name="T4" fmla="*/ 5 w 11"/>
                  <a:gd name="T5" fmla="*/ 4 h 4"/>
                  <a:gd name="T6" fmla="*/ 2 w 11"/>
                  <a:gd name="T7" fmla="*/ 3 h 4"/>
                  <a:gd name="T8" fmla="*/ 1 w 11"/>
                  <a:gd name="T9" fmla="*/ 2 h 4"/>
                  <a:gd name="T10" fmla="*/ 1 w 11"/>
                  <a:gd name="T11" fmla="*/ 0 h 4"/>
                  <a:gd name="T12" fmla="*/ 2 w 11"/>
                  <a:gd name="T13" fmla="*/ 0 h 4"/>
                  <a:gd name="T14" fmla="*/ 3 w 11"/>
                  <a:gd name="T15" fmla="*/ 0 h 4"/>
                  <a:gd name="T16" fmla="*/ 6 w 11"/>
                  <a:gd name="T17" fmla="*/ 0 h 4"/>
                  <a:gd name="T18" fmla="*/ 9 w 11"/>
                  <a:gd name="T19" fmla="*/ 1 h 4"/>
                  <a:gd name="T20" fmla="*/ 10 w 11"/>
                  <a:gd name="T21" fmla="*/ 2 h 4"/>
                  <a:gd name="T22" fmla="*/ 10 w 11"/>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4">
                    <a:moveTo>
                      <a:pt x="10" y="4"/>
                    </a:moveTo>
                    <a:cubicBezTo>
                      <a:pt x="10" y="4"/>
                      <a:pt x="9" y="4"/>
                      <a:pt x="8" y="4"/>
                    </a:cubicBezTo>
                    <a:cubicBezTo>
                      <a:pt x="7" y="4"/>
                      <a:pt x="6" y="4"/>
                      <a:pt x="5" y="4"/>
                    </a:cubicBezTo>
                    <a:cubicBezTo>
                      <a:pt x="4" y="4"/>
                      <a:pt x="3" y="3"/>
                      <a:pt x="2" y="3"/>
                    </a:cubicBezTo>
                    <a:cubicBezTo>
                      <a:pt x="2" y="3"/>
                      <a:pt x="1" y="2"/>
                      <a:pt x="1" y="2"/>
                    </a:cubicBezTo>
                    <a:cubicBezTo>
                      <a:pt x="1" y="2"/>
                      <a:pt x="0" y="1"/>
                      <a:pt x="1" y="0"/>
                    </a:cubicBezTo>
                    <a:cubicBezTo>
                      <a:pt x="2" y="0"/>
                      <a:pt x="2" y="0"/>
                      <a:pt x="2" y="0"/>
                    </a:cubicBezTo>
                    <a:cubicBezTo>
                      <a:pt x="2" y="0"/>
                      <a:pt x="2" y="0"/>
                      <a:pt x="3" y="0"/>
                    </a:cubicBezTo>
                    <a:cubicBezTo>
                      <a:pt x="4" y="0"/>
                      <a:pt x="5" y="0"/>
                      <a:pt x="6" y="0"/>
                    </a:cubicBezTo>
                    <a:cubicBezTo>
                      <a:pt x="7" y="1"/>
                      <a:pt x="8" y="1"/>
                      <a:pt x="9" y="1"/>
                    </a:cubicBezTo>
                    <a:cubicBezTo>
                      <a:pt x="10" y="2"/>
                      <a:pt x="10" y="2"/>
                      <a:pt x="10" y="2"/>
                    </a:cubicBezTo>
                    <a:cubicBezTo>
                      <a:pt x="11" y="2"/>
                      <a:pt x="11" y="3"/>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5" name="îṡḻïďe"/>
              <p:cNvSpPr/>
              <p:nvPr/>
            </p:nvSpPr>
            <p:spPr bwMode="auto">
              <a:xfrm>
                <a:off x="15902793" y="-1754427"/>
                <a:ext cx="34925" cy="17463"/>
              </a:xfrm>
              <a:custGeom>
                <a:avLst/>
                <a:gdLst>
                  <a:gd name="T0" fmla="*/ 9 w 10"/>
                  <a:gd name="T1" fmla="*/ 5 h 5"/>
                  <a:gd name="T2" fmla="*/ 7 w 10"/>
                  <a:gd name="T3" fmla="*/ 5 h 5"/>
                  <a:gd name="T4" fmla="*/ 5 w 10"/>
                  <a:gd name="T5" fmla="*/ 4 h 5"/>
                  <a:gd name="T6" fmla="*/ 2 w 10"/>
                  <a:gd name="T7" fmla="*/ 3 h 5"/>
                  <a:gd name="T8" fmla="*/ 1 w 10"/>
                  <a:gd name="T9" fmla="*/ 2 h 5"/>
                  <a:gd name="T10" fmla="*/ 1 w 10"/>
                  <a:gd name="T11" fmla="*/ 0 h 5"/>
                  <a:gd name="T12" fmla="*/ 2 w 10"/>
                  <a:gd name="T13" fmla="*/ 0 h 5"/>
                  <a:gd name="T14" fmla="*/ 3 w 10"/>
                  <a:gd name="T15" fmla="*/ 0 h 5"/>
                  <a:gd name="T16" fmla="*/ 6 w 10"/>
                  <a:gd name="T17" fmla="*/ 1 h 5"/>
                  <a:gd name="T18" fmla="*/ 8 w 10"/>
                  <a:gd name="T19" fmla="*/ 2 h 5"/>
                  <a:gd name="T20" fmla="*/ 9 w 10"/>
                  <a:gd name="T21" fmla="*/ 3 h 5"/>
                  <a:gd name="T22" fmla="*/ 9 w 10"/>
                  <a:gd name="T23" fmla="*/ 4 h 5"/>
                  <a:gd name="T24" fmla="*/ 9 w 10"/>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5">
                    <a:moveTo>
                      <a:pt x="9" y="5"/>
                    </a:moveTo>
                    <a:cubicBezTo>
                      <a:pt x="9" y="5"/>
                      <a:pt x="8" y="5"/>
                      <a:pt x="7" y="5"/>
                    </a:cubicBezTo>
                    <a:cubicBezTo>
                      <a:pt x="6" y="5"/>
                      <a:pt x="5" y="4"/>
                      <a:pt x="5" y="4"/>
                    </a:cubicBezTo>
                    <a:cubicBezTo>
                      <a:pt x="4" y="4"/>
                      <a:pt x="3" y="3"/>
                      <a:pt x="2" y="3"/>
                    </a:cubicBezTo>
                    <a:cubicBezTo>
                      <a:pt x="1" y="3"/>
                      <a:pt x="1" y="2"/>
                      <a:pt x="1" y="2"/>
                    </a:cubicBezTo>
                    <a:cubicBezTo>
                      <a:pt x="0" y="2"/>
                      <a:pt x="0" y="1"/>
                      <a:pt x="1" y="0"/>
                    </a:cubicBezTo>
                    <a:cubicBezTo>
                      <a:pt x="2" y="0"/>
                      <a:pt x="2" y="0"/>
                      <a:pt x="2" y="0"/>
                    </a:cubicBezTo>
                    <a:cubicBezTo>
                      <a:pt x="2" y="0"/>
                      <a:pt x="2" y="0"/>
                      <a:pt x="3" y="0"/>
                    </a:cubicBezTo>
                    <a:cubicBezTo>
                      <a:pt x="4" y="0"/>
                      <a:pt x="5" y="0"/>
                      <a:pt x="6" y="1"/>
                    </a:cubicBezTo>
                    <a:cubicBezTo>
                      <a:pt x="7" y="1"/>
                      <a:pt x="8" y="1"/>
                      <a:pt x="8" y="2"/>
                    </a:cubicBezTo>
                    <a:cubicBezTo>
                      <a:pt x="9" y="2"/>
                      <a:pt x="9" y="3"/>
                      <a:pt x="9" y="3"/>
                    </a:cubicBezTo>
                    <a:cubicBezTo>
                      <a:pt x="10" y="3"/>
                      <a:pt x="10" y="4"/>
                      <a:pt x="9" y="4"/>
                    </a:cubicBezTo>
                    <a:lnTo>
                      <a:pt x="9"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6" name="işľíḓè"/>
              <p:cNvSpPr/>
              <p:nvPr/>
            </p:nvSpPr>
            <p:spPr bwMode="auto">
              <a:xfrm>
                <a:off x="15885330" y="-1722677"/>
                <a:ext cx="25400" cy="12700"/>
              </a:xfrm>
              <a:custGeom>
                <a:avLst/>
                <a:gdLst>
                  <a:gd name="T0" fmla="*/ 5 w 7"/>
                  <a:gd name="T1" fmla="*/ 4 h 4"/>
                  <a:gd name="T2" fmla="*/ 4 w 7"/>
                  <a:gd name="T3" fmla="*/ 4 h 4"/>
                  <a:gd name="T4" fmla="*/ 3 w 7"/>
                  <a:gd name="T5" fmla="*/ 3 h 4"/>
                  <a:gd name="T6" fmla="*/ 1 w 7"/>
                  <a:gd name="T7" fmla="*/ 2 h 4"/>
                  <a:gd name="T8" fmla="*/ 0 w 7"/>
                  <a:gd name="T9" fmla="*/ 2 h 4"/>
                  <a:gd name="T10" fmla="*/ 1 w 7"/>
                  <a:gd name="T11" fmla="*/ 0 h 4"/>
                  <a:gd name="T12" fmla="*/ 1 w 7"/>
                  <a:gd name="T13" fmla="*/ 0 h 4"/>
                  <a:gd name="T14" fmla="*/ 2 w 7"/>
                  <a:gd name="T15" fmla="*/ 0 h 4"/>
                  <a:gd name="T16" fmla="*/ 4 w 7"/>
                  <a:gd name="T17" fmla="*/ 0 h 4"/>
                  <a:gd name="T18" fmla="*/ 6 w 7"/>
                  <a:gd name="T19" fmla="*/ 1 h 4"/>
                  <a:gd name="T20" fmla="*/ 6 w 7"/>
                  <a:gd name="T21" fmla="*/ 2 h 4"/>
                  <a:gd name="T22" fmla="*/ 6 w 7"/>
                  <a:gd name="T23" fmla="*/ 4 h 4"/>
                  <a:gd name="T24" fmla="*/ 5 w 7"/>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4">
                    <a:moveTo>
                      <a:pt x="5" y="4"/>
                    </a:moveTo>
                    <a:cubicBezTo>
                      <a:pt x="5" y="4"/>
                      <a:pt x="5" y="4"/>
                      <a:pt x="4" y="4"/>
                    </a:cubicBezTo>
                    <a:cubicBezTo>
                      <a:pt x="4" y="4"/>
                      <a:pt x="3" y="4"/>
                      <a:pt x="3" y="3"/>
                    </a:cubicBezTo>
                    <a:cubicBezTo>
                      <a:pt x="2" y="3"/>
                      <a:pt x="1" y="3"/>
                      <a:pt x="1" y="2"/>
                    </a:cubicBezTo>
                    <a:cubicBezTo>
                      <a:pt x="1" y="2"/>
                      <a:pt x="0" y="2"/>
                      <a:pt x="0" y="2"/>
                    </a:cubicBezTo>
                    <a:cubicBezTo>
                      <a:pt x="0" y="1"/>
                      <a:pt x="0" y="0"/>
                      <a:pt x="1" y="0"/>
                    </a:cubicBezTo>
                    <a:cubicBezTo>
                      <a:pt x="1" y="0"/>
                      <a:pt x="1" y="0"/>
                      <a:pt x="1" y="0"/>
                    </a:cubicBezTo>
                    <a:cubicBezTo>
                      <a:pt x="1" y="0"/>
                      <a:pt x="2" y="0"/>
                      <a:pt x="2" y="0"/>
                    </a:cubicBezTo>
                    <a:cubicBezTo>
                      <a:pt x="3" y="0"/>
                      <a:pt x="3" y="0"/>
                      <a:pt x="4" y="0"/>
                    </a:cubicBezTo>
                    <a:cubicBezTo>
                      <a:pt x="5" y="0"/>
                      <a:pt x="5" y="1"/>
                      <a:pt x="6" y="1"/>
                    </a:cubicBezTo>
                    <a:cubicBezTo>
                      <a:pt x="6" y="1"/>
                      <a:pt x="6" y="2"/>
                      <a:pt x="6" y="2"/>
                    </a:cubicBezTo>
                    <a:cubicBezTo>
                      <a:pt x="7" y="2"/>
                      <a:pt x="6" y="3"/>
                      <a:pt x="6" y="4"/>
                    </a:cubicBez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7" name="í$ḷiḍé"/>
              <p:cNvSpPr/>
              <p:nvPr/>
            </p:nvSpPr>
            <p:spPr bwMode="auto">
              <a:xfrm>
                <a:off x="15864693" y="-1698864"/>
                <a:ext cx="23813" cy="17463"/>
              </a:xfrm>
              <a:custGeom>
                <a:avLst/>
                <a:gdLst>
                  <a:gd name="T0" fmla="*/ 5 w 7"/>
                  <a:gd name="T1" fmla="*/ 5 h 5"/>
                  <a:gd name="T2" fmla="*/ 5 w 7"/>
                  <a:gd name="T3" fmla="*/ 5 h 5"/>
                  <a:gd name="T4" fmla="*/ 3 w 7"/>
                  <a:gd name="T5" fmla="*/ 4 h 5"/>
                  <a:gd name="T6" fmla="*/ 1 w 7"/>
                  <a:gd name="T7" fmla="*/ 3 h 5"/>
                  <a:gd name="T8" fmla="*/ 0 w 7"/>
                  <a:gd name="T9" fmla="*/ 3 h 5"/>
                  <a:gd name="T10" fmla="*/ 1 w 7"/>
                  <a:gd name="T11" fmla="*/ 1 h 5"/>
                  <a:gd name="T12" fmla="*/ 1 w 7"/>
                  <a:gd name="T13" fmla="*/ 1 h 5"/>
                  <a:gd name="T14" fmla="*/ 2 w 7"/>
                  <a:gd name="T15" fmla="*/ 0 h 5"/>
                  <a:gd name="T16" fmla="*/ 4 w 7"/>
                  <a:gd name="T17" fmla="*/ 1 h 5"/>
                  <a:gd name="T18" fmla="*/ 6 w 7"/>
                  <a:gd name="T19" fmla="*/ 2 h 5"/>
                  <a:gd name="T20" fmla="*/ 6 w 7"/>
                  <a:gd name="T21" fmla="*/ 3 h 5"/>
                  <a:gd name="T22" fmla="*/ 6 w 7"/>
                  <a:gd name="T23" fmla="*/ 4 h 5"/>
                  <a:gd name="T24" fmla="*/ 5 w 7"/>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5" y="5"/>
                    </a:moveTo>
                    <a:cubicBezTo>
                      <a:pt x="5" y="5"/>
                      <a:pt x="5" y="5"/>
                      <a:pt x="5" y="5"/>
                    </a:cubicBezTo>
                    <a:cubicBezTo>
                      <a:pt x="4" y="5"/>
                      <a:pt x="3" y="5"/>
                      <a:pt x="3" y="4"/>
                    </a:cubicBezTo>
                    <a:cubicBezTo>
                      <a:pt x="2" y="4"/>
                      <a:pt x="1" y="4"/>
                      <a:pt x="1" y="3"/>
                    </a:cubicBezTo>
                    <a:cubicBezTo>
                      <a:pt x="1" y="3"/>
                      <a:pt x="0" y="3"/>
                      <a:pt x="0" y="3"/>
                    </a:cubicBezTo>
                    <a:cubicBezTo>
                      <a:pt x="0" y="2"/>
                      <a:pt x="0" y="1"/>
                      <a:pt x="1" y="1"/>
                    </a:cubicBezTo>
                    <a:cubicBezTo>
                      <a:pt x="1" y="1"/>
                      <a:pt x="1" y="1"/>
                      <a:pt x="1" y="1"/>
                    </a:cubicBezTo>
                    <a:cubicBezTo>
                      <a:pt x="1" y="1"/>
                      <a:pt x="2" y="0"/>
                      <a:pt x="2" y="0"/>
                    </a:cubicBezTo>
                    <a:cubicBezTo>
                      <a:pt x="3" y="0"/>
                      <a:pt x="3" y="1"/>
                      <a:pt x="4" y="1"/>
                    </a:cubicBezTo>
                    <a:cubicBezTo>
                      <a:pt x="5" y="1"/>
                      <a:pt x="5" y="2"/>
                      <a:pt x="6" y="2"/>
                    </a:cubicBezTo>
                    <a:cubicBezTo>
                      <a:pt x="6" y="2"/>
                      <a:pt x="6" y="3"/>
                      <a:pt x="6" y="3"/>
                    </a:cubicBezTo>
                    <a:cubicBezTo>
                      <a:pt x="7" y="3"/>
                      <a:pt x="6" y="4"/>
                      <a:pt x="6" y="4"/>
                    </a:cubicBez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8" name="ïṩľiḍê"/>
              <p:cNvSpPr/>
              <p:nvPr/>
            </p:nvSpPr>
            <p:spPr bwMode="auto">
              <a:xfrm>
                <a:off x="15840880" y="-1671877"/>
                <a:ext cx="26988" cy="14288"/>
              </a:xfrm>
              <a:custGeom>
                <a:avLst/>
                <a:gdLst>
                  <a:gd name="T0" fmla="*/ 6 w 8"/>
                  <a:gd name="T1" fmla="*/ 4 h 4"/>
                  <a:gd name="T2" fmla="*/ 5 w 8"/>
                  <a:gd name="T3" fmla="*/ 4 h 4"/>
                  <a:gd name="T4" fmla="*/ 3 w 8"/>
                  <a:gd name="T5" fmla="*/ 4 h 4"/>
                  <a:gd name="T6" fmla="*/ 2 w 8"/>
                  <a:gd name="T7" fmla="*/ 3 h 4"/>
                  <a:gd name="T8" fmla="*/ 1 w 8"/>
                  <a:gd name="T9" fmla="*/ 2 h 4"/>
                  <a:gd name="T10" fmla="*/ 1 w 8"/>
                  <a:gd name="T11" fmla="*/ 0 h 4"/>
                  <a:gd name="T12" fmla="*/ 2 w 8"/>
                  <a:gd name="T13" fmla="*/ 0 h 4"/>
                  <a:gd name="T14" fmla="*/ 3 w 8"/>
                  <a:gd name="T15" fmla="*/ 0 h 4"/>
                  <a:gd name="T16" fmla="*/ 5 w 8"/>
                  <a:gd name="T17" fmla="*/ 0 h 4"/>
                  <a:gd name="T18" fmla="*/ 6 w 8"/>
                  <a:gd name="T19" fmla="*/ 1 h 4"/>
                  <a:gd name="T20" fmla="*/ 7 w 8"/>
                  <a:gd name="T21" fmla="*/ 2 h 4"/>
                  <a:gd name="T22" fmla="*/ 7 w 8"/>
                  <a:gd name="T23" fmla="*/ 4 h 4"/>
                  <a:gd name="T24" fmla="*/ 6 w 8"/>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4">
                    <a:moveTo>
                      <a:pt x="6" y="4"/>
                    </a:moveTo>
                    <a:cubicBezTo>
                      <a:pt x="6" y="4"/>
                      <a:pt x="6" y="4"/>
                      <a:pt x="5" y="4"/>
                    </a:cubicBezTo>
                    <a:cubicBezTo>
                      <a:pt x="5" y="4"/>
                      <a:pt x="4" y="4"/>
                      <a:pt x="3" y="4"/>
                    </a:cubicBezTo>
                    <a:cubicBezTo>
                      <a:pt x="3" y="3"/>
                      <a:pt x="2" y="3"/>
                      <a:pt x="2" y="3"/>
                    </a:cubicBezTo>
                    <a:cubicBezTo>
                      <a:pt x="1" y="2"/>
                      <a:pt x="1" y="2"/>
                      <a:pt x="1" y="2"/>
                    </a:cubicBezTo>
                    <a:cubicBezTo>
                      <a:pt x="0" y="1"/>
                      <a:pt x="1" y="0"/>
                      <a:pt x="1" y="0"/>
                    </a:cubicBezTo>
                    <a:cubicBezTo>
                      <a:pt x="2" y="0"/>
                      <a:pt x="2" y="0"/>
                      <a:pt x="2" y="0"/>
                    </a:cubicBezTo>
                    <a:cubicBezTo>
                      <a:pt x="2" y="0"/>
                      <a:pt x="2" y="0"/>
                      <a:pt x="3" y="0"/>
                    </a:cubicBezTo>
                    <a:cubicBezTo>
                      <a:pt x="3" y="0"/>
                      <a:pt x="4" y="0"/>
                      <a:pt x="5" y="0"/>
                    </a:cubicBezTo>
                    <a:cubicBezTo>
                      <a:pt x="5" y="0"/>
                      <a:pt x="6" y="1"/>
                      <a:pt x="6" y="1"/>
                    </a:cubicBezTo>
                    <a:cubicBezTo>
                      <a:pt x="7" y="2"/>
                      <a:pt x="7" y="2"/>
                      <a:pt x="7" y="2"/>
                    </a:cubicBezTo>
                    <a:cubicBezTo>
                      <a:pt x="8" y="3"/>
                      <a:pt x="7" y="3"/>
                      <a:pt x="7"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29" name="iš1íḑé"/>
              <p:cNvSpPr/>
              <p:nvPr/>
            </p:nvSpPr>
            <p:spPr bwMode="auto">
              <a:xfrm>
                <a:off x="15817068" y="-1640127"/>
                <a:ext cx="26988" cy="17463"/>
              </a:xfrm>
              <a:custGeom>
                <a:avLst/>
                <a:gdLst>
                  <a:gd name="T0" fmla="*/ 6 w 8"/>
                  <a:gd name="T1" fmla="*/ 5 h 5"/>
                  <a:gd name="T2" fmla="*/ 5 w 8"/>
                  <a:gd name="T3" fmla="*/ 5 h 5"/>
                  <a:gd name="T4" fmla="*/ 3 w 8"/>
                  <a:gd name="T5" fmla="*/ 4 h 5"/>
                  <a:gd name="T6" fmla="*/ 2 w 8"/>
                  <a:gd name="T7" fmla="*/ 3 h 5"/>
                  <a:gd name="T8" fmla="*/ 1 w 8"/>
                  <a:gd name="T9" fmla="*/ 3 h 5"/>
                  <a:gd name="T10" fmla="*/ 1 w 8"/>
                  <a:gd name="T11" fmla="*/ 1 h 5"/>
                  <a:gd name="T12" fmla="*/ 2 w 8"/>
                  <a:gd name="T13" fmla="*/ 1 h 5"/>
                  <a:gd name="T14" fmla="*/ 3 w 8"/>
                  <a:gd name="T15" fmla="*/ 1 h 5"/>
                  <a:gd name="T16" fmla="*/ 5 w 8"/>
                  <a:gd name="T17" fmla="*/ 1 h 5"/>
                  <a:gd name="T18" fmla="*/ 6 w 8"/>
                  <a:gd name="T19" fmla="*/ 2 h 5"/>
                  <a:gd name="T20" fmla="*/ 7 w 8"/>
                  <a:gd name="T21" fmla="*/ 3 h 5"/>
                  <a:gd name="T22" fmla="*/ 7 w 8"/>
                  <a:gd name="T23" fmla="*/ 4 h 5"/>
                  <a:gd name="T24" fmla="*/ 6 w 8"/>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6" y="5"/>
                    </a:moveTo>
                    <a:cubicBezTo>
                      <a:pt x="6" y="5"/>
                      <a:pt x="6" y="5"/>
                      <a:pt x="5" y="5"/>
                    </a:cubicBezTo>
                    <a:cubicBezTo>
                      <a:pt x="5" y="5"/>
                      <a:pt x="4" y="5"/>
                      <a:pt x="3" y="4"/>
                    </a:cubicBezTo>
                    <a:cubicBezTo>
                      <a:pt x="3" y="4"/>
                      <a:pt x="2" y="4"/>
                      <a:pt x="2" y="3"/>
                    </a:cubicBezTo>
                    <a:cubicBezTo>
                      <a:pt x="1" y="3"/>
                      <a:pt x="1" y="3"/>
                      <a:pt x="1" y="3"/>
                    </a:cubicBezTo>
                    <a:cubicBezTo>
                      <a:pt x="0" y="2"/>
                      <a:pt x="1" y="1"/>
                      <a:pt x="1" y="1"/>
                    </a:cubicBezTo>
                    <a:cubicBezTo>
                      <a:pt x="2" y="1"/>
                      <a:pt x="2" y="1"/>
                      <a:pt x="2" y="1"/>
                    </a:cubicBezTo>
                    <a:cubicBezTo>
                      <a:pt x="2" y="1"/>
                      <a:pt x="2" y="0"/>
                      <a:pt x="3" y="1"/>
                    </a:cubicBezTo>
                    <a:cubicBezTo>
                      <a:pt x="3" y="1"/>
                      <a:pt x="4" y="1"/>
                      <a:pt x="5" y="1"/>
                    </a:cubicBezTo>
                    <a:cubicBezTo>
                      <a:pt x="5" y="1"/>
                      <a:pt x="6" y="2"/>
                      <a:pt x="6" y="2"/>
                    </a:cubicBezTo>
                    <a:cubicBezTo>
                      <a:pt x="7" y="2"/>
                      <a:pt x="7" y="3"/>
                      <a:pt x="7" y="3"/>
                    </a:cubicBezTo>
                    <a:cubicBezTo>
                      <a:pt x="8" y="3"/>
                      <a:pt x="7" y="4"/>
                      <a:pt x="7" y="4"/>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0" name="î$1ïde"/>
              <p:cNvSpPr/>
              <p:nvPr/>
            </p:nvSpPr>
            <p:spPr bwMode="auto">
              <a:xfrm>
                <a:off x="15788493" y="-1605202"/>
                <a:ext cx="31750" cy="17463"/>
              </a:xfrm>
              <a:custGeom>
                <a:avLst/>
                <a:gdLst>
                  <a:gd name="T0" fmla="*/ 8 w 9"/>
                  <a:gd name="T1" fmla="*/ 4 h 5"/>
                  <a:gd name="T2" fmla="*/ 7 w 9"/>
                  <a:gd name="T3" fmla="*/ 4 h 5"/>
                  <a:gd name="T4" fmla="*/ 4 w 9"/>
                  <a:gd name="T5" fmla="*/ 4 h 5"/>
                  <a:gd name="T6" fmla="*/ 2 w 9"/>
                  <a:gd name="T7" fmla="*/ 3 h 5"/>
                  <a:gd name="T8" fmla="*/ 1 w 9"/>
                  <a:gd name="T9" fmla="*/ 3 h 5"/>
                  <a:gd name="T10" fmla="*/ 1 w 9"/>
                  <a:gd name="T11" fmla="*/ 1 h 5"/>
                  <a:gd name="T12" fmla="*/ 2 w 9"/>
                  <a:gd name="T13" fmla="*/ 0 h 5"/>
                  <a:gd name="T14" fmla="*/ 3 w 9"/>
                  <a:gd name="T15" fmla="*/ 0 h 5"/>
                  <a:gd name="T16" fmla="*/ 5 w 9"/>
                  <a:gd name="T17" fmla="*/ 1 h 5"/>
                  <a:gd name="T18" fmla="*/ 8 w 9"/>
                  <a:gd name="T19" fmla="*/ 2 h 5"/>
                  <a:gd name="T20" fmla="*/ 9 w 9"/>
                  <a:gd name="T21" fmla="*/ 2 h 5"/>
                  <a:gd name="T22" fmla="*/ 9 w 9"/>
                  <a:gd name="T23" fmla="*/ 4 h 5"/>
                  <a:gd name="T24" fmla="*/ 8 w 9"/>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5">
                    <a:moveTo>
                      <a:pt x="8" y="4"/>
                    </a:moveTo>
                    <a:cubicBezTo>
                      <a:pt x="8" y="4"/>
                      <a:pt x="8" y="4"/>
                      <a:pt x="7" y="4"/>
                    </a:cubicBezTo>
                    <a:cubicBezTo>
                      <a:pt x="6" y="5"/>
                      <a:pt x="5" y="4"/>
                      <a:pt x="4" y="4"/>
                    </a:cubicBezTo>
                    <a:cubicBezTo>
                      <a:pt x="3" y="4"/>
                      <a:pt x="3" y="4"/>
                      <a:pt x="2" y="3"/>
                    </a:cubicBezTo>
                    <a:cubicBezTo>
                      <a:pt x="1" y="3"/>
                      <a:pt x="1" y="3"/>
                      <a:pt x="1" y="3"/>
                    </a:cubicBezTo>
                    <a:cubicBezTo>
                      <a:pt x="0" y="2"/>
                      <a:pt x="0" y="1"/>
                      <a:pt x="1" y="1"/>
                    </a:cubicBezTo>
                    <a:cubicBezTo>
                      <a:pt x="2" y="0"/>
                      <a:pt x="2" y="0"/>
                      <a:pt x="2" y="0"/>
                    </a:cubicBezTo>
                    <a:cubicBezTo>
                      <a:pt x="2" y="0"/>
                      <a:pt x="2" y="0"/>
                      <a:pt x="3" y="0"/>
                    </a:cubicBezTo>
                    <a:cubicBezTo>
                      <a:pt x="3" y="0"/>
                      <a:pt x="4" y="0"/>
                      <a:pt x="5" y="1"/>
                    </a:cubicBezTo>
                    <a:cubicBezTo>
                      <a:pt x="6" y="1"/>
                      <a:pt x="7" y="1"/>
                      <a:pt x="8" y="2"/>
                    </a:cubicBezTo>
                    <a:cubicBezTo>
                      <a:pt x="8" y="2"/>
                      <a:pt x="9" y="2"/>
                      <a:pt x="9" y="2"/>
                    </a:cubicBezTo>
                    <a:cubicBezTo>
                      <a:pt x="9" y="3"/>
                      <a:pt x="9" y="3"/>
                      <a:pt x="9" y="4"/>
                    </a:cubicBez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1" name="iṧļiďè"/>
              <p:cNvSpPr/>
              <p:nvPr/>
            </p:nvSpPr>
            <p:spPr bwMode="auto">
              <a:xfrm>
                <a:off x="15771030" y="-1578214"/>
                <a:ext cx="20638" cy="14288"/>
              </a:xfrm>
              <a:custGeom>
                <a:avLst/>
                <a:gdLst>
                  <a:gd name="T0" fmla="*/ 5 w 6"/>
                  <a:gd name="T1" fmla="*/ 3 h 4"/>
                  <a:gd name="T2" fmla="*/ 4 w 6"/>
                  <a:gd name="T3" fmla="*/ 4 h 4"/>
                  <a:gd name="T4" fmla="*/ 3 w 6"/>
                  <a:gd name="T5" fmla="*/ 3 h 4"/>
                  <a:gd name="T6" fmla="*/ 1 w 6"/>
                  <a:gd name="T7" fmla="*/ 3 h 4"/>
                  <a:gd name="T8" fmla="*/ 0 w 6"/>
                  <a:gd name="T9" fmla="*/ 2 h 4"/>
                  <a:gd name="T10" fmla="*/ 1 w 6"/>
                  <a:gd name="T11" fmla="*/ 0 h 4"/>
                  <a:gd name="T12" fmla="*/ 1 w 6"/>
                  <a:gd name="T13" fmla="*/ 0 h 4"/>
                  <a:gd name="T14" fmla="*/ 2 w 6"/>
                  <a:gd name="T15" fmla="*/ 0 h 4"/>
                  <a:gd name="T16" fmla="*/ 4 w 6"/>
                  <a:gd name="T17" fmla="*/ 0 h 4"/>
                  <a:gd name="T18" fmla="*/ 5 w 6"/>
                  <a:gd name="T19" fmla="*/ 1 h 4"/>
                  <a:gd name="T20" fmla="*/ 6 w 6"/>
                  <a:gd name="T21" fmla="*/ 1 h 4"/>
                  <a:gd name="T22" fmla="*/ 6 w 6"/>
                  <a:gd name="T23" fmla="*/ 3 h 4"/>
                  <a:gd name="T24" fmla="*/ 5 w 6"/>
                  <a:gd name="T2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
                    <a:moveTo>
                      <a:pt x="5" y="3"/>
                    </a:moveTo>
                    <a:cubicBezTo>
                      <a:pt x="5" y="3"/>
                      <a:pt x="5" y="4"/>
                      <a:pt x="4" y="4"/>
                    </a:cubicBezTo>
                    <a:cubicBezTo>
                      <a:pt x="4" y="4"/>
                      <a:pt x="3" y="4"/>
                      <a:pt x="3" y="3"/>
                    </a:cubicBezTo>
                    <a:cubicBezTo>
                      <a:pt x="2" y="3"/>
                      <a:pt x="1" y="3"/>
                      <a:pt x="1" y="3"/>
                    </a:cubicBezTo>
                    <a:cubicBezTo>
                      <a:pt x="1" y="2"/>
                      <a:pt x="0" y="2"/>
                      <a:pt x="0" y="2"/>
                    </a:cubicBezTo>
                    <a:cubicBezTo>
                      <a:pt x="0" y="1"/>
                      <a:pt x="0" y="0"/>
                      <a:pt x="1" y="0"/>
                    </a:cubicBezTo>
                    <a:cubicBezTo>
                      <a:pt x="1" y="0"/>
                      <a:pt x="1" y="0"/>
                      <a:pt x="1" y="0"/>
                    </a:cubicBezTo>
                    <a:cubicBezTo>
                      <a:pt x="1" y="0"/>
                      <a:pt x="1" y="0"/>
                      <a:pt x="2" y="0"/>
                    </a:cubicBezTo>
                    <a:cubicBezTo>
                      <a:pt x="2" y="0"/>
                      <a:pt x="3" y="0"/>
                      <a:pt x="4" y="0"/>
                    </a:cubicBezTo>
                    <a:cubicBezTo>
                      <a:pt x="4" y="0"/>
                      <a:pt x="5" y="0"/>
                      <a:pt x="5" y="1"/>
                    </a:cubicBezTo>
                    <a:cubicBezTo>
                      <a:pt x="6" y="1"/>
                      <a:pt x="6" y="1"/>
                      <a:pt x="6" y="1"/>
                    </a:cubicBezTo>
                    <a:cubicBezTo>
                      <a:pt x="6" y="2"/>
                      <a:pt x="6" y="3"/>
                      <a:pt x="6" y="3"/>
                    </a:cubicBezTo>
                    <a:lnTo>
                      <a:pt x="5"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2" name="îsļïḍé"/>
              <p:cNvSpPr/>
              <p:nvPr/>
            </p:nvSpPr>
            <p:spPr bwMode="auto">
              <a:xfrm>
                <a:off x="15744043" y="-1549639"/>
                <a:ext cx="26988" cy="15875"/>
              </a:xfrm>
              <a:custGeom>
                <a:avLst/>
                <a:gdLst>
                  <a:gd name="T0" fmla="*/ 6 w 8"/>
                  <a:gd name="T1" fmla="*/ 5 h 5"/>
                  <a:gd name="T2" fmla="*/ 5 w 8"/>
                  <a:gd name="T3" fmla="*/ 5 h 5"/>
                  <a:gd name="T4" fmla="*/ 3 w 8"/>
                  <a:gd name="T5" fmla="*/ 4 h 5"/>
                  <a:gd name="T6" fmla="*/ 1 w 8"/>
                  <a:gd name="T7" fmla="*/ 3 h 5"/>
                  <a:gd name="T8" fmla="*/ 1 w 8"/>
                  <a:gd name="T9" fmla="*/ 2 h 5"/>
                  <a:gd name="T10" fmla="*/ 1 w 8"/>
                  <a:gd name="T11" fmla="*/ 0 h 5"/>
                  <a:gd name="T12" fmla="*/ 2 w 8"/>
                  <a:gd name="T13" fmla="*/ 0 h 5"/>
                  <a:gd name="T14" fmla="*/ 3 w 8"/>
                  <a:gd name="T15" fmla="*/ 0 h 5"/>
                  <a:gd name="T16" fmla="*/ 5 w 8"/>
                  <a:gd name="T17" fmla="*/ 1 h 5"/>
                  <a:gd name="T18" fmla="*/ 7 w 8"/>
                  <a:gd name="T19" fmla="*/ 2 h 5"/>
                  <a:gd name="T20" fmla="*/ 7 w 8"/>
                  <a:gd name="T21" fmla="*/ 3 h 5"/>
                  <a:gd name="T22" fmla="*/ 7 w 8"/>
                  <a:gd name="T23" fmla="*/ 5 h 5"/>
                  <a:gd name="T24" fmla="*/ 6 w 8"/>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6" y="5"/>
                    </a:moveTo>
                    <a:cubicBezTo>
                      <a:pt x="6" y="5"/>
                      <a:pt x="6" y="5"/>
                      <a:pt x="5" y="5"/>
                    </a:cubicBezTo>
                    <a:cubicBezTo>
                      <a:pt x="5" y="5"/>
                      <a:pt x="4" y="4"/>
                      <a:pt x="3" y="4"/>
                    </a:cubicBezTo>
                    <a:cubicBezTo>
                      <a:pt x="3" y="4"/>
                      <a:pt x="2" y="4"/>
                      <a:pt x="1" y="3"/>
                    </a:cubicBezTo>
                    <a:cubicBezTo>
                      <a:pt x="1" y="3"/>
                      <a:pt x="1" y="2"/>
                      <a:pt x="1" y="2"/>
                    </a:cubicBezTo>
                    <a:cubicBezTo>
                      <a:pt x="0" y="2"/>
                      <a:pt x="1" y="1"/>
                      <a:pt x="1" y="0"/>
                    </a:cubicBezTo>
                    <a:cubicBezTo>
                      <a:pt x="2" y="0"/>
                      <a:pt x="2" y="0"/>
                      <a:pt x="2" y="0"/>
                    </a:cubicBezTo>
                    <a:cubicBezTo>
                      <a:pt x="2" y="0"/>
                      <a:pt x="2" y="0"/>
                      <a:pt x="3" y="0"/>
                    </a:cubicBezTo>
                    <a:cubicBezTo>
                      <a:pt x="3" y="0"/>
                      <a:pt x="4" y="1"/>
                      <a:pt x="5" y="1"/>
                    </a:cubicBezTo>
                    <a:cubicBezTo>
                      <a:pt x="5" y="1"/>
                      <a:pt x="6" y="2"/>
                      <a:pt x="7" y="2"/>
                    </a:cubicBezTo>
                    <a:cubicBezTo>
                      <a:pt x="7" y="2"/>
                      <a:pt x="7" y="3"/>
                      <a:pt x="7" y="3"/>
                    </a:cubicBezTo>
                    <a:cubicBezTo>
                      <a:pt x="8" y="3"/>
                      <a:pt x="7" y="4"/>
                      <a:pt x="7" y="5"/>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3" name="íSlïḑê"/>
              <p:cNvSpPr/>
              <p:nvPr/>
            </p:nvSpPr>
            <p:spPr bwMode="auto">
              <a:xfrm>
                <a:off x="15715468" y="-1522652"/>
                <a:ext cx="20638" cy="17463"/>
              </a:xfrm>
              <a:custGeom>
                <a:avLst/>
                <a:gdLst>
                  <a:gd name="T0" fmla="*/ 5 w 6"/>
                  <a:gd name="T1" fmla="*/ 5 h 5"/>
                  <a:gd name="T2" fmla="*/ 4 w 6"/>
                  <a:gd name="T3" fmla="*/ 5 h 5"/>
                  <a:gd name="T4" fmla="*/ 2 w 6"/>
                  <a:gd name="T5" fmla="*/ 4 h 5"/>
                  <a:gd name="T6" fmla="*/ 1 w 6"/>
                  <a:gd name="T7" fmla="*/ 3 h 5"/>
                  <a:gd name="T8" fmla="*/ 0 w 6"/>
                  <a:gd name="T9" fmla="*/ 2 h 5"/>
                  <a:gd name="T10" fmla="*/ 1 w 6"/>
                  <a:gd name="T11" fmla="*/ 0 h 5"/>
                  <a:gd name="T12" fmla="*/ 2 w 6"/>
                  <a:gd name="T13" fmla="*/ 0 h 5"/>
                  <a:gd name="T14" fmla="*/ 3 w 6"/>
                  <a:gd name="T15" fmla="*/ 0 h 5"/>
                  <a:gd name="T16" fmla="*/ 4 w 6"/>
                  <a:gd name="T17" fmla="*/ 1 h 5"/>
                  <a:gd name="T18" fmla="*/ 6 w 6"/>
                  <a:gd name="T19" fmla="*/ 3 h 5"/>
                  <a:gd name="T20" fmla="*/ 6 w 6"/>
                  <a:gd name="T21" fmla="*/ 4 h 5"/>
                  <a:gd name="T22" fmla="*/ 5 w 6"/>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5" y="5"/>
                    </a:moveTo>
                    <a:cubicBezTo>
                      <a:pt x="5" y="5"/>
                      <a:pt x="4" y="5"/>
                      <a:pt x="4" y="5"/>
                    </a:cubicBezTo>
                    <a:cubicBezTo>
                      <a:pt x="3" y="5"/>
                      <a:pt x="3" y="5"/>
                      <a:pt x="2" y="4"/>
                    </a:cubicBezTo>
                    <a:cubicBezTo>
                      <a:pt x="2" y="4"/>
                      <a:pt x="1" y="3"/>
                      <a:pt x="1" y="3"/>
                    </a:cubicBezTo>
                    <a:cubicBezTo>
                      <a:pt x="0" y="2"/>
                      <a:pt x="0" y="2"/>
                      <a:pt x="0" y="2"/>
                    </a:cubicBezTo>
                    <a:cubicBezTo>
                      <a:pt x="0" y="1"/>
                      <a:pt x="1" y="0"/>
                      <a:pt x="1" y="0"/>
                    </a:cubicBezTo>
                    <a:cubicBezTo>
                      <a:pt x="2" y="0"/>
                      <a:pt x="2" y="0"/>
                      <a:pt x="2" y="0"/>
                    </a:cubicBezTo>
                    <a:cubicBezTo>
                      <a:pt x="2" y="0"/>
                      <a:pt x="2" y="0"/>
                      <a:pt x="3" y="0"/>
                    </a:cubicBezTo>
                    <a:cubicBezTo>
                      <a:pt x="3" y="0"/>
                      <a:pt x="4" y="1"/>
                      <a:pt x="4" y="1"/>
                    </a:cubicBezTo>
                    <a:cubicBezTo>
                      <a:pt x="5" y="2"/>
                      <a:pt x="5" y="2"/>
                      <a:pt x="6" y="3"/>
                    </a:cubicBezTo>
                    <a:cubicBezTo>
                      <a:pt x="6" y="3"/>
                      <a:pt x="6" y="4"/>
                      <a:pt x="6" y="4"/>
                    </a:cubicBezTo>
                    <a:cubicBezTo>
                      <a:pt x="6" y="4"/>
                      <a:pt x="6" y="5"/>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4" name="iṥḻiďe"/>
              <p:cNvSpPr/>
              <p:nvPr/>
            </p:nvSpPr>
            <p:spPr bwMode="auto">
              <a:xfrm>
                <a:off x="15691655" y="-1495664"/>
                <a:ext cx="20638" cy="17463"/>
              </a:xfrm>
              <a:custGeom>
                <a:avLst/>
                <a:gdLst>
                  <a:gd name="T0" fmla="*/ 5 w 6"/>
                  <a:gd name="T1" fmla="*/ 5 h 5"/>
                  <a:gd name="T2" fmla="*/ 3 w 6"/>
                  <a:gd name="T3" fmla="*/ 4 h 5"/>
                  <a:gd name="T4" fmla="*/ 2 w 6"/>
                  <a:gd name="T5" fmla="*/ 4 h 5"/>
                  <a:gd name="T6" fmla="*/ 4 w 6"/>
                  <a:gd name="T7" fmla="*/ 1 h 5"/>
                  <a:gd name="T8" fmla="*/ 6 w 6"/>
                  <a:gd name="T9" fmla="*/ 3 h 5"/>
                  <a:gd name="T10" fmla="*/ 5 w 6"/>
                  <a:gd name="T11" fmla="*/ 5 h 5"/>
                  <a:gd name="T12" fmla="*/ 5 w 6"/>
                  <a:gd name="T13" fmla="*/ 5 h 5"/>
                  <a:gd name="T14" fmla="*/ 2 w 6"/>
                  <a:gd name="T15" fmla="*/ 4 h 5"/>
                  <a:gd name="T16" fmla="*/ 2 w 6"/>
                  <a:gd name="T17" fmla="*/ 4 h 5"/>
                  <a:gd name="T18" fmla="*/ 1 w 6"/>
                  <a:gd name="T19" fmla="*/ 1 h 5"/>
                  <a:gd name="T20" fmla="*/ 4 w 6"/>
                  <a:gd name="T21" fmla="*/ 0 h 5"/>
                  <a:gd name="T22" fmla="*/ 4 w 6"/>
                  <a:gd name="T23" fmla="*/ 1 h 5"/>
                  <a:gd name="T24" fmla="*/ 5 w 6"/>
                  <a:gd name="T25" fmla="*/ 2 h 5"/>
                  <a:gd name="T26" fmla="*/ 6 w 6"/>
                  <a:gd name="T27" fmla="*/ 3 h 5"/>
                  <a:gd name="T28" fmla="*/ 5 w 6"/>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5" y="5"/>
                    </a:moveTo>
                    <a:cubicBezTo>
                      <a:pt x="4" y="5"/>
                      <a:pt x="4" y="5"/>
                      <a:pt x="3" y="4"/>
                    </a:cubicBezTo>
                    <a:cubicBezTo>
                      <a:pt x="3" y="4"/>
                      <a:pt x="2" y="4"/>
                      <a:pt x="2" y="4"/>
                    </a:cubicBezTo>
                    <a:cubicBezTo>
                      <a:pt x="4" y="1"/>
                      <a:pt x="4" y="1"/>
                      <a:pt x="4" y="1"/>
                    </a:cubicBezTo>
                    <a:cubicBezTo>
                      <a:pt x="5" y="1"/>
                      <a:pt x="5" y="2"/>
                      <a:pt x="6" y="3"/>
                    </a:cubicBezTo>
                    <a:cubicBezTo>
                      <a:pt x="6" y="4"/>
                      <a:pt x="6" y="4"/>
                      <a:pt x="5" y="5"/>
                    </a:cubicBezTo>
                    <a:cubicBezTo>
                      <a:pt x="5" y="5"/>
                      <a:pt x="5" y="5"/>
                      <a:pt x="5" y="5"/>
                    </a:cubicBezTo>
                    <a:cubicBezTo>
                      <a:pt x="3" y="5"/>
                      <a:pt x="3" y="4"/>
                      <a:pt x="2" y="4"/>
                    </a:cubicBezTo>
                    <a:cubicBezTo>
                      <a:pt x="2" y="4"/>
                      <a:pt x="2" y="4"/>
                      <a:pt x="2" y="4"/>
                    </a:cubicBezTo>
                    <a:cubicBezTo>
                      <a:pt x="1" y="3"/>
                      <a:pt x="0" y="2"/>
                      <a:pt x="1" y="1"/>
                    </a:cubicBezTo>
                    <a:cubicBezTo>
                      <a:pt x="2" y="0"/>
                      <a:pt x="3" y="0"/>
                      <a:pt x="4" y="0"/>
                    </a:cubicBezTo>
                    <a:cubicBezTo>
                      <a:pt x="4" y="1"/>
                      <a:pt x="4" y="1"/>
                      <a:pt x="4" y="1"/>
                    </a:cubicBezTo>
                    <a:cubicBezTo>
                      <a:pt x="4" y="1"/>
                      <a:pt x="5" y="1"/>
                      <a:pt x="5" y="2"/>
                    </a:cubicBezTo>
                    <a:cubicBezTo>
                      <a:pt x="5" y="2"/>
                      <a:pt x="6" y="2"/>
                      <a:pt x="6" y="3"/>
                    </a:cubicBezTo>
                    <a:cubicBezTo>
                      <a:pt x="6" y="4"/>
                      <a:pt x="6" y="4"/>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5" name="iṧľïḑé"/>
              <p:cNvSpPr/>
              <p:nvPr/>
            </p:nvSpPr>
            <p:spPr bwMode="auto">
              <a:xfrm>
                <a:off x="15663080" y="-1470264"/>
                <a:ext cx="22225" cy="17463"/>
              </a:xfrm>
              <a:custGeom>
                <a:avLst/>
                <a:gdLst>
                  <a:gd name="T0" fmla="*/ 5 w 6"/>
                  <a:gd name="T1" fmla="*/ 5 h 5"/>
                  <a:gd name="T2" fmla="*/ 4 w 6"/>
                  <a:gd name="T3" fmla="*/ 5 h 5"/>
                  <a:gd name="T4" fmla="*/ 2 w 6"/>
                  <a:gd name="T5" fmla="*/ 4 h 5"/>
                  <a:gd name="T6" fmla="*/ 1 w 6"/>
                  <a:gd name="T7" fmla="*/ 3 h 5"/>
                  <a:gd name="T8" fmla="*/ 0 w 6"/>
                  <a:gd name="T9" fmla="*/ 2 h 5"/>
                  <a:gd name="T10" fmla="*/ 1 w 6"/>
                  <a:gd name="T11" fmla="*/ 1 h 5"/>
                  <a:gd name="T12" fmla="*/ 1 w 6"/>
                  <a:gd name="T13" fmla="*/ 0 h 5"/>
                  <a:gd name="T14" fmla="*/ 2 w 6"/>
                  <a:gd name="T15" fmla="*/ 0 h 5"/>
                  <a:gd name="T16" fmla="*/ 4 w 6"/>
                  <a:gd name="T17" fmla="*/ 1 h 5"/>
                  <a:gd name="T18" fmla="*/ 6 w 6"/>
                  <a:gd name="T19" fmla="*/ 2 h 5"/>
                  <a:gd name="T20" fmla="*/ 6 w 6"/>
                  <a:gd name="T21" fmla="*/ 3 h 5"/>
                  <a:gd name="T22" fmla="*/ 6 w 6"/>
                  <a:gd name="T23" fmla="*/ 5 h 5"/>
                  <a:gd name="T24" fmla="*/ 5 w 6"/>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5"/>
                    </a:moveTo>
                    <a:cubicBezTo>
                      <a:pt x="5" y="5"/>
                      <a:pt x="5" y="5"/>
                      <a:pt x="4" y="5"/>
                    </a:cubicBezTo>
                    <a:cubicBezTo>
                      <a:pt x="4" y="5"/>
                      <a:pt x="3" y="5"/>
                      <a:pt x="2" y="4"/>
                    </a:cubicBezTo>
                    <a:cubicBezTo>
                      <a:pt x="2" y="4"/>
                      <a:pt x="1" y="4"/>
                      <a:pt x="1" y="3"/>
                    </a:cubicBezTo>
                    <a:cubicBezTo>
                      <a:pt x="0" y="3"/>
                      <a:pt x="0" y="2"/>
                      <a:pt x="0" y="2"/>
                    </a:cubicBezTo>
                    <a:cubicBezTo>
                      <a:pt x="0" y="2"/>
                      <a:pt x="0" y="1"/>
                      <a:pt x="1" y="1"/>
                    </a:cubicBezTo>
                    <a:cubicBezTo>
                      <a:pt x="1" y="0"/>
                      <a:pt x="1" y="0"/>
                      <a:pt x="1" y="0"/>
                    </a:cubicBezTo>
                    <a:cubicBezTo>
                      <a:pt x="1" y="0"/>
                      <a:pt x="2" y="0"/>
                      <a:pt x="2" y="0"/>
                    </a:cubicBezTo>
                    <a:cubicBezTo>
                      <a:pt x="3" y="0"/>
                      <a:pt x="3" y="1"/>
                      <a:pt x="4" y="1"/>
                    </a:cubicBezTo>
                    <a:cubicBezTo>
                      <a:pt x="5" y="1"/>
                      <a:pt x="5" y="2"/>
                      <a:pt x="6" y="2"/>
                    </a:cubicBezTo>
                    <a:cubicBezTo>
                      <a:pt x="6" y="3"/>
                      <a:pt x="6" y="3"/>
                      <a:pt x="6" y="3"/>
                    </a:cubicBezTo>
                    <a:cubicBezTo>
                      <a:pt x="6" y="4"/>
                      <a:pt x="6" y="4"/>
                      <a:pt x="6" y="5"/>
                    </a:cubicBez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6" name="iṥ1îďé"/>
              <p:cNvSpPr/>
              <p:nvPr/>
            </p:nvSpPr>
            <p:spPr bwMode="auto">
              <a:xfrm>
                <a:off x="15753568" y="-2741852"/>
                <a:ext cx="31750" cy="23813"/>
              </a:xfrm>
              <a:custGeom>
                <a:avLst/>
                <a:gdLst>
                  <a:gd name="T0" fmla="*/ 6 w 9"/>
                  <a:gd name="T1" fmla="*/ 1 h 7"/>
                  <a:gd name="T2" fmla="*/ 1 w 9"/>
                  <a:gd name="T3" fmla="*/ 3 h 7"/>
                  <a:gd name="T4" fmla="*/ 0 w 9"/>
                  <a:gd name="T5" fmla="*/ 6 h 7"/>
                  <a:gd name="T6" fmla="*/ 3 w 9"/>
                  <a:gd name="T7" fmla="*/ 7 h 7"/>
                  <a:gd name="T8" fmla="*/ 8 w 9"/>
                  <a:gd name="T9" fmla="*/ 4 h 7"/>
                  <a:gd name="T10" fmla="*/ 8 w 9"/>
                  <a:gd name="T11" fmla="*/ 2 h 7"/>
                  <a:gd name="T12" fmla="*/ 6 w 9"/>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6" y="1"/>
                    </a:moveTo>
                    <a:cubicBezTo>
                      <a:pt x="4" y="2"/>
                      <a:pt x="3" y="3"/>
                      <a:pt x="1" y="3"/>
                    </a:cubicBezTo>
                    <a:cubicBezTo>
                      <a:pt x="0" y="4"/>
                      <a:pt x="0" y="5"/>
                      <a:pt x="0" y="6"/>
                    </a:cubicBezTo>
                    <a:cubicBezTo>
                      <a:pt x="1" y="7"/>
                      <a:pt x="2" y="7"/>
                      <a:pt x="3" y="7"/>
                    </a:cubicBezTo>
                    <a:cubicBezTo>
                      <a:pt x="4" y="6"/>
                      <a:pt x="6" y="5"/>
                      <a:pt x="8" y="4"/>
                    </a:cubicBezTo>
                    <a:cubicBezTo>
                      <a:pt x="9" y="4"/>
                      <a:pt x="9" y="3"/>
                      <a:pt x="8" y="2"/>
                    </a:cubicBezTo>
                    <a:cubicBezTo>
                      <a:pt x="8" y="1"/>
                      <a:pt x="7" y="0"/>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7" name="išļïḑè"/>
              <p:cNvSpPr/>
              <p:nvPr/>
            </p:nvSpPr>
            <p:spPr bwMode="auto">
              <a:xfrm>
                <a:off x="15778968" y="-2718039"/>
                <a:ext cx="20638" cy="17463"/>
              </a:xfrm>
              <a:custGeom>
                <a:avLst/>
                <a:gdLst>
                  <a:gd name="T0" fmla="*/ 5 w 6"/>
                  <a:gd name="T1" fmla="*/ 2 h 5"/>
                  <a:gd name="T2" fmla="*/ 5 w 6"/>
                  <a:gd name="T3" fmla="*/ 3 h 5"/>
                  <a:gd name="T4" fmla="*/ 4 w 6"/>
                  <a:gd name="T5" fmla="*/ 4 h 5"/>
                  <a:gd name="T6" fmla="*/ 2 w 6"/>
                  <a:gd name="T7" fmla="*/ 5 h 5"/>
                  <a:gd name="T8" fmla="*/ 1 w 6"/>
                  <a:gd name="T9" fmla="*/ 5 h 5"/>
                  <a:gd name="T10" fmla="*/ 0 w 6"/>
                  <a:gd name="T11" fmla="*/ 4 h 5"/>
                  <a:gd name="T12" fmla="*/ 0 w 6"/>
                  <a:gd name="T13" fmla="*/ 3 h 5"/>
                  <a:gd name="T14" fmla="*/ 0 w 6"/>
                  <a:gd name="T15" fmla="*/ 2 h 5"/>
                  <a:gd name="T16" fmla="*/ 2 w 6"/>
                  <a:gd name="T17" fmla="*/ 1 h 5"/>
                  <a:gd name="T18" fmla="*/ 3 w 6"/>
                  <a:gd name="T19" fmla="*/ 0 h 5"/>
                  <a:gd name="T20" fmla="*/ 4 w 6"/>
                  <a:gd name="T21" fmla="*/ 0 h 5"/>
                  <a:gd name="T22" fmla="*/ 6 w 6"/>
                  <a:gd name="T23" fmla="*/ 2 h 5"/>
                  <a:gd name="T24" fmla="*/ 5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2"/>
                    </a:moveTo>
                    <a:cubicBezTo>
                      <a:pt x="5" y="2"/>
                      <a:pt x="5" y="3"/>
                      <a:pt x="5" y="3"/>
                    </a:cubicBezTo>
                    <a:cubicBezTo>
                      <a:pt x="5" y="3"/>
                      <a:pt x="4" y="4"/>
                      <a:pt x="4" y="4"/>
                    </a:cubicBezTo>
                    <a:cubicBezTo>
                      <a:pt x="3" y="5"/>
                      <a:pt x="2" y="5"/>
                      <a:pt x="2" y="5"/>
                    </a:cubicBezTo>
                    <a:cubicBezTo>
                      <a:pt x="1" y="5"/>
                      <a:pt x="1" y="5"/>
                      <a:pt x="1" y="5"/>
                    </a:cubicBezTo>
                    <a:cubicBezTo>
                      <a:pt x="0" y="5"/>
                      <a:pt x="0" y="5"/>
                      <a:pt x="0" y="4"/>
                    </a:cubicBezTo>
                    <a:cubicBezTo>
                      <a:pt x="0" y="3"/>
                      <a:pt x="0" y="3"/>
                      <a:pt x="0" y="3"/>
                    </a:cubicBezTo>
                    <a:cubicBezTo>
                      <a:pt x="0" y="3"/>
                      <a:pt x="0" y="3"/>
                      <a:pt x="0" y="2"/>
                    </a:cubicBezTo>
                    <a:cubicBezTo>
                      <a:pt x="0" y="2"/>
                      <a:pt x="1" y="2"/>
                      <a:pt x="2" y="1"/>
                    </a:cubicBezTo>
                    <a:cubicBezTo>
                      <a:pt x="2" y="1"/>
                      <a:pt x="3" y="1"/>
                      <a:pt x="3" y="0"/>
                    </a:cubicBezTo>
                    <a:cubicBezTo>
                      <a:pt x="4" y="0"/>
                      <a:pt x="4" y="0"/>
                      <a:pt x="4" y="0"/>
                    </a:cubicBezTo>
                    <a:cubicBezTo>
                      <a:pt x="5" y="0"/>
                      <a:pt x="6" y="1"/>
                      <a:pt x="6" y="2"/>
                    </a:cubicBez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8" name="i$ľídé"/>
              <p:cNvSpPr/>
              <p:nvPr/>
            </p:nvSpPr>
            <p:spPr bwMode="auto">
              <a:xfrm>
                <a:off x="15802780" y="-2692639"/>
                <a:ext cx="17463" cy="17463"/>
              </a:xfrm>
              <a:custGeom>
                <a:avLst/>
                <a:gdLst>
                  <a:gd name="T0" fmla="*/ 5 w 5"/>
                  <a:gd name="T1" fmla="*/ 2 h 5"/>
                  <a:gd name="T2" fmla="*/ 4 w 5"/>
                  <a:gd name="T3" fmla="*/ 3 h 5"/>
                  <a:gd name="T4" fmla="*/ 3 w 5"/>
                  <a:gd name="T5" fmla="*/ 4 h 5"/>
                  <a:gd name="T6" fmla="*/ 1 w 5"/>
                  <a:gd name="T7" fmla="*/ 5 h 5"/>
                  <a:gd name="T8" fmla="*/ 0 w 5"/>
                  <a:gd name="T9" fmla="*/ 2 h 5"/>
                  <a:gd name="T10" fmla="*/ 1 w 5"/>
                  <a:gd name="T11" fmla="*/ 2 h 5"/>
                  <a:gd name="T12" fmla="*/ 1 w 5"/>
                  <a:gd name="T13" fmla="*/ 2 h 5"/>
                  <a:gd name="T14" fmla="*/ 4 w 5"/>
                  <a:gd name="T15" fmla="*/ 0 h 5"/>
                  <a:gd name="T16" fmla="*/ 5 w 5"/>
                  <a:gd name="T17" fmla="*/ 1 h 5"/>
                  <a:gd name="T18" fmla="*/ 5 w 5"/>
                  <a:gd name="T19" fmla="*/ 2 h 5"/>
                  <a:gd name="T20" fmla="*/ 3 w 5"/>
                  <a:gd name="T21" fmla="*/ 4 h 5"/>
                  <a:gd name="T22" fmla="*/ 1 w 5"/>
                  <a:gd name="T23" fmla="*/ 2 h 5"/>
                  <a:gd name="T24" fmla="*/ 2 w 5"/>
                  <a:gd name="T25" fmla="*/ 1 h 5"/>
                  <a:gd name="T26" fmla="*/ 4 w 5"/>
                  <a:gd name="T27" fmla="*/ 0 h 5"/>
                  <a:gd name="T28" fmla="*/ 5 w 5"/>
                  <a:gd name="T29" fmla="*/ 1 h 5"/>
                  <a:gd name="T30" fmla="*/ 5 w 5"/>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5">
                    <a:moveTo>
                      <a:pt x="5" y="2"/>
                    </a:moveTo>
                    <a:cubicBezTo>
                      <a:pt x="5" y="3"/>
                      <a:pt x="5" y="3"/>
                      <a:pt x="4" y="3"/>
                    </a:cubicBezTo>
                    <a:cubicBezTo>
                      <a:pt x="4" y="4"/>
                      <a:pt x="4" y="4"/>
                      <a:pt x="3" y="4"/>
                    </a:cubicBezTo>
                    <a:cubicBezTo>
                      <a:pt x="3" y="5"/>
                      <a:pt x="1" y="5"/>
                      <a:pt x="1" y="5"/>
                    </a:cubicBezTo>
                    <a:cubicBezTo>
                      <a:pt x="0" y="4"/>
                      <a:pt x="0" y="3"/>
                      <a:pt x="0" y="2"/>
                    </a:cubicBezTo>
                    <a:cubicBezTo>
                      <a:pt x="1" y="2"/>
                      <a:pt x="1" y="2"/>
                      <a:pt x="1" y="2"/>
                    </a:cubicBezTo>
                    <a:cubicBezTo>
                      <a:pt x="1" y="2"/>
                      <a:pt x="1" y="2"/>
                      <a:pt x="1" y="2"/>
                    </a:cubicBezTo>
                    <a:cubicBezTo>
                      <a:pt x="2" y="1"/>
                      <a:pt x="2" y="0"/>
                      <a:pt x="4" y="0"/>
                    </a:cubicBezTo>
                    <a:cubicBezTo>
                      <a:pt x="4" y="0"/>
                      <a:pt x="5" y="1"/>
                      <a:pt x="5" y="1"/>
                    </a:cubicBezTo>
                    <a:cubicBezTo>
                      <a:pt x="5" y="2"/>
                      <a:pt x="5" y="2"/>
                      <a:pt x="5" y="2"/>
                    </a:cubicBezTo>
                    <a:cubicBezTo>
                      <a:pt x="5" y="3"/>
                      <a:pt x="4" y="4"/>
                      <a:pt x="3" y="4"/>
                    </a:cubicBezTo>
                    <a:cubicBezTo>
                      <a:pt x="1" y="2"/>
                      <a:pt x="1" y="2"/>
                      <a:pt x="1" y="2"/>
                    </a:cubicBezTo>
                    <a:cubicBezTo>
                      <a:pt x="1" y="1"/>
                      <a:pt x="2" y="1"/>
                      <a:pt x="2" y="1"/>
                    </a:cubicBezTo>
                    <a:cubicBezTo>
                      <a:pt x="3" y="1"/>
                      <a:pt x="3" y="0"/>
                      <a:pt x="4" y="0"/>
                    </a:cubicBezTo>
                    <a:cubicBezTo>
                      <a:pt x="4" y="0"/>
                      <a:pt x="5" y="1"/>
                      <a:pt x="5" y="1"/>
                    </a:cubicBez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39" name="iṧļíḑé"/>
              <p:cNvSpPr/>
              <p:nvPr/>
            </p:nvSpPr>
            <p:spPr bwMode="auto">
              <a:xfrm>
                <a:off x="15820243" y="-2665652"/>
                <a:ext cx="20638" cy="17463"/>
              </a:xfrm>
              <a:custGeom>
                <a:avLst/>
                <a:gdLst>
                  <a:gd name="T0" fmla="*/ 6 w 6"/>
                  <a:gd name="T1" fmla="*/ 2 h 5"/>
                  <a:gd name="T2" fmla="*/ 5 w 6"/>
                  <a:gd name="T3" fmla="*/ 3 h 5"/>
                  <a:gd name="T4" fmla="*/ 4 w 6"/>
                  <a:gd name="T5" fmla="*/ 5 h 5"/>
                  <a:gd name="T6" fmla="*/ 1 w 6"/>
                  <a:gd name="T7" fmla="*/ 4 h 5"/>
                  <a:gd name="T8" fmla="*/ 1 w 6"/>
                  <a:gd name="T9" fmla="*/ 2 h 5"/>
                  <a:gd name="T10" fmla="*/ 1 w 6"/>
                  <a:gd name="T11" fmla="*/ 2 h 5"/>
                  <a:gd name="T12" fmla="*/ 3 w 6"/>
                  <a:gd name="T13" fmla="*/ 1 h 5"/>
                  <a:gd name="T14" fmla="*/ 5 w 6"/>
                  <a:gd name="T15" fmla="*/ 0 h 5"/>
                  <a:gd name="T16" fmla="*/ 6 w 6"/>
                  <a:gd name="T17" fmla="*/ 1 h 5"/>
                  <a:gd name="T18" fmla="*/ 6 w 6"/>
                  <a:gd name="T19" fmla="*/ 2 h 5"/>
                  <a:gd name="T20" fmla="*/ 5 w 6"/>
                  <a:gd name="T21" fmla="*/ 3 h 5"/>
                  <a:gd name="T22" fmla="*/ 4 w 6"/>
                  <a:gd name="T23" fmla="*/ 4 h 5"/>
                  <a:gd name="T24" fmla="*/ 2 w 6"/>
                  <a:gd name="T25" fmla="*/ 1 h 5"/>
                  <a:gd name="T26" fmla="*/ 3 w 6"/>
                  <a:gd name="T27" fmla="*/ 1 h 5"/>
                  <a:gd name="T28" fmla="*/ 5 w 6"/>
                  <a:gd name="T29" fmla="*/ 0 h 5"/>
                  <a:gd name="T30" fmla="*/ 6 w 6"/>
                  <a:gd name="T31" fmla="*/ 1 h 5"/>
                  <a:gd name="T32" fmla="*/ 6 w 6"/>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6" y="2"/>
                    </a:moveTo>
                    <a:cubicBezTo>
                      <a:pt x="6" y="3"/>
                      <a:pt x="5" y="3"/>
                      <a:pt x="5" y="3"/>
                    </a:cubicBezTo>
                    <a:cubicBezTo>
                      <a:pt x="5" y="4"/>
                      <a:pt x="4" y="4"/>
                      <a:pt x="4" y="5"/>
                    </a:cubicBezTo>
                    <a:cubicBezTo>
                      <a:pt x="3" y="5"/>
                      <a:pt x="2" y="5"/>
                      <a:pt x="1" y="4"/>
                    </a:cubicBezTo>
                    <a:cubicBezTo>
                      <a:pt x="0" y="4"/>
                      <a:pt x="0" y="3"/>
                      <a:pt x="1" y="2"/>
                    </a:cubicBezTo>
                    <a:cubicBezTo>
                      <a:pt x="1" y="2"/>
                      <a:pt x="1" y="2"/>
                      <a:pt x="1" y="2"/>
                    </a:cubicBezTo>
                    <a:cubicBezTo>
                      <a:pt x="2" y="1"/>
                      <a:pt x="2" y="1"/>
                      <a:pt x="3" y="1"/>
                    </a:cubicBezTo>
                    <a:cubicBezTo>
                      <a:pt x="3" y="0"/>
                      <a:pt x="4" y="0"/>
                      <a:pt x="5" y="0"/>
                    </a:cubicBezTo>
                    <a:cubicBezTo>
                      <a:pt x="5" y="0"/>
                      <a:pt x="6" y="0"/>
                      <a:pt x="6" y="1"/>
                    </a:cubicBezTo>
                    <a:cubicBezTo>
                      <a:pt x="6" y="2"/>
                      <a:pt x="6" y="2"/>
                      <a:pt x="6" y="2"/>
                    </a:cubicBezTo>
                    <a:cubicBezTo>
                      <a:pt x="6" y="2"/>
                      <a:pt x="6" y="3"/>
                      <a:pt x="5" y="3"/>
                    </a:cubicBezTo>
                    <a:cubicBezTo>
                      <a:pt x="5" y="4"/>
                      <a:pt x="4" y="4"/>
                      <a:pt x="4" y="4"/>
                    </a:cubicBezTo>
                    <a:cubicBezTo>
                      <a:pt x="2" y="1"/>
                      <a:pt x="2" y="1"/>
                      <a:pt x="2" y="1"/>
                    </a:cubicBezTo>
                    <a:cubicBezTo>
                      <a:pt x="2" y="1"/>
                      <a:pt x="3" y="1"/>
                      <a:pt x="3" y="1"/>
                    </a:cubicBezTo>
                    <a:cubicBezTo>
                      <a:pt x="4" y="1"/>
                      <a:pt x="4" y="0"/>
                      <a:pt x="5" y="0"/>
                    </a:cubicBezTo>
                    <a:cubicBezTo>
                      <a:pt x="5" y="0"/>
                      <a:pt x="6" y="1"/>
                      <a:pt x="6" y="1"/>
                    </a:cubicBez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0" name="işḻíďe"/>
              <p:cNvSpPr/>
              <p:nvPr/>
            </p:nvSpPr>
            <p:spPr bwMode="auto">
              <a:xfrm>
                <a:off x="15837705" y="-2637077"/>
                <a:ext cx="23813" cy="12700"/>
              </a:xfrm>
              <a:custGeom>
                <a:avLst/>
                <a:gdLst>
                  <a:gd name="T0" fmla="*/ 6 w 7"/>
                  <a:gd name="T1" fmla="*/ 2 h 4"/>
                  <a:gd name="T2" fmla="*/ 6 w 7"/>
                  <a:gd name="T3" fmla="*/ 2 h 4"/>
                  <a:gd name="T4" fmla="*/ 4 w 7"/>
                  <a:gd name="T5" fmla="*/ 4 h 4"/>
                  <a:gd name="T6" fmla="*/ 2 w 7"/>
                  <a:gd name="T7" fmla="*/ 4 h 4"/>
                  <a:gd name="T8" fmla="*/ 1 w 7"/>
                  <a:gd name="T9" fmla="*/ 4 h 4"/>
                  <a:gd name="T10" fmla="*/ 0 w 7"/>
                  <a:gd name="T11" fmla="*/ 3 h 4"/>
                  <a:gd name="T12" fmla="*/ 0 w 7"/>
                  <a:gd name="T13" fmla="*/ 2 h 4"/>
                  <a:gd name="T14" fmla="*/ 1 w 7"/>
                  <a:gd name="T15" fmla="*/ 1 h 4"/>
                  <a:gd name="T16" fmla="*/ 2 w 7"/>
                  <a:gd name="T17" fmla="*/ 0 h 4"/>
                  <a:gd name="T18" fmla="*/ 4 w 7"/>
                  <a:gd name="T19" fmla="*/ 0 h 4"/>
                  <a:gd name="T20" fmla="*/ 5 w 7"/>
                  <a:gd name="T21" fmla="*/ 0 h 4"/>
                  <a:gd name="T22" fmla="*/ 6 w 7"/>
                  <a:gd name="T23" fmla="*/ 1 h 4"/>
                  <a:gd name="T24" fmla="*/ 6 w 7"/>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4">
                    <a:moveTo>
                      <a:pt x="6" y="2"/>
                    </a:moveTo>
                    <a:cubicBezTo>
                      <a:pt x="6" y="2"/>
                      <a:pt x="6" y="2"/>
                      <a:pt x="6" y="2"/>
                    </a:cubicBezTo>
                    <a:cubicBezTo>
                      <a:pt x="5" y="3"/>
                      <a:pt x="5" y="3"/>
                      <a:pt x="4" y="4"/>
                    </a:cubicBezTo>
                    <a:cubicBezTo>
                      <a:pt x="4" y="4"/>
                      <a:pt x="3" y="4"/>
                      <a:pt x="2" y="4"/>
                    </a:cubicBezTo>
                    <a:cubicBezTo>
                      <a:pt x="2" y="4"/>
                      <a:pt x="1" y="4"/>
                      <a:pt x="1" y="4"/>
                    </a:cubicBezTo>
                    <a:cubicBezTo>
                      <a:pt x="1" y="4"/>
                      <a:pt x="0" y="3"/>
                      <a:pt x="0" y="3"/>
                    </a:cubicBezTo>
                    <a:cubicBezTo>
                      <a:pt x="0" y="2"/>
                      <a:pt x="0" y="2"/>
                      <a:pt x="0" y="2"/>
                    </a:cubicBezTo>
                    <a:cubicBezTo>
                      <a:pt x="0" y="2"/>
                      <a:pt x="1" y="2"/>
                      <a:pt x="1" y="1"/>
                    </a:cubicBezTo>
                    <a:cubicBezTo>
                      <a:pt x="1" y="1"/>
                      <a:pt x="2" y="1"/>
                      <a:pt x="2" y="0"/>
                    </a:cubicBezTo>
                    <a:cubicBezTo>
                      <a:pt x="3" y="0"/>
                      <a:pt x="4" y="0"/>
                      <a:pt x="4" y="0"/>
                    </a:cubicBezTo>
                    <a:cubicBezTo>
                      <a:pt x="5" y="0"/>
                      <a:pt x="5" y="0"/>
                      <a:pt x="5" y="0"/>
                    </a:cubicBezTo>
                    <a:cubicBezTo>
                      <a:pt x="6" y="0"/>
                      <a:pt x="7" y="0"/>
                      <a:pt x="6" y="1"/>
                    </a:cubicBez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1" name="iŝļïḓê"/>
              <p:cNvSpPr/>
              <p:nvPr/>
            </p:nvSpPr>
            <p:spPr bwMode="auto">
              <a:xfrm>
                <a:off x="15855168" y="-2610089"/>
                <a:ext cx="23813" cy="17463"/>
              </a:xfrm>
              <a:custGeom>
                <a:avLst/>
                <a:gdLst>
                  <a:gd name="T0" fmla="*/ 7 w 7"/>
                  <a:gd name="T1" fmla="*/ 2 h 5"/>
                  <a:gd name="T2" fmla="*/ 6 w 7"/>
                  <a:gd name="T3" fmla="*/ 3 h 5"/>
                  <a:gd name="T4" fmla="*/ 4 w 7"/>
                  <a:gd name="T5" fmla="*/ 4 h 5"/>
                  <a:gd name="T6" fmla="*/ 2 w 7"/>
                  <a:gd name="T7" fmla="*/ 5 h 5"/>
                  <a:gd name="T8" fmla="*/ 1 w 7"/>
                  <a:gd name="T9" fmla="*/ 5 h 5"/>
                  <a:gd name="T10" fmla="*/ 0 w 7"/>
                  <a:gd name="T11" fmla="*/ 3 h 5"/>
                  <a:gd name="T12" fmla="*/ 0 w 7"/>
                  <a:gd name="T13" fmla="*/ 3 h 5"/>
                  <a:gd name="T14" fmla="*/ 1 w 7"/>
                  <a:gd name="T15" fmla="*/ 2 h 5"/>
                  <a:gd name="T16" fmla="*/ 3 w 7"/>
                  <a:gd name="T17" fmla="*/ 1 h 5"/>
                  <a:gd name="T18" fmla="*/ 5 w 7"/>
                  <a:gd name="T19" fmla="*/ 0 h 5"/>
                  <a:gd name="T20" fmla="*/ 6 w 7"/>
                  <a:gd name="T21" fmla="*/ 0 h 5"/>
                  <a:gd name="T22" fmla="*/ 7 w 7"/>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5">
                    <a:moveTo>
                      <a:pt x="7" y="2"/>
                    </a:moveTo>
                    <a:cubicBezTo>
                      <a:pt x="7" y="2"/>
                      <a:pt x="7" y="3"/>
                      <a:pt x="6" y="3"/>
                    </a:cubicBezTo>
                    <a:cubicBezTo>
                      <a:pt x="6" y="3"/>
                      <a:pt x="5" y="4"/>
                      <a:pt x="4" y="4"/>
                    </a:cubicBezTo>
                    <a:cubicBezTo>
                      <a:pt x="4" y="5"/>
                      <a:pt x="3" y="5"/>
                      <a:pt x="2" y="5"/>
                    </a:cubicBezTo>
                    <a:cubicBezTo>
                      <a:pt x="2" y="5"/>
                      <a:pt x="1" y="5"/>
                      <a:pt x="1" y="5"/>
                    </a:cubicBezTo>
                    <a:cubicBezTo>
                      <a:pt x="1" y="5"/>
                      <a:pt x="0" y="4"/>
                      <a:pt x="0" y="3"/>
                    </a:cubicBezTo>
                    <a:cubicBezTo>
                      <a:pt x="0" y="3"/>
                      <a:pt x="0" y="3"/>
                      <a:pt x="0" y="3"/>
                    </a:cubicBezTo>
                    <a:cubicBezTo>
                      <a:pt x="0" y="3"/>
                      <a:pt x="1" y="2"/>
                      <a:pt x="1" y="2"/>
                    </a:cubicBezTo>
                    <a:cubicBezTo>
                      <a:pt x="2" y="2"/>
                      <a:pt x="2" y="1"/>
                      <a:pt x="3" y="1"/>
                    </a:cubicBezTo>
                    <a:cubicBezTo>
                      <a:pt x="4" y="1"/>
                      <a:pt x="4" y="0"/>
                      <a:pt x="5" y="0"/>
                    </a:cubicBezTo>
                    <a:cubicBezTo>
                      <a:pt x="5" y="0"/>
                      <a:pt x="6" y="0"/>
                      <a:pt x="6" y="0"/>
                    </a:cubicBezTo>
                    <a:cubicBezTo>
                      <a:pt x="7" y="0"/>
                      <a:pt x="7" y="1"/>
                      <a:pt x="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2" name="îṣ1îďê"/>
              <p:cNvSpPr/>
              <p:nvPr/>
            </p:nvSpPr>
            <p:spPr bwMode="auto">
              <a:xfrm>
                <a:off x="15878980" y="-2581514"/>
                <a:ext cx="23813" cy="15875"/>
              </a:xfrm>
              <a:custGeom>
                <a:avLst/>
                <a:gdLst>
                  <a:gd name="T0" fmla="*/ 6 w 7"/>
                  <a:gd name="T1" fmla="*/ 2 h 5"/>
                  <a:gd name="T2" fmla="*/ 6 w 7"/>
                  <a:gd name="T3" fmla="*/ 3 h 5"/>
                  <a:gd name="T4" fmla="*/ 4 w 7"/>
                  <a:gd name="T5" fmla="*/ 4 h 5"/>
                  <a:gd name="T6" fmla="*/ 2 w 7"/>
                  <a:gd name="T7" fmla="*/ 5 h 5"/>
                  <a:gd name="T8" fmla="*/ 1 w 7"/>
                  <a:gd name="T9" fmla="*/ 5 h 5"/>
                  <a:gd name="T10" fmla="*/ 0 w 7"/>
                  <a:gd name="T11" fmla="*/ 3 h 5"/>
                  <a:gd name="T12" fmla="*/ 0 w 7"/>
                  <a:gd name="T13" fmla="*/ 3 h 5"/>
                  <a:gd name="T14" fmla="*/ 1 w 7"/>
                  <a:gd name="T15" fmla="*/ 2 h 5"/>
                  <a:gd name="T16" fmla="*/ 2 w 7"/>
                  <a:gd name="T17" fmla="*/ 1 h 5"/>
                  <a:gd name="T18" fmla="*/ 4 w 7"/>
                  <a:gd name="T19" fmla="*/ 0 h 5"/>
                  <a:gd name="T20" fmla="*/ 5 w 7"/>
                  <a:gd name="T21" fmla="*/ 0 h 5"/>
                  <a:gd name="T22" fmla="*/ 7 w 7"/>
                  <a:gd name="T23" fmla="*/ 1 h 5"/>
                  <a:gd name="T24" fmla="*/ 6 w 7"/>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6" y="2"/>
                    </a:moveTo>
                    <a:cubicBezTo>
                      <a:pt x="6" y="2"/>
                      <a:pt x="6" y="2"/>
                      <a:pt x="6" y="3"/>
                    </a:cubicBezTo>
                    <a:cubicBezTo>
                      <a:pt x="6" y="3"/>
                      <a:pt x="5" y="3"/>
                      <a:pt x="4" y="4"/>
                    </a:cubicBezTo>
                    <a:cubicBezTo>
                      <a:pt x="4" y="4"/>
                      <a:pt x="3" y="5"/>
                      <a:pt x="2" y="5"/>
                    </a:cubicBezTo>
                    <a:cubicBezTo>
                      <a:pt x="2" y="5"/>
                      <a:pt x="1" y="5"/>
                      <a:pt x="1" y="5"/>
                    </a:cubicBezTo>
                    <a:cubicBezTo>
                      <a:pt x="1" y="5"/>
                      <a:pt x="0" y="4"/>
                      <a:pt x="0" y="3"/>
                    </a:cubicBezTo>
                    <a:cubicBezTo>
                      <a:pt x="0" y="3"/>
                      <a:pt x="0" y="3"/>
                      <a:pt x="0" y="3"/>
                    </a:cubicBezTo>
                    <a:cubicBezTo>
                      <a:pt x="0" y="3"/>
                      <a:pt x="0" y="2"/>
                      <a:pt x="1" y="2"/>
                    </a:cubicBezTo>
                    <a:cubicBezTo>
                      <a:pt x="1" y="1"/>
                      <a:pt x="2" y="1"/>
                      <a:pt x="2" y="1"/>
                    </a:cubicBezTo>
                    <a:cubicBezTo>
                      <a:pt x="3" y="0"/>
                      <a:pt x="4" y="0"/>
                      <a:pt x="4" y="0"/>
                    </a:cubicBezTo>
                    <a:cubicBezTo>
                      <a:pt x="5" y="0"/>
                      <a:pt x="5" y="0"/>
                      <a:pt x="5" y="0"/>
                    </a:cubicBezTo>
                    <a:cubicBezTo>
                      <a:pt x="6" y="0"/>
                      <a:pt x="7" y="0"/>
                      <a:pt x="7" y="1"/>
                    </a:cubicBez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3" name="iśḻîďé"/>
              <p:cNvSpPr/>
              <p:nvPr/>
            </p:nvSpPr>
            <p:spPr bwMode="auto">
              <a:xfrm>
                <a:off x="15905968" y="-2551352"/>
                <a:ext cx="25400" cy="17463"/>
              </a:xfrm>
              <a:custGeom>
                <a:avLst/>
                <a:gdLst>
                  <a:gd name="T0" fmla="*/ 7 w 7"/>
                  <a:gd name="T1" fmla="*/ 2 h 5"/>
                  <a:gd name="T2" fmla="*/ 6 w 7"/>
                  <a:gd name="T3" fmla="*/ 3 h 5"/>
                  <a:gd name="T4" fmla="*/ 5 w 7"/>
                  <a:gd name="T5" fmla="*/ 4 h 5"/>
                  <a:gd name="T6" fmla="*/ 3 w 7"/>
                  <a:gd name="T7" fmla="*/ 5 h 5"/>
                  <a:gd name="T8" fmla="*/ 1 w 7"/>
                  <a:gd name="T9" fmla="*/ 5 h 5"/>
                  <a:gd name="T10" fmla="*/ 0 w 7"/>
                  <a:gd name="T11" fmla="*/ 3 h 5"/>
                  <a:gd name="T12" fmla="*/ 0 w 7"/>
                  <a:gd name="T13" fmla="*/ 3 h 5"/>
                  <a:gd name="T14" fmla="*/ 1 w 7"/>
                  <a:gd name="T15" fmla="*/ 2 h 5"/>
                  <a:gd name="T16" fmla="*/ 3 w 7"/>
                  <a:gd name="T17" fmla="*/ 1 h 5"/>
                  <a:gd name="T18" fmla="*/ 5 w 7"/>
                  <a:gd name="T19" fmla="*/ 0 h 5"/>
                  <a:gd name="T20" fmla="*/ 6 w 7"/>
                  <a:gd name="T21" fmla="*/ 0 h 5"/>
                  <a:gd name="T22" fmla="*/ 7 w 7"/>
                  <a:gd name="T23" fmla="*/ 1 h 5"/>
                  <a:gd name="T24" fmla="*/ 7 w 7"/>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7" y="2"/>
                    </a:moveTo>
                    <a:cubicBezTo>
                      <a:pt x="7" y="2"/>
                      <a:pt x="7" y="2"/>
                      <a:pt x="6" y="3"/>
                    </a:cubicBezTo>
                    <a:cubicBezTo>
                      <a:pt x="6" y="3"/>
                      <a:pt x="5" y="4"/>
                      <a:pt x="5" y="4"/>
                    </a:cubicBezTo>
                    <a:cubicBezTo>
                      <a:pt x="4" y="4"/>
                      <a:pt x="3" y="5"/>
                      <a:pt x="3" y="5"/>
                    </a:cubicBezTo>
                    <a:cubicBezTo>
                      <a:pt x="2" y="5"/>
                      <a:pt x="1" y="5"/>
                      <a:pt x="1" y="5"/>
                    </a:cubicBezTo>
                    <a:cubicBezTo>
                      <a:pt x="1" y="5"/>
                      <a:pt x="0" y="4"/>
                      <a:pt x="0" y="3"/>
                    </a:cubicBezTo>
                    <a:cubicBezTo>
                      <a:pt x="0" y="3"/>
                      <a:pt x="0" y="3"/>
                      <a:pt x="0" y="3"/>
                    </a:cubicBezTo>
                    <a:cubicBezTo>
                      <a:pt x="0" y="3"/>
                      <a:pt x="1" y="2"/>
                      <a:pt x="1" y="2"/>
                    </a:cubicBezTo>
                    <a:cubicBezTo>
                      <a:pt x="1" y="2"/>
                      <a:pt x="2" y="1"/>
                      <a:pt x="3" y="1"/>
                    </a:cubicBezTo>
                    <a:cubicBezTo>
                      <a:pt x="4" y="0"/>
                      <a:pt x="4" y="0"/>
                      <a:pt x="5" y="0"/>
                    </a:cubicBezTo>
                    <a:cubicBezTo>
                      <a:pt x="6" y="0"/>
                      <a:pt x="6" y="0"/>
                      <a:pt x="6" y="0"/>
                    </a:cubicBezTo>
                    <a:cubicBezTo>
                      <a:pt x="7" y="0"/>
                      <a:pt x="7" y="1"/>
                      <a:pt x="7" y="1"/>
                    </a:cubicBez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4" name="îŝḷîḑê"/>
              <p:cNvSpPr/>
              <p:nvPr/>
            </p:nvSpPr>
            <p:spPr bwMode="auto">
              <a:xfrm>
                <a:off x="15931368" y="-2522777"/>
                <a:ext cx="20638" cy="17463"/>
              </a:xfrm>
              <a:custGeom>
                <a:avLst/>
                <a:gdLst>
                  <a:gd name="T0" fmla="*/ 5 w 6"/>
                  <a:gd name="T1" fmla="*/ 2 h 5"/>
                  <a:gd name="T2" fmla="*/ 5 w 6"/>
                  <a:gd name="T3" fmla="*/ 3 h 5"/>
                  <a:gd name="T4" fmla="*/ 4 w 6"/>
                  <a:gd name="T5" fmla="*/ 4 h 5"/>
                  <a:gd name="T6" fmla="*/ 2 w 6"/>
                  <a:gd name="T7" fmla="*/ 5 h 5"/>
                  <a:gd name="T8" fmla="*/ 1 w 6"/>
                  <a:gd name="T9" fmla="*/ 4 h 5"/>
                  <a:gd name="T10" fmla="*/ 0 w 6"/>
                  <a:gd name="T11" fmla="*/ 3 h 5"/>
                  <a:gd name="T12" fmla="*/ 0 w 6"/>
                  <a:gd name="T13" fmla="*/ 2 h 5"/>
                  <a:gd name="T14" fmla="*/ 1 w 6"/>
                  <a:gd name="T15" fmla="*/ 2 h 5"/>
                  <a:gd name="T16" fmla="*/ 2 w 6"/>
                  <a:gd name="T17" fmla="*/ 1 h 5"/>
                  <a:gd name="T18" fmla="*/ 4 w 6"/>
                  <a:gd name="T19" fmla="*/ 0 h 5"/>
                  <a:gd name="T20" fmla="*/ 5 w 6"/>
                  <a:gd name="T21" fmla="*/ 0 h 5"/>
                  <a:gd name="T22" fmla="*/ 6 w 6"/>
                  <a:gd name="T23" fmla="*/ 2 h 5"/>
                  <a:gd name="T24" fmla="*/ 5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2"/>
                    </a:moveTo>
                    <a:cubicBezTo>
                      <a:pt x="5" y="3"/>
                      <a:pt x="5" y="3"/>
                      <a:pt x="5" y="3"/>
                    </a:cubicBezTo>
                    <a:cubicBezTo>
                      <a:pt x="5" y="3"/>
                      <a:pt x="4" y="4"/>
                      <a:pt x="4" y="4"/>
                    </a:cubicBezTo>
                    <a:cubicBezTo>
                      <a:pt x="3" y="4"/>
                      <a:pt x="3" y="5"/>
                      <a:pt x="2" y="5"/>
                    </a:cubicBezTo>
                    <a:cubicBezTo>
                      <a:pt x="2" y="5"/>
                      <a:pt x="1" y="4"/>
                      <a:pt x="1" y="4"/>
                    </a:cubicBezTo>
                    <a:cubicBezTo>
                      <a:pt x="1" y="4"/>
                      <a:pt x="0" y="3"/>
                      <a:pt x="0" y="3"/>
                    </a:cubicBezTo>
                    <a:cubicBezTo>
                      <a:pt x="0" y="2"/>
                      <a:pt x="0" y="2"/>
                      <a:pt x="0" y="2"/>
                    </a:cubicBezTo>
                    <a:cubicBezTo>
                      <a:pt x="1" y="2"/>
                      <a:pt x="1" y="2"/>
                      <a:pt x="1" y="2"/>
                    </a:cubicBezTo>
                    <a:cubicBezTo>
                      <a:pt x="1" y="1"/>
                      <a:pt x="2" y="1"/>
                      <a:pt x="2" y="1"/>
                    </a:cubicBezTo>
                    <a:cubicBezTo>
                      <a:pt x="3" y="1"/>
                      <a:pt x="3" y="0"/>
                      <a:pt x="4" y="0"/>
                    </a:cubicBezTo>
                    <a:cubicBezTo>
                      <a:pt x="4" y="0"/>
                      <a:pt x="5" y="0"/>
                      <a:pt x="5" y="0"/>
                    </a:cubicBezTo>
                    <a:cubicBezTo>
                      <a:pt x="5" y="1"/>
                      <a:pt x="6" y="1"/>
                      <a:pt x="6" y="2"/>
                    </a:cubicBez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5" name="ïšḻíḍê"/>
              <p:cNvSpPr/>
              <p:nvPr/>
            </p:nvSpPr>
            <p:spPr bwMode="auto">
              <a:xfrm>
                <a:off x="15952005" y="-2498964"/>
                <a:ext cx="23813" cy="17463"/>
              </a:xfrm>
              <a:custGeom>
                <a:avLst/>
                <a:gdLst>
                  <a:gd name="T0" fmla="*/ 7 w 7"/>
                  <a:gd name="T1" fmla="*/ 1 h 5"/>
                  <a:gd name="T2" fmla="*/ 7 w 7"/>
                  <a:gd name="T3" fmla="*/ 2 h 5"/>
                  <a:gd name="T4" fmla="*/ 7 w 7"/>
                  <a:gd name="T5" fmla="*/ 3 h 5"/>
                  <a:gd name="T6" fmla="*/ 4 w 7"/>
                  <a:gd name="T7" fmla="*/ 5 h 5"/>
                  <a:gd name="T8" fmla="*/ 2 w 7"/>
                  <a:gd name="T9" fmla="*/ 5 h 5"/>
                  <a:gd name="T10" fmla="*/ 0 w 7"/>
                  <a:gd name="T11" fmla="*/ 5 h 5"/>
                  <a:gd name="T12" fmla="*/ 0 w 7"/>
                  <a:gd name="T13" fmla="*/ 3 h 5"/>
                  <a:gd name="T14" fmla="*/ 0 w 7"/>
                  <a:gd name="T15" fmla="*/ 3 h 5"/>
                  <a:gd name="T16" fmla="*/ 0 w 7"/>
                  <a:gd name="T17" fmla="*/ 3 h 5"/>
                  <a:gd name="T18" fmla="*/ 3 w 7"/>
                  <a:gd name="T19" fmla="*/ 1 h 5"/>
                  <a:gd name="T20" fmla="*/ 4 w 7"/>
                  <a:gd name="T21" fmla="*/ 1 h 5"/>
                  <a:gd name="T22" fmla="*/ 5 w 7"/>
                  <a:gd name="T23" fmla="*/ 0 h 5"/>
                  <a:gd name="T24" fmla="*/ 7 w 7"/>
                  <a:gd name="T25" fmla="*/ 1 h 5"/>
                  <a:gd name="T26" fmla="*/ 7 w 7"/>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
                    <a:moveTo>
                      <a:pt x="7" y="1"/>
                    </a:moveTo>
                    <a:cubicBezTo>
                      <a:pt x="7" y="2"/>
                      <a:pt x="7" y="2"/>
                      <a:pt x="7" y="2"/>
                    </a:cubicBezTo>
                    <a:cubicBezTo>
                      <a:pt x="7" y="3"/>
                      <a:pt x="7" y="3"/>
                      <a:pt x="7" y="3"/>
                    </a:cubicBezTo>
                    <a:cubicBezTo>
                      <a:pt x="6" y="3"/>
                      <a:pt x="5" y="4"/>
                      <a:pt x="4" y="5"/>
                    </a:cubicBezTo>
                    <a:cubicBezTo>
                      <a:pt x="4" y="5"/>
                      <a:pt x="2" y="5"/>
                      <a:pt x="2" y="5"/>
                    </a:cubicBezTo>
                    <a:cubicBezTo>
                      <a:pt x="1" y="5"/>
                      <a:pt x="0" y="5"/>
                      <a:pt x="0" y="5"/>
                    </a:cubicBezTo>
                    <a:cubicBezTo>
                      <a:pt x="0" y="5"/>
                      <a:pt x="0" y="4"/>
                      <a:pt x="0" y="3"/>
                    </a:cubicBezTo>
                    <a:cubicBezTo>
                      <a:pt x="0" y="3"/>
                      <a:pt x="0" y="3"/>
                      <a:pt x="0" y="3"/>
                    </a:cubicBezTo>
                    <a:cubicBezTo>
                      <a:pt x="0" y="3"/>
                      <a:pt x="0" y="3"/>
                      <a:pt x="0" y="3"/>
                    </a:cubicBezTo>
                    <a:cubicBezTo>
                      <a:pt x="1" y="3"/>
                      <a:pt x="2" y="2"/>
                      <a:pt x="3" y="1"/>
                    </a:cubicBezTo>
                    <a:cubicBezTo>
                      <a:pt x="3" y="1"/>
                      <a:pt x="4" y="1"/>
                      <a:pt x="4" y="1"/>
                    </a:cubicBezTo>
                    <a:cubicBezTo>
                      <a:pt x="5" y="1"/>
                      <a:pt x="5" y="0"/>
                      <a:pt x="5" y="0"/>
                    </a:cubicBezTo>
                    <a:cubicBezTo>
                      <a:pt x="6" y="0"/>
                      <a:pt x="6" y="0"/>
                      <a:pt x="7" y="1"/>
                    </a:cubicBezTo>
                    <a:cubicBezTo>
                      <a:pt x="7" y="1"/>
                      <a:pt x="7" y="1"/>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6" name="ïṥḻíḓê"/>
              <p:cNvSpPr/>
              <p:nvPr/>
            </p:nvSpPr>
            <p:spPr bwMode="auto">
              <a:xfrm>
                <a:off x="15972643" y="-2467214"/>
                <a:ext cx="23813" cy="15875"/>
              </a:xfrm>
              <a:custGeom>
                <a:avLst/>
                <a:gdLst>
                  <a:gd name="T0" fmla="*/ 7 w 7"/>
                  <a:gd name="T1" fmla="*/ 2 h 5"/>
                  <a:gd name="T2" fmla="*/ 7 w 7"/>
                  <a:gd name="T3" fmla="*/ 2 h 5"/>
                  <a:gd name="T4" fmla="*/ 7 w 7"/>
                  <a:gd name="T5" fmla="*/ 3 h 5"/>
                  <a:gd name="T6" fmla="*/ 5 w 7"/>
                  <a:gd name="T7" fmla="*/ 5 h 5"/>
                  <a:gd name="T8" fmla="*/ 2 w 7"/>
                  <a:gd name="T9" fmla="*/ 5 h 5"/>
                  <a:gd name="T10" fmla="*/ 1 w 7"/>
                  <a:gd name="T11" fmla="*/ 5 h 5"/>
                  <a:gd name="T12" fmla="*/ 0 w 7"/>
                  <a:gd name="T13" fmla="*/ 3 h 5"/>
                  <a:gd name="T14" fmla="*/ 1 w 7"/>
                  <a:gd name="T15" fmla="*/ 3 h 5"/>
                  <a:gd name="T16" fmla="*/ 1 w 7"/>
                  <a:gd name="T17" fmla="*/ 3 h 5"/>
                  <a:gd name="T18" fmla="*/ 2 w 7"/>
                  <a:gd name="T19" fmla="*/ 2 h 5"/>
                  <a:gd name="T20" fmla="*/ 3 w 7"/>
                  <a:gd name="T21" fmla="*/ 1 h 5"/>
                  <a:gd name="T22" fmla="*/ 4 w 7"/>
                  <a:gd name="T23" fmla="*/ 1 h 5"/>
                  <a:gd name="T24" fmla="*/ 5 w 7"/>
                  <a:gd name="T25" fmla="*/ 0 h 5"/>
                  <a:gd name="T26" fmla="*/ 7 w 7"/>
                  <a:gd name="T27" fmla="*/ 1 h 5"/>
                  <a:gd name="T28" fmla="*/ 7 w 7"/>
                  <a:gd name="T29" fmla="*/ 1 h 5"/>
                  <a:gd name="T30" fmla="*/ 7 w 7"/>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5">
                    <a:moveTo>
                      <a:pt x="7" y="2"/>
                    </a:moveTo>
                    <a:cubicBezTo>
                      <a:pt x="7" y="2"/>
                      <a:pt x="7" y="2"/>
                      <a:pt x="7" y="2"/>
                    </a:cubicBezTo>
                    <a:cubicBezTo>
                      <a:pt x="7" y="3"/>
                      <a:pt x="7" y="3"/>
                      <a:pt x="7" y="3"/>
                    </a:cubicBezTo>
                    <a:cubicBezTo>
                      <a:pt x="6" y="3"/>
                      <a:pt x="6" y="4"/>
                      <a:pt x="5" y="5"/>
                    </a:cubicBezTo>
                    <a:cubicBezTo>
                      <a:pt x="4" y="5"/>
                      <a:pt x="3" y="5"/>
                      <a:pt x="2" y="5"/>
                    </a:cubicBezTo>
                    <a:cubicBezTo>
                      <a:pt x="1" y="5"/>
                      <a:pt x="1" y="5"/>
                      <a:pt x="1" y="5"/>
                    </a:cubicBezTo>
                    <a:cubicBezTo>
                      <a:pt x="0" y="5"/>
                      <a:pt x="0" y="4"/>
                      <a:pt x="0" y="3"/>
                    </a:cubicBezTo>
                    <a:cubicBezTo>
                      <a:pt x="1" y="3"/>
                      <a:pt x="1" y="3"/>
                      <a:pt x="1" y="3"/>
                    </a:cubicBezTo>
                    <a:cubicBezTo>
                      <a:pt x="1" y="3"/>
                      <a:pt x="1" y="3"/>
                      <a:pt x="1" y="3"/>
                    </a:cubicBezTo>
                    <a:cubicBezTo>
                      <a:pt x="1" y="3"/>
                      <a:pt x="1" y="2"/>
                      <a:pt x="2" y="2"/>
                    </a:cubicBezTo>
                    <a:cubicBezTo>
                      <a:pt x="2" y="2"/>
                      <a:pt x="3" y="2"/>
                      <a:pt x="3" y="1"/>
                    </a:cubicBezTo>
                    <a:cubicBezTo>
                      <a:pt x="4" y="1"/>
                      <a:pt x="4" y="1"/>
                      <a:pt x="4" y="1"/>
                    </a:cubicBezTo>
                    <a:cubicBezTo>
                      <a:pt x="5" y="1"/>
                      <a:pt x="5" y="0"/>
                      <a:pt x="5" y="0"/>
                    </a:cubicBezTo>
                    <a:cubicBezTo>
                      <a:pt x="6" y="0"/>
                      <a:pt x="7" y="0"/>
                      <a:pt x="7" y="1"/>
                    </a:cubicBezTo>
                    <a:cubicBezTo>
                      <a:pt x="7" y="1"/>
                      <a:pt x="7" y="1"/>
                      <a:pt x="7" y="1"/>
                    </a:cubicBez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7" name="î$ļîďè"/>
              <p:cNvSpPr/>
              <p:nvPr/>
            </p:nvSpPr>
            <p:spPr bwMode="auto">
              <a:xfrm>
                <a:off x="15993280" y="-2433877"/>
                <a:ext cx="20638" cy="14288"/>
              </a:xfrm>
              <a:custGeom>
                <a:avLst/>
                <a:gdLst>
                  <a:gd name="T0" fmla="*/ 6 w 6"/>
                  <a:gd name="T1" fmla="*/ 2 h 4"/>
                  <a:gd name="T2" fmla="*/ 6 w 6"/>
                  <a:gd name="T3" fmla="*/ 3 h 4"/>
                  <a:gd name="T4" fmla="*/ 4 w 6"/>
                  <a:gd name="T5" fmla="*/ 4 h 4"/>
                  <a:gd name="T6" fmla="*/ 2 w 6"/>
                  <a:gd name="T7" fmla="*/ 4 h 4"/>
                  <a:gd name="T8" fmla="*/ 2 w 6"/>
                  <a:gd name="T9" fmla="*/ 4 h 4"/>
                  <a:gd name="T10" fmla="*/ 0 w 6"/>
                  <a:gd name="T11" fmla="*/ 3 h 4"/>
                  <a:gd name="T12" fmla="*/ 0 w 6"/>
                  <a:gd name="T13" fmla="*/ 2 h 4"/>
                  <a:gd name="T14" fmla="*/ 1 w 6"/>
                  <a:gd name="T15" fmla="*/ 2 h 4"/>
                  <a:gd name="T16" fmla="*/ 2 w 6"/>
                  <a:gd name="T17" fmla="*/ 1 h 4"/>
                  <a:gd name="T18" fmla="*/ 4 w 6"/>
                  <a:gd name="T19" fmla="*/ 0 h 4"/>
                  <a:gd name="T20" fmla="*/ 5 w 6"/>
                  <a:gd name="T21" fmla="*/ 0 h 4"/>
                  <a:gd name="T22" fmla="*/ 6 w 6"/>
                  <a:gd name="T23" fmla="*/ 1 h 4"/>
                  <a:gd name="T24" fmla="*/ 6 w 6"/>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
                    <a:moveTo>
                      <a:pt x="6" y="2"/>
                    </a:moveTo>
                    <a:cubicBezTo>
                      <a:pt x="6" y="2"/>
                      <a:pt x="6" y="2"/>
                      <a:pt x="6" y="3"/>
                    </a:cubicBezTo>
                    <a:cubicBezTo>
                      <a:pt x="5" y="3"/>
                      <a:pt x="5" y="3"/>
                      <a:pt x="4" y="4"/>
                    </a:cubicBezTo>
                    <a:cubicBezTo>
                      <a:pt x="4" y="4"/>
                      <a:pt x="3" y="4"/>
                      <a:pt x="2" y="4"/>
                    </a:cubicBezTo>
                    <a:cubicBezTo>
                      <a:pt x="2" y="4"/>
                      <a:pt x="2" y="4"/>
                      <a:pt x="2" y="4"/>
                    </a:cubicBezTo>
                    <a:cubicBezTo>
                      <a:pt x="1" y="4"/>
                      <a:pt x="0" y="4"/>
                      <a:pt x="0" y="3"/>
                    </a:cubicBezTo>
                    <a:cubicBezTo>
                      <a:pt x="0" y="2"/>
                      <a:pt x="0" y="2"/>
                      <a:pt x="0" y="2"/>
                    </a:cubicBezTo>
                    <a:cubicBezTo>
                      <a:pt x="0" y="2"/>
                      <a:pt x="1" y="2"/>
                      <a:pt x="1" y="2"/>
                    </a:cubicBezTo>
                    <a:cubicBezTo>
                      <a:pt x="1" y="1"/>
                      <a:pt x="2" y="1"/>
                      <a:pt x="2" y="1"/>
                    </a:cubicBezTo>
                    <a:cubicBezTo>
                      <a:pt x="3" y="0"/>
                      <a:pt x="4" y="0"/>
                      <a:pt x="4" y="0"/>
                    </a:cubicBezTo>
                    <a:cubicBezTo>
                      <a:pt x="5" y="0"/>
                      <a:pt x="5" y="0"/>
                      <a:pt x="5" y="0"/>
                    </a:cubicBezTo>
                    <a:cubicBezTo>
                      <a:pt x="6" y="0"/>
                      <a:pt x="6" y="1"/>
                      <a:pt x="6" y="1"/>
                    </a:cubicBez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8" name="îṣḻïdè"/>
              <p:cNvSpPr/>
              <p:nvPr/>
            </p:nvSpPr>
            <p:spPr bwMode="auto">
              <a:xfrm>
                <a:off x="16031380" y="-2176702"/>
                <a:ext cx="38100" cy="65088"/>
              </a:xfrm>
              <a:custGeom>
                <a:avLst/>
                <a:gdLst>
                  <a:gd name="T0" fmla="*/ 4 w 11"/>
                  <a:gd name="T1" fmla="*/ 0 h 19"/>
                  <a:gd name="T2" fmla="*/ 5 w 11"/>
                  <a:gd name="T3" fmla="*/ 1 h 19"/>
                  <a:gd name="T4" fmla="*/ 8 w 11"/>
                  <a:gd name="T5" fmla="*/ 2 h 19"/>
                  <a:gd name="T6" fmla="*/ 10 w 11"/>
                  <a:gd name="T7" fmla="*/ 6 h 19"/>
                  <a:gd name="T8" fmla="*/ 11 w 11"/>
                  <a:gd name="T9" fmla="*/ 11 h 19"/>
                  <a:gd name="T10" fmla="*/ 10 w 11"/>
                  <a:gd name="T11" fmla="*/ 14 h 19"/>
                  <a:gd name="T12" fmla="*/ 9 w 11"/>
                  <a:gd name="T13" fmla="*/ 16 h 19"/>
                  <a:gd name="T14" fmla="*/ 5 w 11"/>
                  <a:gd name="T15" fmla="*/ 18 h 19"/>
                  <a:gd name="T16" fmla="*/ 2 w 11"/>
                  <a:gd name="T17" fmla="*/ 19 h 19"/>
                  <a:gd name="T18" fmla="*/ 1 w 11"/>
                  <a:gd name="T19" fmla="*/ 19 h 19"/>
                  <a:gd name="T20" fmla="*/ 1 w 11"/>
                  <a:gd name="T21" fmla="*/ 19 h 19"/>
                  <a:gd name="T22" fmla="*/ 0 w 11"/>
                  <a:gd name="T23" fmla="*/ 18 h 19"/>
                  <a:gd name="T24" fmla="*/ 1 w 11"/>
                  <a:gd name="T25" fmla="*/ 17 h 19"/>
                  <a:gd name="T26" fmla="*/ 4 w 11"/>
                  <a:gd name="T27" fmla="*/ 16 h 19"/>
                  <a:gd name="T28" fmla="*/ 6 w 11"/>
                  <a:gd name="T29" fmla="*/ 13 h 19"/>
                  <a:gd name="T30" fmla="*/ 7 w 11"/>
                  <a:gd name="T31" fmla="*/ 12 h 19"/>
                  <a:gd name="T32" fmla="*/ 7 w 11"/>
                  <a:gd name="T33" fmla="*/ 10 h 19"/>
                  <a:gd name="T34" fmla="*/ 6 w 11"/>
                  <a:gd name="T35" fmla="*/ 4 h 19"/>
                  <a:gd name="T36" fmla="*/ 4 w 11"/>
                  <a:gd name="T37" fmla="*/ 3 h 19"/>
                  <a:gd name="T38" fmla="*/ 3 w 11"/>
                  <a:gd name="T39" fmla="*/ 2 h 19"/>
                  <a:gd name="T40" fmla="*/ 3 w 11"/>
                  <a:gd name="T41" fmla="*/ 1 h 19"/>
                  <a:gd name="T42" fmla="*/ 4 w 11"/>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9">
                    <a:moveTo>
                      <a:pt x="4" y="0"/>
                    </a:moveTo>
                    <a:cubicBezTo>
                      <a:pt x="4" y="0"/>
                      <a:pt x="4" y="0"/>
                      <a:pt x="5" y="1"/>
                    </a:cubicBezTo>
                    <a:cubicBezTo>
                      <a:pt x="6" y="1"/>
                      <a:pt x="7" y="1"/>
                      <a:pt x="8" y="2"/>
                    </a:cubicBezTo>
                    <a:cubicBezTo>
                      <a:pt x="9" y="3"/>
                      <a:pt x="10" y="4"/>
                      <a:pt x="10" y="6"/>
                    </a:cubicBezTo>
                    <a:cubicBezTo>
                      <a:pt x="11" y="7"/>
                      <a:pt x="11" y="9"/>
                      <a:pt x="11" y="11"/>
                    </a:cubicBezTo>
                    <a:cubicBezTo>
                      <a:pt x="11" y="12"/>
                      <a:pt x="10" y="13"/>
                      <a:pt x="10" y="14"/>
                    </a:cubicBezTo>
                    <a:cubicBezTo>
                      <a:pt x="10" y="14"/>
                      <a:pt x="9" y="15"/>
                      <a:pt x="9" y="16"/>
                    </a:cubicBezTo>
                    <a:cubicBezTo>
                      <a:pt x="8" y="17"/>
                      <a:pt x="6" y="18"/>
                      <a:pt x="5" y="18"/>
                    </a:cubicBezTo>
                    <a:cubicBezTo>
                      <a:pt x="4" y="19"/>
                      <a:pt x="3" y="19"/>
                      <a:pt x="2" y="19"/>
                    </a:cubicBezTo>
                    <a:cubicBezTo>
                      <a:pt x="1" y="19"/>
                      <a:pt x="1" y="19"/>
                      <a:pt x="1" y="19"/>
                    </a:cubicBezTo>
                    <a:cubicBezTo>
                      <a:pt x="1" y="19"/>
                      <a:pt x="1" y="19"/>
                      <a:pt x="1" y="19"/>
                    </a:cubicBezTo>
                    <a:cubicBezTo>
                      <a:pt x="0" y="19"/>
                      <a:pt x="0" y="18"/>
                      <a:pt x="0" y="18"/>
                    </a:cubicBezTo>
                    <a:cubicBezTo>
                      <a:pt x="0" y="17"/>
                      <a:pt x="0" y="17"/>
                      <a:pt x="1" y="17"/>
                    </a:cubicBezTo>
                    <a:cubicBezTo>
                      <a:pt x="1" y="17"/>
                      <a:pt x="2" y="17"/>
                      <a:pt x="4" y="16"/>
                    </a:cubicBezTo>
                    <a:cubicBezTo>
                      <a:pt x="4" y="15"/>
                      <a:pt x="5" y="14"/>
                      <a:pt x="6" y="13"/>
                    </a:cubicBezTo>
                    <a:cubicBezTo>
                      <a:pt x="6" y="13"/>
                      <a:pt x="6" y="13"/>
                      <a:pt x="7" y="12"/>
                    </a:cubicBezTo>
                    <a:cubicBezTo>
                      <a:pt x="7" y="11"/>
                      <a:pt x="7" y="11"/>
                      <a:pt x="7" y="10"/>
                    </a:cubicBezTo>
                    <a:cubicBezTo>
                      <a:pt x="8" y="8"/>
                      <a:pt x="7" y="6"/>
                      <a:pt x="6" y="4"/>
                    </a:cubicBezTo>
                    <a:cubicBezTo>
                      <a:pt x="5" y="4"/>
                      <a:pt x="4" y="3"/>
                      <a:pt x="4" y="3"/>
                    </a:cubicBezTo>
                    <a:cubicBezTo>
                      <a:pt x="4" y="3"/>
                      <a:pt x="3" y="2"/>
                      <a:pt x="3" y="2"/>
                    </a:cubicBezTo>
                    <a:cubicBezTo>
                      <a:pt x="3" y="2"/>
                      <a:pt x="3" y="1"/>
                      <a:pt x="3" y="1"/>
                    </a:cubicBezTo>
                    <a:cubicBezTo>
                      <a:pt x="3" y="1"/>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49" name="îṥḻíďè"/>
              <p:cNvSpPr/>
              <p:nvPr/>
            </p:nvSpPr>
            <p:spPr bwMode="auto">
              <a:xfrm>
                <a:off x="15767855" y="-2121139"/>
                <a:ext cx="49213" cy="76200"/>
              </a:xfrm>
              <a:custGeom>
                <a:avLst/>
                <a:gdLst>
                  <a:gd name="T0" fmla="*/ 6 w 14"/>
                  <a:gd name="T1" fmla="*/ 0 h 22"/>
                  <a:gd name="T2" fmla="*/ 7 w 14"/>
                  <a:gd name="T3" fmla="*/ 1 h 22"/>
                  <a:gd name="T4" fmla="*/ 10 w 14"/>
                  <a:gd name="T5" fmla="*/ 3 h 22"/>
                  <a:gd name="T6" fmla="*/ 13 w 14"/>
                  <a:gd name="T7" fmla="*/ 7 h 22"/>
                  <a:gd name="T8" fmla="*/ 14 w 14"/>
                  <a:gd name="T9" fmla="*/ 10 h 22"/>
                  <a:gd name="T10" fmla="*/ 14 w 14"/>
                  <a:gd name="T11" fmla="*/ 13 h 22"/>
                  <a:gd name="T12" fmla="*/ 12 w 14"/>
                  <a:gd name="T13" fmla="*/ 16 h 22"/>
                  <a:gd name="T14" fmla="*/ 11 w 14"/>
                  <a:gd name="T15" fmla="*/ 19 h 22"/>
                  <a:gd name="T16" fmla="*/ 6 w 14"/>
                  <a:gd name="T17" fmla="*/ 21 h 22"/>
                  <a:gd name="T18" fmla="*/ 3 w 14"/>
                  <a:gd name="T19" fmla="*/ 22 h 22"/>
                  <a:gd name="T20" fmla="*/ 1 w 14"/>
                  <a:gd name="T21" fmla="*/ 22 h 22"/>
                  <a:gd name="T22" fmla="*/ 0 w 14"/>
                  <a:gd name="T23" fmla="*/ 20 h 22"/>
                  <a:gd name="T24" fmla="*/ 1 w 14"/>
                  <a:gd name="T25" fmla="*/ 20 h 22"/>
                  <a:gd name="T26" fmla="*/ 2 w 14"/>
                  <a:gd name="T27" fmla="*/ 19 h 22"/>
                  <a:gd name="T28" fmla="*/ 5 w 14"/>
                  <a:gd name="T29" fmla="*/ 19 h 22"/>
                  <a:gd name="T30" fmla="*/ 8 w 14"/>
                  <a:gd name="T31" fmla="*/ 16 h 22"/>
                  <a:gd name="T32" fmla="*/ 9 w 14"/>
                  <a:gd name="T33" fmla="*/ 14 h 22"/>
                  <a:gd name="T34" fmla="*/ 10 w 14"/>
                  <a:gd name="T35" fmla="*/ 12 h 22"/>
                  <a:gd name="T36" fmla="*/ 10 w 14"/>
                  <a:gd name="T37" fmla="*/ 10 h 22"/>
                  <a:gd name="T38" fmla="*/ 10 w 14"/>
                  <a:gd name="T39" fmla="*/ 8 h 22"/>
                  <a:gd name="T40" fmla="*/ 8 w 14"/>
                  <a:gd name="T41" fmla="*/ 5 h 22"/>
                  <a:gd name="T42" fmla="*/ 6 w 14"/>
                  <a:gd name="T43" fmla="*/ 3 h 22"/>
                  <a:gd name="T44" fmla="*/ 5 w 14"/>
                  <a:gd name="T45" fmla="*/ 2 h 22"/>
                  <a:gd name="T46" fmla="*/ 5 w 14"/>
                  <a:gd name="T47" fmla="*/ 1 h 22"/>
                  <a:gd name="T48" fmla="*/ 6 w 14"/>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6" y="0"/>
                    </a:moveTo>
                    <a:cubicBezTo>
                      <a:pt x="6" y="0"/>
                      <a:pt x="7" y="0"/>
                      <a:pt x="7" y="1"/>
                    </a:cubicBezTo>
                    <a:cubicBezTo>
                      <a:pt x="8" y="1"/>
                      <a:pt x="9" y="2"/>
                      <a:pt x="10" y="3"/>
                    </a:cubicBezTo>
                    <a:cubicBezTo>
                      <a:pt x="12" y="4"/>
                      <a:pt x="13" y="5"/>
                      <a:pt x="13" y="7"/>
                    </a:cubicBezTo>
                    <a:cubicBezTo>
                      <a:pt x="14" y="8"/>
                      <a:pt x="14" y="9"/>
                      <a:pt x="14" y="10"/>
                    </a:cubicBezTo>
                    <a:cubicBezTo>
                      <a:pt x="14" y="11"/>
                      <a:pt x="14" y="12"/>
                      <a:pt x="14" y="13"/>
                    </a:cubicBezTo>
                    <a:cubicBezTo>
                      <a:pt x="13" y="14"/>
                      <a:pt x="13" y="15"/>
                      <a:pt x="12" y="16"/>
                    </a:cubicBezTo>
                    <a:cubicBezTo>
                      <a:pt x="12" y="17"/>
                      <a:pt x="11" y="18"/>
                      <a:pt x="11" y="19"/>
                    </a:cubicBezTo>
                    <a:cubicBezTo>
                      <a:pt x="9" y="20"/>
                      <a:pt x="8" y="21"/>
                      <a:pt x="6" y="21"/>
                    </a:cubicBezTo>
                    <a:cubicBezTo>
                      <a:pt x="5" y="22"/>
                      <a:pt x="3" y="22"/>
                      <a:pt x="3" y="22"/>
                    </a:cubicBezTo>
                    <a:cubicBezTo>
                      <a:pt x="2" y="22"/>
                      <a:pt x="1" y="22"/>
                      <a:pt x="1" y="22"/>
                    </a:cubicBezTo>
                    <a:cubicBezTo>
                      <a:pt x="1" y="22"/>
                      <a:pt x="0" y="21"/>
                      <a:pt x="0" y="20"/>
                    </a:cubicBezTo>
                    <a:cubicBezTo>
                      <a:pt x="0" y="20"/>
                      <a:pt x="1" y="20"/>
                      <a:pt x="1" y="20"/>
                    </a:cubicBezTo>
                    <a:cubicBezTo>
                      <a:pt x="1" y="20"/>
                      <a:pt x="2" y="20"/>
                      <a:pt x="2" y="19"/>
                    </a:cubicBezTo>
                    <a:cubicBezTo>
                      <a:pt x="3" y="19"/>
                      <a:pt x="4" y="19"/>
                      <a:pt x="5" y="19"/>
                    </a:cubicBezTo>
                    <a:cubicBezTo>
                      <a:pt x="6" y="18"/>
                      <a:pt x="7" y="17"/>
                      <a:pt x="8" y="16"/>
                    </a:cubicBezTo>
                    <a:cubicBezTo>
                      <a:pt x="9" y="16"/>
                      <a:pt x="9" y="15"/>
                      <a:pt x="9" y="14"/>
                    </a:cubicBezTo>
                    <a:cubicBezTo>
                      <a:pt x="10" y="14"/>
                      <a:pt x="10" y="13"/>
                      <a:pt x="10" y="12"/>
                    </a:cubicBezTo>
                    <a:cubicBezTo>
                      <a:pt x="10" y="12"/>
                      <a:pt x="10" y="11"/>
                      <a:pt x="10" y="10"/>
                    </a:cubicBezTo>
                    <a:cubicBezTo>
                      <a:pt x="10" y="10"/>
                      <a:pt x="10" y="9"/>
                      <a:pt x="10" y="8"/>
                    </a:cubicBezTo>
                    <a:cubicBezTo>
                      <a:pt x="10" y="7"/>
                      <a:pt x="9" y="6"/>
                      <a:pt x="8" y="5"/>
                    </a:cubicBezTo>
                    <a:cubicBezTo>
                      <a:pt x="8" y="4"/>
                      <a:pt x="7" y="3"/>
                      <a:pt x="6" y="3"/>
                    </a:cubicBezTo>
                    <a:cubicBezTo>
                      <a:pt x="6" y="2"/>
                      <a:pt x="5" y="2"/>
                      <a:pt x="5" y="2"/>
                    </a:cubicBezTo>
                    <a:cubicBezTo>
                      <a:pt x="5" y="2"/>
                      <a:pt x="5" y="1"/>
                      <a:pt x="5" y="1"/>
                    </a:cubicBezTo>
                    <a:cubicBezTo>
                      <a:pt x="5" y="0"/>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0" name="íṩ1îďê"/>
              <p:cNvSpPr/>
              <p:nvPr/>
            </p:nvSpPr>
            <p:spPr bwMode="auto">
              <a:xfrm>
                <a:off x="15504330" y="-2059227"/>
                <a:ext cx="49213" cy="69850"/>
              </a:xfrm>
              <a:custGeom>
                <a:avLst/>
                <a:gdLst>
                  <a:gd name="T0" fmla="*/ 9 w 14"/>
                  <a:gd name="T1" fmla="*/ 0 h 20"/>
                  <a:gd name="T2" fmla="*/ 10 w 14"/>
                  <a:gd name="T3" fmla="*/ 1 h 20"/>
                  <a:gd name="T4" fmla="*/ 12 w 14"/>
                  <a:gd name="T5" fmla="*/ 4 h 20"/>
                  <a:gd name="T6" fmla="*/ 14 w 14"/>
                  <a:gd name="T7" fmla="*/ 8 h 20"/>
                  <a:gd name="T8" fmla="*/ 13 w 14"/>
                  <a:gd name="T9" fmla="*/ 11 h 20"/>
                  <a:gd name="T10" fmla="*/ 13 w 14"/>
                  <a:gd name="T11" fmla="*/ 14 h 20"/>
                  <a:gd name="T12" fmla="*/ 11 w 14"/>
                  <a:gd name="T13" fmla="*/ 16 h 20"/>
                  <a:gd name="T14" fmla="*/ 9 w 14"/>
                  <a:gd name="T15" fmla="*/ 18 h 20"/>
                  <a:gd name="T16" fmla="*/ 5 w 14"/>
                  <a:gd name="T17" fmla="*/ 20 h 20"/>
                  <a:gd name="T18" fmla="*/ 2 w 14"/>
                  <a:gd name="T19" fmla="*/ 20 h 20"/>
                  <a:gd name="T20" fmla="*/ 1 w 14"/>
                  <a:gd name="T21" fmla="*/ 20 h 20"/>
                  <a:gd name="T22" fmla="*/ 1 w 14"/>
                  <a:gd name="T23" fmla="*/ 20 h 20"/>
                  <a:gd name="T24" fmla="*/ 0 w 14"/>
                  <a:gd name="T25" fmla="*/ 19 h 20"/>
                  <a:gd name="T26" fmla="*/ 1 w 14"/>
                  <a:gd name="T27" fmla="*/ 18 h 20"/>
                  <a:gd name="T28" fmla="*/ 4 w 14"/>
                  <a:gd name="T29" fmla="*/ 17 h 20"/>
                  <a:gd name="T30" fmla="*/ 7 w 14"/>
                  <a:gd name="T31" fmla="*/ 15 h 20"/>
                  <a:gd name="T32" fmla="*/ 8 w 14"/>
                  <a:gd name="T33" fmla="*/ 14 h 20"/>
                  <a:gd name="T34" fmla="*/ 9 w 14"/>
                  <a:gd name="T35" fmla="*/ 12 h 20"/>
                  <a:gd name="T36" fmla="*/ 10 w 14"/>
                  <a:gd name="T37" fmla="*/ 10 h 20"/>
                  <a:gd name="T38" fmla="*/ 10 w 14"/>
                  <a:gd name="T39" fmla="*/ 8 h 20"/>
                  <a:gd name="T40" fmla="*/ 9 w 14"/>
                  <a:gd name="T41" fmla="*/ 5 h 20"/>
                  <a:gd name="T42" fmla="*/ 8 w 14"/>
                  <a:gd name="T43" fmla="*/ 3 h 20"/>
                  <a:gd name="T44" fmla="*/ 8 w 14"/>
                  <a:gd name="T45" fmla="*/ 2 h 20"/>
                  <a:gd name="T46" fmla="*/ 8 w 14"/>
                  <a:gd name="T47" fmla="*/ 0 h 20"/>
                  <a:gd name="T48" fmla="*/ 9 w 14"/>
                  <a:gd name="T4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0">
                    <a:moveTo>
                      <a:pt x="9" y="0"/>
                    </a:moveTo>
                    <a:cubicBezTo>
                      <a:pt x="9" y="0"/>
                      <a:pt x="10" y="1"/>
                      <a:pt x="10" y="1"/>
                    </a:cubicBezTo>
                    <a:cubicBezTo>
                      <a:pt x="11" y="2"/>
                      <a:pt x="12" y="3"/>
                      <a:pt x="12" y="4"/>
                    </a:cubicBezTo>
                    <a:cubicBezTo>
                      <a:pt x="13" y="5"/>
                      <a:pt x="13" y="6"/>
                      <a:pt x="14" y="8"/>
                    </a:cubicBezTo>
                    <a:cubicBezTo>
                      <a:pt x="14" y="9"/>
                      <a:pt x="14" y="10"/>
                      <a:pt x="13" y="11"/>
                    </a:cubicBezTo>
                    <a:cubicBezTo>
                      <a:pt x="13" y="12"/>
                      <a:pt x="13" y="13"/>
                      <a:pt x="13" y="14"/>
                    </a:cubicBezTo>
                    <a:cubicBezTo>
                      <a:pt x="12" y="14"/>
                      <a:pt x="12" y="15"/>
                      <a:pt x="11" y="16"/>
                    </a:cubicBezTo>
                    <a:cubicBezTo>
                      <a:pt x="11" y="17"/>
                      <a:pt x="10" y="17"/>
                      <a:pt x="9" y="18"/>
                    </a:cubicBezTo>
                    <a:cubicBezTo>
                      <a:pt x="8" y="19"/>
                      <a:pt x="7" y="20"/>
                      <a:pt x="5" y="20"/>
                    </a:cubicBezTo>
                    <a:cubicBezTo>
                      <a:pt x="4" y="20"/>
                      <a:pt x="3" y="20"/>
                      <a:pt x="2" y="20"/>
                    </a:cubicBezTo>
                    <a:cubicBezTo>
                      <a:pt x="1" y="20"/>
                      <a:pt x="1" y="20"/>
                      <a:pt x="1" y="20"/>
                    </a:cubicBezTo>
                    <a:cubicBezTo>
                      <a:pt x="1" y="20"/>
                      <a:pt x="1" y="20"/>
                      <a:pt x="1" y="20"/>
                    </a:cubicBezTo>
                    <a:cubicBezTo>
                      <a:pt x="0" y="20"/>
                      <a:pt x="0" y="19"/>
                      <a:pt x="0" y="19"/>
                    </a:cubicBezTo>
                    <a:cubicBezTo>
                      <a:pt x="0" y="18"/>
                      <a:pt x="1" y="18"/>
                      <a:pt x="1" y="18"/>
                    </a:cubicBezTo>
                    <a:cubicBezTo>
                      <a:pt x="1" y="18"/>
                      <a:pt x="2" y="18"/>
                      <a:pt x="4" y="17"/>
                    </a:cubicBezTo>
                    <a:cubicBezTo>
                      <a:pt x="5" y="17"/>
                      <a:pt x="6" y="16"/>
                      <a:pt x="7" y="15"/>
                    </a:cubicBezTo>
                    <a:cubicBezTo>
                      <a:pt x="8" y="15"/>
                      <a:pt x="8" y="14"/>
                      <a:pt x="8" y="14"/>
                    </a:cubicBezTo>
                    <a:cubicBezTo>
                      <a:pt x="9" y="13"/>
                      <a:pt x="9" y="13"/>
                      <a:pt x="9" y="12"/>
                    </a:cubicBezTo>
                    <a:cubicBezTo>
                      <a:pt x="10" y="12"/>
                      <a:pt x="10" y="11"/>
                      <a:pt x="10" y="10"/>
                    </a:cubicBezTo>
                    <a:cubicBezTo>
                      <a:pt x="10" y="10"/>
                      <a:pt x="10" y="9"/>
                      <a:pt x="10" y="8"/>
                    </a:cubicBezTo>
                    <a:cubicBezTo>
                      <a:pt x="10" y="7"/>
                      <a:pt x="10" y="6"/>
                      <a:pt x="9" y="5"/>
                    </a:cubicBezTo>
                    <a:cubicBezTo>
                      <a:pt x="9" y="4"/>
                      <a:pt x="9" y="3"/>
                      <a:pt x="8" y="3"/>
                    </a:cubicBezTo>
                    <a:cubicBezTo>
                      <a:pt x="8" y="2"/>
                      <a:pt x="8" y="2"/>
                      <a:pt x="8" y="2"/>
                    </a:cubicBezTo>
                    <a:cubicBezTo>
                      <a:pt x="7" y="1"/>
                      <a:pt x="8" y="1"/>
                      <a:pt x="8" y="0"/>
                    </a:cubicBezTo>
                    <a:cubicBezTo>
                      <a:pt x="8" y="0"/>
                      <a:pt x="9"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1" name="ï$1iďè"/>
              <p:cNvSpPr/>
              <p:nvPr/>
            </p:nvSpPr>
            <p:spPr bwMode="auto">
              <a:xfrm>
                <a:off x="16326655" y="-2291002"/>
                <a:ext cx="41275" cy="14288"/>
              </a:xfrm>
              <a:custGeom>
                <a:avLst/>
                <a:gdLst>
                  <a:gd name="T0" fmla="*/ 1 w 12"/>
                  <a:gd name="T1" fmla="*/ 0 h 4"/>
                  <a:gd name="T2" fmla="*/ 3 w 12"/>
                  <a:gd name="T3" fmla="*/ 0 h 4"/>
                  <a:gd name="T4" fmla="*/ 7 w 12"/>
                  <a:gd name="T5" fmla="*/ 0 h 4"/>
                  <a:gd name="T6" fmla="*/ 10 w 12"/>
                  <a:gd name="T7" fmla="*/ 0 h 4"/>
                  <a:gd name="T8" fmla="*/ 11 w 12"/>
                  <a:gd name="T9" fmla="*/ 1 h 4"/>
                  <a:gd name="T10" fmla="*/ 12 w 12"/>
                  <a:gd name="T11" fmla="*/ 3 h 4"/>
                  <a:gd name="T12" fmla="*/ 11 w 12"/>
                  <a:gd name="T13" fmla="*/ 3 h 4"/>
                  <a:gd name="T14" fmla="*/ 10 w 12"/>
                  <a:gd name="T15" fmla="*/ 3 h 4"/>
                  <a:gd name="T16" fmla="*/ 6 w 12"/>
                  <a:gd name="T17" fmla="*/ 3 h 4"/>
                  <a:gd name="T18" fmla="*/ 3 w 12"/>
                  <a:gd name="T19" fmla="*/ 3 h 4"/>
                  <a:gd name="T20" fmla="*/ 1 w 12"/>
                  <a:gd name="T21" fmla="*/ 2 h 4"/>
                  <a:gd name="T22" fmla="*/ 1 w 12"/>
                  <a:gd name="T23" fmla="*/ 1 h 4"/>
                  <a:gd name="T24" fmla="*/ 1 w 12"/>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
                    <a:moveTo>
                      <a:pt x="1" y="0"/>
                    </a:moveTo>
                    <a:cubicBezTo>
                      <a:pt x="1" y="0"/>
                      <a:pt x="2" y="0"/>
                      <a:pt x="3" y="0"/>
                    </a:cubicBezTo>
                    <a:cubicBezTo>
                      <a:pt x="4" y="0"/>
                      <a:pt x="5" y="0"/>
                      <a:pt x="7" y="0"/>
                    </a:cubicBezTo>
                    <a:cubicBezTo>
                      <a:pt x="8" y="0"/>
                      <a:pt x="9" y="0"/>
                      <a:pt x="10" y="0"/>
                    </a:cubicBezTo>
                    <a:cubicBezTo>
                      <a:pt x="11" y="1"/>
                      <a:pt x="11" y="1"/>
                      <a:pt x="11" y="1"/>
                    </a:cubicBezTo>
                    <a:cubicBezTo>
                      <a:pt x="12" y="1"/>
                      <a:pt x="12" y="2"/>
                      <a:pt x="12" y="3"/>
                    </a:cubicBezTo>
                    <a:cubicBezTo>
                      <a:pt x="11" y="3"/>
                      <a:pt x="11" y="3"/>
                      <a:pt x="11" y="3"/>
                    </a:cubicBezTo>
                    <a:cubicBezTo>
                      <a:pt x="11" y="3"/>
                      <a:pt x="11" y="3"/>
                      <a:pt x="10" y="3"/>
                    </a:cubicBezTo>
                    <a:cubicBezTo>
                      <a:pt x="9" y="4"/>
                      <a:pt x="7" y="3"/>
                      <a:pt x="6" y="3"/>
                    </a:cubicBezTo>
                    <a:cubicBezTo>
                      <a:pt x="5" y="3"/>
                      <a:pt x="4" y="3"/>
                      <a:pt x="3" y="3"/>
                    </a:cubicBezTo>
                    <a:cubicBezTo>
                      <a:pt x="2" y="2"/>
                      <a:pt x="1" y="2"/>
                      <a:pt x="1" y="2"/>
                    </a:cubicBezTo>
                    <a:cubicBezTo>
                      <a:pt x="1" y="2"/>
                      <a:pt x="0"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2" name="ïŝļiďé"/>
              <p:cNvSpPr/>
              <p:nvPr/>
            </p:nvSpPr>
            <p:spPr bwMode="auto">
              <a:xfrm>
                <a:off x="16329830" y="-2273539"/>
                <a:ext cx="41275" cy="12700"/>
              </a:xfrm>
              <a:custGeom>
                <a:avLst/>
                <a:gdLst>
                  <a:gd name="T0" fmla="*/ 1 w 12"/>
                  <a:gd name="T1" fmla="*/ 0 h 4"/>
                  <a:gd name="T2" fmla="*/ 3 w 12"/>
                  <a:gd name="T3" fmla="*/ 0 h 4"/>
                  <a:gd name="T4" fmla="*/ 7 w 12"/>
                  <a:gd name="T5" fmla="*/ 0 h 4"/>
                  <a:gd name="T6" fmla="*/ 10 w 12"/>
                  <a:gd name="T7" fmla="*/ 1 h 4"/>
                  <a:gd name="T8" fmla="*/ 11 w 12"/>
                  <a:gd name="T9" fmla="*/ 1 h 4"/>
                  <a:gd name="T10" fmla="*/ 12 w 12"/>
                  <a:gd name="T11" fmla="*/ 3 h 4"/>
                  <a:gd name="T12" fmla="*/ 11 w 12"/>
                  <a:gd name="T13" fmla="*/ 4 h 4"/>
                  <a:gd name="T14" fmla="*/ 10 w 12"/>
                  <a:gd name="T15" fmla="*/ 4 h 4"/>
                  <a:gd name="T16" fmla="*/ 6 w 12"/>
                  <a:gd name="T17" fmla="*/ 4 h 4"/>
                  <a:gd name="T18" fmla="*/ 3 w 12"/>
                  <a:gd name="T19" fmla="*/ 3 h 4"/>
                  <a:gd name="T20" fmla="*/ 1 w 12"/>
                  <a:gd name="T21" fmla="*/ 3 h 4"/>
                  <a:gd name="T22" fmla="*/ 1 w 12"/>
                  <a:gd name="T23" fmla="*/ 1 h 4"/>
                  <a:gd name="T24" fmla="*/ 1 w 12"/>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
                    <a:moveTo>
                      <a:pt x="1" y="0"/>
                    </a:moveTo>
                    <a:cubicBezTo>
                      <a:pt x="1" y="0"/>
                      <a:pt x="2" y="0"/>
                      <a:pt x="3" y="0"/>
                    </a:cubicBezTo>
                    <a:cubicBezTo>
                      <a:pt x="4" y="0"/>
                      <a:pt x="5" y="0"/>
                      <a:pt x="7" y="0"/>
                    </a:cubicBezTo>
                    <a:cubicBezTo>
                      <a:pt x="8" y="0"/>
                      <a:pt x="9" y="1"/>
                      <a:pt x="10" y="1"/>
                    </a:cubicBezTo>
                    <a:cubicBezTo>
                      <a:pt x="11" y="1"/>
                      <a:pt x="11" y="1"/>
                      <a:pt x="11" y="1"/>
                    </a:cubicBezTo>
                    <a:cubicBezTo>
                      <a:pt x="12" y="2"/>
                      <a:pt x="12" y="2"/>
                      <a:pt x="12" y="3"/>
                    </a:cubicBezTo>
                    <a:cubicBezTo>
                      <a:pt x="11" y="4"/>
                      <a:pt x="11" y="4"/>
                      <a:pt x="11" y="4"/>
                    </a:cubicBezTo>
                    <a:cubicBezTo>
                      <a:pt x="11" y="4"/>
                      <a:pt x="11" y="4"/>
                      <a:pt x="10" y="4"/>
                    </a:cubicBezTo>
                    <a:cubicBezTo>
                      <a:pt x="9" y="4"/>
                      <a:pt x="7" y="4"/>
                      <a:pt x="6" y="4"/>
                    </a:cubicBezTo>
                    <a:cubicBezTo>
                      <a:pt x="5" y="4"/>
                      <a:pt x="4" y="4"/>
                      <a:pt x="3" y="3"/>
                    </a:cubicBezTo>
                    <a:cubicBezTo>
                      <a:pt x="2" y="3"/>
                      <a:pt x="1" y="3"/>
                      <a:pt x="1" y="3"/>
                    </a:cubicBezTo>
                    <a:cubicBezTo>
                      <a:pt x="1" y="2"/>
                      <a:pt x="0" y="2"/>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3" name="išḻíḋe"/>
              <p:cNvSpPr/>
              <p:nvPr/>
            </p:nvSpPr>
            <p:spPr bwMode="auto">
              <a:xfrm>
                <a:off x="14915368" y="-2302114"/>
                <a:ext cx="152400" cy="190500"/>
              </a:xfrm>
              <a:custGeom>
                <a:avLst/>
                <a:gdLst>
                  <a:gd name="T0" fmla="*/ 2 w 44"/>
                  <a:gd name="T1" fmla="*/ 1 h 55"/>
                  <a:gd name="T2" fmla="*/ 9 w 44"/>
                  <a:gd name="T3" fmla="*/ 9 h 55"/>
                  <a:gd name="T4" fmla="*/ 23 w 44"/>
                  <a:gd name="T5" fmla="*/ 26 h 55"/>
                  <a:gd name="T6" fmla="*/ 37 w 44"/>
                  <a:gd name="T7" fmla="*/ 45 h 55"/>
                  <a:gd name="T8" fmla="*/ 43 w 44"/>
                  <a:gd name="T9" fmla="*/ 53 h 55"/>
                  <a:gd name="T10" fmla="*/ 43 w 44"/>
                  <a:gd name="T11" fmla="*/ 55 h 55"/>
                  <a:gd name="T12" fmla="*/ 41 w 44"/>
                  <a:gd name="T13" fmla="*/ 54 h 55"/>
                  <a:gd name="T14" fmla="*/ 35 w 44"/>
                  <a:gd name="T15" fmla="*/ 47 h 55"/>
                  <a:gd name="T16" fmla="*/ 20 w 44"/>
                  <a:gd name="T17" fmla="*/ 29 h 55"/>
                  <a:gd name="T18" fmla="*/ 7 w 44"/>
                  <a:gd name="T19" fmla="*/ 11 h 55"/>
                  <a:gd name="T20" fmla="*/ 0 w 44"/>
                  <a:gd name="T21" fmla="*/ 2 h 55"/>
                  <a:gd name="T22" fmla="*/ 1 w 44"/>
                  <a:gd name="T23" fmla="*/ 1 h 55"/>
                  <a:gd name="T24" fmla="*/ 2 w 44"/>
                  <a:gd name="T25"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55">
                    <a:moveTo>
                      <a:pt x="2" y="1"/>
                    </a:moveTo>
                    <a:cubicBezTo>
                      <a:pt x="2" y="1"/>
                      <a:pt x="5" y="4"/>
                      <a:pt x="9" y="9"/>
                    </a:cubicBezTo>
                    <a:cubicBezTo>
                      <a:pt x="13" y="14"/>
                      <a:pt x="18" y="20"/>
                      <a:pt x="23" y="26"/>
                    </a:cubicBezTo>
                    <a:cubicBezTo>
                      <a:pt x="28" y="33"/>
                      <a:pt x="33" y="40"/>
                      <a:pt x="37" y="45"/>
                    </a:cubicBezTo>
                    <a:cubicBezTo>
                      <a:pt x="41" y="50"/>
                      <a:pt x="43" y="53"/>
                      <a:pt x="43" y="53"/>
                    </a:cubicBezTo>
                    <a:cubicBezTo>
                      <a:pt x="44" y="54"/>
                      <a:pt x="44" y="54"/>
                      <a:pt x="43" y="55"/>
                    </a:cubicBezTo>
                    <a:cubicBezTo>
                      <a:pt x="42" y="55"/>
                      <a:pt x="42" y="55"/>
                      <a:pt x="41" y="54"/>
                    </a:cubicBezTo>
                    <a:cubicBezTo>
                      <a:pt x="41" y="54"/>
                      <a:pt x="39" y="51"/>
                      <a:pt x="35" y="47"/>
                    </a:cubicBezTo>
                    <a:cubicBezTo>
                      <a:pt x="31" y="42"/>
                      <a:pt x="26" y="35"/>
                      <a:pt x="20" y="29"/>
                    </a:cubicBezTo>
                    <a:cubicBezTo>
                      <a:pt x="15" y="22"/>
                      <a:pt x="10" y="16"/>
                      <a:pt x="7" y="11"/>
                    </a:cubicBezTo>
                    <a:cubicBezTo>
                      <a:pt x="3" y="6"/>
                      <a:pt x="0" y="2"/>
                      <a:pt x="0" y="2"/>
                    </a:cubicBezTo>
                    <a:cubicBezTo>
                      <a:pt x="0" y="2"/>
                      <a:pt x="0" y="1"/>
                      <a:pt x="1" y="1"/>
                    </a:cubicBezTo>
                    <a:cubicBezTo>
                      <a:pt x="1" y="0"/>
                      <a:pt x="2"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4" name="i$ḷîḑê"/>
              <p:cNvSpPr/>
              <p:nvPr/>
            </p:nvSpPr>
            <p:spPr bwMode="auto">
              <a:xfrm>
                <a:off x="15059830" y="-2100502"/>
                <a:ext cx="22225" cy="17463"/>
              </a:xfrm>
              <a:custGeom>
                <a:avLst/>
                <a:gdLst>
                  <a:gd name="T0" fmla="*/ 6 w 6"/>
                  <a:gd name="T1" fmla="*/ 2 h 5"/>
                  <a:gd name="T2" fmla="*/ 5 w 6"/>
                  <a:gd name="T3" fmla="*/ 4 h 5"/>
                  <a:gd name="T4" fmla="*/ 3 w 6"/>
                  <a:gd name="T5" fmla="*/ 4 h 5"/>
                  <a:gd name="T6" fmla="*/ 2 w 6"/>
                  <a:gd name="T7" fmla="*/ 1 h 5"/>
                  <a:gd name="T8" fmla="*/ 3 w 6"/>
                  <a:gd name="T9" fmla="*/ 0 h 5"/>
                  <a:gd name="T10" fmla="*/ 5 w 6"/>
                  <a:gd name="T11" fmla="*/ 0 h 5"/>
                  <a:gd name="T12" fmla="*/ 6 w 6"/>
                  <a:gd name="T13" fmla="*/ 2 h 5"/>
                  <a:gd name="T14" fmla="*/ 6 w 6"/>
                  <a:gd name="T15" fmla="*/ 2 h 5"/>
                  <a:gd name="T16" fmla="*/ 5 w 6"/>
                  <a:gd name="T17" fmla="*/ 4 h 5"/>
                  <a:gd name="T18" fmla="*/ 3 w 6"/>
                  <a:gd name="T19" fmla="*/ 5 h 5"/>
                  <a:gd name="T20" fmla="*/ 3 w 6"/>
                  <a:gd name="T21" fmla="*/ 5 h 5"/>
                  <a:gd name="T22" fmla="*/ 0 w 6"/>
                  <a:gd name="T23" fmla="*/ 4 h 5"/>
                  <a:gd name="T24" fmla="*/ 1 w 6"/>
                  <a:gd name="T25" fmla="*/ 1 h 5"/>
                  <a:gd name="T26" fmla="*/ 1 w 6"/>
                  <a:gd name="T27" fmla="*/ 1 h 5"/>
                  <a:gd name="T28" fmla="*/ 3 w 6"/>
                  <a:gd name="T29" fmla="*/ 1 h 5"/>
                  <a:gd name="T30" fmla="*/ 5 w 6"/>
                  <a:gd name="T31" fmla="*/ 0 h 5"/>
                  <a:gd name="T32" fmla="*/ 6 w 6"/>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6" y="2"/>
                    </a:moveTo>
                    <a:cubicBezTo>
                      <a:pt x="5" y="3"/>
                      <a:pt x="5" y="3"/>
                      <a:pt x="5" y="4"/>
                    </a:cubicBezTo>
                    <a:cubicBezTo>
                      <a:pt x="4" y="4"/>
                      <a:pt x="4" y="4"/>
                      <a:pt x="3" y="4"/>
                    </a:cubicBezTo>
                    <a:cubicBezTo>
                      <a:pt x="2" y="1"/>
                      <a:pt x="2" y="1"/>
                      <a:pt x="2" y="1"/>
                    </a:cubicBezTo>
                    <a:cubicBezTo>
                      <a:pt x="2" y="1"/>
                      <a:pt x="3" y="1"/>
                      <a:pt x="3" y="0"/>
                    </a:cubicBezTo>
                    <a:cubicBezTo>
                      <a:pt x="4" y="0"/>
                      <a:pt x="4" y="0"/>
                      <a:pt x="5" y="0"/>
                    </a:cubicBezTo>
                    <a:cubicBezTo>
                      <a:pt x="6" y="0"/>
                      <a:pt x="6" y="1"/>
                      <a:pt x="6" y="2"/>
                    </a:cubicBezTo>
                    <a:cubicBezTo>
                      <a:pt x="6" y="2"/>
                      <a:pt x="6" y="2"/>
                      <a:pt x="6" y="2"/>
                    </a:cubicBezTo>
                    <a:cubicBezTo>
                      <a:pt x="6" y="3"/>
                      <a:pt x="5" y="3"/>
                      <a:pt x="5" y="4"/>
                    </a:cubicBezTo>
                    <a:cubicBezTo>
                      <a:pt x="4" y="4"/>
                      <a:pt x="4" y="4"/>
                      <a:pt x="3" y="5"/>
                    </a:cubicBezTo>
                    <a:cubicBezTo>
                      <a:pt x="3" y="5"/>
                      <a:pt x="3" y="5"/>
                      <a:pt x="3" y="5"/>
                    </a:cubicBezTo>
                    <a:cubicBezTo>
                      <a:pt x="2" y="5"/>
                      <a:pt x="1" y="5"/>
                      <a:pt x="0" y="4"/>
                    </a:cubicBezTo>
                    <a:cubicBezTo>
                      <a:pt x="0" y="3"/>
                      <a:pt x="0" y="2"/>
                      <a:pt x="1" y="1"/>
                    </a:cubicBezTo>
                    <a:cubicBezTo>
                      <a:pt x="1" y="1"/>
                      <a:pt x="1" y="1"/>
                      <a:pt x="1" y="1"/>
                    </a:cubicBezTo>
                    <a:cubicBezTo>
                      <a:pt x="2" y="1"/>
                      <a:pt x="2" y="1"/>
                      <a:pt x="3" y="1"/>
                    </a:cubicBezTo>
                    <a:cubicBezTo>
                      <a:pt x="4" y="1"/>
                      <a:pt x="4" y="0"/>
                      <a:pt x="5" y="0"/>
                    </a:cubicBezTo>
                    <a:cubicBezTo>
                      <a:pt x="5" y="0"/>
                      <a:pt x="6" y="1"/>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5" name="iṥļîdè"/>
              <p:cNvSpPr/>
              <p:nvPr/>
            </p:nvSpPr>
            <p:spPr bwMode="auto">
              <a:xfrm>
                <a:off x="15074118" y="-2079864"/>
                <a:ext cx="20638" cy="14288"/>
              </a:xfrm>
              <a:custGeom>
                <a:avLst/>
                <a:gdLst>
                  <a:gd name="T0" fmla="*/ 6 w 6"/>
                  <a:gd name="T1" fmla="*/ 2 h 4"/>
                  <a:gd name="T2" fmla="*/ 5 w 6"/>
                  <a:gd name="T3" fmla="*/ 3 h 4"/>
                  <a:gd name="T4" fmla="*/ 3 w 6"/>
                  <a:gd name="T5" fmla="*/ 4 h 4"/>
                  <a:gd name="T6" fmla="*/ 2 w 6"/>
                  <a:gd name="T7" fmla="*/ 4 h 4"/>
                  <a:gd name="T8" fmla="*/ 1 w 6"/>
                  <a:gd name="T9" fmla="*/ 3 h 4"/>
                  <a:gd name="T10" fmla="*/ 0 w 6"/>
                  <a:gd name="T11" fmla="*/ 1 h 4"/>
                  <a:gd name="T12" fmla="*/ 0 w 6"/>
                  <a:gd name="T13" fmla="*/ 1 h 4"/>
                  <a:gd name="T14" fmla="*/ 1 w 6"/>
                  <a:gd name="T15" fmla="*/ 1 h 4"/>
                  <a:gd name="T16" fmla="*/ 3 w 6"/>
                  <a:gd name="T17" fmla="*/ 0 h 4"/>
                  <a:gd name="T18" fmla="*/ 5 w 6"/>
                  <a:gd name="T19" fmla="*/ 0 h 4"/>
                  <a:gd name="T20" fmla="*/ 5 w 6"/>
                  <a:gd name="T21" fmla="*/ 0 h 4"/>
                  <a:gd name="T22" fmla="*/ 6 w 6"/>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6" y="2"/>
                    </a:moveTo>
                    <a:cubicBezTo>
                      <a:pt x="6" y="2"/>
                      <a:pt x="6" y="3"/>
                      <a:pt x="5" y="3"/>
                    </a:cubicBezTo>
                    <a:cubicBezTo>
                      <a:pt x="5" y="3"/>
                      <a:pt x="4" y="3"/>
                      <a:pt x="3" y="4"/>
                    </a:cubicBezTo>
                    <a:cubicBezTo>
                      <a:pt x="3" y="4"/>
                      <a:pt x="2" y="4"/>
                      <a:pt x="2" y="4"/>
                    </a:cubicBezTo>
                    <a:cubicBezTo>
                      <a:pt x="1" y="4"/>
                      <a:pt x="1" y="3"/>
                      <a:pt x="1" y="3"/>
                    </a:cubicBezTo>
                    <a:cubicBezTo>
                      <a:pt x="0" y="3"/>
                      <a:pt x="0" y="2"/>
                      <a:pt x="0" y="1"/>
                    </a:cubicBezTo>
                    <a:cubicBezTo>
                      <a:pt x="0" y="1"/>
                      <a:pt x="0" y="1"/>
                      <a:pt x="0" y="1"/>
                    </a:cubicBezTo>
                    <a:cubicBezTo>
                      <a:pt x="0" y="1"/>
                      <a:pt x="1" y="1"/>
                      <a:pt x="1" y="1"/>
                    </a:cubicBezTo>
                    <a:cubicBezTo>
                      <a:pt x="1" y="0"/>
                      <a:pt x="2" y="0"/>
                      <a:pt x="3" y="0"/>
                    </a:cubicBezTo>
                    <a:cubicBezTo>
                      <a:pt x="3" y="0"/>
                      <a:pt x="4" y="0"/>
                      <a:pt x="5" y="0"/>
                    </a:cubicBezTo>
                    <a:cubicBezTo>
                      <a:pt x="5" y="0"/>
                      <a:pt x="5" y="0"/>
                      <a:pt x="5" y="0"/>
                    </a:cubicBezTo>
                    <a:cubicBezTo>
                      <a:pt x="6" y="1"/>
                      <a:pt x="6" y="1"/>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6" name="ïSlïḓé"/>
              <p:cNvSpPr/>
              <p:nvPr/>
            </p:nvSpPr>
            <p:spPr bwMode="auto">
              <a:xfrm>
                <a:off x="15085230" y="-2065577"/>
                <a:ext cx="23813" cy="20638"/>
              </a:xfrm>
              <a:custGeom>
                <a:avLst/>
                <a:gdLst>
                  <a:gd name="T0" fmla="*/ 7 w 7"/>
                  <a:gd name="T1" fmla="*/ 1 h 6"/>
                  <a:gd name="T2" fmla="*/ 7 w 7"/>
                  <a:gd name="T3" fmla="*/ 2 h 6"/>
                  <a:gd name="T4" fmla="*/ 6 w 7"/>
                  <a:gd name="T5" fmla="*/ 3 h 6"/>
                  <a:gd name="T6" fmla="*/ 5 w 7"/>
                  <a:gd name="T7" fmla="*/ 5 h 6"/>
                  <a:gd name="T8" fmla="*/ 2 w 7"/>
                  <a:gd name="T9" fmla="*/ 6 h 6"/>
                  <a:gd name="T10" fmla="*/ 1 w 7"/>
                  <a:gd name="T11" fmla="*/ 5 h 6"/>
                  <a:gd name="T12" fmla="*/ 0 w 7"/>
                  <a:gd name="T13" fmla="*/ 4 h 6"/>
                  <a:gd name="T14" fmla="*/ 0 w 7"/>
                  <a:gd name="T15" fmla="*/ 3 h 6"/>
                  <a:gd name="T16" fmla="*/ 0 w 7"/>
                  <a:gd name="T17" fmla="*/ 3 h 6"/>
                  <a:gd name="T18" fmla="*/ 1 w 7"/>
                  <a:gd name="T19" fmla="*/ 3 h 6"/>
                  <a:gd name="T20" fmla="*/ 3 w 7"/>
                  <a:gd name="T21" fmla="*/ 2 h 6"/>
                  <a:gd name="T22" fmla="*/ 4 w 7"/>
                  <a:gd name="T23" fmla="*/ 1 h 6"/>
                  <a:gd name="T24" fmla="*/ 5 w 7"/>
                  <a:gd name="T25" fmla="*/ 0 h 6"/>
                  <a:gd name="T26" fmla="*/ 7 w 7"/>
                  <a:gd name="T27" fmla="*/ 1 h 6"/>
                  <a:gd name="T28" fmla="*/ 7 w 7"/>
                  <a:gd name="T2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6">
                    <a:moveTo>
                      <a:pt x="7" y="1"/>
                    </a:moveTo>
                    <a:cubicBezTo>
                      <a:pt x="7" y="2"/>
                      <a:pt x="7" y="2"/>
                      <a:pt x="7" y="2"/>
                    </a:cubicBezTo>
                    <a:cubicBezTo>
                      <a:pt x="6" y="3"/>
                      <a:pt x="6" y="3"/>
                      <a:pt x="6" y="3"/>
                    </a:cubicBezTo>
                    <a:cubicBezTo>
                      <a:pt x="6" y="3"/>
                      <a:pt x="5" y="4"/>
                      <a:pt x="5" y="5"/>
                    </a:cubicBezTo>
                    <a:cubicBezTo>
                      <a:pt x="4" y="5"/>
                      <a:pt x="3" y="6"/>
                      <a:pt x="2" y="6"/>
                    </a:cubicBezTo>
                    <a:cubicBezTo>
                      <a:pt x="1" y="6"/>
                      <a:pt x="1" y="5"/>
                      <a:pt x="1" y="5"/>
                    </a:cubicBezTo>
                    <a:cubicBezTo>
                      <a:pt x="0" y="5"/>
                      <a:pt x="0" y="4"/>
                      <a:pt x="0" y="4"/>
                    </a:cubicBezTo>
                    <a:cubicBezTo>
                      <a:pt x="0" y="3"/>
                      <a:pt x="0" y="3"/>
                      <a:pt x="0" y="3"/>
                    </a:cubicBezTo>
                    <a:cubicBezTo>
                      <a:pt x="0" y="3"/>
                      <a:pt x="0" y="3"/>
                      <a:pt x="0" y="3"/>
                    </a:cubicBezTo>
                    <a:cubicBezTo>
                      <a:pt x="0" y="3"/>
                      <a:pt x="1" y="3"/>
                      <a:pt x="1" y="3"/>
                    </a:cubicBezTo>
                    <a:cubicBezTo>
                      <a:pt x="2" y="2"/>
                      <a:pt x="2" y="2"/>
                      <a:pt x="3" y="2"/>
                    </a:cubicBezTo>
                    <a:cubicBezTo>
                      <a:pt x="3" y="1"/>
                      <a:pt x="4" y="1"/>
                      <a:pt x="4" y="1"/>
                    </a:cubicBezTo>
                    <a:cubicBezTo>
                      <a:pt x="4" y="1"/>
                      <a:pt x="5" y="0"/>
                      <a:pt x="5" y="0"/>
                    </a:cubicBezTo>
                    <a:cubicBezTo>
                      <a:pt x="5" y="0"/>
                      <a:pt x="6" y="0"/>
                      <a:pt x="7" y="1"/>
                    </a:cubicBezTo>
                    <a:cubicBezTo>
                      <a:pt x="7" y="1"/>
                      <a:pt x="7" y="1"/>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7" name="íṡḷíďè"/>
              <p:cNvSpPr/>
              <p:nvPr/>
            </p:nvSpPr>
            <p:spPr bwMode="auto">
              <a:xfrm>
                <a:off x="15077293" y="-1862377"/>
                <a:ext cx="46038" cy="169863"/>
              </a:xfrm>
              <a:custGeom>
                <a:avLst/>
                <a:gdLst>
                  <a:gd name="T0" fmla="*/ 13 w 13"/>
                  <a:gd name="T1" fmla="*/ 1 h 49"/>
                  <a:gd name="T2" fmla="*/ 12 w 13"/>
                  <a:gd name="T3" fmla="*/ 9 h 49"/>
                  <a:gd name="T4" fmla="*/ 8 w 13"/>
                  <a:gd name="T5" fmla="*/ 25 h 49"/>
                  <a:gd name="T6" fmla="*/ 4 w 13"/>
                  <a:gd name="T7" fmla="*/ 41 h 49"/>
                  <a:gd name="T8" fmla="*/ 2 w 13"/>
                  <a:gd name="T9" fmla="*/ 48 h 49"/>
                  <a:gd name="T10" fmla="*/ 1 w 13"/>
                  <a:gd name="T11" fmla="*/ 49 h 49"/>
                  <a:gd name="T12" fmla="*/ 0 w 13"/>
                  <a:gd name="T13" fmla="*/ 48 h 49"/>
                  <a:gd name="T14" fmla="*/ 1 w 13"/>
                  <a:gd name="T15" fmla="*/ 40 h 49"/>
                  <a:gd name="T16" fmla="*/ 5 w 13"/>
                  <a:gd name="T17" fmla="*/ 24 h 49"/>
                  <a:gd name="T18" fmla="*/ 9 w 13"/>
                  <a:gd name="T19" fmla="*/ 8 h 49"/>
                  <a:gd name="T20" fmla="*/ 11 w 13"/>
                  <a:gd name="T21" fmla="*/ 1 h 49"/>
                  <a:gd name="T22" fmla="*/ 12 w 13"/>
                  <a:gd name="T23" fmla="*/ 0 h 49"/>
                  <a:gd name="T24" fmla="*/ 13 w 13"/>
                  <a:gd name="T25"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9">
                    <a:moveTo>
                      <a:pt x="13" y="1"/>
                    </a:moveTo>
                    <a:cubicBezTo>
                      <a:pt x="13" y="1"/>
                      <a:pt x="12" y="4"/>
                      <a:pt x="12" y="9"/>
                    </a:cubicBezTo>
                    <a:cubicBezTo>
                      <a:pt x="11" y="13"/>
                      <a:pt x="9" y="19"/>
                      <a:pt x="8" y="25"/>
                    </a:cubicBezTo>
                    <a:cubicBezTo>
                      <a:pt x="7" y="31"/>
                      <a:pt x="5" y="37"/>
                      <a:pt x="4" y="41"/>
                    </a:cubicBezTo>
                    <a:cubicBezTo>
                      <a:pt x="3" y="45"/>
                      <a:pt x="2" y="48"/>
                      <a:pt x="2" y="48"/>
                    </a:cubicBezTo>
                    <a:cubicBezTo>
                      <a:pt x="2" y="49"/>
                      <a:pt x="1" y="49"/>
                      <a:pt x="1" y="49"/>
                    </a:cubicBezTo>
                    <a:cubicBezTo>
                      <a:pt x="0" y="49"/>
                      <a:pt x="0" y="48"/>
                      <a:pt x="0" y="48"/>
                    </a:cubicBezTo>
                    <a:cubicBezTo>
                      <a:pt x="0" y="48"/>
                      <a:pt x="0" y="45"/>
                      <a:pt x="1" y="40"/>
                    </a:cubicBezTo>
                    <a:cubicBezTo>
                      <a:pt x="2" y="36"/>
                      <a:pt x="3" y="30"/>
                      <a:pt x="5" y="24"/>
                    </a:cubicBezTo>
                    <a:cubicBezTo>
                      <a:pt x="6" y="18"/>
                      <a:pt x="7" y="12"/>
                      <a:pt x="9" y="8"/>
                    </a:cubicBezTo>
                    <a:cubicBezTo>
                      <a:pt x="10" y="4"/>
                      <a:pt x="11" y="1"/>
                      <a:pt x="11" y="1"/>
                    </a:cubicBezTo>
                    <a:cubicBezTo>
                      <a:pt x="11" y="0"/>
                      <a:pt x="12" y="0"/>
                      <a:pt x="12" y="0"/>
                    </a:cubicBezTo>
                    <a:cubicBezTo>
                      <a:pt x="13" y="0"/>
                      <a:pt x="13" y="1"/>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8" name="ïŝļide"/>
              <p:cNvSpPr/>
              <p:nvPr/>
            </p:nvSpPr>
            <p:spPr bwMode="auto">
              <a:xfrm>
                <a:off x="15053480" y="-1671877"/>
                <a:ext cx="23813" cy="14288"/>
              </a:xfrm>
              <a:custGeom>
                <a:avLst/>
                <a:gdLst>
                  <a:gd name="T0" fmla="*/ 6 w 7"/>
                  <a:gd name="T1" fmla="*/ 4 h 4"/>
                  <a:gd name="T2" fmla="*/ 5 w 7"/>
                  <a:gd name="T3" fmla="*/ 4 h 4"/>
                  <a:gd name="T4" fmla="*/ 3 w 7"/>
                  <a:gd name="T5" fmla="*/ 4 h 4"/>
                  <a:gd name="T6" fmla="*/ 1 w 7"/>
                  <a:gd name="T7" fmla="*/ 3 h 4"/>
                  <a:gd name="T8" fmla="*/ 0 w 7"/>
                  <a:gd name="T9" fmla="*/ 2 h 4"/>
                  <a:gd name="T10" fmla="*/ 1 w 7"/>
                  <a:gd name="T11" fmla="*/ 0 h 4"/>
                  <a:gd name="T12" fmla="*/ 2 w 7"/>
                  <a:gd name="T13" fmla="*/ 0 h 4"/>
                  <a:gd name="T14" fmla="*/ 2 w 7"/>
                  <a:gd name="T15" fmla="*/ 0 h 4"/>
                  <a:gd name="T16" fmla="*/ 4 w 7"/>
                  <a:gd name="T17" fmla="*/ 0 h 4"/>
                  <a:gd name="T18" fmla="*/ 6 w 7"/>
                  <a:gd name="T19" fmla="*/ 2 h 4"/>
                  <a:gd name="T20" fmla="*/ 6 w 7"/>
                  <a:gd name="T21" fmla="*/ 2 h 4"/>
                  <a:gd name="T22" fmla="*/ 6 w 7"/>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4">
                    <a:moveTo>
                      <a:pt x="6" y="4"/>
                    </a:moveTo>
                    <a:cubicBezTo>
                      <a:pt x="6" y="4"/>
                      <a:pt x="5" y="4"/>
                      <a:pt x="5" y="4"/>
                    </a:cubicBezTo>
                    <a:cubicBezTo>
                      <a:pt x="4" y="4"/>
                      <a:pt x="3" y="4"/>
                      <a:pt x="3" y="4"/>
                    </a:cubicBezTo>
                    <a:cubicBezTo>
                      <a:pt x="2" y="3"/>
                      <a:pt x="1" y="3"/>
                      <a:pt x="1" y="3"/>
                    </a:cubicBezTo>
                    <a:cubicBezTo>
                      <a:pt x="1" y="2"/>
                      <a:pt x="0" y="2"/>
                      <a:pt x="0" y="2"/>
                    </a:cubicBezTo>
                    <a:cubicBezTo>
                      <a:pt x="0" y="1"/>
                      <a:pt x="0" y="0"/>
                      <a:pt x="1" y="0"/>
                    </a:cubicBezTo>
                    <a:cubicBezTo>
                      <a:pt x="2" y="0"/>
                      <a:pt x="2" y="0"/>
                      <a:pt x="2" y="0"/>
                    </a:cubicBezTo>
                    <a:cubicBezTo>
                      <a:pt x="2" y="0"/>
                      <a:pt x="2" y="0"/>
                      <a:pt x="2" y="0"/>
                    </a:cubicBezTo>
                    <a:cubicBezTo>
                      <a:pt x="3" y="0"/>
                      <a:pt x="4" y="0"/>
                      <a:pt x="4" y="0"/>
                    </a:cubicBezTo>
                    <a:cubicBezTo>
                      <a:pt x="5" y="1"/>
                      <a:pt x="6" y="1"/>
                      <a:pt x="6" y="2"/>
                    </a:cubicBezTo>
                    <a:cubicBezTo>
                      <a:pt x="6" y="2"/>
                      <a:pt x="6" y="2"/>
                      <a:pt x="6" y="2"/>
                    </a:cubicBezTo>
                    <a:cubicBezTo>
                      <a:pt x="7" y="3"/>
                      <a:pt x="7"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59" name="ísliḓê"/>
              <p:cNvSpPr/>
              <p:nvPr/>
            </p:nvSpPr>
            <p:spPr bwMode="auto">
              <a:xfrm>
                <a:off x="15047130" y="-1651239"/>
                <a:ext cx="23813" cy="17463"/>
              </a:xfrm>
              <a:custGeom>
                <a:avLst/>
                <a:gdLst>
                  <a:gd name="T0" fmla="*/ 6 w 7"/>
                  <a:gd name="T1" fmla="*/ 5 h 5"/>
                  <a:gd name="T2" fmla="*/ 5 w 7"/>
                  <a:gd name="T3" fmla="*/ 5 h 5"/>
                  <a:gd name="T4" fmla="*/ 3 w 7"/>
                  <a:gd name="T5" fmla="*/ 4 h 5"/>
                  <a:gd name="T6" fmla="*/ 1 w 7"/>
                  <a:gd name="T7" fmla="*/ 3 h 5"/>
                  <a:gd name="T8" fmla="*/ 0 w 7"/>
                  <a:gd name="T9" fmla="*/ 3 h 5"/>
                  <a:gd name="T10" fmla="*/ 0 w 7"/>
                  <a:gd name="T11" fmla="*/ 1 h 5"/>
                  <a:gd name="T12" fmla="*/ 1 w 7"/>
                  <a:gd name="T13" fmla="*/ 1 h 5"/>
                  <a:gd name="T14" fmla="*/ 2 w 7"/>
                  <a:gd name="T15" fmla="*/ 1 h 5"/>
                  <a:gd name="T16" fmla="*/ 4 w 7"/>
                  <a:gd name="T17" fmla="*/ 1 h 5"/>
                  <a:gd name="T18" fmla="*/ 6 w 7"/>
                  <a:gd name="T19" fmla="*/ 2 h 5"/>
                  <a:gd name="T20" fmla="*/ 6 w 7"/>
                  <a:gd name="T21" fmla="*/ 3 h 5"/>
                  <a:gd name="T22" fmla="*/ 6 w 7"/>
                  <a:gd name="T23" fmla="*/ 4 h 5"/>
                  <a:gd name="T24" fmla="*/ 6 w 7"/>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6" y="5"/>
                    </a:moveTo>
                    <a:cubicBezTo>
                      <a:pt x="6" y="5"/>
                      <a:pt x="5" y="5"/>
                      <a:pt x="5" y="5"/>
                    </a:cubicBezTo>
                    <a:cubicBezTo>
                      <a:pt x="4" y="5"/>
                      <a:pt x="3" y="5"/>
                      <a:pt x="3" y="4"/>
                    </a:cubicBezTo>
                    <a:cubicBezTo>
                      <a:pt x="2" y="4"/>
                      <a:pt x="1" y="4"/>
                      <a:pt x="1" y="3"/>
                    </a:cubicBezTo>
                    <a:cubicBezTo>
                      <a:pt x="0" y="3"/>
                      <a:pt x="0" y="3"/>
                      <a:pt x="0" y="3"/>
                    </a:cubicBezTo>
                    <a:cubicBezTo>
                      <a:pt x="0" y="2"/>
                      <a:pt x="0" y="1"/>
                      <a:pt x="0" y="1"/>
                    </a:cubicBezTo>
                    <a:cubicBezTo>
                      <a:pt x="1" y="1"/>
                      <a:pt x="1" y="1"/>
                      <a:pt x="1" y="1"/>
                    </a:cubicBezTo>
                    <a:cubicBezTo>
                      <a:pt x="1" y="1"/>
                      <a:pt x="1" y="0"/>
                      <a:pt x="2" y="1"/>
                    </a:cubicBezTo>
                    <a:cubicBezTo>
                      <a:pt x="3" y="1"/>
                      <a:pt x="3" y="1"/>
                      <a:pt x="4" y="1"/>
                    </a:cubicBezTo>
                    <a:cubicBezTo>
                      <a:pt x="5" y="1"/>
                      <a:pt x="5" y="2"/>
                      <a:pt x="6" y="2"/>
                    </a:cubicBezTo>
                    <a:cubicBezTo>
                      <a:pt x="6" y="2"/>
                      <a:pt x="6" y="3"/>
                      <a:pt x="6" y="3"/>
                    </a:cubicBezTo>
                    <a:cubicBezTo>
                      <a:pt x="7" y="3"/>
                      <a:pt x="7" y="4"/>
                      <a:pt x="6" y="4"/>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60" name="ïṡļidè"/>
              <p:cNvSpPr/>
              <p:nvPr/>
            </p:nvSpPr>
            <p:spPr bwMode="auto">
              <a:xfrm>
                <a:off x="15036018" y="-1622664"/>
                <a:ext cx="23813" cy="14288"/>
              </a:xfrm>
              <a:custGeom>
                <a:avLst/>
                <a:gdLst>
                  <a:gd name="T0" fmla="*/ 6 w 7"/>
                  <a:gd name="T1" fmla="*/ 4 h 4"/>
                  <a:gd name="T2" fmla="*/ 5 w 7"/>
                  <a:gd name="T3" fmla="*/ 4 h 4"/>
                  <a:gd name="T4" fmla="*/ 3 w 7"/>
                  <a:gd name="T5" fmla="*/ 4 h 4"/>
                  <a:gd name="T6" fmla="*/ 1 w 7"/>
                  <a:gd name="T7" fmla="*/ 3 h 4"/>
                  <a:gd name="T8" fmla="*/ 1 w 7"/>
                  <a:gd name="T9" fmla="*/ 2 h 4"/>
                  <a:gd name="T10" fmla="*/ 1 w 7"/>
                  <a:gd name="T11" fmla="*/ 0 h 4"/>
                  <a:gd name="T12" fmla="*/ 2 w 7"/>
                  <a:gd name="T13" fmla="*/ 0 h 4"/>
                  <a:gd name="T14" fmla="*/ 3 w 7"/>
                  <a:gd name="T15" fmla="*/ 0 h 4"/>
                  <a:gd name="T16" fmla="*/ 5 w 7"/>
                  <a:gd name="T17" fmla="*/ 0 h 4"/>
                  <a:gd name="T18" fmla="*/ 6 w 7"/>
                  <a:gd name="T19" fmla="*/ 1 h 4"/>
                  <a:gd name="T20" fmla="*/ 7 w 7"/>
                  <a:gd name="T21" fmla="*/ 2 h 4"/>
                  <a:gd name="T22" fmla="*/ 7 w 7"/>
                  <a:gd name="T23" fmla="*/ 4 h 4"/>
                  <a:gd name="T24" fmla="*/ 6 w 7"/>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4">
                    <a:moveTo>
                      <a:pt x="6" y="4"/>
                    </a:moveTo>
                    <a:cubicBezTo>
                      <a:pt x="6" y="4"/>
                      <a:pt x="6" y="4"/>
                      <a:pt x="5" y="4"/>
                    </a:cubicBezTo>
                    <a:cubicBezTo>
                      <a:pt x="4" y="4"/>
                      <a:pt x="4" y="4"/>
                      <a:pt x="3" y="4"/>
                    </a:cubicBezTo>
                    <a:cubicBezTo>
                      <a:pt x="2" y="3"/>
                      <a:pt x="2" y="3"/>
                      <a:pt x="1" y="3"/>
                    </a:cubicBezTo>
                    <a:cubicBezTo>
                      <a:pt x="1" y="2"/>
                      <a:pt x="1" y="2"/>
                      <a:pt x="1" y="2"/>
                    </a:cubicBezTo>
                    <a:cubicBezTo>
                      <a:pt x="0" y="1"/>
                      <a:pt x="0" y="0"/>
                      <a:pt x="1" y="0"/>
                    </a:cubicBezTo>
                    <a:cubicBezTo>
                      <a:pt x="2" y="0"/>
                      <a:pt x="2" y="0"/>
                      <a:pt x="2" y="0"/>
                    </a:cubicBezTo>
                    <a:cubicBezTo>
                      <a:pt x="2" y="0"/>
                      <a:pt x="2" y="0"/>
                      <a:pt x="3" y="0"/>
                    </a:cubicBezTo>
                    <a:cubicBezTo>
                      <a:pt x="3" y="0"/>
                      <a:pt x="4" y="0"/>
                      <a:pt x="5" y="0"/>
                    </a:cubicBezTo>
                    <a:cubicBezTo>
                      <a:pt x="5" y="1"/>
                      <a:pt x="6" y="1"/>
                      <a:pt x="6" y="1"/>
                    </a:cubicBezTo>
                    <a:cubicBezTo>
                      <a:pt x="7" y="2"/>
                      <a:pt x="7" y="2"/>
                      <a:pt x="7" y="2"/>
                    </a:cubicBezTo>
                    <a:cubicBezTo>
                      <a:pt x="7" y="3"/>
                      <a:pt x="7" y="4"/>
                      <a:pt x="7"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61" name="ïśļiḋê"/>
              <p:cNvSpPr/>
              <p:nvPr/>
            </p:nvSpPr>
            <p:spPr bwMode="auto">
              <a:xfrm>
                <a:off x="16183780" y="-2076689"/>
                <a:ext cx="49213" cy="23813"/>
              </a:xfrm>
              <a:custGeom>
                <a:avLst/>
                <a:gdLst>
                  <a:gd name="T0" fmla="*/ 2 w 14"/>
                  <a:gd name="T1" fmla="*/ 0 h 7"/>
                  <a:gd name="T2" fmla="*/ 4 w 14"/>
                  <a:gd name="T3" fmla="*/ 0 h 7"/>
                  <a:gd name="T4" fmla="*/ 8 w 14"/>
                  <a:gd name="T5" fmla="*/ 2 h 7"/>
                  <a:gd name="T6" fmla="*/ 12 w 14"/>
                  <a:gd name="T7" fmla="*/ 3 h 7"/>
                  <a:gd name="T8" fmla="*/ 14 w 14"/>
                  <a:gd name="T9" fmla="*/ 5 h 7"/>
                  <a:gd name="T10" fmla="*/ 14 w 14"/>
                  <a:gd name="T11" fmla="*/ 6 h 7"/>
                  <a:gd name="T12" fmla="*/ 13 w 14"/>
                  <a:gd name="T13" fmla="*/ 7 h 7"/>
                  <a:gd name="T14" fmla="*/ 11 w 14"/>
                  <a:gd name="T15" fmla="*/ 6 h 7"/>
                  <a:gd name="T16" fmla="*/ 7 w 14"/>
                  <a:gd name="T17" fmla="*/ 5 h 7"/>
                  <a:gd name="T18" fmla="*/ 3 w 14"/>
                  <a:gd name="T19" fmla="*/ 3 h 7"/>
                  <a:gd name="T20" fmla="*/ 1 w 14"/>
                  <a:gd name="T21" fmla="*/ 2 h 7"/>
                  <a:gd name="T22" fmla="*/ 1 w 14"/>
                  <a:gd name="T23" fmla="*/ 0 h 7"/>
                  <a:gd name="T24" fmla="*/ 2 w 1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7">
                    <a:moveTo>
                      <a:pt x="2" y="0"/>
                    </a:moveTo>
                    <a:cubicBezTo>
                      <a:pt x="2" y="0"/>
                      <a:pt x="2" y="0"/>
                      <a:pt x="4" y="0"/>
                    </a:cubicBezTo>
                    <a:cubicBezTo>
                      <a:pt x="5" y="1"/>
                      <a:pt x="6" y="1"/>
                      <a:pt x="8" y="2"/>
                    </a:cubicBezTo>
                    <a:cubicBezTo>
                      <a:pt x="9" y="2"/>
                      <a:pt x="11" y="3"/>
                      <a:pt x="12" y="3"/>
                    </a:cubicBezTo>
                    <a:cubicBezTo>
                      <a:pt x="13" y="4"/>
                      <a:pt x="14" y="5"/>
                      <a:pt x="14" y="5"/>
                    </a:cubicBezTo>
                    <a:cubicBezTo>
                      <a:pt x="14" y="5"/>
                      <a:pt x="14" y="6"/>
                      <a:pt x="14" y="6"/>
                    </a:cubicBezTo>
                    <a:cubicBezTo>
                      <a:pt x="14" y="7"/>
                      <a:pt x="13" y="7"/>
                      <a:pt x="13" y="7"/>
                    </a:cubicBezTo>
                    <a:cubicBezTo>
                      <a:pt x="13" y="7"/>
                      <a:pt x="12" y="7"/>
                      <a:pt x="11" y="6"/>
                    </a:cubicBezTo>
                    <a:cubicBezTo>
                      <a:pt x="10" y="6"/>
                      <a:pt x="8" y="6"/>
                      <a:pt x="7" y="5"/>
                    </a:cubicBezTo>
                    <a:cubicBezTo>
                      <a:pt x="5" y="4"/>
                      <a:pt x="4" y="4"/>
                      <a:pt x="3" y="3"/>
                    </a:cubicBezTo>
                    <a:cubicBezTo>
                      <a:pt x="2" y="3"/>
                      <a:pt x="1" y="2"/>
                      <a:pt x="1" y="2"/>
                    </a:cubicBezTo>
                    <a:cubicBezTo>
                      <a:pt x="0" y="2"/>
                      <a:pt x="0" y="1"/>
                      <a:pt x="1" y="0"/>
                    </a:cubicBezTo>
                    <a:lnTo>
                      <a:pt x="2" y="0"/>
                    </a:lnTo>
                    <a:close/>
                  </a:path>
                </a:pathLst>
              </a:custGeom>
              <a:solidFill>
                <a:srgbClr val="AEAEA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62" name="îṡ1iďê"/>
              <p:cNvSpPr/>
              <p:nvPr/>
            </p:nvSpPr>
            <p:spPr bwMode="auto">
              <a:xfrm>
                <a:off x="16183780" y="-2052877"/>
                <a:ext cx="55563" cy="25400"/>
              </a:xfrm>
              <a:custGeom>
                <a:avLst/>
                <a:gdLst>
                  <a:gd name="T0" fmla="*/ 1 w 16"/>
                  <a:gd name="T1" fmla="*/ 0 h 7"/>
                  <a:gd name="T2" fmla="*/ 3 w 16"/>
                  <a:gd name="T3" fmla="*/ 1 h 7"/>
                  <a:gd name="T4" fmla="*/ 9 w 16"/>
                  <a:gd name="T5" fmla="*/ 2 h 7"/>
                  <a:gd name="T6" fmla="*/ 13 w 16"/>
                  <a:gd name="T7" fmla="*/ 4 h 7"/>
                  <a:gd name="T8" fmla="*/ 16 w 16"/>
                  <a:gd name="T9" fmla="*/ 5 h 7"/>
                  <a:gd name="T10" fmla="*/ 16 w 16"/>
                  <a:gd name="T11" fmla="*/ 7 h 7"/>
                  <a:gd name="T12" fmla="*/ 15 w 16"/>
                  <a:gd name="T13" fmla="*/ 7 h 7"/>
                  <a:gd name="T14" fmla="*/ 12 w 16"/>
                  <a:gd name="T15" fmla="*/ 7 h 7"/>
                  <a:gd name="T16" fmla="*/ 7 w 16"/>
                  <a:gd name="T17" fmla="*/ 6 h 7"/>
                  <a:gd name="T18" fmla="*/ 2 w 16"/>
                  <a:gd name="T19" fmla="*/ 4 h 7"/>
                  <a:gd name="T20" fmla="*/ 0 w 16"/>
                  <a:gd name="T21" fmla="*/ 2 h 7"/>
                  <a:gd name="T22" fmla="*/ 0 w 16"/>
                  <a:gd name="T23" fmla="*/ 1 h 7"/>
                  <a:gd name="T24" fmla="*/ 1 w 16"/>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7">
                    <a:moveTo>
                      <a:pt x="1" y="0"/>
                    </a:moveTo>
                    <a:cubicBezTo>
                      <a:pt x="1" y="0"/>
                      <a:pt x="2" y="0"/>
                      <a:pt x="3" y="1"/>
                    </a:cubicBezTo>
                    <a:cubicBezTo>
                      <a:pt x="5" y="1"/>
                      <a:pt x="7" y="1"/>
                      <a:pt x="9" y="2"/>
                    </a:cubicBezTo>
                    <a:cubicBezTo>
                      <a:pt x="10" y="3"/>
                      <a:pt x="12" y="3"/>
                      <a:pt x="13" y="4"/>
                    </a:cubicBezTo>
                    <a:cubicBezTo>
                      <a:pt x="15" y="5"/>
                      <a:pt x="16" y="5"/>
                      <a:pt x="16" y="5"/>
                    </a:cubicBezTo>
                    <a:cubicBezTo>
                      <a:pt x="16" y="6"/>
                      <a:pt x="16" y="6"/>
                      <a:pt x="16" y="7"/>
                    </a:cubicBezTo>
                    <a:cubicBezTo>
                      <a:pt x="16" y="7"/>
                      <a:pt x="15" y="7"/>
                      <a:pt x="15" y="7"/>
                    </a:cubicBezTo>
                    <a:cubicBezTo>
                      <a:pt x="15" y="7"/>
                      <a:pt x="14" y="7"/>
                      <a:pt x="12" y="7"/>
                    </a:cubicBezTo>
                    <a:cubicBezTo>
                      <a:pt x="11" y="7"/>
                      <a:pt x="9" y="6"/>
                      <a:pt x="7" y="6"/>
                    </a:cubicBezTo>
                    <a:cubicBezTo>
                      <a:pt x="6" y="5"/>
                      <a:pt x="4" y="4"/>
                      <a:pt x="2" y="4"/>
                    </a:cubicBezTo>
                    <a:cubicBezTo>
                      <a:pt x="1" y="3"/>
                      <a:pt x="0" y="2"/>
                      <a:pt x="0" y="2"/>
                    </a:cubicBezTo>
                    <a:cubicBezTo>
                      <a:pt x="0" y="2"/>
                      <a:pt x="0" y="1"/>
                      <a:pt x="0" y="1"/>
                    </a:cubicBezTo>
                    <a:cubicBezTo>
                      <a:pt x="0" y="0"/>
                      <a:pt x="1" y="0"/>
                      <a:pt x="1" y="0"/>
                    </a:cubicBezTo>
                    <a:close/>
                  </a:path>
                </a:pathLst>
              </a:custGeom>
              <a:solidFill>
                <a:srgbClr val="AEAEA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grpSp>
        <p:grpSp>
          <p:nvGrpSpPr>
            <p:cNvPr id="204" name="组合 203"/>
            <p:cNvGrpSpPr/>
            <p:nvPr/>
          </p:nvGrpSpPr>
          <p:grpSpPr>
            <a:xfrm>
              <a:off x="8481675" y="573602"/>
              <a:ext cx="1838095" cy="937458"/>
              <a:chOff x="-6809652" y="205849"/>
              <a:chExt cx="6235242" cy="3180072"/>
            </a:xfrm>
          </p:grpSpPr>
          <p:sp>
            <p:nvSpPr>
              <p:cNvPr id="205" name="îşḻíďé"/>
              <p:cNvSpPr/>
              <p:nvPr/>
            </p:nvSpPr>
            <p:spPr bwMode="auto">
              <a:xfrm>
                <a:off x="-6559858" y="210651"/>
                <a:ext cx="5985448" cy="3175270"/>
              </a:xfrm>
              <a:custGeom>
                <a:avLst/>
                <a:gdLst>
                  <a:gd name="T0" fmla="*/ 862 w 1627"/>
                  <a:gd name="T1" fmla="*/ 820 h 864"/>
                  <a:gd name="T2" fmla="*/ 893 w 1627"/>
                  <a:gd name="T3" fmla="*/ 819 h 864"/>
                  <a:gd name="T4" fmla="*/ 950 w 1627"/>
                  <a:gd name="T5" fmla="*/ 860 h 864"/>
                  <a:gd name="T6" fmla="*/ 892 w 1627"/>
                  <a:gd name="T7" fmla="*/ 864 h 864"/>
                  <a:gd name="T8" fmla="*/ 776 w 1627"/>
                  <a:gd name="T9" fmla="*/ 862 h 864"/>
                  <a:gd name="T10" fmla="*/ 696 w 1627"/>
                  <a:gd name="T11" fmla="*/ 811 h 864"/>
                  <a:gd name="T12" fmla="*/ 776 w 1627"/>
                  <a:gd name="T13" fmla="*/ 862 h 864"/>
                  <a:gd name="T14" fmla="*/ 1026 w 1627"/>
                  <a:gd name="T15" fmla="*/ 802 h 864"/>
                  <a:gd name="T16" fmla="*/ 1120 w 1627"/>
                  <a:gd name="T17" fmla="*/ 822 h 864"/>
                  <a:gd name="T18" fmla="*/ 605 w 1627"/>
                  <a:gd name="T19" fmla="*/ 840 h 864"/>
                  <a:gd name="T20" fmla="*/ 534 w 1627"/>
                  <a:gd name="T21" fmla="*/ 776 h 864"/>
                  <a:gd name="T22" fmla="*/ 605 w 1627"/>
                  <a:gd name="T23" fmla="*/ 840 h 864"/>
                  <a:gd name="T24" fmla="*/ 1183 w 1627"/>
                  <a:gd name="T25" fmla="*/ 750 h 864"/>
                  <a:gd name="T26" fmla="*/ 1278 w 1627"/>
                  <a:gd name="T27" fmla="*/ 751 h 864"/>
                  <a:gd name="T28" fmla="*/ 403 w 1627"/>
                  <a:gd name="T29" fmla="*/ 774 h 864"/>
                  <a:gd name="T30" fmla="*/ 381 w 1627"/>
                  <a:gd name="T31" fmla="*/ 714 h 864"/>
                  <a:gd name="T32" fmla="*/ 403 w 1627"/>
                  <a:gd name="T33" fmla="*/ 774 h 864"/>
                  <a:gd name="T34" fmla="*/ 216 w 1627"/>
                  <a:gd name="T35" fmla="*/ 656 h 864"/>
                  <a:gd name="T36" fmla="*/ 310 w 1627"/>
                  <a:gd name="T37" fmla="*/ 672 h 864"/>
                  <a:gd name="T38" fmla="*/ 1351 w 1627"/>
                  <a:gd name="T39" fmla="*/ 704 h 864"/>
                  <a:gd name="T40" fmla="*/ 1390 w 1627"/>
                  <a:gd name="T41" fmla="*/ 617 h 864"/>
                  <a:gd name="T42" fmla="*/ 1351 w 1627"/>
                  <a:gd name="T43" fmla="*/ 704 h 864"/>
                  <a:gd name="T44" fmla="*/ 98 w 1627"/>
                  <a:gd name="T45" fmla="*/ 527 h 864"/>
                  <a:gd name="T46" fmla="*/ 185 w 1627"/>
                  <a:gd name="T47" fmla="*/ 566 h 864"/>
                  <a:gd name="T48" fmla="*/ 1481 w 1627"/>
                  <a:gd name="T49" fmla="*/ 588 h 864"/>
                  <a:gd name="T50" fmla="*/ 1501 w 1627"/>
                  <a:gd name="T51" fmla="*/ 495 h 864"/>
                  <a:gd name="T52" fmla="*/ 1481 w 1627"/>
                  <a:gd name="T53" fmla="*/ 588 h 864"/>
                  <a:gd name="T54" fmla="*/ 19 w 1627"/>
                  <a:gd name="T55" fmla="*/ 370 h 864"/>
                  <a:gd name="T56" fmla="*/ 92 w 1627"/>
                  <a:gd name="T57" fmla="*/ 432 h 864"/>
                  <a:gd name="T58" fmla="*/ 1585 w 1627"/>
                  <a:gd name="T59" fmla="*/ 449 h 864"/>
                  <a:gd name="T60" fmla="*/ 1587 w 1627"/>
                  <a:gd name="T61" fmla="*/ 354 h 864"/>
                  <a:gd name="T62" fmla="*/ 1585 w 1627"/>
                  <a:gd name="T63" fmla="*/ 449 h 864"/>
                  <a:gd name="T64" fmla="*/ 0 w 1627"/>
                  <a:gd name="T65" fmla="*/ 247 h 864"/>
                  <a:gd name="T66" fmla="*/ 48 w 1627"/>
                  <a:gd name="T67" fmla="*/ 200 h 864"/>
                  <a:gd name="T68" fmla="*/ 46 w 1627"/>
                  <a:gd name="T69" fmla="*/ 279 h 864"/>
                  <a:gd name="T70" fmla="*/ 475 w 1627"/>
                  <a:gd name="T71" fmla="*/ 266 h 864"/>
                  <a:gd name="T72" fmla="*/ 491 w 1627"/>
                  <a:gd name="T73" fmla="*/ 173 h 864"/>
                  <a:gd name="T74" fmla="*/ 475 w 1627"/>
                  <a:gd name="T75" fmla="*/ 266 h 864"/>
                  <a:gd name="T76" fmla="*/ 340 w 1627"/>
                  <a:gd name="T77" fmla="*/ 86 h 864"/>
                  <a:gd name="T78" fmla="*/ 434 w 1627"/>
                  <a:gd name="T79" fmla="*/ 102 h 864"/>
                  <a:gd name="T80" fmla="*/ 74 w 1627"/>
                  <a:gd name="T81" fmla="*/ 128 h 864"/>
                  <a:gd name="T82" fmla="*/ 99 w 1627"/>
                  <a:gd name="T83" fmla="*/ 37 h 864"/>
                  <a:gd name="T84" fmla="*/ 74 w 1627"/>
                  <a:gd name="T85" fmla="*/ 128 h 864"/>
                  <a:gd name="T86" fmla="*/ 193 w 1627"/>
                  <a:gd name="T87" fmla="*/ 47 h 864"/>
                  <a:gd name="T88" fmla="*/ 280 w 1627"/>
                  <a:gd name="T89" fmla="*/ 1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7" h="864">
                    <a:moveTo>
                      <a:pt x="862" y="864"/>
                    </a:moveTo>
                    <a:cubicBezTo>
                      <a:pt x="862" y="820"/>
                      <a:pt x="862" y="820"/>
                      <a:pt x="862" y="820"/>
                    </a:cubicBezTo>
                    <a:cubicBezTo>
                      <a:pt x="872" y="820"/>
                      <a:pt x="881" y="820"/>
                      <a:pt x="891" y="819"/>
                    </a:cubicBezTo>
                    <a:cubicBezTo>
                      <a:pt x="893" y="819"/>
                      <a:pt x="893" y="819"/>
                      <a:pt x="893" y="819"/>
                    </a:cubicBezTo>
                    <a:cubicBezTo>
                      <a:pt x="909" y="819"/>
                      <a:pt x="926" y="818"/>
                      <a:pt x="945" y="816"/>
                    </a:cubicBezTo>
                    <a:cubicBezTo>
                      <a:pt x="950" y="860"/>
                      <a:pt x="950" y="860"/>
                      <a:pt x="950" y="860"/>
                    </a:cubicBezTo>
                    <a:cubicBezTo>
                      <a:pt x="930" y="862"/>
                      <a:pt x="911" y="863"/>
                      <a:pt x="894" y="864"/>
                    </a:cubicBezTo>
                    <a:cubicBezTo>
                      <a:pt x="892" y="864"/>
                      <a:pt x="892" y="864"/>
                      <a:pt x="892" y="864"/>
                    </a:cubicBezTo>
                    <a:cubicBezTo>
                      <a:pt x="882" y="864"/>
                      <a:pt x="872" y="864"/>
                      <a:pt x="862" y="864"/>
                    </a:cubicBezTo>
                    <a:close/>
                    <a:moveTo>
                      <a:pt x="776" y="862"/>
                    </a:moveTo>
                    <a:cubicBezTo>
                      <a:pt x="747" y="861"/>
                      <a:pt x="718" y="858"/>
                      <a:pt x="690" y="854"/>
                    </a:cubicBezTo>
                    <a:cubicBezTo>
                      <a:pt x="696" y="811"/>
                      <a:pt x="696" y="811"/>
                      <a:pt x="696" y="811"/>
                    </a:cubicBezTo>
                    <a:cubicBezTo>
                      <a:pt x="723" y="814"/>
                      <a:pt x="751" y="817"/>
                      <a:pt x="779" y="818"/>
                    </a:cubicBezTo>
                    <a:lnTo>
                      <a:pt x="776" y="862"/>
                    </a:lnTo>
                    <a:close/>
                    <a:moveTo>
                      <a:pt x="1036" y="845"/>
                    </a:moveTo>
                    <a:cubicBezTo>
                      <a:pt x="1026" y="802"/>
                      <a:pt x="1026" y="802"/>
                      <a:pt x="1026" y="802"/>
                    </a:cubicBezTo>
                    <a:cubicBezTo>
                      <a:pt x="1053" y="796"/>
                      <a:pt x="1080" y="789"/>
                      <a:pt x="1106" y="780"/>
                    </a:cubicBezTo>
                    <a:cubicBezTo>
                      <a:pt x="1120" y="822"/>
                      <a:pt x="1120" y="822"/>
                      <a:pt x="1120" y="822"/>
                    </a:cubicBezTo>
                    <a:cubicBezTo>
                      <a:pt x="1092" y="831"/>
                      <a:pt x="1064" y="839"/>
                      <a:pt x="1036" y="845"/>
                    </a:cubicBezTo>
                    <a:close/>
                    <a:moveTo>
                      <a:pt x="605" y="840"/>
                    </a:moveTo>
                    <a:cubicBezTo>
                      <a:pt x="576" y="834"/>
                      <a:pt x="548" y="827"/>
                      <a:pt x="521" y="819"/>
                    </a:cubicBezTo>
                    <a:cubicBezTo>
                      <a:pt x="534" y="776"/>
                      <a:pt x="534" y="776"/>
                      <a:pt x="534" y="776"/>
                    </a:cubicBezTo>
                    <a:cubicBezTo>
                      <a:pt x="560" y="784"/>
                      <a:pt x="587" y="791"/>
                      <a:pt x="614" y="797"/>
                    </a:cubicBezTo>
                    <a:lnTo>
                      <a:pt x="605" y="840"/>
                    </a:lnTo>
                    <a:close/>
                    <a:moveTo>
                      <a:pt x="1201" y="791"/>
                    </a:moveTo>
                    <a:cubicBezTo>
                      <a:pt x="1183" y="750"/>
                      <a:pt x="1183" y="750"/>
                      <a:pt x="1183" y="750"/>
                    </a:cubicBezTo>
                    <a:cubicBezTo>
                      <a:pt x="1208" y="739"/>
                      <a:pt x="1233" y="727"/>
                      <a:pt x="1256" y="713"/>
                    </a:cubicBezTo>
                    <a:cubicBezTo>
                      <a:pt x="1278" y="751"/>
                      <a:pt x="1278" y="751"/>
                      <a:pt x="1278" y="751"/>
                    </a:cubicBezTo>
                    <a:cubicBezTo>
                      <a:pt x="1253" y="766"/>
                      <a:pt x="1227" y="779"/>
                      <a:pt x="1201" y="791"/>
                    </a:cubicBezTo>
                    <a:close/>
                    <a:moveTo>
                      <a:pt x="403" y="774"/>
                    </a:moveTo>
                    <a:cubicBezTo>
                      <a:pt x="376" y="763"/>
                      <a:pt x="386" y="767"/>
                      <a:pt x="360" y="753"/>
                    </a:cubicBezTo>
                    <a:cubicBezTo>
                      <a:pt x="381" y="714"/>
                      <a:pt x="381" y="714"/>
                      <a:pt x="381" y="714"/>
                    </a:cubicBezTo>
                    <a:cubicBezTo>
                      <a:pt x="405" y="727"/>
                      <a:pt x="394" y="723"/>
                      <a:pt x="420" y="733"/>
                    </a:cubicBezTo>
                    <a:lnTo>
                      <a:pt x="403" y="774"/>
                    </a:lnTo>
                    <a:close/>
                    <a:moveTo>
                      <a:pt x="286" y="709"/>
                    </a:moveTo>
                    <a:cubicBezTo>
                      <a:pt x="261" y="692"/>
                      <a:pt x="238" y="675"/>
                      <a:pt x="216" y="656"/>
                    </a:cubicBezTo>
                    <a:cubicBezTo>
                      <a:pt x="245" y="622"/>
                      <a:pt x="245" y="622"/>
                      <a:pt x="245" y="622"/>
                    </a:cubicBezTo>
                    <a:cubicBezTo>
                      <a:pt x="265" y="640"/>
                      <a:pt x="287" y="657"/>
                      <a:pt x="310" y="672"/>
                    </a:cubicBezTo>
                    <a:lnTo>
                      <a:pt x="286" y="709"/>
                    </a:lnTo>
                    <a:close/>
                    <a:moveTo>
                      <a:pt x="1351" y="704"/>
                    </a:moveTo>
                    <a:cubicBezTo>
                      <a:pt x="1325" y="668"/>
                      <a:pt x="1325" y="668"/>
                      <a:pt x="1325" y="668"/>
                    </a:cubicBezTo>
                    <a:cubicBezTo>
                      <a:pt x="1348" y="652"/>
                      <a:pt x="1369" y="635"/>
                      <a:pt x="1390" y="617"/>
                    </a:cubicBezTo>
                    <a:cubicBezTo>
                      <a:pt x="1419" y="649"/>
                      <a:pt x="1419" y="649"/>
                      <a:pt x="1419" y="649"/>
                    </a:cubicBezTo>
                    <a:cubicBezTo>
                      <a:pt x="1398" y="669"/>
                      <a:pt x="1375" y="687"/>
                      <a:pt x="1351" y="704"/>
                    </a:cubicBezTo>
                    <a:close/>
                    <a:moveTo>
                      <a:pt x="153" y="596"/>
                    </a:moveTo>
                    <a:cubicBezTo>
                      <a:pt x="133" y="574"/>
                      <a:pt x="114" y="551"/>
                      <a:pt x="98" y="527"/>
                    </a:cubicBezTo>
                    <a:cubicBezTo>
                      <a:pt x="134" y="502"/>
                      <a:pt x="134" y="502"/>
                      <a:pt x="134" y="502"/>
                    </a:cubicBezTo>
                    <a:cubicBezTo>
                      <a:pt x="149" y="524"/>
                      <a:pt x="167" y="545"/>
                      <a:pt x="185" y="566"/>
                    </a:cubicBezTo>
                    <a:lnTo>
                      <a:pt x="153" y="596"/>
                    </a:lnTo>
                    <a:close/>
                    <a:moveTo>
                      <a:pt x="1481" y="588"/>
                    </a:moveTo>
                    <a:cubicBezTo>
                      <a:pt x="1448" y="558"/>
                      <a:pt x="1448" y="558"/>
                      <a:pt x="1448" y="558"/>
                    </a:cubicBezTo>
                    <a:cubicBezTo>
                      <a:pt x="1466" y="538"/>
                      <a:pt x="1484" y="517"/>
                      <a:pt x="1501" y="495"/>
                    </a:cubicBezTo>
                    <a:cubicBezTo>
                      <a:pt x="1536" y="521"/>
                      <a:pt x="1536" y="521"/>
                      <a:pt x="1536" y="521"/>
                    </a:cubicBezTo>
                    <a:cubicBezTo>
                      <a:pt x="1519" y="544"/>
                      <a:pt x="1500" y="567"/>
                      <a:pt x="1481" y="588"/>
                    </a:cubicBezTo>
                    <a:close/>
                    <a:moveTo>
                      <a:pt x="52" y="452"/>
                    </a:moveTo>
                    <a:cubicBezTo>
                      <a:pt x="39" y="425"/>
                      <a:pt x="28" y="397"/>
                      <a:pt x="19" y="370"/>
                    </a:cubicBezTo>
                    <a:cubicBezTo>
                      <a:pt x="62" y="357"/>
                      <a:pt x="62" y="357"/>
                      <a:pt x="62" y="357"/>
                    </a:cubicBezTo>
                    <a:cubicBezTo>
                      <a:pt x="69" y="382"/>
                      <a:pt x="80" y="407"/>
                      <a:pt x="92" y="432"/>
                    </a:cubicBezTo>
                    <a:lnTo>
                      <a:pt x="52" y="452"/>
                    </a:lnTo>
                    <a:close/>
                    <a:moveTo>
                      <a:pt x="1585" y="449"/>
                    </a:moveTo>
                    <a:cubicBezTo>
                      <a:pt x="1547" y="426"/>
                      <a:pt x="1547" y="426"/>
                      <a:pt x="1547" y="426"/>
                    </a:cubicBezTo>
                    <a:cubicBezTo>
                      <a:pt x="1561" y="403"/>
                      <a:pt x="1574" y="379"/>
                      <a:pt x="1587" y="354"/>
                    </a:cubicBezTo>
                    <a:cubicBezTo>
                      <a:pt x="1627" y="373"/>
                      <a:pt x="1627" y="373"/>
                      <a:pt x="1627" y="373"/>
                    </a:cubicBezTo>
                    <a:cubicBezTo>
                      <a:pt x="1613" y="400"/>
                      <a:pt x="1599" y="425"/>
                      <a:pt x="1585" y="449"/>
                    </a:cubicBezTo>
                    <a:close/>
                    <a:moveTo>
                      <a:pt x="1" y="283"/>
                    </a:moveTo>
                    <a:cubicBezTo>
                      <a:pt x="0" y="271"/>
                      <a:pt x="0" y="259"/>
                      <a:pt x="0" y="247"/>
                    </a:cubicBezTo>
                    <a:cubicBezTo>
                      <a:pt x="0" y="229"/>
                      <a:pt x="1" y="210"/>
                      <a:pt x="4" y="192"/>
                    </a:cubicBezTo>
                    <a:cubicBezTo>
                      <a:pt x="48" y="200"/>
                      <a:pt x="48" y="200"/>
                      <a:pt x="48" y="200"/>
                    </a:cubicBezTo>
                    <a:cubicBezTo>
                      <a:pt x="45" y="215"/>
                      <a:pt x="44" y="231"/>
                      <a:pt x="44" y="247"/>
                    </a:cubicBezTo>
                    <a:cubicBezTo>
                      <a:pt x="44" y="258"/>
                      <a:pt x="45" y="268"/>
                      <a:pt x="46" y="279"/>
                    </a:cubicBezTo>
                    <a:lnTo>
                      <a:pt x="1" y="283"/>
                    </a:lnTo>
                    <a:close/>
                    <a:moveTo>
                      <a:pt x="475" y="266"/>
                    </a:moveTo>
                    <a:cubicBezTo>
                      <a:pt x="474" y="243"/>
                      <a:pt x="466" y="219"/>
                      <a:pt x="452" y="195"/>
                    </a:cubicBezTo>
                    <a:cubicBezTo>
                      <a:pt x="491" y="173"/>
                      <a:pt x="491" y="173"/>
                      <a:pt x="491" y="173"/>
                    </a:cubicBezTo>
                    <a:cubicBezTo>
                      <a:pt x="508" y="203"/>
                      <a:pt x="518" y="233"/>
                      <a:pt x="519" y="263"/>
                    </a:cubicBezTo>
                    <a:lnTo>
                      <a:pt x="475" y="266"/>
                    </a:lnTo>
                    <a:close/>
                    <a:moveTo>
                      <a:pt x="404" y="134"/>
                    </a:moveTo>
                    <a:cubicBezTo>
                      <a:pt x="385" y="116"/>
                      <a:pt x="363" y="100"/>
                      <a:pt x="340" y="86"/>
                    </a:cubicBezTo>
                    <a:cubicBezTo>
                      <a:pt x="363" y="48"/>
                      <a:pt x="363" y="48"/>
                      <a:pt x="363" y="48"/>
                    </a:cubicBezTo>
                    <a:cubicBezTo>
                      <a:pt x="389" y="63"/>
                      <a:pt x="413" y="81"/>
                      <a:pt x="434" y="102"/>
                    </a:cubicBezTo>
                    <a:lnTo>
                      <a:pt x="404" y="134"/>
                    </a:lnTo>
                    <a:close/>
                    <a:moveTo>
                      <a:pt x="74" y="128"/>
                    </a:moveTo>
                    <a:cubicBezTo>
                      <a:pt x="36" y="106"/>
                      <a:pt x="36" y="106"/>
                      <a:pt x="36" y="106"/>
                    </a:cubicBezTo>
                    <a:cubicBezTo>
                      <a:pt x="52" y="78"/>
                      <a:pt x="73" y="55"/>
                      <a:pt x="99" y="37"/>
                    </a:cubicBezTo>
                    <a:cubicBezTo>
                      <a:pt x="124" y="73"/>
                      <a:pt x="124" y="73"/>
                      <a:pt x="124" y="73"/>
                    </a:cubicBezTo>
                    <a:cubicBezTo>
                      <a:pt x="104" y="88"/>
                      <a:pt x="87" y="106"/>
                      <a:pt x="74" y="128"/>
                    </a:cubicBezTo>
                    <a:close/>
                    <a:moveTo>
                      <a:pt x="268" y="55"/>
                    </a:moveTo>
                    <a:cubicBezTo>
                      <a:pt x="241" y="47"/>
                      <a:pt x="216" y="45"/>
                      <a:pt x="193" y="47"/>
                    </a:cubicBezTo>
                    <a:cubicBezTo>
                      <a:pt x="188" y="3"/>
                      <a:pt x="188" y="3"/>
                      <a:pt x="188" y="3"/>
                    </a:cubicBezTo>
                    <a:cubicBezTo>
                      <a:pt x="216" y="0"/>
                      <a:pt x="248" y="3"/>
                      <a:pt x="280" y="12"/>
                    </a:cubicBezTo>
                    <a:lnTo>
                      <a:pt x="268" y="55"/>
                    </a:lnTo>
                    <a:close/>
                  </a:path>
                </a:pathLst>
              </a:custGeom>
              <a:solidFill>
                <a:srgbClr val="76C1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06" name="î$liďê"/>
              <p:cNvSpPr/>
              <p:nvPr/>
            </p:nvSpPr>
            <p:spPr bwMode="auto">
              <a:xfrm>
                <a:off x="-5075507" y="1430800"/>
                <a:ext cx="331459" cy="273814"/>
              </a:xfrm>
              <a:custGeom>
                <a:avLst/>
                <a:gdLst>
                  <a:gd name="T0" fmla="*/ 45 w 91"/>
                  <a:gd name="T1" fmla="*/ 74 h 74"/>
                  <a:gd name="T2" fmla="*/ 0 w 91"/>
                  <a:gd name="T3" fmla="*/ 25 h 74"/>
                  <a:gd name="T4" fmla="*/ 37 w 91"/>
                  <a:gd name="T5" fmla="*/ 0 h 74"/>
                  <a:gd name="T6" fmla="*/ 46 w 91"/>
                  <a:gd name="T7" fmla="*/ 12 h 74"/>
                  <a:gd name="T8" fmla="*/ 54 w 91"/>
                  <a:gd name="T9" fmla="*/ 0 h 74"/>
                  <a:gd name="T10" fmla="*/ 91 w 91"/>
                  <a:gd name="T11" fmla="*/ 25 h 74"/>
                  <a:gd name="T12" fmla="*/ 45 w 91"/>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91" h="74">
                    <a:moveTo>
                      <a:pt x="45" y="74"/>
                    </a:moveTo>
                    <a:cubicBezTo>
                      <a:pt x="28" y="58"/>
                      <a:pt x="15" y="46"/>
                      <a:pt x="0" y="25"/>
                    </a:cubicBezTo>
                    <a:cubicBezTo>
                      <a:pt x="37" y="0"/>
                      <a:pt x="37" y="0"/>
                      <a:pt x="37" y="0"/>
                    </a:cubicBezTo>
                    <a:cubicBezTo>
                      <a:pt x="39" y="4"/>
                      <a:pt x="42" y="8"/>
                      <a:pt x="46" y="12"/>
                    </a:cubicBezTo>
                    <a:cubicBezTo>
                      <a:pt x="49" y="8"/>
                      <a:pt x="52" y="4"/>
                      <a:pt x="54" y="0"/>
                    </a:cubicBezTo>
                    <a:cubicBezTo>
                      <a:pt x="91" y="25"/>
                      <a:pt x="91" y="25"/>
                      <a:pt x="91" y="25"/>
                    </a:cubicBezTo>
                    <a:cubicBezTo>
                      <a:pt x="77" y="46"/>
                      <a:pt x="62" y="58"/>
                      <a:pt x="45" y="74"/>
                    </a:cubicBezTo>
                    <a:close/>
                  </a:path>
                </a:pathLst>
              </a:custGeom>
              <a:solidFill>
                <a:srgbClr val="76C1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08" name="ïs1iḍé"/>
              <p:cNvSpPr/>
              <p:nvPr/>
            </p:nvSpPr>
            <p:spPr bwMode="auto">
              <a:xfrm>
                <a:off x="-6334084" y="205849"/>
                <a:ext cx="3016743" cy="3180072"/>
              </a:xfrm>
              <a:custGeom>
                <a:avLst/>
                <a:gdLst>
                  <a:gd name="T0" fmla="*/ 1 w 820"/>
                  <a:gd name="T1" fmla="*/ 865 h 865"/>
                  <a:gd name="T2" fmla="*/ 0 w 820"/>
                  <a:gd name="T3" fmla="*/ 821 h 865"/>
                  <a:gd name="T4" fmla="*/ 85 w 820"/>
                  <a:gd name="T5" fmla="*/ 815 h 865"/>
                  <a:gd name="T6" fmla="*/ 89 w 820"/>
                  <a:gd name="T7" fmla="*/ 859 h 865"/>
                  <a:gd name="T8" fmla="*/ 1 w 820"/>
                  <a:gd name="T9" fmla="*/ 865 h 865"/>
                  <a:gd name="T10" fmla="*/ 177 w 820"/>
                  <a:gd name="T11" fmla="*/ 848 h 865"/>
                  <a:gd name="T12" fmla="*/ 169 w 820"/>
                  <a:gd name="T13" fmla="*/ 804 h 865"/>
                  <a:gd name="T14" fmla="*/ 251 w 820"/>
                  <a:gd name="T15" fmla="*/ 786 h 865"/>
                  <a:gd name="T16" fmla="*/ 263 w 820"/>
                  <a:gd name="T17" fmla="*/ 829 h 865"/>
                  <a:gd name="T18" fmla="*/ 177 w 820"/>
                  <a:gd name="T19" fmla="*/ 848 h 865"/>
                  <a:gd name="T20" fmla="*/ 378 w 820"/>
                  <a:gd name="T21" fmla="*/ 790 h 865"/>
                  <a:gd name="T22" fmla="*/ 363 w 820"/>
                  <a:gd name="T23" fmla="*/ 749 h 865"/>
                  <a:gd name="T24" fmla="*/ 410 w 820"/>
                  <a:gd name="T25" fmla="*/ 728 h 865"/>
                  <a:gd name="T26" fmla="*/ 429 w 820"/>
                  <a:gd name="T27" fmla="*/ 768 h 865"/>
                  <a:gd name="T28" fmla="*/ 378 w 820"/>
                  <a:gd name="T29" fmla="*/ 790 h 865"/>
                  <a:gd name="T30" fmla="*/ 507 w 820"/>
                  <a:gd name="T31" fmla="*/ 726 h 865"/>
                  <a:gd name="T32" fmla="*/ 483 w 820"/>
                  <a:gd name="T33" fmla="*/ 688 h 865"/>
                  <a:gd name="T34" fmla="*/ 552 w 820"/>
                  <a:gd name="T35" fmla="*/ 640 h 865"/>
                  <a:gd name="T36" fmla="*/ 579 w 820"/>
                  <a:gd name="T37" fmla="*/ 675 h 865"/>
                  <a:gd name="T38" fmla="*/ 507 w 820"/>
                  <a:gd name="T39" fmla="*/ 726 h 865"/>
                  <a:gd name="T40" fmla="*/ 646 w 820"/>
                  <a:gd name="T41" fmla="*/ 616 h 865"/>
                  <a:gd name="T42" fmla="*/ 615 w 820"/>
                  <a:gd name="T43" fmla="*/ 584 h 865"/>
                  <a:gd name="T44" fmla="*/ 670 w 820"/>
                  <a:gd name="T45" fmla="*/ 522 h 865"/>
                  <a:gd name="T46" fmla="*/ 705 w 820"/>
                  <a:gd name="T47" fmla="*/ 549 h 865"/>
                  <a:gd name="T48" fmla="*/ 646 w 820"/>
                  <a:gd name="T49" fmla="*/ 616 h 865"/>
                  <a:gd name="T50" fmla="*/ 755 w 820"/>
                  <a:gd name="T51" fmla="*/ 474 h 865"/>
                  <a:gd name="T52" fmla="*/ 716 w 820"/>
                  <a:gd name="T53" fmla="*/ 452 h 865"/>
                  <a:gd name="T54" fmla="*/ 751 w 820"/>
                  <a:gd name="T55" fmla="*/ 377 h 865"/>
                  <a:gd name="T56" fmla="*/ 792 w 820"/>
                  <a:gd name="T57" fmla="*/ 392 h 865"/>
                  <a:gd name="T58" fmla="*/ 755 w 820"/>
                  <a:gd name="T59" fmla="*/ 474 h 865"/>
                  <a:gd name="T60" fmla="*/ 815 w 820"/>
                  <a:gd name="T61" fmla="*/ 305 h 865"/>
                  <a:gd name="T62" fmla="*/ 771 w 820"/>
                  <a:gd name="T63" fmla="*/ 298 h 865"/>
                  <a:gd name="T64" fmla="*/ 775 w 820"/>
                  <a:gd name="T65" fmla="*/ 247 h 865"/>
                  <a:gd name="T66" fmla="*/ 774 w 820"/>
                  <a:gd name="T67" fmla="*/ 217 h 865"/>
                  <a:gd name="T68" fmla="*/ 818 w 820"/>
                  <a:gd name="T69" fmla="*/ 213 h 865"/>
                  <a:gd name="T70" fmla="*/ 820 w 820"/>
                  <a:gd name="T71" fmla="*/ 247 h 865"/>
                  <a:gd name="T72" fmla="*/ 815 w 820"/>
                  <a:gd name="T73" fmla="*/ 305 h 865"/>
                  <a:gd name="T74" fmla="*/ 357 w 820"/>
                  <a:gd name="T75" fmla="*/ 265 h 865"/>
                  <a:gd name="T76" fmla="*/ 312 w 820"/>
                  <a:gd name="T77" fmla="*/ 265 h 865"/>
                  <a:gd name="T78" fmla="*/ 312 w 820"/>
                  <a:gd name="T79" fmla="*/ 264 h 865"/>
                  <a:gd name="T80" fmla="*/ 337 w 820"/>
                  <a:gd name="T81" fmla="*/ 172 h 865"/>
                  <a:gd name="T82" fmla="*/ 376 w 820"/>
                  <a:gd name="T83" fmla="*/ 193 h 865"/>
                  <a:gd name="T84" fmla="*/ 357 w 820"/>
                  <a:gd name="T85" fmla="*/ 264 h 865"/>
                  <a:gd name="T86" fmla="*/ 357 w 820"/>
                  <a:gd name="T87" fmla="*/ 265 h 865"/>
                  <a:gd name="T88" fmla="*/ 753 w 820"/>
                  <a:gd name="T89" fmla="*/ 142 h 865"/>
                  <a:gd name="T90" fmla="*/ 706 w 820"/>
                  <a:gd name="T91" fmla="*/ 82 h 865"/>
                  <a:gd name="T92" fmla="*/ 734 w 820"/>
                  <a:gd name="T93" fmla="*/ 48 h 865"/>
                  <a:gd name="T94" fmla="*/ 793 w 820"/>
                  <a:gd name="T95" fmla="*/ 123 h 865"/>
                  <a:gd name="T96" fmla="*/ 753 w 820"/>
                  <a:gd name="T97" fmla="*/ 142 h 865"/>
                  <a:gd name="T98" fmla="*/ 424 w 820"/>
                  <a:gd name="T99" fmla="*/ 130 h 865"/>
                  <a:gd name="T100" fmla="*/ 393 w 820"/>
                  <a:gd name="T101" fmla="*/ 98 h 865"/>
                  <a:gd name="T102" fmla="*/ 466 w 820"/>
                  <a:gd name="T103" fmla="*/ 43 h 865"/>
                  <a:gd name="T104" fmla="*/ 488 w 820"/>
                  <a:gd name="T105" fmla="*/ 81 h 865"/>
                  <a:gd name="T106" fmla="*/ 424 w 820"/>
                  <a:gd name="T107" fmla="*/ 130 h 865"/>
                  <a:gd name="T108" fmla="*/ 562 w 820"/>
                  <a:gd name="T109" fmla="*/ 52 h 865"/>
                  <a:gd name="T110" fmla="*/ 552 w 820"/>
                  <a:gd name="T111" fmla="*/ 9 h 865"/>
                  <a:gd name="T112" fmla="*/ 647 w 820"/>
                  <a:gd name="T113" fmla="*/ 6 h 865"/>
                  <a:gd name="T114" fmla="*/ 639 w 820"/>
                  <a:gd name="T115" fmla="*/ 50 h 865"/>
                  <a:gd name="T116" fmla="*/ 562 w 820"/>
                  <a:gd name="T117" fmla="*/ 52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0" h="865">
                    <a:moveTo>
                      <a:pt x="1" y="865"/>
                    </a:moveTo>
                    <a:cubicBezTo>
                      <a:pt x="0" y="821"/>
                      <a:pt x="0" y="821"/>
                      <a:pt x="0" y="821"/>
                    </a:cubicBezTo>
                    <a:cubicBezTo>
                      <a:pt x="29" y="820"/>
                      <a:pt x="57" y="818"/>
                      <a:pt x="85" y="815"/>
                    </a:cubicBezTo>
                    <a:cubicBezTo>
                      <a:pt x="89" y="859"/>
                      <a:pt x="89" y="859"/>
                      <a:pt x="89" y="859"/>
                    </a:cubicBezTo>
                    <a:cubicBezTo>
                      <a:pt x="61" y="862"/>
                      <a:pt x="31" y="864"/>
                      <a:pt x="1" y="865"/>
                    </a:cubicBezTo>
                    <a:close/>
                    <a:moveTo>
                      <a:pt x="177" y="848"/>
                    </a:moveTo>
                    <a:cubicBezTo>
                      <a:pt x="169" y="804"/>
                      <a:pt x="169" y="804"/>
                      <a:pt x="169" y="804"/>
                    </a:cubicBezTo>
                    <a:cubicBezTo>
                      <a:pt x="197" y="799"/>
                      <a:pt x="225" y="793"/>
                      <a:pt x="251" y="786"/>
                    </a:cubicBezTo>
                    <a:cubicBezTo>
                      <a:pt x="263" y="829"/>
                      <a:pt x="263" y="829"/>
                      <a:pt x="263" y="829"/>
                    </a:cubicBezTo>
                    <a:cubicBezTo>
                      <a:pt x="235" y="836"/>
                      <a:pt x="206" y="842"/>
                      <a:pt x="177" y="848"/>
                    </a:cubicBezTo>
                    <a:close/>
                    <a:moveTo>
                      <a:pt x="378" y="790"/>
                    </a:moveTo>
                    <a:cubicBezTo>
                      <a:pt x="363" y="749"/>
                      <a:pt x="363" y="749"/>
                      <a:pt x="363" y="749"/>
                    </a:cubicBezTo>
                    <a:cubicBezTo>
                      <a:pt x="390" y="739"/>
                      <a:pt x="385" y="740"/>
                      <a:pt x="410" y="728"/>
                    </a:cubicBezTo>
                    <a:cubicBezTo>
                      <a:pt x="429" y="768"/>
                      <a:pt x="429" y="768"/>
                      <a:pt x="429" y="768"/>
                    </a:cubicBezTo>
                    <a:cubicBezTo>
                      <a:pt x="402" y="781"/>
                      <a:pt x="406" y="780"/>
                      <a:pt x="378" y="790"/>
                    </a:cubicBezTo>
                    <a:close/>
                    <a:moveTo>
                      <a:pt x="507" y="726"/>
                    </a:moveTo>
                    <a:cubicBezTo>
                      <a:pt x="483" y="688"/>
                      <a:pt x="483" y="688"/>
                      <a:pt x="483" y="688"/>
                    </a:cubicBezTo>
                    <a:cubicBezTo>
                      <a:pt x="507" y="673"/>
                      <a:pt x="530" y="657"/>
                      <a:pt x="552" y="640"/>
                    </a:cubicBezTo>
                    <a:cubicBezTo>
                      <a:pt x="579" y="675"/>
                      <a:pt x="579" y="675"/>
                      <a:pt x="579" y="675"/>
                    </a:cubicBezTo>
                    <a:cubicBezTo>
                      <a:pt x="556" y="693"/>
                      <a:pt x="532" y="710"/>
                      <a:pt x="507" y="726"/>
                    </a:cubicBezTo>
                    <a:close/>
                    <a:moveTo>
                      <a:pt x="646" y="616"/>
                    </a:moveTo>
                    <a:cubicBezTo>
                      <a:pt x="615" y="584"/>
                      <a:pt x="615" y="584"/>
                      <a:pt x="615" y="584"/>
                    </a:cubicBezTo>
                    <a:cubicBezTo>
                      <a:pt x="635" y="565"/>
                      <a:pt x="653" y="543"/>
                      <a:pt x="670" y="522"/>
                    </a:cubicBezTo>
                    <a:cubicBezTo>
                      <a:pt x="705" y="549"/>
                      <a:pt x="705" y="549"/>
                      <a:pt x="705" y="549"/>
                    </a:cubicBezTo>
                    <a:cubicBezTo>
                      <a:pt x="687" y="572"/>
                      <a:pt x="667" y="594"/>
                      <a:pt x="646" y="616"/>
                    </a:cubicBezTo>
                    <a:close/>
                    <a:moveTo>
                      <a:pt x="755" y="474"/>
                    </a:moveTo>
                    <a:cubicBezTo>
                      <a:pt x="716" y="452"/>
                      <a:pt x="716" y="452"/>
                      <a:pt x="716" y="452"/>
                    </a:cubicBezTo>
                    <a:cubicBezTo>
                      <a:pt x="730" y="428"/>
                      <a:pt x="742" y="402"/>
                      <a:pt x="751" y="377"/>
                    </a:cubicBezTo>
                    <a:cubicBezTo>
                      <a:pt x="792" y="392"/>
                      <a:pt x="792" y="392"/>
                      <a:pt x="792" y="392"/>
                    </a:cubicBezTo>
                    <a:cubicBezTo>
                      <a:pt x="782" y="420"/>
                      <a:pt x="770" y="447"/>
                      <a:pt x="755" y="474"/>
                    </a:cubicBezTo>
                    <a:close/>
                    <a:moveTo>
                      <a:pt x="815" y="305"/>
                    </a:moveTo>
                    <a:cubicBezTo>
                      <a:pt x="771" y="298"/>
                      <a:pt x="771" y="298"/>
                      <a:pt x="771" y="298"/>
                    </a:cubicBezTo>
                    <a:cubicBezTo>
                      <a:pt x="774" y="281"/>
                      <a:pt x="775" y="263"/>
                      <a:pt x="775" y="247"/>
                    </a:cubicBezTo>
                    <a:cubicBezTo>
                      <a:pt x="775" y="237"/>
                      <a:pt x="775" y="227"/>
                      <a:pt x="774" y="217"/>
                    </a:cubicBezTo>
                    <a:cubicBezTo>
                      <a:pt x="818" y="213"/>
                      <a:pt x="818" y="213"/>
                      <a:pt x="818" y="213"/>
                    </a:cubicBezTo>
                    <a:cubicBezTo>
                      <a:pt x="819" y="224"/>
                      <a:pt x="820" y="235"/>
                      <a:pt x="820" y="247"/>
                    </a:cubicBezTo>
                    <a:cubicBezTo>
                      <a:pt x="820" y="266"/>
                      <a:pt x="818" y="285"/>
                      <a:pt x="815" y="305"/>
                    </a:cubicBezTo>
                    <a:close/>
                    <a:moveTo>
                      <a:pt x="357" y="265"/>
                    </a:moveTo>
                    <a:cubicBezTo>
                      <a:pt x="312" y="265"/>
                      <a:pt x="312" y="265"/>
                      <a:pt x="312" y="265"/>
                    </a:cubicBezTo>
                    <a:cubicBezTo>
                      <a:pt x="312" y="264"/>
                      <a:pt x="312" y="264"/>
                      <a:pt x="312" y="264"/>
                    </a:cubicBezTo>
                    <a:cubicBezTo>
                      <a:pt x="312" y="234"/>
                      <a:pt x="321" y="203"/>
                      <a:pt x="337" y="172"/>
                    </a:cubicBezTo>
                    <a:cubicBezTo>
                      <a:pt x="376" y="193"/>
                      <a:pt x="376" y="193"/>
                      <a:pt x="376" y="193"/>
                    </a:cubicBezTo>
                    <a:cubicBezTo>
                      <a:pt x="363" y="217"/>
                      <a:pt x="357" y="241"/>
                      <a:pt x="357" y="264"/>
                    </a:cubicBezTo>
                    <a:lnTo>
                      <a:pt x="357" y="265"/>
                    </a:lnTo>
                    <a:close/>
                    <a:moveTo>
                      <a:pt x="753" y="142"/>
                    </a:moveTo>
                    <a:cubicBezTo>
                      <a:pt x="742" y="118"/>
                      <a:pt x="726" y="98"/>
                      <a:pt x="706" y="82"/>
                    </a:cubicBezTo>
                    <a:cubicBezTo>
                      <a:pt x="734" y="48"/>
                      <a:pt x="734" y="48"/>
                      <a:pt x="734" y="48"/>
                    </a:cubicBezTo>
                    <a:cubicBezTo>
                      <a:pt x="759" y="68"/>
                      <a:pt x="779" y="93"/>
                      <a:pt x="793" y="123"/>
                    </a:cubicBezTo>
                    <a:lnTo>
                      <a:pt x="753" y="142"/>
                    </a:lnTo>
                    <a:close/>
                    <a:moveTo>
                      <a:pt x="424" y="130"/>
                    </a:moveTo>
                    <a:cubicBezTo>
                      <a:pt x="393" y="98"/>
                      <a:pt x="393" y="98"/>
                      <a:pt x="393" y="98"/>
                    </a:cubicBezTo>
                    <a:cubicBezTo>
                      <a:pt x="415" y="77"/>
                      <a:pt x="439" y="58"/>
                      <a:pt x="466" y="43"/>
                    </a:cubicBezTo>
                    <a:cubicBezTo>
                      <a:pt x="488" y="81"/>
                      <a:pt x="488" y="81"/>
                      <a:pt x="488" y="81"/>
                    </a:cubicBezTo>
                    <a:cubicBezTo>
                      <a:pt x="464" y="95"/>
                      <a:pt x="443" y="111"/>
                      <a:pt x="424" y="130"/>
                    </a:cubicBezTo>
                    <a:close/>
                    <a:moveTo>
                      <a:pt x="562" y="52"/>
                    </a:moveTo>
                    <a:cubicBezTo>
                      <a:pt x="552" y="9"/>
                      <a:pt x="552" y="9"/>
                      <a:pt x="552" y="9"/>
                    </a:cubicBezTo>
                    <a:cubicBezTo>
                      <a:pt x="586" y="1"/>
                      <a:pt x="618" y="0"/>
                      <a:pt x="647" y="6"/>
                    </a:cubicBezTo>
                    <a:cubicBezTo>
                      <a:pt x="639" y="50"/>
                      <a:pt x="639" y="50"/>
                      <a:pt x="639" y="50"/>
                    </a:cubicBezTo>
                    <a:cubicBezTo>
                      <a:pt x="616" y="45"/>
                      <a:pt x="589" y="46"/>
                      <a:pt x="562" y="52"/>
                    </a:cubicBezTo>
                    <a:close/>
                  </a:path>
                </a:pathLst>
              </a:custGeom>
              <a:solidFill>
                <a:srgbClr val="76C1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sp>
            <p:nvSpPr>
              <p:cNvPr id="209" name="íṡ1ïďè"/>
              <p:cNvSpPr/>
              <p:nvPr/>
            </p:nvSpPr>
            <p:spPr bwMode="auto">
              <a:xfrm>
                <a:off x="-6809652" y="3212987"/>
                <a:ext cx="163327" cy="168132"/>
              </a:xfrm>
              <a:custGeom>
                <a:avLst/>
                <a:gdLst>
                  <a:gd name="T0" fmla="*/ 42 w 44"/>
                  <a:gd name="T1" fmla="*/ 46 h 46"/>
                  <a:gd name="T2" fmla="*/ 0 w 44"/>
                  <a:gd name="T3" fmla="*/ 44 h 46"/>
                  <a:gd name="T4" fmla="*/ 3 w 44"/>
                  <a:gd name="T5" fmla="*/ 0 h 46"/>
                  <a:gd name="T6" fmla="*/ 44 w 44"/>
                  <a:gd name="T7" fmla="*/ 2 h 46"/>
                  <a:gd name="T8" fmla="*/ 42 w 44"/>
                  <a:gd name="T9" fmla="*/ 46 h 46"/>
                </a:gdLst>
                <a:ahLst/>
                <a:cxnLst>
                  <a:cxn ang="0">
                    <a:pos x="T0" y="T1"/>
                  </a:cxn>
                  <a:cxn ang="0">
                    <a:pos x="T2" y="T3"/>
                  </a:cxn>
                  <a:cxn ang="0">
                    <a:pos x="T4" y="T5"/>
                  </a:cxn>
                  <a:cxn ang="0">
                    <a:pos x="T6" y="T7"/>
                  </a:cxn>
                  <a:cxn ang="0">
                    <a:pos x="T8" y="T9"/>
                  </a:cxn>
                </a:cxnLst>
                <a:rect l="0" t="0" r="r" b="b"/>
                <a:pathLst>
                  <a:path w="44" h="46">
                    <a:moveTo>
                      <a:pt x="42" y="46"/>
                    </a:moveTo>
                    <a:cubicBezTo>
                      <a:pt x="28" y="46"/>
                      <a:pt x="14" y="45"/>
                      <a:pt x="0" y="44"/>
                    </a:cubicBezTo>
                    <a:cubicBezTo>
                      <a:pt x="3" y="0"/>
                      <a:pt x="3" y="0"/>
                      <a:pt x="3" y="0"/>
                    </a:cubicBezTo>
                    <a:cubicBezTo>
                      <a:pt x="16" y="1"/>
                      <a:pt x="30" y="2"/>
                      <a:pt x="44" y="2"/>
                    </a:cubicBezTo>
                    <a:lnTo>
                      <a:pt x="42" y="46"/>
                    </a:lnTo>
                    <a:close/>
                  </a:path>
                </a:pathLst>
              </a:custGeom>
              <a:solidFill>
                <a:srgbClr val="76C1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zihun7hao-wennuantongzhiti"/>
                  <a:cs typeface="+mn-cs"/>
                </a:endParaRPr>
              </a:p>
            </p:txBody>
          </p:sp>
        </p:grpSp>
      </p:grpSp>
      <p:pic>
        <p:nvPicPr>
          <p:cNvPr id="6" name="Picture 5"/>
          <p:cNvPicPr>
            <a:picLocks noChangeAspect="1"/>
          </p:cNvPicPr>
          <p:nvPr/>
        </p:nvPicPr>
        <p:blipFill>
          <a:blip r:embed="rId7"/>
          <a:stretch>
            <a:fillRect/>
          </a:stretch>
        </p:blipFill>
        <p:spPr>
          <a:xfrm>
            <a:off x="4178300" y="2191385"/>
            <a:ext cx="5282565" cy="126682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4"/>
                                        </p:tgtEl>
                                        <p:attrNameLst>
                                          <p:attrName>style.visibility</p:attrName>
                                        </p:attrNameLst>
                                      </p:cBhvr>
                                      <p:to>
                                        <p:strVal val="visible"/>
                                      </p:to>
                                    </p:set>
                                    <p:animEffect transition="in" filter="barn(inVertical)">
                                      <p:cBhvr>
                                        <p:cTn id="21" dur="500"/>
                                        <p:tgtEl>
                                          <p:spTgt spid="19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5"/>
                                        </p:tgtEl>
                                        <p:attrNameLst>
                                          <p:attrName>style.visibility</p:attrName>
                                        </p:attrNameLst>
                                      </p:cBhvr>
                                      <p:to>
                                        <p:strVal val="visible"/>
                                      </p:to>
                                    </p:set>
                                    <p:animEffect transition="in" filter="barn(inVertical)">
                                      <p:cBhvr>
                                        <p:cTn id="24" dur="500"/>
                                        <p:tgtEl>
                                          <p:spTgt spid="19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6"/>
                                        </p:tgtEl>
                                        <p:attrNameLst>
                                          <p:attrName>style.visibility</p:attrName>
                                        </p:attrNameLst>
                                      </p:cBhvr>
                                      <p:to>
                                        <p:strVal val="visible"/>
                                      </p:to>
                                    </p:set>
                                    <p:animEffect transition="in" filter="barn(inVertical)">
                                      <p:cBhvr>
                                        <p:cTn id="27" dur="500"/>
                                        <p:tgtEl>
                                          <p:spTgt spid="19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barn(inVertical)">
                                      <p:cBhvr>
                                        <p:cTn id="30" dur="500"/>
                                        <p:tgtEl>
                                          <p:spTgt spid="197"/>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92"/>
                                        </p:tgtEl>
                                        <p:attrNameLst>
                                          <p:attrName>style.visibility</p:attrName>
                                        </p:attrNameLst>
                                      </p:cBhvr>
                                      <p:to>
                                        <p:strVal val="visible"/>
                                      </p:to>
                                    </p:set>
                                    <p:animEffect transition="in" filter="barn(inVertical)">
                                      <p:cBhvr>
                                        <p:cTn id="34" dur="500"/>
                                        <p:tgtEl>
                                          <p:spTgt spid="19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1"/>
                                        </p:tgtEl>
                                        <p:attrNameLst>
                                          <p:attrName>style.visibility</p:attrName>
                                        </p:attrNameLst>
                                      </p:cBhvr>
                                      <p:to>
                                        <p:strVal val="visible"/>
                                      </p:to>
                                    </p:set>
                                    <p:animEffect transition="in" filter="wipe(down)">
                                      <p:cBhvr>
                                        <p:cTn id="37" dur="500"/>
                                        <p:tgtEl>
                                          <p:spTgt spid="19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0"/>
                                        </p:tgtEl>
                                        <p:attrNameLst>
                                          <p:attrName>style.visibility</p:attrName>
                                        </p:attrNameLst>
                                      </p:cBhvr>
                                      <p:to>
                                        <p:strVal val="visible"/>
                                      </p:to>
                                    </p:set>
                                    <p:animEffect transition="in" filter="wipe(down)">
                                      <p:cBhvr>
                                        <p:cTn id="40" dur="500"/>
                                        <p:tgtEl>
                                          <p:spTgt spid="190"/>
                                        </p:tgtEl>
                                      </p:cBhvr>
                                    </p:animEffect>
                                  </p:childTnLst>
                                </p:cTn>
                              </p:par>
                            </p:childTnLst>
                          </p:cTn>
                        </p:par>
                        <p:par>
                          <p:cTn id="41" fill="hold">
                            <p:stCondLst>
                              <p:cond delay="1000"/>
                            </p:stCondLst>
                            <p:childTnLst>
                              <p:par>
                                <p:cTn id="42" presetID="22" presetClass="entr" presetSubtype="4" fill="hold" nodeType="afterEffect">
                                  <p:stCondLst>
                                    <p:cond delay="0"/>
                                  </p:stCondLst>
                                  <p:childTnLst>
                                    <p:set>
                                      <p:cBhvr>
                                        <p:cTn id="43" dur="1" fill="hold">
                                          <p:stCondLst>
                                            <p:cond delay="0"/>
                                          </p:stCondLst>
                                        </p:cTn>
                                        <p:tgtEl>
                                          <p:spTgt spid="202"/>
                                        </p:tgtEl>
                                        <p:attrNameLst>
                                          <p:attrName>style.visibility</p:attrName>
                                        </p:attrNameLst>
                                      </p:cBhvr>
                                      <p:to>
                                        <p:strVal val="visible"/>
                                      </p:to>
                                    </p:set>
                                    <p:animEffect transition="in" filter="wipe(down)">
                                      <p:cBhvr>
                                        <p:cTn id="44"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bldLvl="0" animBg="1"/>
      <p:bldP spid="191" grpId="0" bldLvl="0" animBg="1"/>
      <p:bldP spid="194" grpId="0" bldLvl="0" animBg="1"/>
      <p:bldP spid="195" grpId="0" bldLvl="0" animBg="1"/>
      <p:bldP spid="196" grpId="0" bldLvl="0" animBg="1"/>
      <p:bldP spid="197" grpId="0" bldLvl="0" animBg="1"/>
      <p:bldP spid="19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0" y="3812345"/>
            <a:ext cx="12192000" cy="3045655"/>
            <a:chOff x="0" y="3812345"/>
            <a:chExt cx="12192000" cy="3045655"/>
          </a:xfrm>
        </p:grpSpPr>
        <p:pic>
          <p:nvPicPr>
            <p:cNvPr id="3"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t="55590"/>
            <a:stretch>
              <a:fillRect/>
            </a:stretch>
          </p:blipFill>
          <p:spPr>
            <a:xfrm>
              <a:off x="0" y="3812345"/>
              <a:ext cx="6858000" cy="3045655"/>
            </a:xfrm>
            <a:prstGeom prst="rect">
              <a:avLst/>
            </a:prstGeom>
          </p:spPr>
        </p:pic>
        <p:pic>
          <p:nvPicPr>
            <p:cNvPr id="201" name="图片 20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l="22222" t="55590"/>
            <a:stretch>
              <a:fillRect/>
            </a:stretch>
          </p:blipFill>
          <p:spPr>
            <a:xfrm flipH="1">
              <a:off x="6858000" y="3812345"/>
              <a:ext cx="5334000" cy="3045655"/>
            </a:xfrm>
            <a:prstGeom prst="rect">
              <a:avLst/>
            </a:prstGeom>
          </p:spPr>
        </p:pic>
      </p:grpSp>
      <p:sp>
        <p:nvSpPr>
          <p:cNvPr id="4" name="Rectangle: Rounded Corners 3">
            <a:extLst>
              <a:ext uri="{FF2B5EF4-FFF2-40B4-BE49-F238E27FC236}">
                <a16:creationId xmlns:a16="http://schemas.microsoft.com/office/drawing/2014/main" id="{CAF14DA0-D107-15C8-E617-631AB4DFDBEB}"/>
              </a:ext>
            </a:extLst>
          </p:cNvPr>
          <p:cNvSpPr/>
          <p:nvPr/>
        </p:nvSpPr>
        <p:spPr>
          <a:xfrm>
            <a:off x="340242" y="350874"/>
            <a:ext cx="11419367" cy="6209414"/>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26B79086-FF12-A1CA-5221-949AEC6409DB}"/>
              </a:ext>
            </a:extLst>
          </p:cNvPr>
          <p:cNvPicPr>
            <a:picLocks noChangeAspect="1"/>
          </p:cNvPicPr>
          <p:nvPr/>
        </p:nvPicPr>
        <p:blipFill>
          <a:blip r:embed="rId6"/>
          <a:stretch>
            <a:fillRect/>
          </a:stretch>
        </p:blipFill>
        <p:spPr>
          <a:xfrm>
            <a:off x="3922766" y="332128"/>
            <a:ext cx="5133277" cy="749873"/>
          </a:xfrm>
          <a:prstGeom prst="rect">
            <a:avLst/>
          </a:prstGeom>
        </p:spPr>
      </p:pic>
      <p:sp>
        <p:nvSpPr>
          <p:cNvPr id="7" name="TextBox 6">
            <a:extLst>
              <a:ext uri="{FF2B5EF4-FFF2-40B4-BE49-F238E27FC236}">
                <a16:creationId xmlns:a16="http://schemas.microsoft.com/office/drawing/2014/main" id="{65C8845E-E6C6-1064-BA79-6EF541887346}"/>
              </a:ext>
            </a:extLst>
          </p:cNvPr>
          <p:cNvSpPr txBox="1"/>
          <p:nvPr/>
        </p:nvSpPr>
        <p:spPr>
          <a:xfrm>
            <a:off x="616689" y="999460"/>
            <a:ext cx="10866473" cy="5632311"/>
          </a:xfrm>
          <a:prstGeom prst="rect">
            <a:avLst/>
          </a:prstGeom>
          <a:noFill/>
        </p:spPr>
        <p:txBody>
          <a:bodyPr wrap="square" rtlCol="0">
            <a:spAutoFit/>
          </a:bodyPr>
          <a:lstStyle/>
          <a:p>
            <a:pPr algn="just" rtl="0" latinLnBrk="0"/>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Phạm Ngũ Lão là một danh tướng đời nhà Trần. Ông sinh ra trong một gia đình nông dân nghèo, ở làng Phù Ủng. Từ nhỏ, ông đã nổi tiếng thông minh, văn võ song toàn, chí khí khác thường.</a:t>
            </a:r>
          </a:p>
          <a:p>
            <a:pPr algn="just" rtl="0" latinLnBrk="0"/>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Một hôm, Phạm Ngũ Lão ngồi bên vệ đường đan sọt. Không ngờ, Trần Hưng Đạo đưa quân đi tập trận ngang qua. Quân lính đi trước dẹp đường, chiêng, trống, loa, kèn huy</a:t>
            </a:r>
            <a:r>
              <a:rPr lang="en-US" dirty="0">
                <a:solidFill>
                  <a:srgbClr val="000000"/>
                </a:solidFill>
                <a:latin typeface="Cambria" panose="02040503050406030204" pitchFamily="18" charset="0"/>
                <a:ea typeface="Cambria" panose="02040503050406030204" pitchFamily="18" charset="0"/>
              </a:rPr>
              <a:t>ê</a:t>
            </a:r>
            <a:r>
              <a:rPr lang="vi-VN" b="0" i="0" dirty="0">
                <a:solidFill>
                  <a:srgbClr val="000000"/>
                </a:solidFill>
                <a:effectLst/>
                <a:latin typeface="Cambria" panose="02040503050406030204" pitchFamily="18" charset="0"/>
                <a:ea typeface="Cambria" panose="02040503050406030204" pitchFamily="18" charset="0"/>
              </a:rPr>
              <a:t>n n</a:t>
            </a:r>
            <a:r>
              <a:rPr lang="en-US" dirty="0">
                <a:solidFill>
                  <a:srgbClr val="000000"/>
                </a:solidFill>
                <a:latin typeface="Cambria" panose="02040503050406030204" pitchFamily="18" charset="0"/>
                <a:ea typeface="Cambria" panose="02040503050406030204" pitchFamily="18" charset="0"/>
              </a:rPr>
              <a:t>á</a:t>
            </a:r>
            <a:r>
              <a:rPr lang="vi-VN" b="0" i="0" dirty="0">
                <a:solidFill>
                  <a:srgbClr val="000000"/>
                </a:solidFill>
                <a:effectLst/>
                <a:latin typeface="Cambria" panose="02040503050406030204" pitchFamily="18" charset="0"/>
                <a:ea typeface="Cambria" panose="02040503050406030204" pitchFamily="18" charset="0"/>
              </a:rPr>
              <a:t>o, vậy mà chàng trai vẫn mải mê đan sọt không hề hay biết. Một người lính đi dẹp đường tức giận lấy giáo đâm vào đùi chàng trai, máu chảy, nhưng chàng vẫn ngồi yên. Đến lúc ngựa của Trần Hưng Đạo đi qua, chàng trai như mới sực tỉnh, vội đứng dậy vái chào. Trần Hưng Đạo hỏi:</a:t>
            </a:r>
          </a:p>
          <a:p>
            <a:pPr algn="just" rtl="0" latinLnBrk="0"/>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 Nhà ngươi bị giáo đâm như thế mà không thấy đau sao?</a:t>
            </a:r>
          </a:p>
          <a:p>
            <a:pPr algn="just" rtl="0" latinLnBrk="0"/>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Phạm Ngũ Lão kính cần thưa:"Thưa đức ông, thần mải nghĩ mấy câu trong binh thư nên không biết có quân của đức ông qua đây, xin ngài xá tội.”...</a:t>
            </a:r>
          </a:p>
          <a:p>
            <a:pPr algn="just" rtl="0" latinLnBrk="0"/>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Trần Hưng Đạo hỏi mấy câu về binh thư thì thấy Phạm Ngũ Lão ứng đáp rất trôi chảy. Trần Hưng Đạo cảm mến, biết là hiền tài, sai người lấy thuốc đắp vết thương cho ông rồi mời ông về kinh đô.</a:t>
            </a:r>
          </a:p>
          <a:p>
            <a:pPr algn="just" rtl="0" latinLnBrk="0"/>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Được khổ luyện ở kinh đô, tài năng của Phạm Ngũ Lão dẫn được bộc lộ. Ông trở thành một vị tướng kiệt xuất, lập được nhiều chiến công. Đặc biệt, ông chỉ huy binh sĩ hai lần đánh tan giặc Nguyên. Uy danh của ông khiến kẻ thù vô cùng khiếp sợ và khâm phục. Chúng gọi ông là “viên hổ tướng họ Phạm". Khi đó, ông mới ngoài 30 tuổi.</a:t>
            </a:r>
          </a:p>
          <a:p>
            <a:pPr algn="just" rtl="0" latinLnBrk="0"/>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Về sau, ông còn được giao chỉ huy nhiều trận đánh. Trận đánh nào ông cũng giành chiến thắng nền được gọi là “vị tướng bách chiến bách thắng”.  </a:t>
            </a:r>
          </a:p>
          <a:p>
            <a:pPr algn="r" rtl="0" latinLnBrk="0"/>
            <a:r>
              <a:rPr lang="vi-VN" b="0" i="0" dirty="0">
                <a:solidFill>
                  <a:srgbClr val="000000"/>
                </a:solidFill>
                <a:effectLst/>
                <a:latin typeface="Cambria" panose="02040503050406030204" pitchFamily="18" charset="0"/>
                <a:ea typeface="Cambria" panose="02040503050406030204" pitchFamily="18" charset="0"/>
              </a:rPr>
              <a:t>(Phan Sơn tổng hợp)</a:t>
            </a:r>
          </a:p>
          <a:p>
            <a:endParaRPr lang="en-US" dirty="0">
              <a:latin typeface="Cambria" panose="02040503050406030204" pitchFamily="18" charset="0"/>
              <a:ea typeface="Cambria" panose="02040503050406030204" pitchFamily="18" charset="0"/>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rot="1002944">
            <a:off x="174327" y="189725"/>
            <a:ext cx="457971" cy="612229"/>
            <a:chOff x="10890144" y="1759223"/>
            <a:chExt cx="864300" cy="1155422"/>
          </a:xfrm>
        </p:grpSpPr>
        <p:sp>
          <p:nvSpPr>
            <p:cNvPr id="5" name="íşḷíḋe"/>
            <p:cNvSpPr/>
            <p:nvPr/>
          </p:nvSpPr>
          <p:spPr bwMode="auto">
            <a:xfrm>
              <a:off x="10890144" y="1759223"/>
              <a:ext cx="864300" cy="738237"/>
            </a:xfrm>
            <a:custGeom>
              <a:avLst/>
              <a:gdLst>
                <a:gd name="T0" fmla="*/ 470 w 532"/>
                <a:gd name="T1" fmla="*/ 128 h 455"/>
                <a:gd name="T2" fmla="*/ 266 w 532"/>
                <a:gd name="T3" fmla="*/ 1 h 455"/>
                <a:gd name="T4" fmla="*/ 266 w 532"/>
                <a:gd name="T5" fmla="*/ 1 h 455"/>
                <a:gd name="T6" fmla="*/ 62 w 532"/>
                <a:gd name="T7" fmla="*/ 128 h 455"/>
                <a:gd name="T8" fmla="*/ 171 w 532"/>
                <a:gd name="T9" fmla="*/ 455 h 455"/>
                <a:gd name="T10" fmla="*/ 266 w 532"/>
                <a:gd name="T11" fmla="*/ 455 h 455"/>
                <a:gd name="T12" fmla="*/ 266 w 532"/>
                <a:gd name="T13" fmla="*/ 455 h 455"/>
                <a:gd name="T14" fmla="*/ 361 w 532"/>
                <a:gd name="T15" fmla="*/ 455 h 455"/>
                <a:gd name="T16" fmla="*/ 470 w 532"/>
                <a:gd name="T17" fmla="*/ 12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2" h="455">
                  <a:moveTo>
                    <a:pt x="470" y="128"/>
                  </a:moveTo>
                  <a:cubicBezTo>
                    <a:pt x="427" y="0"/>
                    <a:pt x="277" y="1"/>
                    <a:pt x="266" y="1"/>
                  </a:cubicBezTo>
                  <a:cubicBezTo>
                    <a:pt x="266" y="1"/>
                    <a:pt x="266" y="1"/>
                    <a:pt x="266" y="1"/>
                  </a:cubicBezTo>
                  <a:cubicBezTo>
                    <a:pt x="254" y="1"/>
                    <a:pt x="105" y="1"/>
                    <a:pt x="62" y="128"/>
                  </a:cubicBezTo>
                  <a:cubicBezTo>
                    <a:pt x="0" y="313"/>
                    <a:pt x="171" y="455"/>
                    <a:pt x="171" y="455"/>
                  </a:cubicBezTo>
                  <a:cubicBezTo>
                    <a:pt x="266" y="455"/>
                    <a:pt x="266" y="455"/>
                    <a:pt x="266" y="455"/>
                  </a:cubicBezTo>
                  <a:cubicBezTo>
                    <a:pt x="266" y="455"/>
                    <a:pt x="266" y="455"/>
                    <a:pt x="266" y="455"/>
                  </a:cubicBezTo>
                  <a:cubicBezTo>
                    <a:pt x="361" y="455"/>
                    <a:pt x="361" y="455"/>
                    <a:pt x="361" y="455"/>
                  </a:cubicBezTo>
                  <a:cubicBezTo>
                    <a:pt x="361" y="455"/>
                    <a:pt x="532" y="313"/>
                    <a:pt x="470"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6" name="iŝļídê"/>
            <p:cNvSpPr/>
            <p:nvPr/>
          </p:nvSpPr>
          <p:spPr bwMode="auto">
            <a:xfrm>
              <a:off x="11164943" y="2530109"/>
              <a:ext cx="314703" cy="222197"/>
            </a:xfrm>
            <a:custGeom>
              <a:avLst/>
              <a:gdLst>
                <a:gd name="T0" fmla="*/ 194 w 194"/>
                <a:gd name="T1" fmla="*/ 2 h 137"/>
                <a:gd name="T2" fmla="*/ 191 w 194"/>
                <a:gd name="T3" fmla="*/ 0 h 137"/>
                <a:gd name="T4" fmla="*/ 3 w 194"/>
                <a:gd name="T5" fmla="*/ 0 h 137"/>
                <a:gd name="T6" fmla="*/ 0 w 194"/>
                <a:gd name="T7" fmla="*/ 2 h 137"/>
                <a:gd name="T8" fmla="*/ 0 w 194"/>
                <a:gd name="T9" fmla="*/ 4 h 137"/>
                <a:gd name="T10" fmla="*/ 25 w 194"/>
                <a:gd name="T11" fmla="*/ 137 h 137"/>
                <a:gd name="T12" fmla="*/ 32 w 194"/>
                <a:gd name="T13" fmla="*/ 136 h 137"/>
                <a:gd name="T14" fmla="*/ 14 w 194"/>
                <a:gd name="T15" fmla="*/ 42 h 137"/>
                <a:gd name="T16" fmla="*/ 180 w 194"/>
                <a:gd name="T17" fmla="*/ 42 h 137"/>
                <a:gd name="T18" fmla="*/ 161 w 194"/>
                <a:gd name="T19" fmla="*/ 136 h 137"/>
                <a:gd name="T20" fmla="*/ 168 w 194"/>
                <a:gd name="T21" fmla="*/ 137 h 137"/>
                <a:gd name="T22" fmla="*/ 194 w 194"/>
                <a:gd name="T23" fmla="*/ 4 h 137"/>
                <a:gd name="T24" fmla="*/ 194 w 194"/>
                <a:gd name="T25" fmla="*/ 2 h 137"/>
                <a:gd name="T26" fmla="*/ 183 w 194"/>
                <a:gd name="T27" fmla="*/ 7 h 137"/>
                <a:gd name="T28" fmla="*/ 159 w 194"/>
                <a:gd name="T29" fmla="*/ 33 h 137"/>
                <a:gd name="T30" fmla="*/ 135 w 194"/>
                <a:gd name="T31" fmla="*/ 7 h 137"/>
                <a:gd name="T32" fmla="*/ 183 w 194"/>
                <a:gd name="T33" fmla="*/ 7 h 137"/>
                <a:gd name="T34" fmla="*/ 185 w 194"/>
                <a:gd name="T35" fmla="*/ 15 h 137"/>
                <a:gd name="T36" fmla="*/ 181 w 194"/>
                <a:gd name="T37" fmla="*/ 35 h 137"/>
                <a:gd name="T38" fmla="*/ 167 w 194"/>
                <a:gd name="T39" fmla="*/ 35 h 137"/>
                <a:gd name="T40" fmla="*/ 185 w 194"/>
                <a:gd name="T41" fmla="*/ 15 h 137"/>
                <a:gd name="T42" fmla="*/ 105 w 194"/>
                <a:gd name="T43" fmla="*/ 35 h 137"/>
                <a:gd name="T44" fmla="*/ 128 w 194"/>
                <a:gd name="T45" fmla="*/ 9 h 137"/>
                <a:gd name="T46" fmla="*/ 151 w 194"/>
                <a:gd name="T47" fmla="*/ 35 h 137"/>
                <a:gd name="T48" fmla="*/ 105 w 194"/>
                <a:gd name="T49" fmla="*/ 35 h 137"/>
                <a:gd name="T50" fmla="*/ 121 w 194"/>
                <a:gd name="T51" fmla="*/ 7 h 137"/>
                <a:gd name="T52" fmla="*/ 97 w 194"/>
                <a:gd name="T53" fmla="*/ 33 h 137"/>
                <a:gd name="T54" fmla="*/ 73 w 194"/>
                <a:gd name="T55" fmla="*/ 7 h 137"/>
                <a:gd name="T56" fmla="*/ 121 w 194"/>
                <a:gd name="T57" fmla="*/ 7 h 137"/>
                <a:gd name="T58" fmla="*/ 43 w 194"/>
                <a:gd name="T59" fmla="*/ 35 h 137"/>
                <a:gd name="T60" fmla="*/ 66 w 194"/>
                <a:gd name="T61" fmla="*/ 9 h 137"/>
                <a:gd name="T62" fmla="*/ 89 w 194"/>
                <a:gd name="T63" fmla="*/ 35 h 137"/>
                <a:gd name="T64" fmla="*/ 43 w 194"/>
                <a:gd name="T65" fmla="*/ 35 h 137"/>
                <a:gd name="T66" fmla="*/ 27 w 194"/>
                <a:gd name="T67" fmla="*/ 35 h 137"/>
                <a:gd name="T68" fmla="*/ 13 w 194"/>
                <a:gd name="T69" fmla="*/ 35 h 137"/>
                <a:gd name="T70" fmla="*/ 9 w 194"/>
                <a:gd name="T71" fmla="*/ 15 h 137"/>
                <a:gd name="T72" fmla="*/ 27 w 194"/>
                <a:gd name="T73" fmla="*/ 35 h 137"/>
                <a:gd name="T74" fmla="*/ 59 w 194"/>
                <a:gd name="T75" fmla="*/ 7 h 137"/>
                <a:gd name="T76" fmla="*/ 35 w 194"/>
                <a:gd name="T77" fmla="*/ 33 h 137"/>
                <a:gd name="T78" fmla="*/ 11 w 194"/>
                <a:gd name="T79" fmla="*/ 7 h 137"/>
                <a:gd name="T80" fmla="*/ 59 w 194"/>
                <a:gd name="T81"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137">
                  <a:moveTo>
                    <a:pt x="194" y="2"/>
                  </a:moveTo>
                  <a:cubicBezTo>
                    <a:pt x="193" y="1"/>
                    <a:pt x="192" y="0"/>
                    <a:pt x="191" y="0"/>
                  </a:cubicBezTo>
                  <a:cubicBezTo>
                    <a:pt x="3" y="0"/>
                    <a:pt x="3" y="0"/>
                    <a:pt x="3" y="0"/>
                  </a:cubicBezTo>
                  <a:cubicBezTo>
                    <a:pt x="2" y="0"/>
                    <a:pt x="1" y="1"/>
                    <a:pt x="0" y="2"/>
                  </a:cubicBezTo>
                  <a:cubicBezTo>
                    <a:pt x="0" y="3"/>
                    <a:pt x="0" y="3"/>
                    <a:pt x="0" y="4"/>
                  </a:cubicBezTo>
                  <a:cubicBezTo>
                    <a:pt x="25" y="137"/>
                    <a:pt x="25" y="137"/>
                    <a:pt x="25" y="137"/>
                  </a:cubicBezTo>
                  <a:cubicBezTo>
                    <a:pt x="32" y="136"/>
                    <a:pt x="32" y="136"/>
                    <a:pt x="32" y="136"/>
                  </a:cubicBezTo>
                  <a:cubicBezTo>
                    <a:pt x="14" y="42"/>
                    <a:pt x="14" y="42"/>
                    <a:pt x="14" y="42"/>
                  </a:cubicBezTo>
                  <a:cubicBezTo>
                    <a:pt x="180" y="42"/>
                    <a:pt x="180" y="42"/>
                    <a:pt x="180" y="42"/>
                  </a:cubicBezTo>
                  <a:cubicBezTo>
                    <a:pt x="161" y="136"/>
                    <a:pt x="161" y="136"/>
                    <a:pt x="161" y="136"/>
                  </a:cubicBezTo>
                  <a:cubicBezTo>
                    <a:pt x="168" y="137"/>
                    <a:pt x="168" y="137"/>
                    <a:pt x="168" y="137"/>
                  </a:cubicBezTo>
                  <a:cubicBezTo>
                    <a:pt x="194" y="4"/>
                    <a:pt x="194" y="4"/>
                    <a:pt x="194" y="4"/>
                  </a:cubicBezTo>
                  <a:cubicBezTo>
                    <a:pt x="194" y="3"/>
                    <a:pt x="194" y="3"/>
                    <a:pt x="194" y="2"/>
                  </a:cubicBezTo>
                  <a:close/>
                  <a:moveTo>
                    <a:pt x="183" y="7"/>
                  </a:moveTo>
                  <a:cubicBezTo>
                    <a:pt x="159" y="33"/>
                    <a:pt x="159" y="33"/>
                    <a:pt x="159" y="33"/>
                  </a:cubicBezTo>
                  <a:cubicBezTo>
                    <a:pt x="135" y="7"/>
                    <a:pt x="135" y="7"/>
                    <a:pt x="135" y="7"/>
                  </a:cubicBezTo>
                  <a:lnTo>
                    <a:pt x="183" y="7"/>
                  </a:lnTo>
                  <a:close/>
                  <a:moveTo>
                    <a:pt x="185" y="15"/>
                  </a:moveTo>
                  <a:cubicBezTo>
                    <a:pt x="181" y="35"/>
                    <a:pt x="181" y="35"/>
                    <a:pt x="181" y="35"/>
                  </a:cubicBezTo>
                  <a:cubicBezTo>
                    <a:pt x="167" y="35"/>
                    <a:pt x="167" y="35"/>
                    <a:pt x="167" y="35"/>
                  </a:cubicBezTo>
                  <a:lnTo>
                    <a:pt x="185" y="15"/>
                  </a:lnTo>
                  <a:close/>
                  <a:moveTo>
                    <a:pt x="105" y="35"/>
                  </a:moveTo>
                  <a:cubicBezTo>
                    <a:pt x="128" y="9"/>
                    <a:pt x="128" y="9"/>
                    <a:pt x="128" y="9"/>
                  </a:cubicBezTo>
                  <a:cubicBezTo>
                    <a:pt x="151" y="35"/>
                    <a:pt x="151" y="35"/>
                    <a:pt x="151" y="35"/>
                  </a:cubicBezTo>
                  <a:lnTo>
                    <a:pt x="105" y="35"/>
                  </a:lnTo>
                  <a:close/>
                  <a:moveTo>
                    <a:pt x="121" y="7"/>
                  </a:moveTo>
                  <a:cubicBezTo>
                    <a:pt x="97" y="33"/>
                    <a:pt x="97" y="33"/>
                    <a:pt x="97" y="33"/>
                  </a:cubicBezTo>
                  <a:cubicBezTo>
                    <a:pt x="73" y="7"/>
                    <a:pt x="73" y="7"/>
                    <a:pt x="73" y="7"/>
                  </a:cubicBezTo>
                  <a:lnTo>
                    <a:pt x="121" y="7"/>
                  </a:lnTo>
                  <a:close/>
                  <a:moveTo>
                    <a:pt x="43" y="35"/>
                  </a:moveTo>
                  <a:cubicBezTo>
                    <a:pt x="66" y="9"/>
                    <a:pt x="66" y="9"/>
                    <a:pt x="66" y="9"/>
                  </a:cubicBezTo>
                  <a:cubicBezTo>
                    <a:pt x="89" y="35"/>
                    <a:pt x="89" y="35"/>
                    <a:pt x="89" y="35"/>
                  </a:cubicBezTo>
                  <a:lnTo>
                    <a:pt x="43" y="35"/>
                  </a:lnTo>
                  <a:close/>
                  <a:moveTo>
                    <a:pt x="27" y="35"/>
                  </a:moveTo>
                  <a:cubicBezTo>
                    <a:pt x="13" y="35"/>
                    <a:pt x="13" y="35"/>
                    <a:pt x="13" y="35"/>
                  </a:cubicBezTo>
                  <a:cubicBezTo>
                    <a:pt x="9" y="15"/>
                    <a:pt x="9" y="15"/>
                    <a:pt x="9" y="15"/>
                  </a:cubicBezTo>
                  <a:lnTo>
                    <a:pt x="27" y="35"/>
                  </a:lnTo>
                  <a:close/>
                  <a:moveTo>
                    <a:pt x="59" y="7"/>
                  </a:moveTo>
                  <a:cubicBezTo>
                    <a:pt x="35" y="33"/>
                    <a:pt x="35" y="33"/>
                    <a:pt x="35" y="33"/>
                  </a:cubicBezTo>
                  <a:cubicBezTo>
                    <a:pt x="11" y="7"/>
                    <a:pt x="11" y="7"/>
                    <a:pt x="11" y="7"/>
                  </a:cubicBezTo>
                  <a:lnTo>
                    <a:pt x="59"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7" name="íṥlïḋè"/>
            <p:cNvSpPr/>
            <p:nvPr/>
          </p:nvSpPr>
          <p:spPr bwMode="auto">
            <a:xfrm>
              <a:off x="11206661" y="2757747"/>
              <a:ext cx="231266" cy="156898"/>
            </a:xfrm>
            <a:custGeom>
              <a:avLst/>
              <a:gdLst>
                <a:gd name="T0" fmla="*/ 0 w 142"/>
                <a:gd name="T1" fmla="*/ 0 h 97"/>
                <a:gd name="T2" fmla="*/ 14 w 142"/>
                <a:gd name="T3" fmla="*/ 93 h 97"/>
                <a:gd name="T4" fmla="*/ 19 w 142"/>
                <a:gd name="T5" fmla="*/ 97 h 97"/>
                <a:gd name="T6" fmla="*/ 123 w 142"/>
                <a:gd name="T7" fmla="*/ 97 h 97"/>
                <a:gd name="T8" fmla="*/ 128 w 142"/>
                <a:gd name="T9" fmla="*/ 93 h 97"/>
                <a:gd name="T10" fmla="*/ 142 w 142"/>
                <a:gd name="T11" fmla="*/ 0 h 97"/>
                <a:gd name="T12" fmla="*/ 0 w 14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42" h="97">
                  <a:moveTo>
                    <a:pt x="0" y="0"/>
                  </a:moveTo>
                  <a:cubicBezTo>
                    <a:pt x="14" y="93"/>
                    <a:pt x="14" y="93"/>
                    <a:pt x="14" y="93"/>
                  </a:cubicBezTo>
                  <a:cubicBezTo>
                    <a:pt x="15" y="95"/>
                    <a:pt x="17" y="97"/>
                    <a:pt x="19" y="97"/>
                  </a:cubicBezTo>
                  <a:cubicBezTo>
                    <a:pt x="123" y="97"/>
                    <a:pt x="123" y="97"/>
                    <a:pt x="123" y="97"/>
                  </a:cubicBezTo>
                  <a:cubicBezTo>
                    <a:pt x="125" y="97"/>
                    <a:pt x="127" y="95"/>
                    <a:pt x="128" y="93"/>
                  </a:cubicBezTo>
                  <a:cubicBezTo>
                    <a:pt x="142" y="0"/>
                    <a:pt x="142" y="0"/>
                    <a:pt x="142" y="0"/>
                  </a:cubicBezTo>
                  <a:lnTo>
                    <a:pt x="0" y="0"/>
                  </a:lnTo>
                  <a:close/>
                </a:path>
              </a:pathLst>
            </a:custGeom>
            <a:solidFill>
              <a:srgbClr val="9E5A4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8" name="íṩlidé"/>
            <p:cNvSpPr/>
            <p:nvPr/>
          </p:nvSpPr>
          <p:spPr bwMode="auto">
            <a:xfrm>
              <a:off x="11322748" y="2757747"/>
              <a:ext cx="115180" cy="156898"/>
            </a:xfrm>
            <a:custGeom>
              <a:avLst/>
              <a:gdLst>
                <a:gd name="T0" fmla="*/ 0 w 71"/>
                <a:gd name="T1" fmla="*/ 0 h 97"/>
                <a:gd name="T2" fmla="*/ 0 w 71"/>
                <a:gd name="T3" fmla="*/ 97 h 97"/>
                <a:gd name="T4" fmla="*/ 52 w 71"/>
                <a:gd name="T5" fmla="*/ 97 h 97"/>
                <a:gd name="T6" fmla="*/ 57 w 71"/>
                <a:gd name="T7" fmla="*/ 93 h 97"/>
                <a:gd name="T8" fmla="*/ 71 w 71"/>
                <a:gd name="T9" fmla="*/ 0 h 97"/>
                <a:gd name="T10" fmla="*/ 0 w 71"/>
                <a:gd name="T11" fmla="*/ 0 h 97"/>
              </a:gdLst>
              <a:ahLst/>
              <a:cxnLst>
                <a:cxn ang="0">
                  <a:pos x="T0" y="T1"/>
                </a:cxn>
                <a:cxn ang="0">
                  <a:pos x="T2" y="T3"/>
                </a:cxn>
                <a:cxn ang="0">
                  <a:pos x="T4" y="T5"/>
                </a:cxn>
                <a:cxn ang="0">
                  <a:pos x="T6" y="T7"/>
                </a:cxn>
                <a:cxn ang="0">
                  <a:pos x="T8" y="T9"/>
                </a:cxn>
                <a:cxn ang="0">
                  <a:pos x="T10" y="T11"/>
                </a:cxn>
              </a:cxnLst>
              <a:rect l="0" t="0" r="r" b="b"/>
              <a:pathLst>
                <a:path w="71" h="97">
                  <a:moveTo>
                    <a:pt x="0" y="0"/>
                  </a:moveTo>
                  <a:cubicBezTo>
                    <a:pt x="0" y="97"/>
                    <a:pt x="0" y="97"/>
                    <a:pt x="0" y="97"/>
                  </a:cubicBezTo>
                  <a:cubicBezTo>
                    <a:pt x="52" y="97"/>
                    <a:pt x="52" y="97"/>
                    <a:pt x="52" y="97"/>
                  </a:cubicBezTo>
                  <a:cubicBezTo>
                    <a:pt x="54" y="97"/>
                    <a:pt x="56" y="95"/>
                    <a:pt x="57" y="93"/>
                  </a:cubicBezTo>
                  <a:cubicBezTo>
                    <a:pt x="71" y="0"/>
                    <a:pt x="71" y="0"/>
                    <a:pt x="71" y="0"/>
                  </a:cubicBezTo>
                  <a:lnTo>
                    <a:pt x="0" y="0"/>
                  </a:lnTo>
                  <a:close/>
                </a:path>
              </a:pathLst>
            </a:custGeom>
            <a:solidFill>
              <a:srgbClr val="954A3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9" name="íśḻîḋe"/>
            <p:cNvSpPr/>
            <p:nvPr/>
          </p:nvSpPr>
          <p:spPr bwMode="auto">
            <a:xfrm>
              <a:off x="11195778" y="2735074"/>
              <a:ext cx="253032" cy="27208"/>
            </a:xfrm>
            <a:custGeom>
              <a:avLst/>
              <a:gdLst>
                <a:gd name="T0" fmla="*/ 147 w 156"/>
                <a:gd name="T1" fmla="*/ 17 h 17"/>
                <a:gd name="T2" fmla="*/ 9 w 156"/>
                <a:gd name="T3" fmla="*/ 17 h 17"/>
                <a:gd name="T4" fmla="*/ 0 w 156"/>
                <a:gd name="T5" fmla="*/ 8 h 17"/>
                <a:gd name="T6" fmla="*/ 0 w 156"/>
                <a:gd name="T7" fmla="*/ 8 h 17"/>
                <a:gd name="T8" fmla="*/ 9 w 156"/>
                <a:gd name="T9" fmla="*/ 0 h 17"/>
                <a:gd name="T10" fmla="*/ 147 w 156"/>
                <a:gd name="T11" fmla="*/ 0 h 17"/>
                <a:gd name="T12" fmla="*/ 156 w 156"/>
                <a:gd name="T13" fmla="*/ 8 h 17"/>
                <a:gd name="T14" fmla="*/ 156 w 156"/>
                <a:gd name="T15" fmla="*/ 8 h 17"/>
                <a:gd name="T16" fmla="*/ 147 w 15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7">
                  <a:moveTo>
                    <a:pt x="147" y="17"/>
                  </a:moveTo>
                  <a:cubicBezTo>
                    <a:pt x="9" y="17"/>
                    <a:pt x="9" y="17"/>
                    <a:pt x="9" y="17"/>
                  </a:cubicBezTo>
                  <a:cubicBezTo>
                    <a:pt x="4" y="17"/>
                    <a:pt x="0" y="13"/>
                    <a:pt x="0" y="8"/>
                  </a:cubicBezTo>
                  <a:cubicBezTo>
                    <a:pt x="0" y="8"/>
                    <a:pt x="0" y="8"/>
                    <a:pt x="0" y="8"/>
                  </a:cubicBezTo>
                  <a:cubicBezTo>
                    <a:pt x="0" y="4"/>
                    <a:pt x="4" y="0"/>
                    <a:pt x="9" y="0"/>
                  </a:cubicBezTo>
                  <a:cubicBezTo>
                    <a:pt x="147" y="0"/>
                    <a:pt x="147" y="0"/>
                    <a:pt x="147" y="0"/>
                  </a:cubicBezTo>
                  <a:cubicBezTo>
                    <a:pt x="152" y="0"/>
                    <a:pt x="156" y="4"/>
                    <a:pt x="156" y="8"/>
                  </a:cubicBezTo>
                  <a:cubicBezTo>
                    <a:pt x="156" y="8"/>
                    <a:pt x="156" y="8"/>
                    <a:pt x="156" y="8"/>
                  </a:cubicBezTo>
                  <a:cubicBezTo>
                    <a:pt x="156" y="13"/>
                    <a:pt x="152" y="17"/>
                    <a:pt x="147" y="17"/>
                  </a:cubicBezTo>
                  <a:close/>
                </a:path>
              </a:pathLst>
            </a:custGeom>
            <a:solidFill>
              <a:srgbClr val="77392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10" name="íṧḻíḋé"/>
            <p:cNvSpPr/>
            <p:nvPr/>
          </p:nvSpPr>
          <p:spPr bwMode="auto">
            <a:xfrm>
              <a:off x="11368094" y="2735981"/>
              <a:ext cx="45346" cy="67112"/>
            </a:xfrm>
            <a:custGeom>
              <a:avLst/>
              <a:gdLst>
                <a:gd name="T0" fmla="*/ 28 w 28"/>
                <a:gd name="T1" fmla="*/ 28 h 41"/>
                <a:gd name="T2" fmla="*/ 14 w 28"/>
                <a:gd name="T3" fmla="*/ 41 h 41"/>
                <a:gd name="T4" fmla="*/ 0 w 28"/>
                <a:gd name="T5" fmla="*/ 28 h 41"/>
                <a:gd name="T6" fmla="*/ 14 w 28"/>
                <a:gd name="T7" fmla="*/ 0 h 41"/>
                <a:gd name="T8" fmla="*/ 28 w 28"/>
                <a:gd name="T9" fmla="*/ 28 h 41"/>
              </a:gdLst>
              <a:ahLst/>
              <a:cxnLst>
                <a:cxn ang="0">
                  <a:pos x="T0" y="T1"/>
                </a:cxn>
                <a:cxn ang="0">
                  <a:pos x="T2" y="T3"/>
                </a:cxn>
                <a:cxn ang="0">
                  <a:pos x="T4" y="T5"/>
                </a:cxn>
                <a:cxn ang="0">
                  <a:pos x="T6" y="T7"/>
                </a:cxn>
                <a:cxn ang="0">
                  <a:pos x="T8" y="T9"/>
                </a:cxn>
              </a:cxnLst>
              <a:rect l="0" t="0" r="r" b="b"/>
              <a:pathLst>
                <a:path w="28" h="41">
                  <a:moveTo>
                    <a:pt x="28" y="28"/>
                  </a:moveTo>
                  <a:cubicBezTo>
                    <a:pt x="28" y="35"/>
                    <a:pt x="22" y="41"/>
                    <a:pt x="14" y="41"/>
                  </a:cubicBezTo>
                  <a:cubicBezTo>
                    <a:pt x="7" y="41"/>
                    <a:pt x="0" y="35"/>
                    <a:pt x="0" y="28"/>
                  </a:cubicBezTo>
                  <a:cubicBezTo>
                    <a:pt x="0" y="20"/>
                    <a:pt x="14" y="0"/>
                    <a:pt x="14" y="0"/>
                  </a:cubicBezTo>
                  <a:cubicBezTo>
                    <a:pt x="14" y="0"/>
                    <a:pt x="28" y="20"/>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11" name="ïšlîḍè"/>
            <p:cNvSpPr/>
            <p:nvPr/>
          </p:nvSpPr>
          <p:spPr bwMode="auto">
            <a:xfrm>
              <a:off x="11300074" y="2735981"/>
              <a:ext cx="45346" cy="67112"/>
            </a:xfrm>
            <a:custGeom>
              <a:avLst/>
              <a:gdLst>
                <a:gd name="T0" fmla="*/ 28 w 28"/>
                <a:gd name="T1" fmla="*/ 28 h 41"/>
                <a:gd name="T2" fmla="*/ 14 w 28"/>
                <a:gd name="T3" fmla="*/ 41 h 41"/>
                <a:gd name="T4" fmla="*/ 0 w 28"/>
                <a:gd name="T5" fmla="*/ 28 h 41"/>
                <a:gd name="T6" fmla="*/ 14 w 28"/>
                <a:gd name="T7" fmla="*/ 0 h 41"/>
                <a:gd name="T8" fmla="*/ 28 w 28"/>
                <a:gd name="T9" fmla="*/ 28 h 41"/>
              </a:gdLst>
              <a:ahLst/>
              <a:cxnLst>
                <a:cxn ang="0">
                  <a:pos x="T0" y="T1"/>
                </a:cxn>
                <a:cxn ang="0">
                  <a:pos x="T2" y="T3"/>
                </a:cxn>
                <a:cxn ang="0">
                  <a:pos x="T4" y="T5"/>
                </a:cxn>
                <a:cxn ang="0">
                  <a:pos x="T6" y="T7"/>
                </a:cxn>
                <a:cxn ang="0">
                  <a:pos x="T8" y="T9"/>
                </a:cxn>
              </a:cxnLst>
              <a:rect l="0" t="0" r="r" b="b"/>
              <a:pathLst>
                <a:path w="28" h="41">
                  <a:moveTo>
                    <a:pt x="28" y="28"/>
                  </a:moveTo>
                  <a:cubicBezTo>
                    <a:pt x="28" y="35"/>
                    <a:pt x="21" y="41"/>
                    <a:pt x="14" y="41"/>
                  </a:cubicBezTo>
                  <a:cubicBezTo>
                    <a:pt x="6" y="41"/>
                    <a:pt x="0" y="35"/>
                    <a:pt x="0" y="28"/>
                  </a:cubicBezTo>
                  <a:cubicBezTo>
                    <a:pt x="0" y="20"/>
                    <a:pt x="14" y="0"/>
                    <a:pt x="14" y="0"/>
                  </a:cubicBezTo>
                  <a:cubicBezTo>
                    <a:pt x="14" y="0"/>
                    <a:pt x="28" y="20"/>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12" name="îṧḻîḓe"/>
            <p:cNvSpPr/>
            <p:nvPr/>
          </p:nvSpPr>
          <p:spPr bwMode="auto">
            <a:xfrm>
              <a:off x="11231148" y="2735981"/>
              <a:ext cx="44440" cy="67112"/>
            </a:xfrm>
            <a:custGeom>
              <a:avLst/>
              <a:gdLst>
                <a:gd name="T0" fmla="*/ 27 w 27"/>
                <a:gd name="T1" fmla="*/ 28 h 41"/>
                <a:gd name="T2" fmla="*/ 14 w 27"/>
                <a:gd name="T3" fmla="*/ 41 h 41"/>
                <a:gd name="T4" fmla="*/ 0 w 27"/>
                <a:gd name="T5" fmla="*/ 28 h 41"/>
                <a:gd name="T6" fmla="*/ 14 w 27"/>
                <a:gd name="T7" fmla="*/ 0 h 41"/>
                <a:gd name="T8" fmla="*/ 27 w 27"/>
                <a:gd name="T9" fmla="*/ 28 h 41"/>
              </a:gdLst>
              <a:ahLst/>
              <a:cxnLst>
                <a:cxn ang="0">
                  <a:pos x="T0" y="T1"/>
                </a:cxn>
                <a:cxn ang="0">
                  <a:pos x="T2" y="T3"/>
                </a:cxn>
                <a:cxn ang="0">
                  <a:pos x="T4" y="T5"/>
                </a:cxn>
                <a:cxn ang="0">
                  <a:pos x="T6" y="T7"/>
                </a:cxn>
                <a:cxn ang="0">
                  <a:pos x="T8" y="T9"/>
                </a:cxn>
              </a:cxnLst>
              <a:rect l="0" t="0" r="r" b="b"/>
              <a:pathLst>
                <a:path w="27" h="41">
                  <a:moveTo>
                    <a:pt x="27" y="28"/>
                  </a:moveTo>
                  <a:cubicBezTo>
                    <a:pt x="27" y="35"/>
                    <a:pt x="21" y="41"/>
                    <a:pt x="14" y="41"/>
                  </a:cubicBezTo>
                  <a:cubicBezTo>
                    <a:pt x="6" y="41"/>
                    <a:pt x="0" y="35"/>
                    <a:pt x="0" y="28"/>
                  </a:cubicBezTo>
                  <a:cubicBezTo>
                    <a:pt x="0" y="20"/>
                    <a:pt x="14" y="0"/>
                    <a:pt x="14" y="0"/>
                  </a:cubicBezTo>
                  <a:cubicBezTo>
                    <a:pt x="14" y="0"/>
                    <a:pt x="27" y="20"/>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13" name="iŝlïḍé"/>
            <p:cNvSpPr/>
            <p:nvPr/>
          </p:nvSpPr>
          <p:spPr bwMode="auto">
            <a:xfrm>
              <a:off x="11322748" y="2735981"/>
              <a:ext cx="22673" cy="67112"/>
            </a:xfrm>
            <a:custGeom>
              <a:avLst/>
              <a:gdLst>
                <a:gd name="T0" fmla="*/ 0 w 14"/>
                <a:gd name="T1" fmla="*/ 0 h 41"/>
                <a:gd name="T2" fmla="*/ 0 w 14"/>
                <a:gd name="T3" fmla="*/ 41 h 41"/>
                <a:gd name="T4" fmla="*/ 14 w 14"/>
                <a:gd name="T5" fmla="*/ 28 h 41"/>
                <a:gd name="T6" fmla="*/ 0 w 14"/>
                <a:gd name="T7" fmla="*/ 0 h 41"/>
              </a:gdLst>
              <a:ahLst/>
              <a:cxnLst>
                <a:cxn ang="0">
                  <a:pos x="T0" y="T1"/>
                </a:cxn>
                <a:cxn ang="0">
                  <a:pos x="T2" y="T3"/>
                </a:cxn>
                <a:cxn ang="0">
                  <a:pos x="T4" y="T5"/>
                </a:cxn>
                <a:cxn ang="0">
                  <a:pos x="T6" y="T7"/>
                </a:cxn>
              </a:cxnLst>
              <a:rect l="0" t="0" r="r" b="b"/>
              <a:pathLst>
                <a:path w="14" h="41">
                  <a:moveTo>
                    <a:pt x="0" y="0"/>
                  </a:moveTo>
                  <a:cubicBezTo>
                    <a:pt x="0" y="41"/>
                    <a:pt x="0" y="41"/>
                    <a:pt x="0" y="41"/>
                  </a:cubicBezTo>
                  <a:cubicBezTo>
                    <a:pt x="7" y="41"/>
                    <a:pt x="14" y="35"/>
                    <a:pt x="14" y="28"/>
                  </a:cubicBezTo>
                  <a:cubicBezTo>
                    <a:pt x="14"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14" name="isḻidê"/>
            <p:cNvSpPr/>
            <p:nvPr/>
          </p:nvSpPr>
          <p:spPr bwMode="auto">
            <a:xfrm>
              <a:off x="11390767" y="2735981"/>
              <a:ext cx="22673" cy="67112"/>
            </a:xfrm>
            <a:custGeom>
              <a:avLst/>
              <a:gdLst>
                <a:gd name="T0" fmla="*/ 0 w 14"/>
                <a:gd name="T1" fmla="*/ 0 h 41"/>
                <a:gd name="T2" fmla="*/ 0 w 14"/>
                <a:gd name="T3" fmla="*/ 41 h 41"/>
                <a:gd name="T4" fmla="*/ 14 w 14"/>
                <a:gd name="T5" fmla="*/ 28 h 41"/>
                <a:gd name="T6" fmla="*/ 0 w 14"/>
                <a:gd name="T7" fmla="*/ 0 h 41"/>
              </a:gdLst>
              <a:ahLst/>
              <a:cxnLst>
                <a:cxn ang="0">
                  <a:pos x="T0" y="T1"/>
                </a:cxn>
                <a:cxn ang="0">
                  <a:pos x="T2" y="T3"/>
                </a:cxn>
                <a:cxn ang="0">
                  <a:pos x="T4" y="T5"/>
                </a:cxn>
                <a:cxn ang="0">
                  <a:pos x="T6" y="T7"/>
                </a:cxn>
              </a:cxnLst>
              <a:rect l="0" t="0" r="r" b="b"/>
              <a:pathLst>
                <a:path w="14" h="41">
                  <a:moveTo>
                    <a:pt x="0" y="0"/>
                  </a:moveTo>
                  <a:cubicBezTo>
                    <a:pt x="0" y="41"/>
                    <a:pt x="0" y="41"/>
                    <a:pt x="0" y="41"/>
                  </a:cubicBezTo>
                  <a:cubicBezTo>
                    <a:pt x="8" y="41"/>
                    <a:pt x="14" y="35"/>
                    <a:pt x="14" y="28"/>
                  </a:cubicBezTo>
                  <a:cubicBezTo>
                    <a:pt x="14"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15" name="iṩļíḋe"/>
            <p:cNvSpPr/>
            <p:nvPr/>
          </p:nvSpPr>
          <p:spPr bwMode="auto">
            <a:xfrm>
              <a:off x="11253822" y="2735981"/>
              <a:ext cx="21766" cy="67112"/>
            </a:xfrm>
            <a:custGeom>
              <a:avLst/>
              <a:gdLst>
                <a:gd name="T0" fmla="*/ 0 w 13"/>
                <a:gd name="T1" fmla="*/ 0 h 41"/>
                <a:gd name="T2" fmla="*/ 0 w 13"/>
                <a:gd name="T3" fmla="*/ 41 h 41"/>
                <a:gd name="T4" fmla="*/ 13 w 13"/>
                <a:gd name="T5" fmla="*/ 28 h 41"/>
                <a:gd name="T6" fmla="*/ 0 w 13"/>
                <a:gd name="T7" fmla="*/ 0 h 41"/>
              </a:gdLst>
              <a:ahLst/>
              <a:cxnLst>
                <a:cxn ang="0">
                  <a:pos x="T0" y="T1"/>
                </a:cxn>
                <a:cxn ang="0">
                  <a:pos x="T2" y="T3"/>
                </a:cxn>
                <a:cxn ang="0">
                  <a:pos x="T4" y="T5"/>
                </a:cxn>
                <a:cxn ang="0">
                  <a:pos x="T6" y="T7"/>
                </a:cxn>
              </a:cxnLst>
              <a:rect l="0" t="0" r="r" b="b"/>
              <a:pathLst>
                <a:path w="13" h="41">
                  <a:moveTo>
                    <a:pt x="0" y="0"/>
                  </a:moveTo>
                  <a:cubicBezTo>
                    <a:pt x="0" y="41"/>
                    <a:pt x="0" y="41"/>
                    <a:pt x="0" y="41"/>
                  </a:cubicBezTo>
                  <a:cubicBezTo>
                    <a:pt x="7" y="41"/>
                    <a:pt x="13" y="35"/>
                    <a:pt x="13" y="28"/>
                  </a:cubicBezTo>
                  <a:cubicBezTo>
                    <a:pt x="13" y="20"/>
                    <a:pt x="0" y="0"/>
                    <a:pt x="0" y="0"/>
                  </a:cubicBez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16" name="iSlïďè"/>
            <p:cNvSpPr/>
            <p:nvPr/>
          </p:nvSpPr>
          <p:spPr bwMode="auto">
            <a:xfrm>
              <a:off x="11382605" y="2726912"/>
              <a:ext cx="18138"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17" name="iŝḻïḑè"/>
            <p:cNvSpPr/>
            <p:nvPr/>
          </p:nvSpPr>
          <p:spPr bwMode="auto">
            <a:xfrm>
              <a:off x="11312771" y="2726912"/>
              <a:ext cx="19046"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18" name="ïṣľîḍè"/>
            <p:cNvSpPr/>
            <p:nvPr/>
          </p:nvSpPr>
          <p:spPr bwMode="auto">
            <a:xfrm>
              <a:off x="11244752" y="2726912"/>
              <a:ext cx="17232" cy="1723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19" name="ïṡľiḋe"/>
            <p:cNvSpPr/>
            <p:nvPr/>
          </p:nvSpPr>
          <p:spPr bwMode="auto">
            <a:xfrm>
              <a:off x="11218451" y="2827580"/>
              <a:ext cx="207686" cy="27208"/>
            </a:xfrm>
            <a:custGeom>
              <a:avLst/>
              <a:gdLst>
                <a:gd name="T0" fmla="*/ 226 w 229"/>
                <a:gd name="T1" fmla="*/ 30 h 30"/>
                <a:gd name="T2" fmla="*/ 229 w 229"/>
                <a:gd name="T3" fmla="*/ 0 h 30"/>
                <a:gd name="T4" fmla="*/ 0 w 229"/>
                <a:gd name="T5" fmla="*/ 0 h 30"/>
                <a:gd name="T6" fmla="*/ 4 w 229"/>
                <a:gd name="T7" fmla="*/ 30 h 30"/>
                <a:gd name="T8" fmla="*/ 226 w 229"/>
                <a:gd name="T9" fmla="*/ 30 h 30"/>
              </a:gdLst>
              <a:ahLst/>
              <a:cxnLst>
                <a:cxn ang="0">
                  <a:pos x="T0" y="T1"/>
                </a:cxn>
                <a:cxn ang="0">
                  <a:pos x="T2" y="T3"/>
                </a:cxn>
                <a:cxn ang="0">
                  <a:pos x="T4" y="T5"/>
                </a:cxn>
                <a:cxn ang="0">
                  <a:pos x="T6" y="T7"/>
                </a:cxn>
                <a:cxn ang="0">
                  <a:pos x="T8" y="T9"/>
                </a:cxn>
              </a:cxnLst>
              <a:rect l="0" t="0" r="r" b="b"/>
              <a:pathLst>
                <a:path w="229" h="30">
                  <a:moveTo>
                    <a:pt x="226" y="30"/>
                  </a:moveTo>
                  <a:lnTo>
                    <a:pt x="229" y="0"/>
                  </a:lnTo>
                  <a:lnTo>
                    <a:pt x="0" y="0"/>
                  </a:lnTo>
                  <a:lnTo>
                    <a:pt x="4" y="30"/>
                  </a:lnTo>
                  <a:lnTo>
                    <a:pt x="226" y="30"/>
                  </a:lnTo>
                  <a:close/>
                </a:path>
              </a:pathLst>
            </a:custGeom>
            <a:solidFill>
              <a:srgbClr val="5B97F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20" name="îŝḷíḍê"/>
            <p:cNvSpPr/>
            <p:nvPr/>
          </p:nvSpPr>
          <p:spPr bwMode="auto">
            <a:xfrm>
              <a:off x="11322748" y="2827580"/>
              <a:ext cx="103389" cy="27208"/>
            </a:xfrm>
            <a:custGeom>
              <a:avLst/>
              <a:gdLst>
                <a:gd name="T0" fmla="*/ 0 w 114"/>
                <a:gd name="T1" fmla="*/ 30 h 30"/>
                <a:gd name="T2" fmla="*/ 111 w 114"/>
                <a:gd name="T3" fmla="*/ 30 h 30"/>
                <a:gd name="T4" fmla="*/ 114 w 114"/>
                <a:gd name="T5" fmla="*/ 0 h 30"/>
                <a:gd name="T6" fmla="*/ 0 w 114"/>
                <a:gd name="T7" fmla="*/ 0 h 30"/>
                <a:gd name="T8" fmla="*/ 0 w 114"/>
                <a:gd name="T9" fmla="*/ 30 h 30"/>
              </a:gdLst>
              <a:ahLst/>
              <a:cxnLst>
                <a:cxn ang="0">
                  <a:pos x="T0" y="T1"/>
                </a:cxn>
                <a:cxn ang="0">
                  <a:pos x="T2" y="T3"/>
                </a:cxn>
                <a:cxn ang="0">
                  <a:pos x="T4" y="T5"/>
                </a:cxn>
                <a:cxn ang="0">
                  <a:pos x="T6" y="T7"/>
                </a:cxn>
                <a:cxn ang="0">
                  <a:pos x="T8" y="T9"/>
                </a:cxn>
              </a:cxnLst>
              <a:rect l="0" t="0" r="r" b="b"/>
              <a:pathLst>
                <a:path w="114" h="30">
                  <a:moveTo>
                    <a:pt x="0" y="30"/>
                  </a:moveTo>
                  <a:lnTo>
                    <a:pt x="111" y="30"/>
                  </a:lnTo>
                  <a:lnTo>
                    <a:pt x="114" y="0"/>
                  </a:lnTo>
                  <a:lnTo>
                    <a:pt x="0" y="0"/>
                  </a:lnTo>
                  <a:lnTo>
                    <a:pt x="0" y="30"/>
                  </a:lnTo>
                  <a:close/>
                </a:path>
              </a:pathLst>
            </a:custGeom>
            <a:solidFill>
              <a:srgbClr val="1C66F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21" name="ïśļîḑê"/>
            <p:cNvSpPr/>
            <p:nvPr/>
          </p:nvSpPr>
          <p:spPr bwMode="auto">
            <a:xfrm>
              <a:off x="11222079" y="2854788"/>
              <a:ext cx="201337" cy="11790"/>
            </a:xfrm>
            <a:custGeom>
              <a:avLst/>
              <a:gdLst>
                <a:gd name="T0" fmla="*/ 222 w 222"/>
                <a:gd name="T1" fmla="*/ 0 h 13"/>
                <a:gd name="T2" fmla="*/ 0 w 222"/>
                <a:gd name="T3" fmla="*/ 0 h 13"/>
                <a:gd name="T4" fmla="*/ 1 w 222"/>
                <a:gd name="T5" fmla="*/ 13 h 13"/>
                <a:gd name="T6" fmla="*/ 220 w 222"/>
                <a:gd name="T7" fmla="*/ 13 h 13"/>
                <a:gd name="T8" fmla="*/ 222 w 222"/>
                <a:gd name="T9" fmla="*/ 0 h 13"/>
              </a:gdLst>
              <a:ahLst/>
              <a:cxnLst>
                <a:cxn ang="0">
                  <a:pos x="T0" y="T1"/>
                </a:cxn>
                <a:cxn ang="0">
                  <a:pos x="T2" y="T3"/>
                </a:cxn>
                <a:cxn ang="0">
                  <a:pos x="T4" y="T5"/>
                </a:cxn>
                <a:cxn ang="0">
                  <a:pos x="T6" y="T7"/>
                </a:cxn>
                <a:cxn ang="0">
                  <a:pos x="T8" y="T9"/>
                </a:cxn>
              </a:cxnLst>
              <a:rect l="0" t="0" r="r" b="b"/>
              <a:pathLst>
                <a:path w="222" h="13">
                  <a:moveTo>
                    <a:pt x="222" y="0"/>
                  </a:moveTo>
                  <a:lnTo>
                    <a:pt x="0" y="0"/>
                  </a:lnTo>
                  <a:lnTo>
                    <a:pt x="1" y="13"/>
                  </a:lnTo>
                  <a:lnTo>
                    <a:pt x="220" y="13"/>
                  </a:lnTo>
                  <a:lnTo>
                    <a:pt x="222" y="0"/>
                  </a:lnTo>
                  <a:close/>
                </a:path>
              </a:pathLst>
            </a:custGeom>
            <a:solidFill>
              <a:srgbClr val="93B5F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22" name="ïṡḷïḓé"/>
            <p:cNvSpPr/>
            <p:nvPr/>
          </p:nvSpPr>
          <p:spPr bwMode="auto">
            <a:xfrm>
              <a:off x="11322748" y="2854788"/>
              <a:ext cx="100669" cy="11790"/>
            </a:xfrm>
            <a:custGeom>
              <a:avLst/>
              <a:gdLst>
                <a:gd name="T0" fmla="*/ 0 w 111"/>
                <a:gd name="T1" fmla="*/ 13 h 13"/>
                <a:gd name="T2" fmla="*/ 109 w 111"/>
                <a:gd name="T3" fmla="*/ 13 h 13"/>
                <a:gd name="T4" fmla="*/ 111 w 111"/>
                <a:gd name="T5" fmla="*/ 0 h 13"/>
                <a:gd name="T6" fmla="*/ 0 w 111"/>
                <a:gd name="T7" fmla="*/ 0 h 13"/>
                <a:gd name="T8" fmla="*/ 0 w 111"/>
                <a:gd name="T9" fmla="*/ 13 h 13"/>
              </a:gdLst>
              <a:ahLst/>
              <a:cxnLst>
                <a:cxn ang="0">
                  <a:pos x="T0" y="T1"/>
                </a:cxn>
                <a:cxn ang="0">
                  <a:pos x="T2" y="T3"/>
                </a:cxn>
                <a:cxn ang="0">
                  <a:pos x="T4" y="T5"/>
                </a:cxn>
                <a:cxn ang="0">
                  <a:pos x="T6" y="T7"/>
                </a:cxn>
                <a:cxn ang="0">
                  <a:pos x="T8" y="T9"/>
                </a:cxn>
              </a:cxnLst>
              <a:rect l="0" t="0" r="r" b="b"/>
              <a:pathLst>
                <a:path w="111" h="13">
                  <a:moveTo>
                    <a:pt x="0" y="13"/>
                  </a:moveTo>
                  <a:lnTo>
                    <a:pt x="109" y="13"/>
                  </a:lnTo>
                  <a:lnTo>
                    <a:pt x="111" y="0"/>
                  </a:lnTo>
                  <a:lnTo>
                    <a:pt x="0" y="0"/>
                  </a:lnTo>
                  <a:lnTo>
                    <a:pt x="0" y="13"/>
                  </a:lnTo>
                  <a:close/>
                </a:path>
              </a:pathLst>
            </a:custGeom>
            <a:solidFill>
              <a:srgbClr val="5B97F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23" name="î$ļíḍè"/>
            <p:cNvSpPr/>
            <p:nvPr/>
          </p:nvSpPr>
          <p:spPr bwMode="auto">
            <a:xfrm>
              <a:off x="11164943" y="1761036"/>
              <a:ext cx="314703" cy="736423"/>
            </a:xfrm>
            <a:custGeom>
              <a:avLst/>
              <a:gdLst>
                <a:gd name="T0" fmla="*/ 127 w 194"/>
                <a:gd name="T1" fmla="*/ 3 h 454"/>
                <a:gd name="T2" fmla="*/ 97 w 194"/>
                <a:gd name="T3" fmla="*/ 0 h 454"/>
                <a:gd name="T4" fmla="*/ 67 w 194"/>
                <a:gd name="T5" fmla="*/ 3 h 454"/>
                <a:gd name="T6" fmla="*/ 76 w 194"/>
                <a:gd name="T7" fmla="*/ 454 h 454"/>
                <a:gd name="T8" fmla="*/ 97 w 194"/>
                <a:gd name="T9" fmla="*/ 454 h 454"/>
                <a:gd name="T10" fmla="*/ 97 w 194"/>
                <a:gd name="T11" fmla="*/ 454 h 454"/>
                <a:gd name="T12" fmla="*/ 118 w 194"/>
                <a:gd name="T13" fmla="*/ 454 h 454"/>
                <a:gd name="T14" fmla="*/ 127 w 194"/>
                <a:gd name="T15" fmla="*/ 3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4">
                  <a:moveTo>
                    <a:pt x="127" y="3"/>
                  </a:moveTo>
                  <a:cubicBezTo>
                    <a:pt x="111" y="0"/>
                    <a:pt x="100" y="0"/>
                    <a:pt x="97" y="0"/>
                  </a:cubicBezTo>
                  <a:cubicBezTo>
                    <a:pt x="94" y="0"/>
                    <a:pt x="83" y="0"/>
                    <a:pt x="67" y="3"/>
                  </a:cubicBezTo>
                  <a:cubicBezTo>
                    <a:pt x="45" y="47"/>
                    <a:pt x="0" y="180"/>
                    <a:pt x="76" y="454"/>
                  </a:cubicBezTo>
                  <a:cubicBezTo>
                    <a:pt x="97" y="454"/>
                    <a:pt x="97" y="454"/>
                    <a:pt x="97" y="454"/>
                  </a:cubicBezTo>
                  <a:cubicBezTo>
                    <a:pt x="97" y="454"/>
                    <a:pt x="97" y="454"/>
                    <a:pt x="97" y="454"/>
                  </a:cubicBezTo>
                  <a:cubicBezTo>
                    <a:pt x="118" y="454"/>
                    <a:pt x="118" y="454"/>
                    <a:pt x="118" y="454"/>
                  </a:cubicBezTo>
                  <a:cubicBezTo>
                    <a:pt x="194" y="180"/>
                    <a:pt x="149" y="47"/>
                    <a:pt x="127" y="3"/>
                  </a:cubicBezTo>
                  <a:close/>
                </a:path>
              </a:pathLst>
            </a:custGeom>
            <a:solidFill>
              <a:srgbClr val="93B5F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24" name="íṥ1iḍê"/>
            <p:cNvSpPr/>
            <p:nvPr/>
          </p:nvSpPr>
          <p:spPr bwMode="auto">
            <a:xfrm>
              <a:off x="11392581" y="1789151"/>
              <a:ext cx="326493" cy="708309"/>
            </a:xfrm>
            <a:custGeom>
              <a:avLst/>
              <a:gdLst>
                <a:gd name="T0" fmla="*/ 106 w 201"/>
                <a:gd name="T1" fmla="*/ 30 h 437"/>
                <a:gd name="T2" fmla="*/ 50 w 201"/>
                <a:gd name="T3" fmla="*/ 0 h 437"/>
                <a:gd name="T4" fmla="*/ 0 w 201"/>
                <a:gd name="T5" fmla="*/ 437 h 437"/>
                <a:gd name="T6" fmla="*/ 27 w 201"/>
                <a:gd name="T7" fmla="*/ 437 h 437"/>
                <a:gd name="T8" fmla="*/ 106 w 201"/>
                <a:gd name="T9" fmla="*/ 30 h 437"/>
              </a:gdLst>
              <a:ahLst/>
              <a:cxnLst>
                <a:cxn ang="0">
                  <a:pos x="T0" y="T1"/>
                </a:cxn>
                <a:cxn ang="0">
                  <a:pos x="T2" y="T3"/>
                </a:cxn>
                <a:cxn ang="0">
                  <a:pos x="T4" y="T5"/>
                </a:cxn>
                <a:cxn ang="0">
                  <a:pos x="T6" y="T7"/>
                </a:cxn>
                <a:cxn ang="0">
                  <a:pos x="T8" y="T9"/>
                </a:cxn>
              </a:cxnLst>
              <a:rect l="0" t="0" r="r" b="b"/>
              <a:pathLst>
                <a:path w="201" h="437">
                  <a:moveTo>
                    <a:pt x="106" y="30"/>
                  </a:moveTo>
                  <a:cubicBezTo>
                    <a:pt x="88" y="16"/>
                    <a:pt x="69" y="6"/>
                    <a:pt x="50" y="0"/>
                  </a:cubicBezTo>
                  <a:cubicBezTo>
                    <a:pt x="70" y="72"/>
                    <a:pt x="106" y="259"/>
                    <a:pt x="0" y="437"/>
                  </a:cubicBezTo>
                  <a:cubicBezTo>
                    <a:pt x="27" y="437"/>
                    <a:pt x="27" y="437"/>
                    <a:pt x="27" y="437"/>
                  </a:cubicBezTo>
                  <a:cubicBezTo>
                    <a:pt x="27" y="437"/>
                    <a:pt x="201" y="244"/>
                    <a:pt x="106" y="30"/>
                  </a:cubicBezTo>
                  <a:close/>
                </a:path>
              </a:pathLst>
            </a:custGeom>
            <a:solidFill>
              <a:srgbClr val="5B97F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25" name="ïšḷide"/>
            <p:cNvSpPr/>
            <p:nvPr/>
          </p:nvSpPr>
          <p:spPr bwMode="auto">
            <a:xfrm>
              <a:off x="10927329" y="1789151"/>
              <a:ext cx="325586" cy="708309"/>
            </a:xfrm>
            <a:custGeom>
              <a:avLst/>
              <a:gdLst>
                <a:gd name="T0" fmla="*/ 95 w 200"/>
                <a:gd name="T1" fmla="*/ 30 h 437"/>
                <a:gd name="T2" fmla="*/ 150 w 200"/>
                <a:gd name="T3" fmla="*/ 0 h 437"/>
                <a:gd name="T4" fmla="*/ 200 w 200"/>
                <a:gd name="T5" fmla="*/ 437 h 437"/>
                <a:gd name="T6" fmla="*/ 173 w 200"/>
                <a:gd name="T7" fmla="*/ 437 h 437"/>
                <a:gd name="T8" fmla="*/ 95 w 200"/>
                <a:gd name="T9" fmla="*/ 30 h 437"/>
              </a:gdLst>
              <a:ahLst/>
              <a:cxnLst>
                <a:cxn ang="0">
                  <a:pos x="T0" y="T1"/>
                </a:cxn>
                <a:cxn ang="0">
                  <a:pos x="T2" y="T3"/>
                </a:cxn>
                <a:cxn ang="0">
                  <a:pos x="T4" y="T5"/>
                </a:cxn>
                <a:cxn ang="0">
                  <a:pos x="T6" y="T7"/>
                </a:cxn>
                <a:cxn ang="0">
                  <a:pos x="T8" y="T9"/>
                </a:cxn>
              </a:cxnLst>
              <a:rect l="0" t="0" r="r" b="b"/>
              <a:pathLst>
                <a:path w="200" h="437">
                  <a:moveTo>
                    <a:pt x="95" y="30"/>
                  </a:moveTo>
                  <a:cubicBezTo>
                    <a:pt x="112" y="16"/>
                    <a:pt x="131" y="6"/>
                    <a:pt x="150" y="0"/>
                  </a:cubicBezTo>
                  <a:cubicBezTo>
                    <a:pt x="130" y="72"/>
                    <a:pt x="94" y="259"/>
                    <a:pt x="200" y="437"/>
                  </a:cubicBezTo>
                  <a:cubicBezTo>
                    <a:pt x="173" y="437"/>
                    <a:pt x="173" y="437"/>
                    <a:pt x="173" y="437"/>
                  </a:cubicBezTo>
                  <a:cubicBezTo>
                    <a:pt x="173" y="437"/>
                    <a:pt x="0" y="244"/>
                    <a:pt x="95" y="30"/>
                  </a:cubicBezTo>
                  <a:close/>
                </a:path>
              </a:pathLst>
            </a:custGeom>
            <a:solidFill>
              <a:srgbClr val="93B5F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26" name="îšlïde"/>
            <p:cNvSpPr/>
            <p:nvPr/>
          </p:nvSpPr>
          <p:spPr bwMode="auto">
            <a:xfrm>
              <a:off x="11164943" y="2496553"/>
              <a:ext cx="314703" cy="45346"/>
            </a:xfrm>
            <a:custGeom>
              <a:avLst/>
              <a:gdLst>
                <a:gd name="T0" fmla="*/ 0 w 194"/>
                <a:gd name="T1" fmla="*/ 0 h 28"/>
                <a:gd name="T2" fmla="*/ 194 w 194"/>
                <a:gd name="T3" fmla="*/ 0 h 28"/>
                <a:gd name="T4" fmla="*/ 194 w 194"/>
                <a:gd name="T5" fmla="*/ 0 h 28"/>
                <a:gd name="T6" fmla="*/ 194 w 194"/>
                <a:gd name="T7" fmla="*/ 28 h 28"/>
                <a:gd name="T8" fmla="*/ 194 w 194"/>
                <a:gd name="T9" fmla="*/ 28 h 28"/>
                <a:gd name="T10" fmla="*/ 0 w 194"/>
                <a:gd name="T11" fmla="*/ 28 h 28"/>
                <a:gd name="T12" fmla="*/ 0 w 194"/>
                <a:gd name="T13" fmla="*/ 28 h 28"/>
                <a:gd name="T14" fmla="*/ 0 w 194"/>
                <a:gd name="T15" fmla="*/ 0 h 28"/>
                <a:gd name="T16" fmla="*/ 0 w 19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28">
                  <a:moveTo>
                    <a:pt x="0" y="0"/>
                  </a:moveTo>
                  <a:cubicBezTo>
                    <a:pt x="194" y="0"/>
                    <a:pt x="194" y="0"/>
                    <a:pt x="194" y="0"/>
                  </a:cubicBezTo>
                  <a:cubicBezTo>
                    <a:pt x="194" y="0"/>
                    <a:pt x="194" y="0"/>
                    <a:pt x="194" y="0"/>
                  </a:cubicBezTo>
                  <a:cubicBezTo>
                    <a:pt x="194" y="28"/>
                    <a:pt x="194" y="28"/>
                    <a:pt x="194" y="28"/>
                  </a:cubicBezTo>
                  <a:cubicBezTo>
                    <a:pt x="194" y="28"/>
                    <a:pt x="194" y="28"/>
                    <a:pt x="194" y="28"/>
                  </a:cubicBezTo>
                  <a:cubicBezTo>
                    <a:pt x="0" y="28"/>
                    <a:pt x="0" y="28"/>
                    <a:pt x="0" y="28"/>
                  </a:cubicBezTo>
                  <a:cubicBezTo>
                    <a:pt x="0" y="28"/>
                    <a:pt x="0" y="28"/>
                    <a:pt x="0" y="28"/>
                  </a:cubicBezTo>
                  <a:cubicBezTo>
                    <a:pt x="0" y="0"/>
                    <a:pt x="0" y="0"/>
                    <a:pt x="0" y="0"/>
                  </a:cubicBezTo>
                  <a:cubicBezTo>
                    <a:pt x="0" y="0"/>
                    <a:pt x="0" y="0"/>
                    <a:pt x="0" y="0"/>
                  </a:cubicBezTo>
                  <a:close/>
                </a:path>
              </a:pathLst>
            </a:custGeom>
            <a:solidFill>
              <a:srgbClr val="5B97F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27" name="ïs1îḓe"/>
            <p:cNvSpPr/>
            <p:nvPr/>
          </p:nvSpPr>
          <p:spPr bwMode="auto">
            <a:xfrm>
              <a:off x="11323654" y="2496553"/>
              <a:ext cx="155991" cy="45346"/>
            </a:xfrm>
            <a:custGeom>
              <a:avLst/>
              <a:gdLst>
                <a:gd name="T0" fmla="*/ 96 w 96"/>
                <a:gd name="T1" fmla="*/ 0 h 28"/>
                <a:gd name="T2" fmla="*/ 0 w 96"/>
                <a:gd name="T3" fmla="*/ 0 h 28"/>
                <a:gd name="T4" fmla="*/ 0 w 96"/>
                <a:gd name="T5" fmla="*/ 28 h 28"/>
                <a:gd name="T6" fmla="*/ 96 w 96"/>
                <a:gd name="T7" fmla="*/ 28 h 28"/>
                <a:gd name="T8" fmla="*/ 96 w 96"/>
                <a:gd name="T9" fmla="*/ 28 h 28"/>
                <a:gd name="T10" fmla="*/ 96 w 96"/>
                <a:gd name="T11" fmla="*/ 0 h 28"/>
                <a:gd name="T12" fmla="*/ 96 w 96"/>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96" h="28">
                  <a:moveTo>
                    <a:pt x="96" y="0"/>
                  </a:moveTo>
                  <a:cubicBezTo>
                    <a:pt x="0" y="0"/>
                    <a:pt x="0" y="0"/>
                    <a:pt x="0" y="0"/>
                  </a:cubicBezTo>
                  <a:cubicBezTo>
                    <a:pt x="0" y="28"/>
                    <a:pt x="0" y="28"/>
                    <a:pt x="0" y="28"/>
                  </a:cubicBezTo>
                  <a:cubicBezTo>
                    <a:pt x="96" y="28"/>
                    <a:pt x="96" y="28"/>
                    <a:pt x="96" y="28"/>
                  </a:cubicBezTo>
                  <a:cubicBezTo>
                    <a:pt x="96" y="28"/>
                    <a:pt x="96" y="28"/>
                    <a:pt x="96" y="28"/>
                  </a:cubicBezTo>
                  <a:cubicBezTo>
                    <a:pt x="96" y="0"/>
                    <a:pt x="96" y="0"/>
                    <a:pt x="96" y="0"/>
                  </a:cubicBezTo>
                  <a:cubicBezTo>
                    <a:pt x="96" y="0"/>
                    <a:pt x="96" y="0"/>
                    <a:pt x="96" y="0"/>
                  </a:cubicBezTo>
                  <a:close/>
                </a:path>
              </a:pathLst>
            </a:custGeom>
            <a:solidFill>
              <a:srgbClr val="1C66F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28" name="îSļîḍe"/>
            <p:cNvSpPr/>
            <p:nvPr/>
          </p:nvSpPr>
          <p:spPr bwMode="auto">
            <a:xfrm>
              <a:off x="11322748" y="1761036"/>
              <a:ext cx="156898" cy="736423"/>
            </a:xfrm>
            <a:custGeom>
              <a:avLst/>
              <a:gdLst>
                <a:gd name="T0" fmla="*/ 30 w 97"/>
                <a:gd name="T1" fmla="*/ 3 h 454"/>
                <a:gd name="T2" fmla="*/ 0 w 97"/>
                <a:gd name="T3" fmla="*/ 0 h 454"/>
                <a:gd name="T4" fmla="*/ 0 w 97"/>
                <a:gd name="T5" fmla="*/ 454 h 454"/>
                <a:gd name="T6" fmla="*/ 0 w 97"/>
                <a:gd name="T7" fmla="*/ 454 h 454"/>
                <a:gd name="T8" fmla="*/ 0 w 97"/>
                <a:gd name="T9" fmla="*/ 454 h 454"/>
                <a:gd name="T10" fmla="*/ 21 w 97"/>
                <a:gd name="T11" fmla="*/ 454 h 454"/>
                <a:gd name="T12" fmla="*/ 30 w 97"/>
                <a:gd name="T13" fmla="*/ 3 h 454"/>
              </a:gdLst>
              <a:ahLst/>
              <a:cxnLst>
                <a:cxn ang="0">
                  <a:pos x="T0" y="T1"/>
                </a:cxn>
                <a:cxn ang="0">
                  <a:pos x="T2" y="T3"/>
                </a:cxn>
                <a:cxn ang="0">
                  <a:pos x="T4" y="T5"/>
                </a:cxn>
                <a:cxn ang="0">
                  <a:pos x="T6" y="T7"/>
                </a:cxn>
                <a:cxn ang="0">
                  <a:pos x="T8" y="T9"/>
                </a:cxn>
                <a:cxn ang="0">
                  <a:pos x="T10" y="T11"/>
                </a:cxn>
                <a:cxn ang="0">
                  <a:pos x="T12" y="T13"/>
                </a:cxn>
              </a:cxnLst>
              <a:rect l="0" t="0" r="r" b="b"/>
              <a:pathLst>
                <a:path w="97" h="454">
                  <a:moveTo>
                    <a:pt x="30" y="3"/>
                  </a:moveTo>
                  <a:cubicBezTo>
                    <a:pt x="14" y="0"/>
                    <a:pt x="3" y="0"/>
                    <a:pt x="0" y="0"/>
                  </a:cubicBezTo>
                  <a:cubicBezTo>
                    <a:pt x="0" y="454"/>
                    <a:pt x="0" y="454"/>
                    <a:pt x="0" y="454"/>
                  </a:cubicBezTo>
                  <a:cubicBezTo>
                    <a:pt x="0" y="454"/>
                    <a:pt x="0" y="454"/>
                    <a:pt x="0" y="454"/>
                  </a:cubicBezTo>
                  <a:cubicBezTo>
                    <a:pt x="0" y="454"/>
                    <a:pt x="0" y="454"/>
                    <a:pt x="0" y="454"/>
                  </a:cubicBezTo>
                  <a:cubicBezTo>
                    <a:pt x="21" y="454"/>
                    <a:pt x="21" y="454"/>
                    <a:pt x="21" y="454"/>
                  </a:cubicBezTo>
                  <a:cubicBezTo>
                    <a:pt x="97" y="180"/>
                    <a:pt x="52" y="47"/>
                    <a:pt x="30" y="3"/>
                  </a:cubicBezTo>
                  <a:close/>
                </a:path>
              </a:pathLst>
            </a:custGeom>
            <a:solidFill>
              <a:srgbClr val="5B97F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grpSp>
      <p:cxnSp>
        <p:nvCxnSpPr>
          <p:cNvPr id="30" name="直接连接符 29"/>
          <p:cNvCxnSpPr>
            <a:stCxn id="38" idx="1"/>
          </p:cNvCxnSpPr>
          <p:nvPr/>
        </p:nvCxnSpPr>
        <p:spPr>
          <a:xfrm flipH="1">
            <a:off x="767715" y="527050"/>
            <a:ext cx="34328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38" idx="3"/>
          </p:cNvCxnSpPr>
          <p:nvPr/>
        </p:nvCxnSpPr>
        <p:spPr>
          <a:xfrm flipH="1">
            <a:off x="8686800" y="527050"/>
            <a:ext cx="2774315"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îṣľîḍê"/>
          <p:cNvSpPr/>
          <p:nvPr/>
        </p:nvSpPr>
        <p:spPr bwMode="auto">
          <a:xfrm>
            <a:off x="10596227" y="164821"/>
            <a:ext cx="377967" cy="225161"/>
          </a:xfrm>
          <a:custGeom>
            <a:avLst/>
            <a:gdLst>
              <a:gd name="T0" fmla="*/ 203 w 249"/>
              <a:gd name="T1" fmla="*/ 50 h 142"/>
              <a:gd name="T2" fmla="*/ 180 w 249"/>
              <a:gd name="T3" fmla="*/ 50 h 142"/>
              <a:gd name="T4" fmla="*/ 124 w 249"/>
              <a:gd name="T5" fmla="*/ 0 h 142"/>
              <a:gd name="T6" fmla="*/ 69 w 249"/>
              <a:gd name="T7" fmla="*/ 50 h 142"/>
              <a:gd name="T8" fmla="*/ 46 w 249"/>
              <a:gd name="T9" fmla="*/ 50 h 142"/>
              <a:gd name="T10" fmla="*/ 0 w 249"/>
              <a:gd name="T11" fmla="*/ 96 h 142"/>
              <a:gd name="T12" fmla="*/ 46 w 249"/>
              <a:gd name="T13" fmla="*/ 142 h 142"/>
              <a:gd name="T14" fmla="*/ 203 w 249"/>
              <a:gd name="T15" fmla="*/ 142 h 142"/>
              <a:gd name="T16" fmla="*/ 249 w 249"/>
              <a:gd name="T17" fmla="*/ 96 h 142"/>
              <a:gd name="T18" fmla="*/ 203 w 249"/>
              <a:gd name="T19" fmla="*/ 5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42">
                <a:moveTo>
                  <a:pt x="203" y="50"/>
                </a:moveTo>
                <a:cubicBezTo>
                  <a:pt x="180" y="50"/>
                  <a:pt x="180" y="50"/>
                  <a:pt x="180" y="50"/>
                </a:cubicBezTo>
                <a:cubicBezTo>
                  <a:pt x="177" y="22"/>
                  <a:pt x="153" y="0"/>
                  <a:pt x="124" y="0"/>
                </a:cubicBezTo>
                <a:cubicBezTo>
                  <a:pt x="95" y="0"/>
                  <a:pt x="72" y="22"/>
                  <a:pt x="69" y="50"/>
                </a:cubicBezTo>
                <a:cubicBezTo>
                  <a:pt x="46" y="50"/>
                  <a:pt x="46" y="50"/>
                  <a:pt x="46" y="50"/>
                </a:cubicBezTo>
                <a:cubicBezTo>
                  <a:pt x="21" y="50"/>
                  <a:pt x="0" y="71"/>
                  <a:pt x="0" y="96"/>
                </a:cubicBezTo>
                <a:cubicBezTo>
                  <a:pt x="0" y="121"/>
                  <a:pt x="21" y="142"/>
                  <a:pt x="46" y="142"/>
                </a:cubicBezTo>
                <a:cubicBezTo>
                  <a:pt x="203" y="142"/>
                  <a:pt x="203" y="142"/>
                  <a:pt x="203" y="142"/>
                </a:cubicBezTo>
                <a:cubicBezTo>
                  <a:pt x="228" y="142"/>
                  <a:pt x="249" y="121"/>
                  <a:pt x="249" y="96"/>
                </a:cubicBezTo>
                <a:cubicBezTo>
                  <a:pt x="249" y="71"/>
                  <a:pt x="228" y="50"/>
                  <a:pt x="203"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ea"/>
              <a:sym typeface="+mn-lt"/>
            </a:endParaRPr>
          </a:p>
        </p:txBody>
      </p:sp>
      <p:sp>
        <p:nvSpPr>
          <p:cNvPr id="33" name="íṩľíḋê"/>
          <p:cNvSpPr/>
          <p:nvPr/>
        </p:nvSpPr>
        <p:spPr bwMode="auto">
          <a:xfrm>
            <a:off x="637329" y="609274"/>
            <a:ext cx="635000" cy="284928"/>
          </a:xfrm>
          <a:custGeom>
            <a:avLst/>
            <a:gdLst>
              <a:gd name="T0" fmla="*/ 311 w 366"/>
              <a:gd name="T1" fmla="*/ 75 h 199"/>
              <a:gd name="T2" fmla="*/ 290 w 366"/>
              <a:gd name="T3" fmla="*/ 24 h 199"/>
              <a:gd name="T4" fmla="*/ 242 w 366"/>
              <a:gd name="T5" fmla="*/ 50 h 199"/>
              <a:gd name="T6" fmla="*/ 196 w 366"/>
              <a:gd name="T7" fmla="*/ 1 h 199"/>
              <a:gd name="T8" fmla="*/ 145 w 366"/>
              <a:gd name="T9" fmla="*/ 44 h 199"/>
              <a:gd name="T10" fmla="*/ 90 w 366"/>
              <a:gd name="T11" fmla="*/ 12 h 199"/>
              <a:gd name="T12" fmla="*/ 33 w 366"/>
              <a:gd name="T13" fmla="*/ 29 h 199"/>
              <a:gd name="T14" fmla="*/ 51 w 366"/>
              <a:gd name="T15" fmla="*/ 79 h 199"/>
              <a:gd name="T16" fmla="*/ 13 w 366"/>
              <a:gd name="T17" fmla="*/ 140 h 199"/>
              <a:gd name="T18" fmla="*/ 85 w 366"/>
              <a:gd name="T19" fmla="*/ 145 h 199"/>
              <a:gd name="T20" fmla="*/ 143 w 366"/>
              <a:gd name="T21" fmla="*/ 199 h 199"/>
              <a:gd name="T22" fmla="*/ 203 w 366"/>
              <a:gd name="T23" fmla="*/ 148 h 199"/>
              <a:gd name="T24" fmla="*/ 247 w 366"/>
              <a:gd name="T25" fmla="*/ 178 h 199"/>
              <a:gd name="T26" fmla="*/ 299 w 366"/>
              <a:gd name="T27" fmla="*/ 177 h 199"/>
              <a:gd name="T28" fmla="*/ 316 w 366"/>
              <a:gd name="T29" fmla="*/ 132 h 199"/>
              <a:gd name="T30" fmla="*/ 352 w 366"/>
              <a:gd name="T31" fmla="*/ 118 h 199"/>
              <a:gd name="T32" fmla="*/ 359 w 366"/>
              <a:gd name="T33" fmla="*/ 82 h 199"/>
              <a:gd name="T34" fmla="*/ 311 w 366"/>
              <a:gd name="T35" fmla="*/ 7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99">
                <a:moveTo>
                  <a:pt x="311" y="75"/>
                </a:moveTo>
                <a:cubicBezTo>
                  <a:pt x="320" y="57"/>
                  <a:pt x="310" y="31"/>
                  <a:pt x="290" y="24"/>
                </a:cubicBezTo>
                <a:cubicBezTo>
                  <a:pt x="271" y="17"/>
                  <a:pt x="247" y="30"/>
                  <a:pt x="242" y="50"/>
                </a:cubicBezTo>
                <a:cubicBezTo>
                  <a:pt x="242" y="26"/>
                  <a:pt x="221" y="3"/>
                  <a:pt x="196" y="1"/>
                </a:cubicBezTo>
                <a:cubicBezTo>
                  <a:pt x="172" y="0"/>
                  <a:pt x="148" y="19"/>
                  <a:pt x="145" y="44"/>
                </a:cubicBezTo>
                <a:cubicBezTo>
                  <a:pt x="128" y="31"/>
                  <a:pt x="111" y="17"/>
                  <a:pt x="90" y="12"/>
                </a:cubicBezTo>
                <a:cubicBezTo>
                  <a:pt x="70" y="7"/>
                  <a:pt x="45" y="12"/>
                  <a:pt x="33" y="29"/>
                </a:cubicBezTo>
                <a:cubicBezTo>
                  <a:pt x="21" y="46"/>
                  <a:pt x="30" y="76"/>
                  <a:pt x="51" y="79"/>
                </a:cubicBezTo>
                <a:cubicBezTo>
                  <a:pt x="22" y="78"/>
                  <a:pt x="0" y="114"/>
                  <a:pt x="13" y="140"/>
                </a:cubicBezTo>
                <a:cubicBezTo>
                  <a:pt x="26" y="166"/>
                  <a:pt x="68" y="169"/>
                  <a:pt x="85" y="145"/>
                </a:cubicBezTo>
                <a:cubicBezTo>
                  <a:pt x="87" y="174"/>
                  <a:pt x="114" y="198"/>
                  <a:pt x="143" y="199"/>
                </a:cubicBezTo>
                <a:cubicBezTo>
                  <a:pt x="172" y="199"/>
                  <a:pt x="199" y="176"/>
                  <a:pt x="203" y="148"/>
                </a:cubicBezTo>
                <a:cubicBezTo>
                  <a:pt x="217" y="159"/>
                  <a:pt x="231" y="171"/>
                  <a:pt x="247" y="178"/>
                </a:cubicBezTo>
                <a:cubicBezTo>
                  <a:pt x="264" y="185"/>
                  <a:pt x="284" y="186"/>
                  <a:pt x="299" y="177"/>
                </a:cubicBezTo>
                <a:cubicBezTo>
                  <a:pt x="315" y="169"/>
                  <a:pt x="324" y="148"/>
                  <a:pt x="316" y="132"/>
                </a:cubicBezTo>
                <a:cubicBezTo>
                  <a:pt x="329" y="130"/>
                  <a:pt x="343" y="127"/>
                  <a:pt x="352" y="118"/>
                </a:cubicBezTo>
                <a:cubicBezTo>
                  <a:pt x="362" y="109"/>
                  <a:pt x="366" y="93"/>
                  <a:pt x="359" y="82"/>
                </a:cubicBezTo>
                <a:cubicBezTo>
                  <a:pt x="352" y="71"/>
                  <a:pt x="334" y="62"/>
                  <a:pt x="311" y="7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34" name="íşļîďe"/>
          <p:cNvSpPr/>
          <p:nvPr/>
        </p:nvSpPr>
        <p:spPr bwMode="auto">
          <a:xfrm>
            <a:off x="10974194" y="433706"/>
            <a:ext cx="838728" cy="321470"/>
          </a:xfrm>
          <a:custGeom>
            <a:avLst/>
            <a:gdLst>
              <a:gd name="T0" fmla="*/ 445 w 472"/>
              <a:gd name="T1" fmla="*/ 142 h 181"/>
              <a:gd name="T2" fmla="*/ 442 w 472"/>
              <a:gd name="T3" fmla="*/ 142 h 181"/>
              <a:gd name="T4" fmla="*/ 442 w 472"/>
              <a:gd name="T5" fmla="*/ 138 h 181"/>
              <a:gd name="T6" fmla="*/ 418 w 472"/>
              <a:gd name="T7" fmla="*/ 114 h 181"/>
              <a:gd name="T8" fmla="*/ 401 w 472"/>
              <a:gd name="T9" fmla="*/ 120 h 181"/>
              <a:gd name="T10" fmla="*/ 380 w 472"/>
              <a:gd name="T11" fmla="*/ 110 h 181"/>
              <a:gd name="T12" fmla="*/ 360 w 472"/>
              <a:gd name="T13" fmla="*/ 120 h 181"/>
              <a:gd name="T14" fmla="*/ 349 w 472"/>
              <a:gd name="T15" fmla="*/ 115 h 181"/>
              <a:gd name="T16" fmla="*/ 348 w 472"/>
              <a:gd name="T17" fmla="*/ 115 h 181"/>
              <a:gd name="T18" fmla="*/ 348 w 472"/>
              <a:gd name="T19" fmla="*/ 112 h 181"/>
              <a:gd name="T20" fmla="*/ 324 w 472"/>
              <a:gd name="T21" fmla="*/ 88 h 181"/>
              <a:gd name="T22" fmla="*/ 308 w 472"/>
              <a:gd name="T23" fmla="*/ 93 h 181"/>
              <a:gd name="T24" fmla="*/ 288 w 472"/>
              <a:gd name="T25" fmla="*/ 77 h 181"/>
              <a:gd name="T26" fmla="*/ 279 w 472"/>
              <a:gd name="T27" fmla="*/ 79 h 181"/>
              <a:gd name="T28" fmla="*/ 279 w 472"/>
              <a:gd name="T29" fmla="*/ 75 h 181"/>
              <a:gd name="T30" fmla="*/ 240 w 472"/>
              <a:gd name="T31" fmla="*/ 36 h 181"/>
              <a:gd name="T32" fmla="*/ 223 w 472"/>
              <a:gd name="T33" fmla="*/ 40 h 181"/>
              <a:gd name="T34" fmla="*/ 178 w 472"/>
              <a:gd name="T35" fmla="*/ 0 h 181"/>
              <a:gd name="T36" fmla="*/ 132 w 472"/>
              <a:gd name="T37" fmla="*/ 45 h 181"/>
              <a:gd name="T38" fmla="*/ 129 w 472"/>
              <a:gd name="T39" fmla="*/ 44 h 181"/>
              <a:gd name="T40" fmla="*/ 94 w 472"/>
              <a:gd name="T41" fmla="*/ 69 h 181"/>
              <a:gd name="T42" fmla="*/ 69 w 472"/>
              <a:gd name="T43" fmla="*/ 95 h 181"/>
              <a:gd name="T44" fmla="*/ 70 w 472"/>
              <a:gd name="T45" fmla="*/ 103 h 181"/>
              <a:gd name="T46" fmla="*/ 61 w 472"/>
              <a:gd name="T47" fmla="*/ 101 h 181"/>
              <a:gd name="T48" fmla="*/ 30 w 472"/>
              <a:gd name="T49" fmla="*/ 131 h 181"/>
              <a:gd name="T50" fmla="*/ 32 w 472"/>
              <a:gd name="T51" fmla="*/ 142 h 181"/>
              <a:gd name="T52" fmla="*/ 27 w 472"/>
              <a:gd name="T53" fmla="*/ 142 h 181"/>
              <a:gd name="T54" fmla="*/ 0 w 472"/>
              <a:gd name="T55" fmla="*/ 162 h 181"/>
              <a:gd name="T56" fmla="*/ 22 w 472"/>
              <a:gd name="T57" fmla="*/ 181 h 181"/>
              <a:gd name="T58" fmla="*/ 22 w 472"/>
              <a:gd name="T59" fmla="*/ 181 h 181"/>
              <a:gd name="T60" fmla="*/ 445 w 472"/>
              <a:gd name="T61" fmla="*/ 181 h 181"/>
              <a:gd name="T62" fmla="*/ 472 w 472"/>
              <a:gd name="T63" fmla="*/ 162 h 181"/>
              <a:gd name="T64" fmla="*/ 445 w 472"/>
              <a:gd name="T65" fmla="*/ 1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2" h="181">
                <a:moveTo>
                  <a:pt x="445" y="142"/>
                </a:moveTo>
                <a:cubicBezTo>
                  <a:pt x="444" y="142"/>
                  <a:pt x="443" y="142"/>
                  <a:pt x="442" y="142"/>
                </a:cubicBezTo>
                <a:cubicBezTo>
                  <a:pt x="442" y="140"/>
                  <a:pt x="442" y="139"/>
                  <a:pt x="442" y="138"/>
                </a:cubicBezTo>
                <a:cubicBezTo>
                  <a:pt x="442" y="124"/>
                  <a:pt x="432" y="114"/>
                  <a:pt x="418" y="114"/>
                </a:cubicBezTo>
                <a:cubicBezTo>
                  <a:pt x="412" y="114"/>
                  <a:pt x="406" y="116"/>
                  <a:pt x="401" y="120"/>
                </a:cubicBezTo>
                <a:cubicBezTo>
                  <a:pt x="397" y="114"/>
                  <a:pt x="389" y="110"/>
                  <a:pt x="380" y="110"/>
                </a:cubicBezTo>
                <a:cubicBezTo>
                  <a:pt x="372" y="110"/>
                  <a:pt x="364" y="114"/>
                  <a:pt x="360" y="120"/>
                </a:cubicBezTo>
                <a:cubicBezTo>
                  <a:pt x="357" y="117"/>
                  <a:pt x="353" y="115"/>
                  <a:pt x="349" y="115"/>
                </a:cubicBezTo>
                <a:cubicBezTo>
                  <a:pt x="348" y="115"/>
                  <a:pt x="348" y="115"/>
                  <a:pt x="348" y="115"/>
                </a:cubicBezTo>
                <a:cubicBezTo>
                  <a:pt x="348" y="114"/>
                  <a:pt x="348" y="113"/>
                  <a:pt x="348" y="112"/>
                </a:cubicBezTo>
                <a:cubicBezTo>
                  <a:pt x="348" y="99"/>
                  <a:pt x="337" y="88"/>
                  <a:pt x="324" y="88"/>
                </a:cubicBezTo>
                <a:cubicBezTo>
                  <a:pt x="318" y="88"/>
                  <a:pt x="313" y="90"/>
                  <a:pt x="308" y="93"/>
                </a:cubicBezTo>
                <a:cubicBezTo>
                  <a:pt x="306" y="84"/>
                  <a:pt x="298" y="77"/>
                  <a:pt x="288" y="77"/>
                </a:cubicBezTo>
                <a:cubicBezTo>
                  <a:pt x="285" y="77"/>
                  <a:pt x="282" y="78"/>
                  <a:pt x="279" y="79"/>
                </a:cubicBezTo>
                <a:cubicBezTo>
                  <a:pt x="279" y="78"/>
                  <a:pt x="279" y="77"/>
                  <a:pt x="279" y="75"/>
                </a:cubicBezTo>
                <a:cubicBezTo>
                  <a:pt x="279" y="54"/>
                  <a:pt x="262" y="36"/>
                  <a:pt x="240" y="36"/>
                </a:cubicBezTo>
                <a:cubicBezTo>
                  <a:pt x="234" y="36"/>
                  <a:pt x="228" y="38"/>
                  <a:pt x="223" y="40"/>
                </a:cubicBezTo>
                <a:cubicBezTo>
                  <a:pt x="221" y="18"/>
                  <a:pt x="201" y="0"/>
                  <a:pt x="178" y="0"/>
                </a:cubicBezTo>
                <a:cubicBezTo>
                  <a:pt x="153" y="0"/>
                  <a:pt x="132" y="20"/>
                  <a:pt x="132" y="45"/>
                </a:cubicBezTo>
                <a:cubicBezTo>
                  <a:pt x="131" y="45"/>
                  <a:pt x="130" y="44"/>
                  <a:pt x="129" y="44"/>
                </a:cubicBezTo>
                <a:cubicBezTo>
                  <a:pt x="113" y="44"/>
                  <a:pt x="99" y="54"/>
                  <a:pt x="94" y="69"/>
                </a:cubicBezTo>
                <a:cubicBezTo>
                  <a:pt x="80" y="69"/>
                  <a:pt x="69" y="81"/>
                  <a:pt x="69" y="95"/>
                </a:cubicBezTo>
                <a:cubicBezTo>
                  <a:pt x="69" y="98"/>
                  <a:pt x="69" y="100"/>
                  <a:pt x="70" y="103"/>
                </a:cubicBezTo>
                <a:cubicBezTo>
                  <a:pt x="67" y="102"/>
                  <a:pt x="64" y="101"/>
                  <a:pt x="61" y="101"/>
                </a:cubicBezTo>
                <a:cubicBezTo>
                  <a:pt x="44" y="101"/>
                  <a:pt x="30" y="115"/>
                  <a:pt x="30" y="131"/>
                </a:cubicBezTo>
                <a:cubicBezTo>
                  <a:pt x="30" y="135"/>
                  <a:pt x="31" y="139"/>
                  <a:pt x="32" y="142"/>
                </a:cubicBezTo>
                <a:cubicBezTo>
                  <a:pt x="31" y="142"/>
                  <a:pt x="29" y="142"/>
                  <a:pt x="27" y="142"/>
                </a:cubicBezTo>
                <a:cubicBezTo>
                  <a:pt x="12" y="142"/>
                  <a:pt x="0" y="151"/>
                  <a:pt x="0" y="162"/>
                </a:cubicBezTo>
                <a:cubicBezTo>
                  <a:pt x="0" y="171"/>
                  <a:pt x="10" y="179"/>
                  <a:pt x="22" y="181"/>
                </a:cubicBezTo>
                <a:cubicBezTo>
                  <a:pt x="22" y="181"/>
                  <a:pt x="22" y="181"/>
                  <a:pt x="22" y="181"/>
                </a:cubicBezTo>
                <a:cubicBezTo>
                  <a:pt x="445" y="181"/>
                  <a:pt x="445" y="181"/>
                  <a:pt x="445" y="181"/>
                </a:cubicBezTo>
                <a:cubicBezTo>
                  <a:pt x="460" y="181"/>
                  <a:pt x="472" y="172"/>
                  <a:pt x="472" y="162"/>
                </a:cubicBezTo>
                <a:cubicBezTo>
                  <a:pt x="472" y="151"/>
                  <a:pt x="460" y="142"/>
                  <a:pt x="445" y="142"/>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85" name="Group 9"/>
          <p:cNvGrpSpPr>
            <a:grpSpLocks noChangeAspect="1"/>
          </p:cNvGrpSpPr>
          <p:nvPr/>
        </p:nvGrpSpPr>
        <p:grpSpPr bwMode="auto">
          <a:xfrm>
            <a:off x="459105" y="1178560"/>
            <a:ext cx="1741170" cy="850900"/>
            <a:chOff x="2341" y="1016"/>
            <a:chExt cx="3003" cy="2286"/>
          </a:xfrm>
          <a:solidFill>
            <a:srgbClr val="FFC000"/>
          </a:solidFill>
        </p:grpSpPr>
        <p:sp>
          <p:nvSpPr>
            <p:cNvPr id="86" name="Freeform 10"/>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chemeClr val="accent1"/>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sp>
          <p:nvSpPr>
            <p:cNvPr id="87" name="Freeform 11"/>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w="14288" cap="flat">
              <a:solidFill>
                <a:schemeClr val="accent1"/>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sp>
          <p:nvSpPr>
            <p:cNvPr id="88" name="Freeform 12"/>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chemeClr val="accent1"/>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sp>
          <p:nvSpPr>
            <p:cNvPr id="89" name="Freeform 13"/>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w="14288" cap="flat">
              <a:solidFill>
                <a:schemeClr val="accent1"/>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grpSp>
      <p:grpSp>
        <p:nvGrpSpPr>
          <p:cNvPr id="137" name="Group 9"/>
          <p:cNvGrpSpPr>
            <a:grpSpLocks noChangeAspect="1"/>
          </p:cNvGrpSpPr>
          <p:nvPr/>
        </p:nvGrpSpPr>
        <p:grpSpPr bwMode="auto">
          <a:xfrm>
            <a:off x="480370" y="2207231"/>
            <a:ext cx="1741170" cy="850900"/>
            <a:chOff x="2341" y="1016"/>
            <a:chExt cx="3003" cy="2286"/>
          </a:xfrm>
          <a:solidFill>
            <a:srgbClr val="00B0F0"/>
          </a:solidFill>
        </p:grpSpPr>
        <p:sp>
          <p:nvSpPr>
            <p:cNvPr id="138" name="Freeform 10"/>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chemeClr val="accent2"/>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sp>
          <p:nvSpPr>
            <p:cNvPr id="139" name="Freeform 11"/>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w="14288" cap="flat">
              <a:solidFill>
                <a:schemeClr val="accent2"/>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sp>
          <p:nvSpPr>
            <p:cNvPr id="140" name="Freeform 12"/>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chemeClr val="accent2"/>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sp>
          <p:nvSpPr>
            <p:cNvPr id="141" name="Freeform 13"/>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w="14288" cap="flat">
              <a:solidFill>
                <a:schemeClr val="accent2"/>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grpSp>
      <p:grpSp>
        <p:nvGrpSpPr>
          <p:cNvPr id="144" name="Group 9"/>
          <p:cNvGrpSpPr>
            <a:grpSpLocks noChangeAspect="1"/>
          </p:cNvGrpSpPr>
          <p:nvPr/>
        </p:nvGrpSpPr>
        <p:grpSpPr bwMode="auto">
          <a:xfrm>
            <a:off x="416575" y="3220380"/>
            <a:ext cx="1741170" cy="850900"/>
            <a:chOff x="2341" y="1016"/>
            <a:chExt cx="3003" cy="2286"/>
          </a:xfrm>
          <a:solidFill>
            <a:srgbClr val="92D050"/>
          </a:solidFill>
        </p:grpSpPr>
        <p:sp>
          <p:nvSpPr>
            <p:cNvPr id="145" name="Freeform 10"/>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chemeClr val="accent3"/>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sp>
          <p:nvSpPr>
            <p:cNvPr id="146" name="Freeform 11"/>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w="14288" cap="flat">
              <a:solidFill>
                <a:schemeClr val="accent3"/>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sp>
          <p:nvSpPr>
            <p:cNvPr id="147" name="Freeform 12"/>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chemeClr val="accent3"/>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sp>
          <p:nvSpPr>
            <p:cNvPr id="148" name="Freeform 13"/>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w="14288" cap="flat">
              <a:solidFill>
                <a:schemeClr val="accent3"/>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grpSp>
      <p:grpSp>
        <p:nvGrpSpPr>
          <p:cNvPr id="177" name="组合 176"/>
          <p:cNvGrpSpPr/>
          <p:nvPr/>
        </p:nvGrpSpPr>
        <p:grpSpPr>
          <a:xfrm>
            <a:off x="11704786" y="146329"/>
            <a:ext cx="487176" cy="608889"/>
            <a:chOff x="6384925" y="4411663"/>
            <a:chExt cx="349250" cy="436563"/>
          </a:xfrm>
          <a:solidFill>
            <a:schemeClr val="accent2"/>
          </a:solidFill>
        </p:grpSpPr>
        <p:sp>
          <p:nvSpPr>
            <p:cNvPr id="178" name="Freeform 17"/>
            <p:cNvSpPr>
              <a:spLocks noEditPoints="1"/>
            </p:cNvSpPr>
            <p:nvPr/>
          </p:nvSpPr>
          <p:spPr bwMode="auto">
            <a:xfrm>
              <a:off x="6450013" y="4543426"/>
              <a:ext cx="234950" cy="222250"/>
            </a:xfrm>
            <a:custGeom>
              <a:avLst/>
              <a:gdLst>
                <a:gd name="T0" fmla="*/ 44 w 62"/>
                <a:gd name="T1" fmla="*/ 50 h 59"/>
                <a:gd name="T2" fmla="*/ 42 w 62"/>
                <a:gd name="T3" fmla="*/ 50 h 59"/>
                <a:gd name="T4" fmla="*/ 3 w 62"/>
                <a:gd name="T5" fmla="*/ 38 h 59"/>
                <a:gd name="T6" fmla="*/ 4 w 62"/>
                <a:gd name="T7" fmla="*/ 36 h 59"/>
                <a:gd name="T8" fmla="*/ 6 w 62"/>
                <a:gd name="T9" fmla="*/ 15 h 59"/>
                <a:gd name="T10" fmla="*/ 9 w 62"/>
                <a:gd name="T11" fmla="*/ 15 h 59"/>
                <a:gd name="T12" fmla="*/ 55 w 62"/>
                <a:gd name="T13" fmla="*/ 13 h 59"/>
                <a:gd name="T14" fmla="*/ 52 w 62"/>
                <a:gd name="T15" fmla="*/ 42 h 59"/>
                <a:gd name="T16" fmla="*/ 44 w 62"/>
                <a:gd name="T17" fmla="*/ 50 h 59"/>
                <a:gd name="T18" fmla="*/ 19 w 62"/>
                <a:gd name="T19" fmla="*/ 10 h 59"/>
                <a:gd name="T20" fmla="*/ 6 w 62"/>
                <a:gd name="T21" fmla="*/ 35 h 59"/>
                <a:gd name="T22" fmla="*/ 12 w 62"/>
                <a:gd name="T23" fmla="*/ 32 h 59"/>
                <a:gd name="T24" fmla="*/ 7 w 62"/>
                <a:gd name="T25" fmla="*/ 37 h 59"/>
                <a:gd name="T26" fmla="*/ 41 w 62"/>
                <a:gd name="T27" fmla="*/ 48 h 59"/>
                <a:gd name="T28" fmla="*/ 39 w 62"/>
                <a:gd name="T29" fmla="*/ 45 h 59"/>
                <a:gd name="T30" fmla="*/ 40 w 62"/>
                <a:gd name="T31" fmla="*/ 43 h 59"/>
                <a:gd name="T32" fmla="*/ 43 w 62"/>
                <a:gd name="T33" fmla="*/ 47 h 59"/>
                <a:gd name="T34" fmla="*/ 54 w 62"/>
                <a:gd name="T35" fmla="*/ 16 h 59"/>
                <a:gd name="T36" fmla="*/ 47 w 62"/>
                <a:gd name="T37" fmla="*/ 20 h 59"/>
                <a:gd name="T38" fmla="*/ 53 w 62"/>
                <a:gd name="T39" fmla="*/ 14 h 59"/>
                <a:gd name="T40" fmla="*/ 19 w 62"/>
                <a:gd name="T41"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59">
                  <a:moveTo>
                    <a:pt x="44" y="50"/>
                  </a:moveTo>
                  <a:cubicBezTo>
                    <a:pt x="43" y="51"/>
                    <a:pt x="43" y="50"/>
                    <a:pt x="42" y="50"/>
                  </a:cubicBezTo>
                  <a:cubicBezTo>
                    <a:pt x="27" y="59"/>
                    <a:pt x="13" y="50"/>
                    <a:pt x="3" y="38"/>
                  </a:cubicBezTo>
                  <a:cubicBezTo>
                    <a:pt x="3" y="37"/>
                    <a:pt x="4" y="37"/>
                    <a:pt x="4" y="36"/>
                  </a:cubicBezTo>
                  <a:cubicBezTo>
                    <a:pt x="0" y="28"/>
                    <a:pt x="2" y="21"/>
                    <a:pt x="6" y="15"/>
                  </a:cubicBezTo>
                  <a:cubicBezTo>
                    <a:pt x="7" y="15"/>
                    <a:pt x="8" y="14"/>
                    <a:pt x="9" y="15"/>
                  </a:cubicBezTo>
                  <a:cubicBezTo>
                    <a:pt x="23" y="1"/>
                    <a:pt x="46" y="0"/>
                    <a:pt x="55" y="13"/>
                  </a:cubicBezTo>
                  <a:cubicBezTo>
                    <a:pt x="62" y="23"/>
                    <a:pt x="57" y="36"/>
                    <a:pt x="52" y="42"/>
                  </a:cubicBezTo>
                  <a:cubicBezTo>
                    <a:pt x="50" y="45"/>
                    <a:pt x="45" y="47"/>
                    <a:pt x="44" y="50"/>
                  </a:cubicBezTo>
                  <a:close/>
                  <a:moveTo>
                    <a:pt x="19" y="10"/>
                  </a:moveTo>
                  <a:cubicBezTo>
                    <a:pt x="9" y="15"/>
                    <a:pt x="3" y="23"/>
                    <a:pt x="6" y="35"/>
                  </a:cubicBezTo>
                  <a:cubicBezTo>
                    <a:pt x="8" y="35"/>
                    <a:pt x="10" y="31"/>
                    <a:pt x="12" y="32"/>
                  </a:cubicBezTo>
                  <a:cubicBezTo>
                    <a:pt x="11" y="34"/>
                    <a:pt x="9" y="35"/>
                    <a:pt x="7" y="37"/>
                  </a:cubicBezTo>
                  <a:cubicBezTo>
                    <a:pt x="15" y="50"/>
                    <a:pt x="28" y="55"/>
                    <a:pt x="41" y="48"/>
                  </a:cubicBezTo>
                  <a:cubicBezTo>
                    <a:pt x="41" y="46"/>
                    <a:pt x="39" y="46"/>
                    <a:pt x="39" y="45"/>
                  </a:cubicBezTo>
                  <a:cubicBezTo>
                    <a:pt x="39" y="44"/>
                    <a:pt x="39" y="44"/>
                    <a:pt x="40" y="43"/>
                  </a:cubicBezTo>
                  <a:cubicBezTo>
                    <a:pt x="42" y="43"/>
                    <a:pt x="42" y="46"/>
                    <a:pt x="43" y="47"/>
                  </a:cubicBezTo>
                  <a:cubicBezTo>
                    <a:pt x="54" y="39"/>
                    <a:pt x="60" y="30"/>
                    <a:pt x="54" y="16"/>
                  </a:cubicBezTo>
                  <a:cubicBezTo>
                    <a:pt x="52" y="17"/>
                    <a:pt x="50" y="22"/>
                    <a:pt x="47" y="20"/>
                  </a:cubicBezTo>
                  <a:cubicBezTo>
                    <a:pt x="47" y="16"/>
                    <a:pt x="51" y="17"/>
                    <a:pt x="53" y="14"/>
                  </a:cubicBezTo>
                  <a:cubicBezTo>
                    <a:pt x="46" y="5"/>
                    <a:pt x="31" y="3"/>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sp>
          <p:nvSpPr>
            <p:cNvPr id="179" name="Freeform 18"/>
            <p:cNvSpPr/>
            <p:nvPr/>
          </p:nvSpPr>
          <p:spPr bwMode="auto">
            <a:xfrm>
              <a:off x="6532563" y="4579938"/>
              <a:ext cx="57150" cy="150813"/>
            </a:xfrm>
            <a:custGeom>
              <a:avLst/>
              <a:gdLst>
                <a:gd name="T0" fmla="*/ 1 w 15"/>
                <a:gd name="T1" fmla="*/ 0 h 40"/>
                <a:gd name="T2" fmla="*/ 13 w 15"/>
                <a:gd name="T3" fmla="*/ 19 h 40"/>
                <a:gd name="T4" fmla="*/ 7 w 15"/>
                <a:gd name="T5" fmla="*/ 39 h 40"/>
                <a:gd name="T6" fmla="*/ 4 w 15"/>
                <a:gd name="T7" fmla="*/ 39 h 40"/>
                <a:gd name="T8" fmla="*/ 10 w 15"/>
                <a:gd name="T9" fmla="*/ 23 h 40"/>
                <a:gd name="T10" fmla="*/ 10 w 15"/>
                <a:gd name="T11" fmla="*/ 24 h 40"/>
                <a:gd name="T12" fmla="*/ 11 w 15"/>
                <a:gd name="T13" fmla="*/ 22 h 40"/>
                <a:gd name="T14" fmla="*/ 0 w 15"/>
                <a:gd name="T15" fmla="*/ 1 h 40"/>
                <a:gd name="T16" fmla="*/ 1 w 15"/>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1" y="0"/>
                  </a:moveTo>
                  <a:cubicBezTo>
                    <a:pt x="8" y="2"/>
                    <a:pt x="7" y="14"/>
                    <a:pt x="13" y="19"/>
                  </a:cubicBezTo>
                  <a:cubicBezTo>
                    <a:pt x="15" y="26"/>
                    <a:pt x="8" y="32"/>
                    <a:pt x="7" y="39"/>
                  </a:cubicBezTo>
                  <a:cubicBezTo>
                    <a:pt x="6" y="40"/>
                    <a:pt x="5" y="39"/>
                    <a:pt x="4" y="39"/>
                  </a:cubicBezTo>
                  <a:cubicBezTo>
                    <a:pt x="4" y="33"/>
                    <a:pt x="6" y="27"/>
                    <a:pt x="10" y="23"/>
                  </a:cubicBezTo>
                  <a:cubicBezTo>
                    <a:pt x="10" y="23"/>
                    <a:pt x="10" y="23"/>
                    <a:pt x="10" y="24"/>
                  </a:cubicBezTo>
                  <a:cubicBezTo>
                    <a:pt x="10" y="23"/>
                    <a:pt x="10" y="23"/>
                    <a:pt x="11" y="22"/>
                  </a:cubicBezTo>
                  <a:cubicBezTo>
                    <a:pt x="7" y="15"/>
                    <a:pt x="4" y="8"/>
                    <a:pt x="0"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sp>
          <p:nvSpPr>
            <p:cNvPr id="180" name="Freeform 19"/>
            <p:cNvSpPr>
              <a:spLocks noEditPoints="1"/>
            </p:cNvSpPr>
            <p:nvPr/>
          </p:nvSpPr>
          <p:spPr bwMode="auto">
            <a:xfrm>
              <a:off x="6384925" y="4411663"/>
              <a:ext cx="349250" cy="436563"/>
            </a:xfrm>
            <a:custGeom>
              <a:avLst/>
              <a:gdLst>
                <a:gd name="T0" fmla="*/ 68 w 92"/>
                <a:gd name="T1" fmla="*/ 14 h 116"/>
                <a:gd name="T2" fmla="*/ 72 w 92"/>
                <a:gd name="T3" fmla="*/ 34 h 116"/>
                <a:gd name="T4" fmla="*/ 85 w 92"/>
                <a:gd name="T5" fmla="*/ 61 h 116"/>
                <a:gd name="T6" fmla="*/ 92 w 92"/>
                <a:gd name="T7" fmla="*/ 90 h 116"/>
                <a:gd name="T8" fmla="*/ 72 w 92"/>
                <a:gd name="T9" fmla="*/ 90 h 116"/>
                <a:gd name="T10" fmla="*/ 42 w 92"/>
                <a:gd name="T11" fmla="*/ 115 h 116"/>
                <a:gd name="T12" fmla="*/ 38 w 92"/>
                <a:gd name="T13" fmla="*/ 98 h 116"/>
                <a:gd name="T14" fmla="*/ 14 w 92"/>
                <a:gd name="T15" fmla="*/ 51 h 116"/>
                <a:gd name="T16" fmla="*/ 2 w 92"/>
                <a:gd name="T17" fmla="*/ 53 h 116"/>
                <a:gd name="T18" fmla="*/ 6 w 92"/>
                <a:gd name="T19" fmla="*/ 34 h 116"/>
                <a:gd name="T20" fmla="*/ 58 w 92"/>
                <a:gd name="T21" fmla="*/ 11 h 116"/>
                <a:gd name="T22" fmla="*/ 38 w 92"/>
                <a:gd name="T23" fmla="*/ 9 h 116"/>
                <a:gd name="T24" fmla="*/ 35 w 92"/>
                <a:gd name="T25" fmla="*/ 9 h 116"/>
                <a:gd name="T26" fmla="*/ 11 w 92"/>
                <a:gd name="T27" fmla="*/ 31 h 116"/>
                <a:gd name="T28" fmla="*/ 24 w 92"/>
                <a:gd name="T29" fmla="*/ 34 h 116"/>
                <a:gd name="T30" fmla="*/ 53 w 92"/>
                <a:gd name="T31" fmla="*/ 31 h 116"/>
                <a:gd name="T32" fmla="*/ 54 w 92"/>
                <a:gd name="T33" fmla="*/ 14 h 116"/>
                <a:gd name="T34" fmla="*/ 7 w 92"/>
                <a:gd name="T35" fmla="*/ 44 h 116"/>
                <a:gd name="T36" fmla="*/ 10 w 92"/>
                <a:gd name="T37" fmla="*/ 42 h 116"/>
                <a:gd name="T38" fmla="*/ 10 w 92"/>
                <a:gd name="T39" fmla="*/ 45 h 116"/>
                <a:gd name="T40" fmla="*/ 10 w 92"/>
                <a:gd name="T41" fmla="*/ 51 h 116"/>
                <a:gd name="T42" fmla="*/ 7 w 92"/>
                <a:gd name="T43" fmla="*/ 44 h 116"/>
                <a:gd name="T44" fmla="*/ 51 w 92"/>
                <a:gd name="T45" fmla="*/ 26 h 116"/>
                <a:gd name="T46" fmla="*/ 64 w 92"/>
                <a:gd name="T47" fmla="*/ 24 h 116"/>
                <a:gd name="T48" fmla="*/ 63 w 92"/>
                <a:gd name="T49" fmla="*/ 22 h 116"/>
                <a:gd name="T50" fmla="*/ 4 w 92"/>
                <a:gd name="T51" fmla="*/ 43 h 116"/>
                <a:gd name="T52" fmla="*/ 4 w 92"/>
                <a:gd name="T53" fmla="*/ 43 h 116"/>
                <a:gd name="T54" fmla="*/ 4 w 92"/>
                <a:gd name="T55" fmla="*/ 45 h 116"/>
                <a:gd name="T56" fmla="*/ 4 w 92"/>
                <a:gd name="T57" fmla="*/ 50 h 116"/>
                <a:gd name="T58" fmla="*/ 70 w 92"/>
                <a:gd name="T59" fmla="*/ 18 h 116"/>
                <a:gd name="T60" fmla="*/ 8 w 92"/>
                <a:gd name="T61" fmla="*/ 51 h 116"/>
                <a:gd name="T62" fmla="*/ 8 w 92"/>
                <a:gd name="T63" fmla="*/ 51 h 116"/>
                <a:gd name="T64" fmla="*/ 72 w 92"/>
                <a:gd name="T65" fmla="*/ 25 h 116"/>
                <a:gd name="T66" fmla="*/ 70 w 92"/>
                <a:gd name="T67" fmla="*/ 22 h 116"/>
                <a:gd name="T68" fmla="*/ 68 w 92"/>
                <a:gd name="T69" fmla="*/ 22 h 116"/>
                <a:gd name="T70" fmla="*/ 75 w 92"/>
                <a:gd name="T71" fmla="*/ 46 h 116"/>
                <a:gd name="T72" fmla="*/ 47 w 92"/>
                <a:gd name="T73" fmla="*/ 36 h 116"/>
                <a:gd name="T74" fmla="*/ 16 w 92"/>
                <a:gd name="T75" fmla="*/ 57 h 116"/>
                <a:gd name="T76" fmla="*/ 15 w 92"/>
                <a:gd name="T77" fmla="*/ 65 h 116"/>
                <a:gd name="T78" fmla="*/ 21 w 92"/>
                <a:gd name="T79" fmla="*/ 84 h 116"/>
                <a:gd name="T80" fmla="*/ 67 w 92"/>
                <a:gd name="T81" fmla="*/ 88 h 116"/>
                <a:gd name="T82" fmla="*/ 77 w 92"/>
                <a:gd name="T83" fmla="*/ 46 h 116"/>
                <a:gd name="T84" fmla="*/ 70 w 92"/>
                <a:gd name="T85" fmla="*/ 28 h 116"/>
                <a:gd name="T86" fmla="*/ 70 w 92"/>
                <a:gd name="T87" fmla="*/ 2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116">
                  <a:moveTo>
                    <a:pt x="59" y="13"/>
                  </a:moveTo>
                  <a:cubicBezTo>
                    <a:pt x="62" y="13"/>
                    <a:pt x="64" y="14"/>
                    <a:pt x="68" y="14"/>
                  </a:cubicBezTo>
                  <a:cubicBezTo>
                    <a:pt x="74" y="16"/>
                    <a:pt x="81" y="28"/>
                    <a:pt x="74" y="33"/>
                  </a:cubicBezTo>
                  <a:cubicBezTo>
                    <a:pt x="73" y="34"/>
                    <a:pt x="72" y="33"/>
                    <a:pt x="72" y="34"/>
                  </a:cubicBezTo>
                  <a:cubicBezTo>
                    <a:pt x="73" y="39"/>
                    <a:pt x="78" y="41"/>
                    <a:pt x="81" y="46"/>
                  </a:cubicBezTo>
                  <a:cubicBezTo>
                    <a:pt x="83" y="51"/>
                    <a:pt x="83" y="57"/>
                    <a:pt x="85" y="61"/>
                  </a:cubicBezTo>
                  <a:cubicBezTo>
                    <a:pt x="85" y="68"/>
                    <a:pt x="82" y="74"/>
                    <a:pt x="80" y="80"/>
                  </a:cubicBezTo>
                  <a:cubicBezTo>
                    <a:pt x="84" y="82"/>
                    <a:pt x="91" y="83"/>
                    <a:pt x="92" y="90"/>
                  </a:cubicBezTo>
                  <a:cubicBezTo>
                    <a:pt x="84" y="94"/>
                    <a:pt x="81" y="87"/>
                    <a:pt x="76" y="85"/>
                  </a:cubicBezTo>
                  <a:cubicBezTo>
                    <a:pt x="74" y="87"/>
                    <a:pt x="70" y="88"/>
                    <a:pt x="72" y="90"/>
                  </a:cubicBezTo>
                  <a:cubicBezTo>
                    <a:pt x="62" y="95"/>
                    <a:pt x="53" y="100"/>
                    <a:pt x="44" y="99"/>
                  </a:cubicBezTo>
                  <a:cubicBezTo>
                    <a:pt x="42" y="104"/>
                    <a:pt x="46" y="111"/>
                    <a:pt x="42" y="115"/>
                  </a:cubicBezTo>
                  <a:cubicBezTo>
                    <a:pt x="40" y="114"/>
                    <a:pt x="38" y="116"/>
                    <a:pt x="37" y="115"/>
                  </a:cubicBezTo>
                  <a:cubicBezTo>
                    <a:pt x="36" y="109"/>
                    <a:pt x="39" y="104"/>
                    <a:pt x="38" y="98"/>
                  </a:cubicBezTo>
                  <a:cubicBezTo>
                    <a:pt x="30" y="94"/>
                    <a:pt x="18" y="91"/>
                    <a:pt x="13" y="81"/>
                  </a:cubicBezTo>
                  <a:cubicBezTo>
                    <a:pt x="8" y="71"/>
                    <a:pt x="11" y="60"/>
                    <a:pt x="14" y="51"/>
                  </a:cubicBezTo>
                  <a:cubicBezTo>
                    <a:pt x="12" y="52"/>
                    <a:pt x="10" y="59"/>
                    <a:pt x="8" y="60"/>
                  </a:cubicBezTo>
                  <a:cubicBezTo>
                    <a:pt x="7" y="60"/>
                    <a:pt x="3" y="55"/>
                    <a:pt x="2" y="53"/>
                  </a:cubicBezTo>
                  <a:cubicBezTo>
                    <a:pt x="0" y="47"/>
                    <a:pt x="0" y="43"/>
                    <a:pt x="2" y="38"/>
                  </a:cubicBezTo>
                  <a:cubicBezTo>
                    <a:pt x="3" y="37"/>
                    <a:pt x="5" y="36"/>
                    <a:pt x="6" y="34"/>
                  </a:cubicBezTo>
                  <a:cubicBezTo>
                    <a:pt x="3" y="21"/>
                    <a:pt x="13" y="13"/>
                    <a:pt x="26" y="7"/>
                  </a:cubicBezTo>
                  <a:cubicBezTo>
                    <a:pt x="40" y="0"/>
                    <a:pt x="49" y="4"/>
                    <a:pt x="58" y="11"/>
                  </a:cubicBezTo>
                  <a:cubicBezTo>
                    <a:pt x="58" y="12"/>
                    <a:pt x="58" y="12"/>
                    <a:pt x="59" y="13"/>
                  </a:cubicBezTo>
                  <a:close/>
                  <a:moveTo>
                    <a:pt x="38" y="9"/>
                  </a:moveTo>
                  <a:cubicBezTo>
                    <a:pt x="38" y="9"/>
                    <a:pt x="37" y="9"/>
                    <a:pt x="36" y="10"/>
                  </a:cubicBezTo>
                  <a:cubicBezTo>
                    <a:pt x="36" y="10"/>
                    <a:pt x="35" y="9"/>
                    <a:pt x="35" y="9"/>
                  </a:cubicBezTo>
                  <a:cubicBezTo>
                    <a:pt x="32" y="10"/>
                    <a:pt x="30" y="11"/>
                    <a:pt x="28" y="12"/>
                  </a:cubicBezTo>
                  <a:cubicBezTo>
                    <a:pt x="19" y="17"/>
                    <a:pt x="9" y="22"/>
                    <a:pt x="11" y="31"/>
                  </a:cubicBezTo>
                  <a:cubicBezTo>
                    <a:pt x="17" y="30"/>
                    <a:pt x="22" y="30"/>
                    <a:pt x="25" y="34"/>
                  </a:cubicBezTo>
                  <a:cubicBezTo>
                    <a:pt x="24" y="34"/>
                    <a:pt x="24" y="34"/>
                    <a:pt x="24" y="34"/>
                  </a:cubicBezTo>
                  <a:cubicBezTo>
                    <a:pt x="25" y="37"/>
                    <a:pt x="22" y="40"/>
                    <a:pt x="21" y="42"/>
                  </a:cubicBezTo>
                  <a:cubicBezTo>
                    <a:pt x="28" y="33"/>
                    <a:pt x="42" y="32"/>
                    <a:pt x="53" y="31"/>
                  </a:cubicBezTo>
                  <a:cubicBezTo>
                    <a:pt x="51" y="28"/>
                    <a:pt x="49" y="30"/>
                    <a:pt x="47" y="28"/>
                  </a:cubicBezTo>
                  <a:cubicBezTo>
                    <a:pt x="50" y="25"/>
                    <a:pt x="48" y="18"/>
                    <a:pt x="54" y="14"/>
                  </a:cubicBezTo>
                  <a:cubicBezTo>
                    <a:pt x="48" y="12"/>
                    <a:pt x="44" y="9"/>
                    <a:pt x="38" y="9"/>
                  </a:cubicBezTo>
                  <a:close/>
                  <a:moveTo>
                    <a:pt x="7" y="44"/>
                  </a:moveTo>
                  <a:cubicBezTo>
                    <a:pt x="7" y="43"/>
                    <a:pt x="7" y="42"/>
                    <a:pt x="8" y="41"/>
                  </a:cubicBezTo>
                  <a:cubicBezTo>
                    <a:pt x="9" y="41"/>
                    <a:pt x="9" y="41"/>
                    <a:pt x="10" y="42"/>
                  </a:cubicBezTo>
                  <a:cubicBezTo>
                    <a:pt x="9" y="43"/>
                    <a:pt x="9" y="43"/>
                    <a:pt x="9" y="44"/>
                  </a:cubicBezTo>
                  <a:cubicBezTo>
                    <a:pt x="9" y="44"/>
                    <a:pt x="9" y="45"/>
                    <a:pt x="10" y="45"/>
                  </a:cubicBezTo>
                  <a:cubicBezTo>
                    <a:pt x="10" y="44"/>
                    <a:pt x="10" y="42"/>
                    <a:pt x="12" y="42"/>
                  </a:cubicBezTo>
                  <a:cubicBezTo>
                    <a:pt x="11" y="45"/>
                    <a:pt x="11" y="48"/>
                    <a:pt x="10" y="51"/>
                  </a:cubicBezTo>
                  <a:cubicBezTo>
                    <a:pt x="14" y="46"/>
                    <a:pt x="18" y="42"/>
                    <a:pt x="21" y="36"/>
                  </a:cubicBezTo>
                  <a:cubicBezTo>
                    <a:pt x="15" y="32"/>
                    <a:pt x="4" y="36"/>
                    <a:pt x="7" y="44"/>
                  </a:cubicBezTo>
                  <a:close/>
                  <a:moveTo>
                    <a:pt x="63" y="16"/>
                  </a:moveTo>
                  <a:cubicBezTo>
                    <a:pt x="57" y="13"/>
                    <a:pt x="50" y="21"/>
                    <a:pt x="51" y="26"/>
                  </a:cubicBezTo>
                  <a:cubicBezTo>
                    <a:pt x="58" y="27"/>
                    <a:pt x="64" y="30"/>
                    <a:pt x="71" y="32"/>
                  </a:cubicBezTo>
                  <a:cubicBezTo>
                    <a:pt x="69" y="28"/>
                    <a:pt x="66" y="28"/>
                    <a:pt x="64" y="24"/>
                  </a:cubicBezTo>
                  <a:cubicBezTo>
                    <a:pt x="64" y="23"/>
                    <a:pt x="67" y="21"/>
                    <a:pt x="65" y="20"/>
                  </a:cubicBezTo>
                  <a:cubicBezTo>
                    <a:pt x="64" y="20"/>
                    <a:pt x="65" y="23"/>
                    <a:pt x="63" y="22"/>
                  </a:cubicBezTo>
                  <a:cubicBezTo>
                    <a:pt x="63" y="20"/>
                    <a:pt x="65" y="17"/>
                    <a:pt x="63" y="16"/>
                  </a:cubicBezTo>
                  <a:close/>
                  <a:moveTo>
                    <a:pt x="4" y="43"/>
                  </a:moveTo>
                  <a:cubicBezTo>
                    <a:pt x="5" y="42"/>
                    <a:pt x="5" y="41"/>
                    <a:pt x="5" y="40"/>
                  </a:cubicBezTo>
                  <a:cubicBezTo>
                    <a:pt x="5" y="41"/>
                    <a:pt x="4" y="42"/>
                    <a:pt x="4" y="43"/>
                  </a:cubicBezTo>
                  <a:close/>
                  <a:moveTo>
                    <a:pt x="4" y="50"/>
                  </a:moveTo>
                  <a:cubicBezTo>
                    <a:pt x="4" y="48"/>
                    <a:pt x="5" y="47"/>
                    <a:pt x="4" y="45"/>
                  </a:cubicBezTo>
                  <a:cubicBezTo>
                    <a:pt x="4" y="45"/>
                    <a:pt x="4" y="45"/>
                    <a:pt x="4" y="45"/>
                  </a:cubicBezTo>
                  <a:cubicBezTo>
                    <a:pt x="4" y="47"/>
                    <a:pt x="3" y="48"/>
                    <a:pt x="4" y="50"/>
                  </a:cubicBezTo>
                  <a:close/>
                  <a:moveTo>
                    <a:pt x="69" y="20"/>
                  </a:moveTo>
                  <a:cubicBezTo>
                    <a:pt x="69" y="20"/>
                    <a:pt x="70" y="19"/>
                    <a:pt x="70" y="18"/>
                  </a:cubicBezTo>
                  <a:cubicBezTo>
                    <a:pt x="69" y="18"/>
                    <a:pt x="68" y="19"/>
                    <a:pt x="69" y="20"/>
                  </a:cubicBezTo>
                  <a:close/>
                  <a:moveTo>
                    <a:pt x="8" y="51"/>
                  </a:moveTo>
                  <a:cubicBezTo>
                    <a:pt x="9" y="50"/>
                    <a:pt x="9" y="48"/>
                    <a:pt x="9" y="46"/>
                  </a:cubicBezTo>
                  <a:cubicBezTo>
                    <a:pt x="7" y="46"/>
                    <a:pt x="6" y="50"/>
                    <a:pt x="8" y="51"/>
                  </a:cubicBezTo>
                  <a:close/>
                  <a:moveTo>
                    <a:pt x="70" y="22"/>
                  </a:moveTo>
                  <a:cubicBezTo>
                    <a:pt x="71" y="23"/>
                    <a:pt x="71" y="24"/>
                    <a:pt x="72" y="25"/>
                  </a:cubicBezTo>
                  <a:cubicBezTo>
                    <a:pt x="72" y="24"/>
                    <a:pt x="72" y="21"/>
                    <a:pt x="71" y="20"/>
                  </a:cubicBezTo>
                  <a:cubicBezTo>
                    <a:pt x="71" y="21"/>
                    <a:pt x="70" y="21"/>
                    <a:pt x="70" y="22"/>
                  </a:cubicBezTo>
                  <a:close/>
                  <a:moveTo>
                    <a:pt x="67" y="25"/>
                  </a:moveTo>
                  <a:cubicBezTo>
                    <a:pt x="68" y="24"/>
                    <a:pt x="68" y="23"/>
                    <a:pt x="68" y="22"/>
                  </a:cubicBezTo>
                  <a:cubicBezTo>
                    <a:pt x="66" y="23"/>
                    <a:pt x="66" y="24"/>
                    <a:pt x="67" y="25"/>
                  </a:cubicBezTo>
                  <a:close/>
                  <a:moveTo>
                    <a:pt x="75" y="46"/>
                  </a:moveTo>
                  <a:cubicBezTo>
                    <a:pt x="70" y="34"/>
                    <a:pt x="58" y="35"/>
                    <a:pt x="48" y="34"/>
                  </a:cubicBezTo>
                  <a:cubicBezTo>
                    <a:pt x="47" y="35"/>
                    <a:pt x="48" y="35"/>
                    <a:pt x="47" y="36"/>
                  </a:cubicBezTo>
                  <a:cubicBezTo>
                    <a:pt x="42" y="38"/>
                    <a:pt x="37" y="38"/>
                    <a:pt x="32" y="39"/>
                  </a:cubicBezTo>
                  <a:cubicBezTo>
                    <a:pt x="24" y="40"/>
                    <a:pt x="17" y="51"/>
                    <a:pt x="16" y="57"/>
                  </a:cubicBezTo>
                  <a:cubicBezTo>
                    <a:pt x="16" y="58"/>
                    <a:pt x="15" y="58"/>
                    <a:pt x="15" y="59"/>
                  </a:cubicBezTo>
                  <a:cubicBezTo>
                    <a:pt x="15" y="60"/>
                    <a:pt x="16" y="63"/>
                    <a:pt x="15" y="65"/>
                  </a:cubicBezTo>
                  <a:cubicBezTo>
                    <a:pt x="15" y="65"/>
                    <a:pt x="14" y="64"/>
                    <a:pt x="14" y="65"/>
                  </a:cubicBezTo>
                  <a:cubicBezTo>
                    <a:pt x="14" y="72"/>
                    <a:pt x="18" y="80"/>
                    <a:pt x="21" y="84"/>
                  </a:cubicBezTo>
                  <a:cubicBezTo>
                    <a:pt x="22" y="84"/>
                    <a:pt x="22" y="83"/>
                    <a:pt x="23" y="82"/>
                  </a:cubicBezTo>
                  <a:cubicBezTo>
                    <a:pt x="33" y="95"/>
                    <a:pt x="48" y="96"/>
                    <a:pt x="67" y="88"/>
                  </a:cubicBezTo>
                  <a:cubicBezTo>
                    <a:pt x="70" y="84"/>
                    <a:pt x="75" y="81"/>
                    <a:pt x="78" y="76"/>
                  </a:cubicBezTo>
                  <a:cubicBezTo>
                    <a:pt x="82" y="68"/>
                    <a:pt x="82" y="54"/>
                    <a:pt x="77" y="46"/>
                  </a:cubicBezTo>
                  <a:cubicBezTo>
                    <a:pt x="76" y="46"/>
                    <a:pt x="75" y="47"/>
                    <a:pt x="75" y="46"/>
                  </a:cubicBezTo>
                  <a:close/>
                  <a:moveTo>
                    <a:pt x="70" y="28"/>
                  </a:moveTo>
                  <a:cubicBezTo>
                    <a:pt x="72" y="27"/>
                    <a:pt x="71" y="25"/>
                    <a:pt x="69" y="25"/>
                  </a:cubicBezTo>
                  <a:cubicBezTo>
                    <a:pt x="69" y="26"/>
                    <a:pt x="69" y="27"/>
                    <a:pt x="7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grpSp>
      <p:pic>
        <p:nvPicPr>
          <p:cNvPr id="38" name="Picture 37"/>
          <p:cNvPicPr>
            <a:picLocks noChangeAspect="1"/>
          </p:cNvPicPr>
          <p:nvPr/>
        </p:nvPicPr>
        <p:blipFill>
          <a:blip r:embed="rId3"/>
          <a:stretch>
            <a:fillRect/>
          </a:stretch>
        </p:blipFill>
        <p:spPr>
          <a:xfrm>
            <a:off x="4200525" y="-73025"/>
            <a:ext cx="4486275" cy="1200150"/>
          </a:xfrm>
          <a:prstGeom prst="rect">
            <a:avLst/>
          </a:prstGeom>
        </p:spPr>
      </p:pic>
      <p:sp>
        <p:nvSpPr>
          <p:cNvPr id="3" name="Text Box 2"/>
          <p:cNvSpPr txBox="1"/>
          <p:nvPr/>
        </p:nvSpPr>
        <p:spPr>
          <a:xfrm>
            <a:off x="2386965" y="1233170"/>
            <a:ext cx="6198748" cy="584775"/>
          </a:xfrm>
          <a:prstGeom prst="rect">
            <a:avLst/>
          </a:prstGeom>
          <a:noFill/>
        </p:spPr>
        <p:txBody>
          <a:bodyPr wrap="none" rtlCol="0" anchor="t">
            <a:spAutoFit/>
            <a:scene3d>
              <a:camera prst="orthographicFront"/>
              <a:lightRig rig="threePt" dir="t"/>
            </a:scene3d>
          </a:bodyPr>
          <a:lstStyle/>
          <a:p>
            <a:pPr lvl="0">
              <a:spcBef>
                <a:spcPct val="0"/>
              </a:spcBef>
              <a:spcAft>
                <a:spcPct val="35000"/>
              </a:spcAft>
            </a:pPr>
            <a:r>
              <a:rPr lang="en-US" sz="3200" b="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T</a:t>
            </a:r>
            <a:r>
              <a:rPr lang="vi-VN" sz="3200" b="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ừ đầu đến </a:t>
            </a:r>
            <a:r>
              <a:rPr lang="vi-VN" sz="3200" b="1" i="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chí khí khác thường</a:t>
            </a:r>
            <a:r>
              <a:rPr lang="en-US" sz="3200" b="1" i="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a:t>
            </a:r>
            <a:endParaRPr kumimoji="0" lang="en-US" altLang="en-US" sz="3200" b="1" i="1" u="none" strike="noStrike" kern="120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35" name="Text Box 34"/>
          <p:cNvSpPr txBox="1"/>
          <p:nvPr/>
        </p:nvSpPr>
        <p:spPr>
          <a:xfrm>
            <a:off x="2408230" y="2367886"/>
            <a:ext cx="4733540" cy="584775"/>
          </a:xfrm>
          <a:prstGeom prst="rect">
            <a:avLst/>
          </a:prstGeom>
          <a:noFill/>
        </p:spPr>
        <p:txBody>
          <a:bodyPr wrap="none" rtlCol="0" anchor="t">
            <a:spAutoFit/>
            <a:scene3d>
              <a:camera prst="orthographicFront"/>
              <a:lightRig rig="threePt" dir="t"/>
            </a:scene3d>
          </a:bodyPr>
          <a:lstStyle/>
          <a:p>
            <a:pPr lvl="0">
              <a:spcBef>
                <a:spcPct val="0"/>
              </a:spcBef>
              <a:spcAft>
                <a:spcPct val="35000"/>
              </a:spcAft>
            </a:pPr>
            <a:r>
              <a:rPr lang="en-US" sz="3200" b="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Tiếp</a:t>
            </a:r>
            <a:r>
              <a:rPr lang="en-US" sz="3200" b="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3200" b="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theo</a:t>
            </a:r>
            <a:r>
              <a:rPr lang="en-US" sz="3200" b="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3200" b="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cho</a:t>
            </a:r>
            <a:r>
              <a:rPr lang="en-US" sz="3200" b="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3200" b="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đến</a:t>
            </a:r>
            <a:r>
              <a:rPr lang="en-US" sz="3200" b="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3200" b="1" i="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xá</a:t>
            </a:r>
            <a:r>
              <a:rPr lang="en-US" sz="3200" b="1" i="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3200" b="1" i="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tội</a:t>
            </a:r>
            <a:r>
              <a:rPr lang="en-US" sz="3200" b="1" i="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a:t>
            </a:r>
            <a:endParaRPr kumimoji="0" lang="en-US" altLang="en-US" sz="3200" b="1" i="1" u="none" strike="noStrike" kern="120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36" name="Text Box 35"/>
          <p:cNvSpPr txBox="1"/>
          <p:nvPr/>
        </p:nvSpPr>
        <p:spPr>
          <a:xfrm>
            <a:off x="2344435" y="3305470"/>
            <a:ext cx="5091458" cy="584775"/>
          </a:xfrm>
          <a:prstGeom prst="rect">
            <a:avLst/>
          </a:prstGeom>
          <a:noFill/>
        </p:spPr>
        <p:txBody>
          <a:bodyPr wrap="none" rtlCol="0" anchor="t">
            <a:spAutoFit/>
            <a:scene3d>
              <a:camera prst="orthographicFront"/>
              <a:lightRig rig="threePt" dir="t"/>
            </a:scene3d>
          </a:bodyPr>
          <a:lstStyle/>
          <a:p>
            <a:pPr lvl="0">
              <a:spcBef>
                <a:spcPct val="0"/>
              </a:spcBef>
              <a:spcAft>
                <a:spcPct val="35000"/>
              </a:spcAft>
            </a:pPr>
            <a:r>
              <a:rPr lang="en-US" sz="3200" b="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Tiếp</a:t>
            </a:r>
            <a:r>
              <a:rPr lang="en-US" sz="3200" b="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3200" b="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theo</a:t>
            </a:r>
            <a:r>
              <a:rPr lang="en-US" sz="3200" b="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3200" b="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cho</a:t>
            </a:r>
            <a:r>
              <a:rPr lang="en-US" sz="3200" b="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3200" b="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đến</a:t>
            </a:r>
            <a:r>
              <a:rPr lang="en-US" sz="3200" b="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3200" b="1" i="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kinh</a:t>
            </a:r>
            <a:r>
              <a:rPr lang="en-US" sz="3200" b="1" i="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3200" b="1" i="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đô</a:t>
            </a:r>
            <a:r>
              <a:rPr lang="en-US" sz="3200" b="1" i="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a:t>
            </a:r>
            <a:endParaRPr kumimoji="0" lang="en-US" altLang="en-US" sz="3200" b="1" i="1" u="none" strike="noStrike" kern="120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37" name="Text Box 36"/>
          <p:cNvSpPr txBox="1"/>
          <p:nvPr/>
        </p:nvSpPr>
        <p:spPr>
          <a:xfrm>
            <a:off x="459105" y="1339850"/>
            <a:ext cx="1511952" cy="584775"/>
          </a:xfrm>
          <a:prstGeom prst="rect">
            <a:avLst/>
          </a:prstGeom>
          <a:noFill/>
        </p:spPr>
        <p:txBody>
          <a:bodyPr wrap="none" rtlCol="0" anchor="t">
            <a:spAutoFit/>
            <a:scene3d>
              <a:camera prst="orthographicFront"/>
              <a:lightRig rig="threePt" dir="t"/>
            </a:scene3d>
          </a:bodyPr>
          <a:lstStyle/>
          <a:p>
            <a:pPr marL="0" marR="0" lvl="0" indent="0" algn="l" defTabSz="914400" rtl="0" eaLnBrk="1" fontAlgn="auto" latinLnBrk="0" hangingPunct="1">
              <a:lnSpc>
                <a:spcPct val="100000"/>
              </a:lnSpc>
              <a:spcBef>
                <a:spcPct val="0"/>
              </a:spcBef>
              <a:spcAft>
                <a:spcPct val="35000"/>
              </a:spcAft>
              <a:buClrTx/>
              <a:buSzTx/>
              <a:buFontTx/>
              <a:buNone/>
              <a:tabLst/>
              <a:defRPr/>
            </a:pPr>
            <a:r>
              <a:rPr kumimoji="0" lang="vi-VN" sz="3200" b="1" i="0" u="none" strike="noStrike" kern="120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mn-ea"/>
              </a:rPr>
              <a:t>Đoạn 1</a:t>
            </a:r>
          </a:p>
        </p:txBody>
      </p:sp>
      <p:sp>
        <p:nvSpPr>
          <p:cNvPr id="41" name="Text Box 40"/>
          <p:cNvSpPr txBox="1"/>
          <p:nvPr/>
        </p:nvSpPr>
        <p:spPr>
          <a:xfrm>
            <a:off x="480370" y="2368521"/>
            <a:ext cx="1511952" cy="584775"/>
          </a:xfrm>
          <a:prstGeom prst="rect">
            <a:avLst/>
          </a:prstGeom>
          <a:noFill/>
        </p:spPr>
        <p:txBody>
          <a:bodyPr wrap="none" rtlCol="0" anchor="t">
            <a:spAutoFit/>
            <a:scene3d>
              <a:camera prst="orthographicFront"/>
              <a:lightRig rig="threePt" dir="t"/>
            </a:scene3d>
          </a:bodyPr>
          <a:lstStyle/>
          <a:p>
            <a:pPr marL="0" marR="0" lvl="0" indent="0" algn="l" defTabSz="914400" rtl="0" eaLnBrk="1" fontAlgn="auto" latinLnBrk="0" hangingPunct="1">
              <a:lnSpc>
                <a:spcPct val="100000"/>
              </a:lnSpc>
              <a:spcBef>
                <a:spcPct val="0"/>
              </a:spcBef>
              <a:spcAft>
                <a:spcPct val="35000"/>
              </a:spcAft>
              <a:buClrTx/>
              <a:buSzTx/>
              <a:buFontTx/>
              <a:buNone/>
              <a:tabLst/>
              <a:defRPr/>
            </a:pPr>
            <a:r>
              <a:rPr kumimoji="0" lang="vi-VN" sz="3200" b="1" i="0" u="none" strike="noStrike" kern="120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mn-ea"/>
              </a:rPr>
              <a:t>Đoạn 2</a:t>
            </a:r>
          </a:p>
        </p:txBody>
      </p:sp>
      <p:sp>
        <p:nvSpPr>
          <p:cNvPr id="42" name="Text Box 41"/>
          <p:cNvSpPr txBox="1"/>
          <p:nvPr/>
        </p:nvSpPr>
        <p:spPr>
          <a:xfrm>
            <a:off x="416575" y="3351190"/>
            <a:ext cx="1511952" cy="584775"/>
          </a:xfrm>
          <a:prstGeom prst="rect">
            <a:avLst/>
          </a:prstGeom>
          <a:noFill/>
        </p:spPr>
        <p:txBody>
          <a:bodyPr wrap="none" rtlCol="0" anchor="t">
            <a:spAutoFit/>
            <a:scene3d>
              <a:camera prst="orthographicFront"/>
              <a:lightRig rig="threePt" dir="t"/>
            </a:scene3d>
          </a:bodyPr>
          <a:lstStyle/>
          <a:p>
            <a:pPr marL="0" marR="0" lvl="0" indent="0" algn="l" defTabSz="914400" rtl="0" eaLnBrk="1" fontAlgn="auto" latinLnBrk="0" hangingPunct="1">
              <a:lnSpc>
                <a:spcPct val="100000"/>
              </a:lnSpc>
              <a:spcBef>
                <a:spcPct val="0"/>
              </a:spcBef>
              <a:spcAft>
                <a:spcPct val="35000"/>
              </a:spcAft>
              <a:buClrTx/>
              <a:buSzTx/>
              <a:buFontTx/>
              <a:buNone/>
              <a:tabLst/>
              <a:defRPr/>
            </a:pPr>
            <a:r>
              <a:rPr kumimoji="0" lang="vi-VN" sz="3200" b="1" i="0" u="none" strike="noStrike" kern="120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mn-ea"/>
              </a:rPr>
              <a:t>Đoạn 3</a:t>
            </a:r>
          </a:p>
        </p:txBody>
      </p:sp>
      <p:grpSp>
        <p:nvGrpSpPr>
          <p:cNvPr id="2" name="Group 9">
            <a:extLst>
              <a:ext uri="{FF2B5EF4-FFF2-40B4-BE49-F238E27FC236}">
                <a16:creationId xmlns:a16="http://schemas.microsoft.com/office/drawing/2014/main" id="{4009BC03-F850-C795-7B94-EEE9703CA774}"/>
              </a:ext>
            </a:extLst>
          </p:cNvPr>
          <p:cNvGrpSpPr>
            <a:grpSpLocks noChangeAspect="1"/>
          </p:cNvGrpSpPr>
          <p:nvPr/>
        </p:nvGrpSpPr>
        <p:grpSpPr bwMode="auto">
          <a:xfrm>
            <a:off x="374045" y="4240737"/>
            <a:ext cx="1741170" cy="850900"/>
            <a:chOff x="2341" y="1016"/>
            <a:chExt cx="3003" cy="2286"/>
          </a:xfrm>
          <a:solidFill>
            <a:srgbClr val="FFC000"/>
          </a:solidFill>
        </p:grpSpPr>
        <p:sp>
          <p:nvSpPr>
            <p:cNvPr id="29" name="Freeform 10">
              <a:extLst>
                <a:ext uri="{FF2B5EF4-FFF2-40B4-BE49-F238E27FC236}">
                  <a16:creationId xmlns:a16="http://schemas.microsoft.com/office/drawing/2014/main" id="{7037C0B7-593F-2978-4F31-D359C1F07E26}"/>
                </a:ext>
              </a:extLst>
            </p:cNvPr>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chemeClr val="accent1"/>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sp>
          <p:nvSpPr>
            <p:cNvPr id="39" name="Freeform 11">
              <a:extLst>
                <a:ext uri="{FF2B5EF4-FFF2-40B4-BE49-F238E27FC236}">
                  <a16:creationId xmlns:a16="http://schemas.microsoft.com/office/drawing/2014/main" id="{D8EA8437-0CE7-BC7F-072A-D90A791503FE}"/>
                </a:ext>
              </a:extLst>
            </p:cNvPr>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w="14288" cap="flat">
              <a:solidFill>
                <a:schemeClr val="accent1"/>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sp>
          <p:nvSpPr>
            <p:cNvPr id="40" name="Freeform 12">
              <a:extLst>
                <a:ext uri="{FF2B5EF4-FFF2-40B4-BE49-F238E27FC236}">
                  <a16:creationId xmlns:a16="http://schemas.microsoft.com/office/drawing/2014/main" id="{51A14E7B-B2C6-271F-111B-60630F302CB0}"/>
                </a:ext>
              </a:extLst>
            </p:cNvPr>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chemeClr val="accent1"/>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sp>
          <p:nvSpPr>
            <p:cNvPr id="46" name="Freeform 13">
              <a:extLst>
                <a:ext uri="{FF2B5EF4-FFF2-40B4-BE49-F238E27FC236}">
                  <a16:creationId xmlns:a16="http://schemas.microsoft.com/office/drawing/2014/main" id="{E3D5CB1E-F498-8164-FF42-1E64590415C1}"/>
                </a:ext>
              </a:extLst>
            </p:cNvPr>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solidFill>
              <a:schemeClr val="accent5">
                <a:lumMod val="75000"/>
              </a:schemeClr>
            </a:solidFill>
            <a:ln w="14288" cap="flat">
              <a:solidFill>
                <a:schemeClr val="accent1"/>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grpSp>
      <p:sp>
        <p:nvSpPr>
          <p:cNvPr id="47" name="Text Box 2">
            <a:extLst>
              <a:ext uri="{FF2B5EF4-FFF2-40B4-BE49-F238E27FC236}">
                <a16:creationId xmlns:a16="http://schemas.microsoft.com/office/drawing/2014/main" id="{D1F6A1A1-1C2D-4A05-0C26-D935A5CF3D20}"/>
              </a:ext>
            </a:extLst>
          </p:cNvPr>
          <p:cNvSpPr txBox="1"/>
          <p:nvPr/>
        </p:nvSpPr>
        <p:spPr>
          <a:xfrm>
            <a:off x="2301905" y="4391041"/>
            <a:ext cx="6996018" cy="584775"/>
          </a:xfrm>
          <a:prstGeom prst="rect">
            <a:avLst/>
          </a:prstGeom>
          <a:noFill/>
        </p:spPr>
        <p:txBody>
          <a:bodyPr wrap="none" rtlCol="0" anchor="t">
            <a:spAutoFit/>
            <a:scene3d>
              <a:camera prst="orthographicFront"/>
              <a:lightRig rig="threePt" dir="t"/>
            </a:scene3d>
          </a:bodyPr>
          <a:lstStyle/>
          <a:p>
            <a:pPr lvl="0">
              <a:spcBef>
                <a:spcPct val="0"/>
              </a:spcBef>
              <a:spcAft>
                <a:spcPct val="35000"/>
              </a:spcAft>
            </a:pPr>
            <a:r>
              <a:rPr lang="en-US" sz="3200" b="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Tiếp</a:t>
            </a:r>
            <a:r>
              <a:rPr lang="en-US" sz="3200" b="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3200" b="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theo</a:t>
            </a:r>
            <a:r>
              <a:rPr lang="en-US" sz="3200" b="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3200" b="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cho</a:t>
            </a:r>
            <a:r>
              <a:rPr lang="en-US" sz="3200" b="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3200" b="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đến</a:t>
            </a:r>
            <a:r>
              <a:rPr lang="en-US" sz="3200" b="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3200" b="1" i="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mới</a:t>
            </a:r>
            <a:r>
              <a:rPr lang="en-US" sz="3200" b="1" i="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sz="3200" b="1" i="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ngoài</a:t>
            </a:r>
            <a:r>
              <a:rPr lang="en-US" sz="3200" b="1" i="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30 </a:t>
            </a:r>
            <a:r>
              <a:rPr lang="en-US" sz="3200" b="1" i="1"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tuổi</a:t>
            </a:r>
            <a:r>
              <a:rPr lang="en-US" sz="3200" b="1" i="1"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a:t>
            </a:r>
            <a:endParaRPr kumimoji="0" lang="en-US" altLang="en-US" sz="3200" b="1" i="1" u="none" strike="noStrike" kern="120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48" name="Text Box 36">
            <a:extLst>
              <a:ext uri="{FF2B5EF4-FFF2-40B4-BE49-F238E27FC236}">
                <a16:creationId xmlns:a16="http://schemas.microsoft.com/office/drawing/2014/main" id="{8E28EEFB-A2AB-E38B-D993-6DB14D1FD616}"/>
              </a:ext>
            </a:extLst>
          </p:cNvPr>
          <p:cNvSpPr txBox="1"/>
          <p:nvPr/>
        </p:nvSpPr>
        <p:spPr>
          <a:xfrm>
            <a:off x="374045" y="4402027"/>
            <a:ext cx="1511952" cy="584775"/>
          </a:xfrm>
          <a:prstGeom prst="rect">
            <a:avLst/>
          </a:prstGeom>
          <a:noFill/>
        </p:spPr>
        <p:txBody>
          <a:bodyPr wrap="none" rtlCol="0" anchor="t">
            <a:spAutoFit/>
            <a:scene3d>
              <a:camera prst="orthographicFront"/>
              <a:lightRig rig="threePt" dir="t"/>
            </a:scene3d>
          </a:bodyPr>
          <a:lstStyle/>
          <a:p>
            <a:pPr marL="0" marR="0" lvl="0" indent="0" algn="l" defTabSz="914400" rtl="0" eaLnBrk="1" fontAlgn="auto" latinLnBrk="0" hangingPunct="1">
              <a:lnSpc>
                <a:spcPct val="100000"/>
              </a:lnSpc>
              <a:spcBef>
                <a:spcPct val="0"/>
              </a:spcBef>
              <a:spcAft>
                <a:spcPct val="35000"/>
              </a:spcAft>
              <a:buClrTx/>
              <a:buSzTx/>
              <a:buFontTx/>
              <a:buNone/>
              <a:tabLst/>
              <a:defRPr/>
            </a:pPr>
            <a:r>
              <a:rPr kumimoji="0" lang="vi-VN" sz="3200" b="1" i="0" u="none" strike="noStrike" kern="120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mn-ea"/>
              </a:rPr>
              <a:t>Đoạn </a:t>
            </a:r>
            <a:r>
              <a:rPr kumimoji="0" lang="en-US" sz="3200" b="1" i="0" u="none" strike="noStrike" kern="120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mn-ea"/>
              </a:rPr>
              <a:t>4</a:t>
            </a:r>
            <a:endParaRPr kumimoji="0" lang="vi-VN" sz="3200" b="1" i="0" u="none" strike="noStrike" kern="120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mn-ea"/>
            </a:endParaRPr>
          </a:p>
        </p:txBody>
      </p:sp>
      <p:grpSp>
        <p:nvGrpSpPr>
          <p:cNvPr id="49" name="Group 9">
            <a:extLst>
              <a:ext uri="{FF2B5EF4-FFF2-40B4-BE49-F238E27FC236}">
                <a16:creationId xmlns:a16="http://schemas.microsoft.com/office/drawing/2014/main" id="{6E1F955D-634E-BF36-37FF-079D277B4FB0}"/>
              </a:ext>
            </a:extLst>
          </p:cNvPr>
          <p:cNvGrpSpPr>
            <a:grpSpLocks noChangeAspect="1"/>
          </p:cNvGrpSpPr>
          <p:nvPr/>
        </p:nvGrpSpPr>
        <p:grpSpPr bwMode="auto">
          <a:xfrm>
            <a:off x="374045" y="5325258"/>
            <a:ext cx="1741170" cy="850900"/>
            <a:chOff x="2341" y="1016"/>
            <a:chExt cx="3003" cy="2286"/>
          </a:xfrm>
          <a:solidFill>
            <a:srgbClr val="FFC000"/>
          </a:solidFill>
        </p:grpSpPr>
        <p:sp>
          <p:nvSpPr>
            <p:cNvPr id="50" name="Freeform 10">
              <a:extLst>
                <a:ext uri="{FF2B5EF4-FFF2-40B4-BE49-F238E27FC236}">
                  <a16:creationId xmlns:a16="http://schemas.microsoft.com/office/drawing/2014/main" id="{6E751417-7F06-CD88-4ED8-1A2D434D54B7}"/>
                </a:ext>
              </a:extLst>
            </p:cNvPr>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chemeClr val="accent1"/>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sp>
          <p:nvSpPr>
            <p:cNvPr id="51" name="Freeform 11">
              <a:extLst>
                <a:ext uri="{FF2B5EF4-FFF2-40B4-BE49-F238E27FC236}">
                  <a16:creationId xmlns:a16="http://schemas.microsoft.com/office/drawing/2014/main" id="{CBA99C51-283A-B705-4B38-1E573F845C2F}"/>
                </a:ext>
              </a:extLst>
            </p:cNvPr>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grpFill/>
            <a:ln w="14288" cap="flat">
              <a:solidFill>
                <a:schemeClr val="accent1"/>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sp>
          <p:nvSpPr>
            <p:cNvPr id="52" name="Freeform 12">
              <a:extLst>
                <a:ext uri="{FF2B5EF4-FFF2-40B4-BE49-F238E27FC236}">
                  <a16:creationId xmlns:a16="http://schemas.microsoft.com/office/drawing/2014/main" id="{F2E30663-F4D1-4104-6C3E-BE160F45D896}"/>
                </a:ext>
              </a:extLst>
            </p:cNvPr>
            <p:cNvSpPr>
              <a:spLocks noEditPoints="1"/>
            </p:cNvSpPr>
            <p:nvPr/>
          </p:nvSpPr>
          <p:spPr bwMode="auto">
            <a:xfrm>
              <a:off x="2341" y="1163"/>
              <a:ext cx="3003" cy="2139"/>
            </a:xfrm>
            <a:custGeom>
              <a:avLst/>
              <a:gdLst>
                <a:gd name="T0" fmla="*/ 860 w 1268"/>
                <a:gd name="T1" fmla="*/ 82 h 903"/>
                <a:gd name="T2" fmla="*/ 867 w 1268"/>
                <a:gd name="T3" fmla="*/ 82 h 903"/>
                <a:gd name="T4" fmla="*/ 819 w 1268"/>
                <a:gd name="T5" fmla="*/ 34 h 903"/>
                <a:gd name="T6" fmla="*/ 811 w 1268"/>
                <a:gd name="T7" fmla="*/ 23 h 903"/>
                <a:gd name="T8" fmla="*/ 810 w 1268"/>
                <a:gd name="T9" fmla="*/ 22 h 903"/>
                <a:gd name="T10" fmla="*/ 803 w 1268"/>
                <a:gd name="T11" fmla="*/ 0 h 903"/>
                <a:gd name="T12" fmla="*/ 803 w 1268"/>
                <a:gd name="T13" fmla="*/ 0 h 903"/>
                <a:gd name="T14" fmla="*/ 803 w 1268"/>
                <a:gd name="T15" fmla="*/ 0 h 903"/>
                <a:gd name="T16" fmla="*/ 819 w 1268"/>
                <a:gd name="T17" fmla="*/ 41 h 903"/>
                <a:gd name="T18" fmla="*/ 860 w 1268"/>
                <a:gd name="T19" fmla="*/ 82 h 903"/>
                <a:gd name="T20" fmla="*/ 867 w 1268"/>
                <a:gd name="T21" fmla="*/ 753 h 903"/>
                <a:gd name="T22" fmla="*/ 0 w 1268"/>
                <a:gd name="T23" fmla="*/ 753 h 903"/>
                <a:gd name="T24" fmla="*/ 0 w 1268"/>
                <a:gd name="T25" fmla="*/ 760 h 903"/>
                <a:gd name="T26" fmla="*/ 860 w 1268"/>
                <a:gd name="T27" fmla="*/ 760 h 903"/>
                <a:gd name="T28" fmla="*/ 867 w 1268"/>
                <a:gd name="T29" fmla="*/ 753 h 903"/>
                <a:gd name="T30" fmla="*/ 1268 w 1268"/>
                <a:gd name="T31" fmla="*/ 421 h 903"/>
                <a:gd name="T32" fmla="*/ 894 w 1268"/>
                <a:gd name="T33" fmla="*/ 876 h 903"/>
                <a:gd name="T34" fmla="*/ 819 w 1268"/>
                <a:gd name="T35" fmla="*/ 876 h 903"/>
                <a:gd name="T36" fmla="*/ 803 w 1268"/>
                <a:gd name="T37" fmla="*/ 842 h 903"/>
                <a:gd name="T38" fmla="*/ 819 w 1268"/>
                <a:gd name="T39" fmla="*/ 882 h 903"/>
                <a:gd name="T40" fmla="*/ 894 w 1268"/>
                <a:gd name="T41" fmla="*/ 882 h 903"/>
                <a:gd name="T42" fmla="*/ 1268 w 1268"/>
                <a:gd name="T43" fmla="*/ 424 h 903"/>
                <a:gd name="T44" fmla="*/ 1268 w 1268"/>
                <a:gd name="T45" fmla="*/ 42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8" h="903">
                  <a:moveTo>
                    <a:pt x="860" y="82"/>
                  </a:moveTo>
                  <a:cubicBezTo>
                    <a:pt x="864" y="82"/>
                    <a:pt x="867" y="82"/>
                    <a:pt x="867" y="82"/>
                  </a:cubicBezTo>
                  <a:cubicBezTo>
                    <a:pt x="819" y="34"/>
                    <a:pt x="819" y="34"/>
                    <a:pt x="819" y="34"/>
                  </a:cubicBezTo>
                  <a:cubicBezTo>
                    <a:pt x="815" y="31"/>
                    <a:pt x="813" y="27"/>
                    <a:pt x="811" y="23"/>
                  </a:cubicBezTo>
                  <a:cubicBezTo>
                    <a:pt x="810" y="23"/>
                    <a:pt x="810" y="23"/>
                    <a:pt x="810" y="22"/>
                  </a:cubicBezTo>
                  <a:cubicBezTo>
                    <a:pt x="806" y="15"/>
                    <a:pt x="804" y="8"/>
                    <a:pt x="803" y="0"/>
                  </a:cubicBezTo>
                  <a:cubicBezTo>
                    <a:pt x="803" y="0"/>
                    <a:pt x="803" y="0"/>
                    <a:pt x="803" y="0"/>
                  </a:cubicBezTo>
                  <a:cubicBezTo>
                    <a:pt x="803" y="0"/>
                    <a:pt x="803" y="0"/>
                    <a:pt x="803" y="0"/>
                  </a:cubicBezTo>
                  <a:cubicBezTo>
                    <a:pt x="802" y="14"/>
                    <a:pt x="807" y="29"/>
                    <a:pt x="819" y="41"/>
                  </a:cubicBezTo>
                  <a:lnTo>
                    <a:pt x="860" y="82"/>
                  </a:lnTo>
                  <a:close/>
                  <a:moveTo>
                    <a:pt x="867" y="753"/>
                  </a:moveTo>
                  <a:cubicBezTo>
                    <a:pt x="867" y="753"/>
                    <a:pt x="160" y="753"/>
                    <a:pt x="0" y="753"/>
                  </a:cubicBezTo>
                  <a:cubicBezTo>
                    <a:pt x="0" y="760"/>
                    <a:pt x="0" y="760"/>
                    <a:pt x="0" y="760"/>
                  </a:cubicBezTo>
                  <a:cubicBezTo>
                    <a:pt x="860" y="760"/>
                    <a:pt x="860" y="760"/>
                    <a:pt x="860" y="760"/>
                  </a:cubicBezTo>
                  <a:lnTo>
                    <a:pt x="867" y="753"/>
                  </a:lnTo>
                  <a:close/>
                  <a:moveTo>
                    <a:pt x="1268" y="421"/>
                  </a:moveTo>
                  <a:cubicBezTo>
                    <a:pt x="1263" y="566"/>
                    <a:pt x="894" y="876"/>
                    <a:pt x="894" y="876"/>
                  </a:cubicBezTo>
                  <a:cubicBezTo>
                    <a:pt x="873" y="896"/>
                    <a:pt x="839" y="896"/>
                    <a:pt x="819" y="876"/>
                  </a:cubicBezTo>
                  <a:cubicBezTo>
                    <a:pt x="809" y="866"/>
                    <a:pt x="804" y="854"/>
                    <a:pt x="803" y="842"/>
                  </a:cubicBezTo>
                  <a:cubicBezTo>
                    <a:pt x="802" y="856"/>
                    <a:pt x="807" y="871"/>
                    <a:pt x="819" y="882"/>
                  </a:cubicBezTo>
                  <a:cubicBezTo>
                    <a:pt x="839" y="903"/>
                    <a:pt x="873" y="903"/>
                    <a:pt x="894" y="882"/>
                  </a:cubicBezTo>
                  <a:cubicBezTo>
                    <a:pt x="894" y="882"/>
                    <a:pt x="1268" y="568"/>
                    <a:pt x="1268" y="424"/>
                  </a:cubicBezTo>
                  <a:cubicBezTo>
                    <a:pt x="1268" y="423"/>
                    <a:pt x="1268" y="422"/>
                    <a:pt x="1268" y="421"/>
                  </a:cubicBezTo>
                  <a:close/>
                </a:path>
              </a:pathLst>
            </a:custGeom>
            <a:grpFill/>
            <a:ln w="14288" cap="flat">
              <a:solidFill>
                <a:schemeClr val="accent1"/>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mbria" panose="02040503050406030204" pitchFamily="18" charset="0"/>
                <a:cs typeface="+mn-ea"/>
                <a:sym typeface="+mn-lt"/>
              </a:endParaRPr>
            </a:p>
          </p:txBody>
        </p:sp>
        <p:sp>
          <p:nvSpPr>
            <p:cNvPr id="53" name="Freeform 13">
              <a:extLst>
                <a:ext uri="{FF2B5EF4-FFF2-40B4-BE49-F238E27FC236}">
                  <a16:creationId xmlns:a16="http://schemas.microsoft.com/office/drawing/2014/main" id="{8EFC1B8F-7F6A-1628-B6F9-CA3C9AFACF6D}"/>
                </a:ext>
              </a:extLst>
            </p:cNvPr>
            <p:cNvSpPr/>
            <p:nvPr/>
          </p:nvSpPr>
          <p:spPr bwMode="auto">
            <a:xfrm>
              <a:off x="2341" y="1016"/>
              <a:ext cx="3003" cy="2269"/>
            </a:xfrm>
            <a:custGeom>
              <a:avLst/>
              <a:gdLst>
                <a:gd name="T0" fmla="*/ 894 w 1268"/>
                <a:gd name="T1" fmla="*/ 21 h 958"/>
                <a:gd name="T2" fmla="*/ 819 w 1268"/>
                <a:gd name="T3" fmla="*/ 21 h 958"/>
                <a:gd name="T4" fmla="*/ 819 w 1268"/>
                <a:gd name="T5" fmla="*/ 96 h 958"/>
                <a:gd name="T6" fmla="*/ 867 w 1268"/>
                <a:gd name="T7" fmla="*/ 144 h 958"/>
                <a:gd name="T8" fmla="*/ 0 w 1268"/>
                <a:gd name="T9" fmla="*/ 144 h 958"/>
                <a:gd name="T10" fmla="*/ 0 w 1268"/>
                <a:gd name="T11" fmla="*/ 815 h 958"/>
                <a:gd name="T12" fmla="*/ 867 w 1268"/>
                <a:gd name="T13" fmla="*/ 815 h 958"/>
                <a:gd name="T14" fmla="*/ 819 w 1268"/>
                <a:gd name="T15" fmla="*/ 863 h 958"/>
                <a:gd name="T16" fmla="*/ 819 w 1268"/>
                <a:gd name="T17" fmla="*/ 938 h 958"/>
                <a:gd name="T18" fmla="*/ 894 w 1268"/>
                <a:gd name="T19" fmla="*/ 938 h 958"/>
                <a:gd name="T20" fmla="*/ 1268 w 1268"/>
                <a:gd name="T21" fmla="*/ 479 h 958"/>
                <a:gd name="T22" fmla="*/ 894 w 1268"/>
                <a:gd name="T23" fmla="*/ 21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8" h="958">
                  <a:moveTo>
                    <a:pt x="894" y="21"/>
                  </a:moveTo>
                  <a:cubicBezTo>
                    <a:pt x="873" y="0"/>
                    <a:pt x="839" y="0"/>
                    <a:pt x="819" y="21"/>
                  </a:cubicBezTo>
                  <a:cubicBezTo>
                    <a:pt x="798" y="42"/>
                    <a:pt x="798" y="75"/>
                    <a:pt x="819" y="96"/>
                  </a:cubicBezTo>
                  <a:cubicBezTo>
                    <a:pt x="867" y="144"/>
                    <a:pt x="867" y="144"/>
                    <a:pt x="867" y="144"/>
                  </a:cubicBezTo>
                  <a:cubicBezTo>
                    <a:pt x="867" y="144"/>
                    <a:pt x="160" y="144"/>
                    <a:pt x="0" y="144"/>
                  </a:cubicBezTo>
                  <a:cubicBezTo>
                    <a:pt x="0" y="815"/>
                    <a:pt x="0" y="815"/>
                    <a:pt x="0" y="815"/>
                  </a:cubicBezTo>
                  <a:cubicBezTo>
                    <a:pt x="160" y="815"/>
                    <a:pt x="867" y="815"/>
                    <a:pt x="867" y="815"/>
                  </a:cubicBezTo>
                  <a:cubicBezTo>
                    <a:pt x="819" y="863"/>
                    <a:pt x="819" y="863"/>
                    <a:pt x="819" y="863"/>
                  </a:cubicBezTo>
                  <a:cubicBezTo>
                    <a:pt x="798" y="883"/>
                    <a:pt x="798" y="917"/>
                    <a:pt x="819" y="938"/>
                  </a:cubicBezTo>
                  <a:cubicBezTo>
                    <a:pt x="839" y="958"/>
                    <a:pt x="873" y="958"/>
                    <a:pt x="894" y="938"/>
                  </a:cubicBezTo>
                  <a:cubicBezTo>
                    <a:pt x="894" y="938"/>
                    <a:pt x="1268" y="623"/>
                    <a:pt x="1268" y="479"/>
                  </a:cubicBezTo>
                  <a:cubicBezTo>
                    <a:pt x="1268" y="335"/>
                    <a:pt x="894" y="21"/>
                    <a:pt x="894" y="21"/>
                  </a:cubicBezTo>
                  <a:close/>
                </a:path>
              </a:pathLst>
            </a:custGeom>
            <a:solidFill>
              <a:schemeClr val="accent4">
                <a:lumMod val="40000"/>
                <a:lumOff val="60000"/>
              </a:schemeClr>
            </a:solidFill>
            <a:ln w="14288" cap="flat">
              <a:solidFill>
                <a:schemeClr val="accent1"/>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Cambria" panose="02040503050406030204" pitchFamily="18" charset="0"/>
                <a:cs typeface="+mn-ea"/>
                <a:sym typeface="+mn-lt"/>
              </a:endParaRPr>
            </a:p>
          </p:txBody>
        </p:sp>
      </p:grpSp>
      <p:sp>
        <p:nvSpPr>
          <p:cNvPr id="54" name="Text Box 2">
            <a:extLst>
              <a:ext uri="{FF2B5EF4-FFF2-40B4-BE49-F238E27FC236}">
                <a16:creationId xmlns:a16="http://schemas.microsoft.com/office/drawing/2014/main" id="{C47B5FBB-3EA0-2AF3-710E-B1A652485C67}"/>
              </a:ext>
            </a:extLst>
          </p:cNvPr>
          <p:cNvSpPr txBox="1"/>
          <p:nvPr/>
        </p:nvSpPr>
        <p:spPr>
          <a:xfrm>
            <a:off x="2301905" y="5475562"/>
            <a:ext cx="2600968" cy="584775"/>
          </a:xfrm>
          <a:prstGeom prst="rect">
            <a:avLst/>
          </a:prstGeom>
          <a:noFill/>
        </p:spPr>
        <p:txBody>
          <a:bodyPr wrap="none" rtlCol="0" anchor="t">
            <a:spAutoFit/>
            <a:scene3d>
              <a:camera prst="orthographicFront"/>
              <a:lightRig rig="threePt" dir="t"/>
            </a:scene3d>
          </a:bodyPr>
          <a:lstStyle/>
          <a:p>
            <a:pPr lvl="0">
              <a:spcBef>
                <a:spcPct val="0"/>
              </a:spcBef>
              <a:spcAft>
                <a:spcPct val="35000"/>
              </a:spcAft>
            </a:pPr>
            <a:r>
              <a:rPr lang="en-US" altLang="en-US" sz="3200" b="1" noProof="0"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Đoạn</a:t>
            </a:r>
            <a:r>
              <a:rPr lang="en-US" altLang="en-US" sz="3200" b="1" noProof="0"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altLang="en-US" sz="3200" b="1" noProof="0"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còn</a:t>
            </a:r>
            <a:r>
              <a:rPr lang="en-US" altLang="en-US" sz="3200" b="1" noProof="0"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 </a:t>
            </a:r>
            <a:r>
              <a:rPr lang="en-US" altLang="en-US" sz="3200" b="1" noProof="0" dirty="0" err="1">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lại</a:t>
            </a:r>
            <a:r>
              <a:rPr lang="en-US" altLang="en-US" sz="3200" b="1" noProof="0" dirty="0">
                <a:solidFill>
                  <a:srgbClr val="000000"/>
                </a:solidFill>
                <a:effectLst>
                  <a:outerShdw blurRad="38100" dist="19050" dir="2700000" algn="tl" rotWithShape="0">
                    <a:srgbClr val="000000">
                      <a:alpha val="40000"/>
                    </a:srgbClr>
                  </a:outerShdw>
                </a:effectLst>
                <a:latin typeface="Cambria" panose="02040503050406030204" pitchFamily="18" charset="0"/>
                <a:ea typeface="Cambria" panose="02040503050406030204" pitchFamily="18" charset="0"/>
                <a:cs typeface="Times New Roman" panose="02020603050405020304" pitchFamily="18" charset="0"/>
                <a:sym typeface="+mn-ea"/>
              </a:rPr>
              <a:t>.</a:t>
            </a:r>
            <a:endParaRPr kumimoji="0" lang="en-US" altLang="en-US" sz="3200" b="1" i="1" u="none" strike="noStrike" kern="120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mn-ea"/>
            </a:endParaRPr>
          </a:p>
        </p:txBody>
      </p:sp>
      <p:sp>
        <p:nvSpPr>
          <p:cNvPr id="55" name="Text Box 36">
            <a:extLst>
              <a:ext uri="{FF2B5EF4-FFF2-40B4-BE49-F238E27FC236}">
                <a16:creationId xmlns:a16="http://schemas.microsoft.com/office/drawing/2014/main" id="{7E2AAEAD-CE9D-8375-4C4E-C2C412A265D0}"/>
              </a:ext>
            </a:extLst>
          </p:cNvPr>
          <p:cNvSpPr txBox="1"/>
          <p:nvPr/>
        </p:nvSpPr>
        <p:spPr>
          <a:xfrm>
            <a:off x="374045" y="5486548"/>
            <a:ext cx="1511952" cy="584775"/>
          </a:xfrm>
          <a:prstGeom prst="rect">
            <a:avLst/>
          </a:prstGeom>
          <a:noFill/>
        </p:spPr>
        <p:txBody>
          <a:bodyPr wrap="none" rtlCol="0" anchor="t">
            <a:spAutoFit/>
            <a:scene3d>
              <a:camera prst="orthographicFront"/>
              <a:lightRig rig="threePt" dir="t"/>
            </a:scene3d>
          </a:bodyPr>
          <a:lstStyle/>
          <a:p>
            <a:pPr marL="0" marR="0" lvl="0" indent="0" algn="l" defTabSz="914400" rtl="0" eaLnBrk="1" fontAlgn="auto" latinLnBrk="0" hangingPunct="1">
              <a:lnSpc>
                <a:spcPct val="100000"/>
              </a:lnSpc>
              <a:spcBef>
                <a:spcPct val="0"/>
              </a:spcBef>
              <a:spcAft>
                <a:spcPct val="35000"/>
              </a:spcAft>
              <a:buClrTx/>
              <a:buSzTx/>
              <a:buFontTx/>
              <a:buNone/>
              <a:tabLst/>
              <a:defRPr/>
            </a:pPr>
            <a:r>
              <a:rPr kumimoji="0" lang="vi-VN" sz="3200" b="1" i="0" u="none" strike="noStrike" kern="120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mn-ea"/>
              </a:rPr>
              <a:t>Đoạn </a:t>
            </a:r>
            <a:r>
              <a:rPr kumimoji="0" lang="en-US" sz="3200" b="1" i="0" u="none" strike="noStrike" kern="120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mn-ea"/>
              </a:rPr>
              <a:t>5</a:t>
            </a:r>
            <a:endParaRPr kumimoji="0" lang="vi-VN" sz="3200" b="1" i="0" u="none" strike="noStrike" kern="1200" cap="none" spc="0" normalizeH="0" baseline="0" noProof="0" dirty="0">
              <a:ln>
                <a:noFill/>
              </a:ln>
              <a:solidFill>
                <a:srgbClr val="000000"/>
              </a:solidFill>
              <a:effectLst>
                <a:outerShdw blurRad="38100" dist="19050" dir="2700000" algn="tl" rotWithShape="0">
                  <a:srgbClr val="000000">
                    <a:alpha val="40000"/>
                  </a:srgbClr>
                </a:outerShdw>
              </a:effectLst>
              <a:uLnTx/>
              <a:uFillTx/>
              <a:latin typeface="Cambria" panose="02040503050406030204" pitchFamily="18" charset="0"/>
              <a:ea typeface="Cambria" panose="02040503050406030204" pitchFamily="18" charset="0"/>
              <a:cs typeface="Times New Roman" panose="02020603050405020304" pitchFamily="18" charset="0"/>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0-#ppt_w/2"/>
                                          </p:val>
                                        </p:tav>
                                        <p:tav tm="100000">
                                          <p:val>
                                            <p:strVal val="#ppt_x"/>
                                          </p:val>
                                        </p:tav>
                                      </p:tavLst>
                                    </p:anim>
                                    <p:anim calcmode="lin" valueType="num">
                                      <p:cBhvr additive="base">
                                        <p:cTn id="8"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strips(downLeft)">
                                      <p:cBhvr>
                                        <p:cTn id="13" dur="500"/>
                                        <p:tgtEl>
                                          <p:spTgt spid="3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500"/>
                                        <p:tgtEl>
                                          <p:spTgt spid="3"/>
                                        </p:tgtEl>
                                      </p:cBhvr>
                                    </p:animEffect>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37"/>
                                        </p:tgtEl>
                                        <p:attrNameLst>
                                          <p:attrName>style.visibility</p:attrName>
                                        </p:attrNameLst>
                                      </p:cBhvr>
                                      <p:to>
                                        <p:strVal val="visible"/>
                                      </p:to>
                                    </p:set>
                                    <p:anim calcmode="lin" valueType="num">
                                      <p:cBhvr additive="base">
                                        <p:cTn id="20" dur="500" fill="hold"/>
                                        <p:tgtEl>
                                          <p:spTgt spid="137"/>
                                        </p:tgtEl>
                                        <p:attrNameLst>
                                          <p:attrName>ppt_x</p:attrName>
                                        </p:attrNameLst>
                                      </p:cBhvr>
                                      <p:tavLst>
                                        <p:tav tm="0">
                                          <p:val>
                                            <p:strVal val="0-#ppt_w/2"/>
                                          </p:val>
                                        </p:tav>
                                        <p:tav tm="100000">
                                          <p:val>
                                            <p:strVal val="#ppt_x"/>
                                          </p:val>
                                        </p:tav>
                                      </p:tavLst>
                                    </p:anim>
                                    <p:anim calcmode="lin" valueType="num">
                                      <p:cBhvr additive="base">
                                        <p:cTn id="21" dur="500" fill="hold"/>
                                        <p:tgtEl>
                                          <p:spTgt spid="13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down)">
                                      <p:cBhvr>
                                        <p:cTn id="26" dur="500"/>
                                        <p:tgtEl>
                                          <p:spTgt spid="4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par>
                          <p:cTn id="30" fill="hold">
                            <p:stCondLst>
                              <p:cond delay="500"/>
                            </p:stCondLst>
                            <p:childTnLst>
                              <p:par>
                                <p:cTn id="31" presetID="2" presetClass="entr" presetSubtype="8" fill="hold" nodeType="afterEffect">
                                  <p:stCondLst>
                                    <p:cond delay="0"/>
                                  </p:stCondLst>
                                  <p:childTnLst>
                                    <p:set>
                                      <p:cBhvr>
                                        <p:cTn id="32" dur="1" fill="hold">
                                          <p:stCondLst>
                                            <p:cond delay="0"/>
                                          </p:stCondLst>
                                        </p:cTn>
                                        <p:tgtEl>
                                          <p:spTgt spid="144"/>
                                        </p:tgtEl>
                                        <p:attrNameLst>
                                          <p:attrName>style.visibility</p:attrName>
                                        </p:attrNameLst>
                                      </p:cBhvr>
                                      <p:to>
                                        <p:strVal val="visible"/>
                                      </p:to>
                                    </p:set>
                                    <p:anim calcmode="lin" valueType="num">
                                      <p:cBhvr additive="base">
                                        <p:cTn id="33" dur="500" fill="hold"/>
                                        <p:tgtEl>
                                          <p:spTgt spid="144"/>
                                        </p:tgtEl>
                                        <p:attrNameLst>
                                          <p:attrName>ppt_x</p:attrName>
                                        </p:attrNameLst>
                                      </p:cBhvr>
                                      <p:tavLst>
                                        <p:tav tm="0">
                                          <p:val>
                                            <p:strVal val="0-#ppt_w/2"/>
                                          </p:val>
                                        </p:tav>
                                        <p:tav tm="100000">
                                          <p:val>
                                            <p:strVal val="#ppt_x"/>
                                          </p:val>
                                        </p:tav>
                                      </p:tavLst>
                                    </p:anim>
                                    <p:anim calcmode="lin" valueType="num">
                                      <p:cBhvr additive="base">
                                        <p:cTn id="34" dur="500" fill="hold"/>
                                        <p:tgtEl>
                                          <p:spTgt spid="14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strips(downLeft)">
                                      <p:cBhvr>
                                        <p:cTn id="39" dur="500"/>
                                        <p:tgtEl>
                                          <p:spTgt spid="42"/>
                                        </p:tgtEl>
                                      </p:cBhvr>
                                    </p:animEffect>
                                  </p:childTnLst>
                                </p:cTn>
                              </p:par>
                              <p:par>
                                <p:cTn id="40" presetID="18" presetClass="entr" presetSubtype="12"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strips(downLeft)">
                                      <p:cBhvr>
                                        <p:cTn id="42" dur="500"/>
                                        <p:tgtEl>
                                          <p:spTgt spid="36"/>
                                        </p:tgtEl>
                                      </p:cBhvr>
                                    </p:animEffect>
                                  </p:childTnLst>
                                </p:cTn>
                              </p:par>
                            </p:childTnLst>
                          </p:cTn>
                        </p:par>
                        <p:par>
                          <p:cTn id="43" fill="hold">
                            <p:stCondLst>
                              <p:cond delay="500"/>
                            </p:stCondLst>
                            <p:childTnLst>
                              <p:par>
                                <p:cTn id="44" presetID="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0-#ppt_w/2"/>
                                          </p:val>
                                        </p:tav>
                                        <p:tav tm="100000">
                                          <p:val>
                                            <p:strVal val="#ppt_x"/>
                                          </p:val>
                                        </p:tav>
                                      </p:tavLst>
                                    </p:anim>
                                    <p:anim calcmode="lin" valueType="num">
                                      <p:cBhvr additive="base">
                                        <p:cTn id="4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strips(downLeft)">
                                      <p:cBhvr>
                                        <p:cTn id="52" dur="500"/>
                                        <p:tgtEl>
                                          <p:spTgt spid="48"/>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strips(downLeft)">
                                      <p:cBhvr>
                                        <p:cTn id="55" dur="500"/>
                                        <p:tgtEl>
                                          <p:spTgt spid="47"/>
                                        </p:tgtEl>
                                      </p:cBhvr>
                                    </p:animEffect>
                                  </p:childTnLst>
                                </p:cTn>
                              </p:par>
                            </p:childTnLst>
                          </p:cTn>
                        </p:par>
                        <p:par>
                          <p:cTn id="56" fill="hold">
                            <p:stCondLst>
                              <p:cond delay="500"/>
                            </p:stCondLst>
                            <p:childTnLst>
                              <p:par>
                                <p:cTn id="57" presetID="2" presetClass="entr" presetSubtype="8"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0-#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strips(downLeft)">
                                      <p:cBhvr>
                                        <p:cTn id="65" dur="500"/>
                                        <p:tgtEl>
                                          <p:spTgt spid="55"/>
                                        </p:tgtEl>
                                      </p:cBhvr>
                                    </p:animEffect>
                                  </p:childTnLst>
                                </p:cTn>
                              </p:par>
                              <p:par>
                                <p:cTn id="66" presetID="18" presetClass="entr" presetSubtype="12"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strips(downLeft)">
                                      <p:cBhvr>
                                        <p:cTn id="6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p:bldP spid="36" grpId="0"/>
      <p:bldP spid="37" grpId="0"/>
      <p:bldP spid="41" grpId="0"/>
      <p:bldP spid="42" grpId="0"/>
      <p:bldP spid="47" grpId="0"/>
      <p:bldP spid="48"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1"/>
          <p:cNvPicPr>
            <a:picLocks noChangeAspect="1"/>
          </p:cNvPicPr>
          <p:nvPr/>
        </p:nvPicPr>
        <p:blipFill>
          <a:blip r:embed="rId3"/>
          <a:srcRect/>
          <a:stretch>
            <a:fillRect/>
          </a:stretch>
        </p:blipFill>
        <p:spPr>
          <a:xfrm>
            <a:off x="2652395" y="235585"/>
            <a:ext cx="6887845" cy="1043305"/>
          </a:xfrm>
          <a:prstGeom prst="rect">
            <a:avLst/>
          </a:prstGeom>
        </p:spPr>
      </p:pic>
      <p:pic>
        <p:nvPicPr>
          <p:cNvPr id="2" name="Picture 1">
            <a:extLst>
              <a:ext uri="{FF2B5EF4-FFF2-40B4-BE49-F238E27FC236}">
                <a16:creationId xmlns:a16="http://schemas.microsoft.com/office/drawing/2014/main" id="{E5438E75-F77F-AE76-75C9-5B17FB92B131}"/>
              </a:ext>
            </a:extLst>
          </p:cNvPr>
          <p:cNvPicPr>
            <a:picLocks noChangeAspect="1"/>
          </p:cNvPicPr>
          <p:nvPr/>
        </p:nvPicPr>
        <p:blipFill>
          <a:blip r:embed="rId4"/>
          <a:stretch>
            <a:fillRect/>
          </a:stretch>
        </p:blipFill>
        <p:spPr>
          <a:xfrm>
            <a:off x="4452006" y="220612"/>
            <a:ext cx="2969009" cy="1121761"/>
          </a:xfrm>
          <a:prstGeom prst="rect">
            <a:avLst/>
          </a:prstGeom>
        </p:spPr>
      </p:pic>
      <p:sp>
        <p:nvSpPr>
          <p:cNvPr id="3" name="TextBox 2">
            <a:extLst>
              <a:ext uri="{FF2B5EF4-FFF2-40B4-BE49-F238E27FC236}">
                <a16:creationId xmlns:a16="http://schemas.microsoft.com/office/drawing/2014/main" id="{388FD9BC-8894-8EFA-5FEB-8CB3D0B3C932}"/>
              </a:ext>
            </a:extLst>
          </p:cNvPr>
          <p:cNvSpPr txBox="1"/>
          <p:nvPr/>
        </p:nvSpPr>
        <p:spPr>
          <a:xfrm>
            <a:off x="416896" y="1879822"/>
            <a:ext cx="11172217" cy="1077218"/>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Phạm Ngũ Lão (1255 – 1320): </a:t>
            </a: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người làng Phù Ủng, huyện Đường Hào, nay thuộc huyện Ấn Thi, tỉnh Hưng Yên.</a:t>
            </a:r>
          </a:p>
        </p:txBody>
      </p:sp>
      <p:pic>
        <p:nvPicPr>
          <p:cNvPr id="3074" name="Picture 2" descr="Nghĩ thêm về bài thơ “Thuật hoài” của Phạm Ngũ Lão - Báo Công an Nhân dân  điện tử">
            <a:extLst>
              <a:ext uri="{FF2B5EF4-FFF2-40B4-BE49-F238E27FC236}">
                <a16:creationId xmlns:a16="http://schemas.microsoft.com/office/drawing/2014/main" id="{D2603086-A15E-E97A-D5F7-C81A0B24F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6575" y="3096406"/>
            <a:ext cx="4355805" cy="31634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1"/>
          <p:cNvPicPr>
            <a:picLocks noChangeAspect="1"/>
          </p:cNvPicPr>
          <p:nvPr/>
        </p:nvPicPr>
        <p:blipFill>
          <a:blip r:embed="rId3"/>
          <a:srcRect/>
          <a:stretch>
            <a:fillRect/>
          </a:stretch>
        </p:blipFill>
        <p:spPr>
          <a:xfrm>
            <a:off x="2652395" y="235585"/>
            <a:ext cx="6887845" cy="1043305"/>
          </a:xfrm>
          <a:prstGeom prst="rect">
            <a:avLst/>
          </a:prstGeom>
        </p:spPr>
      </p:pic>
      <p:pic>
        <p:nvPicPr>
          <p:cNvPr id="2" name="Picture 1">
            <a:extLst>
              <a:ext uri="{FF2B5EF4-FFF2-40B4-BE49-F238E27FC236}">
                <a16:creationId xmlns:a16="http://schemas.microsoft.com/office/drawing/2014/main" id="{E5438E75-F77F-AE76-75C9-5B17FB92B131}"/>
              </a:ext>
            </a:extLst>
          </p:cNvPr>
          <p:cNvPicPr>
            <a:picLocks noChangeAspect="1"/>
          </p:cNvPicPr>
          <p:nvPr/>
        </p:nvPicPr>
        <p:blipFill>
          <a:blip r:embed="rId4"/>
          <a:stretch>
            <a:fillRect/>
          </a:stretch>
        </p:blipFill>
        <p:spPr>
          <a:xfrm>
            <a:off x="4452006" y="220612"/>
            <a:ext cx="2969009" cy="1121761"/>
          </a:xfrm>
          <a:prstGeom prst="rect">
            <a:avLst/>
          </a:prstGeom>
        </p:spPr>
      </p:pic>
      <p:sp>
        <p:nvSpPr>
          <p:cNvPr id="3" name="TextBox 2">
            <a:extLst>
              <a:ext uri="{FF2B5EF4-FFF2-40B4-BE49-F238E27FC236}">
                <a16:creationId xmlns:a16="http://schemas.microsoft.com/office/drawing/2014/main" id="{388FD9BC-8894-8EFA-5FEB-8CB3D0B3C932}"/>
              </a:ext>
            </a:extLst>
          </p:cNvPr>
          <p:cNvSpPr txBox="1"/>
          <p:nvPr/>
        </p:nvSpPr>
        <p:spPr>
          <a:xfrm>
            <a:off x="416896" y="1443887"/>
            <a:ext cx="11172217" cy="1569660"/>
          </a:xfrm>
          <a:prstGeom prst="rect">
            <a:avLst/>
          </a:prstGeom>
          <a:noFill/>
        </p:spPr>
        <p:txBody>
          <a:bodyPr wrap="square">
            <a:spAutoFit/>
          </a:bodyPr>
          <a:lstStyle/>
          <a:p>
            <a:pPr marL="457200" lvl="0" indent="-457200" algn="just">
              <a:buFont typeface="Arial" panose="020B0604020202020204" pitchFamily="34" charset="0"/>
              <a:buChar char="•"/>
              <a:defRPr/>
            </a:pPr>
            <a:r>
              <a:rPr lang="vi-VN" sz="3200" b="1" dirty="0">
                <a:solidFill>
                  <a:srgbClr val="000000"/>
                </a:solidFill>
                <a:latin typeface="Cambria" panose="02040503050406030204" pitchFamily="18" charset="0"/>
                <a:ea typeface="Cambria" panose="02040503050406030204" pitchFamily="18" charset="0"/>
                <a:cs typeface="Calibri" panose="020F0502020204030204" pitchFamily="34" charset="0"/>
              </a:rPr>
              <a:t>Trần Hưng Đạo (1231 – 1300):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tên thật là Trần Quốc Tuấn, tước hiệu Hưng Đạo Đại Vương, nhà chính trị, nhà quân sự kiệt xuất thời Trần.</a:t>
            </a:r>
            <a:endPar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5122" name="Picture 2" descr="Chuyện ít biết nơi bến sông voi chiến của Trần Hưng Đạo bị sa lầy - Báo An  Giang Online">
            <a:extLst>
              <a:ext uri="{FF2B5EF4-FFF2-40B4-BE49-F238E27FC236}">
                <a16:creationId xmlns:a16="http://schemas.microsoft.com/office/drawing/2014/main" id="{0C68CBE8-5D48-A498-4BA4-AE0D5FE5FB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307" y="3107366"/>
            <a:ext cx="4745664" cy="3559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1123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1"/>
          <p:cNvPicPr>
            <a:picLocks noChangeAspect="1"/>
          </p:cNvPicPr>
          <p:nvPr/>
        </p:nvPicPr>
        <p:blipFill>
          <a:blip r:embed="rId3"/>
          <a:srcRect/>
          <a:stretch>
            <a:fillRect/>
          </a:stretch>
        </p:blipFill>
        <p:spPr>
          <a:xfrm>
            <a:off x="2652395" y="235585"/>
            <a:ext cx="6887845" cy="1043305"/>
          </a:xfrm>
          <a:prstGeom prst="rect">
            <a:avLst/>
          </a:prstGeom>
        </p:spPr>
      </p:pic>
      <p:pic>
        <p:nvPicPr>
          <p:cNvPr id="2" name="Picture 1">
            <a:extLst>
              <a:ext uri="{FF2B5EF4-FFF2-40B4-BE49-F238E27FC236}">
                <a16:creationId xmlns:a16="http://schemas.microsoft.com/office/drawing/2014/main" id="{E5438E75-F77F-AE76-75C9-5B17FB92B131}"/>
              </a:ext>
            </a:extLst>
          </p:cNvPr>
          <p:cNvPicPr>
            <a:picLocks noChangeAspect="1"/>
          </p:cNvPicPr>
          <p:nvPr/>
        </p:nvPicPr>
        <p:blipFill>
          <a:blip r:embed="rId4"/>
          <a:stretch>
            <a:fillRect/>
          </a:stretch>
        </p:blipFill>
        <p:spPr>
          <a:xfrm>
            <a:off x="4452006" y="220612"/>
            <a:ext cx="2969009" cy="1121761"/>
          </a:xfrm>
          <a:prstGeom prst="rect">
            <a:avLst/>
          </a:prstGeom>
        </p:spPr>
      </p:pic>
      <p:sp>
        <p:nvSpPr>
          <p:cNvPr id="3" name="TextBox 2">
            <a:extLst>
              <a:ext uri="{FF2B5EF4-FFF2-40B4-BE49-F238E27FC236}">
                <a16:creationId xmlns:a16="http://schemas.microsoft.com/office/drawing/2014/main" id="{388FD9BC-8894-8EFA-5FEB-8CB3D0B3C932}"/>
              </a:ext>
            </a:extLst>
          </p:cNvPr>
          <p:cNvSpPr txBox="1"/>
          <p:nvPr/>
        </p:nvSpPr>
        <p:spPr>
          <a:xfrm>
            <a:off x="416896" y="1443887"/>
            <a:ext cx="11172217" cy="707886"/>
          </a:xfrm>
          <a:prstGeom prst="rect">
            <a:avLst/>
          </a:prstGeom>
          <a:noFill/>
        </p:spPr>
        <p:txBody>
          <a:bodyPr wrap="square">
            <a:spAutoFit/>
          </a:bodyPr>
          <a:lstStyle/>
          <a:p>
            <a:pPr marL="457200" lvl="0" indent="-457200" algn="just">
              <a:buFont typeface="Arial" panose="020B0604020202020204" pitchFamily="34" charset="0"/>
              <a:buChar char="•"/>
              <a:defRPr/>
            </a:pPr>
            <a:r>
              <a:rPr lang="vi-VN" sz="4000" b="1" dirty="0">
                <a:solidFill>
                  <a:srgbClr val="000000"/>
                </a:solidFill>
                <a:latin typeface="Cambria" panose="02040503050406030204" pitchFamily="18" charset="0"/>
                <a:ea typeface="Cambria" panose="02040503050406030204" pitchFamily="18" charset="0"/>
                <a:cs typeface="Calibri" panose="020F0502020204030204" pitchFamily="34" charset="0"/>
              </a:rPr>
              <a:t>B</a:t>
            </a: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i</a:t>
            </a:r>
            <a:r>
              <a:rPr lang="vi-VN" sz="4000" b="1" dirty="0">
                <a:solidFill>
                  <a:srgbClr val="000000"/>
                </a:solidFill>
                <a:latin typeface="Cambria" panose="02040503050406030204" pitchFamily="18" charset="0"/>
                <a:ea typeface="Cambria" panose="02040503050406030204" pitchFamily="18" charset="0"/>
                <a:cs typeface="Calibri" panose="020F0502020204030204" pitchFamily="34" charset="0"/>
              </a:rPr>
              <a:t>nh thư: </a:t>
            </a:r>
            <a:r>
              <a:rPr lang="vi-VN" sz="4000" dirty="0">
                <a:solidFill>
                  <a:srgbClr val="000000"/>
                </a:solidFill>
                <a:latin typeface="Cambria" panose="02040503050406030204" pitchFamily="18" charset="0"/>
                <a:ea typeface="Cambria" panose="02040503050406030204" pitchFamily="18" charset="0"/>
                <a:cs typeface="Calibri" panose="020F0502020204030204" pitchFamily="34" charset="0"/>
              </a:rPr>
              <a:t>sách viết về quân sự thời cổ.</a:t>
            </a:r>
            <a:endParaRPr kumimoji="0" lang="vi-VN" sz="40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6146" name="Picture 2" descr="Mua Binh Thư Yếu Lược tại Nhà Sách Đinh Lễ | Tiki">
            <a:extLst>
              <a:ext uri="{FF2B5EF4-FFF2-40B4-BE49-F238E27FC236}">
                <a16:creationId xmlns:a16="http://schemas.microsoft.com/office/drawing/2014/main" id="{276D608D-FF6F-8991-40F3-4C9C1311C3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4172" y="2392325"/>
            <a:ext cx="3957084" cy="395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5995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1"/>
          <p:cNvPicPr>
            <a:picLocks noChangeAspect="1"/>
          </p:cNvPicPr>
          <p:nvPr/>
        </p:nvPicPr>
        <p:blipFill>
          <a:blip r:embed="rId3"/>
          <a:srcRect/>
          <a:stretch>
            <a:fillRect/>
          </a:stretch>
        </p:blipFill>
        <p:spPr>
          <a:xfrm>
            <a:off x="2652395" y="235585"/>
            <a:ext cx="6887845" cy="1043305"/>
          </a:xfrm>
          <a:prstGeom prst="rect">
            <a:avLst/>
          </a:prstGeom>
        </p:spPr>
      </p:pic>
      <p:pic>
        <p:nvPicPr>
          <p:cNvPr id="2" name="Picture 1">
            <a:extLst>
              <a:ext uri="{FF2B5EF4-FFF2-40B4-BE49-F238E27FC236}">
                <a16:creationId xmlns:a16="http://schemas.microsoft.com/office/drawing/2014/main" id="{E5438E75-F77F-AE76-75C9-5B17FB92B131}"/>
              </a:ext>
            </a:extLst>
          </p:cNvPr>
          <p:cNvPicPr>
            <a:picLocks noChangeAspect="1"/>
          </p:cNvPicPr>
          <p:nvPr/>
        </p:nvPicPr>
        <p:blipFill>
          <a:blip r:embed="rId4"/>
          <a:stretch>
            <a:fillRect/>
          </a:stretch>
        </p:blipFill>
        <p:spPr>
          <a:xfrm>
            <a:off x="4452006" y="220612"/>
            <a:ext cx="2969009" cy="1121761"/>
          </a:xfrm>
          <a:prstGeom prst="rect">
            <a:avLst/>
          </a:prstGeom>
        </p:spPr>
      </p:pic>
      <p:sp>
        <p:nvSpPr>
          <p:cNvPr id="3" name="TextBox 2">
            <a:extLst>
              <a:ext uri="{FF2B5EF4-FFF2-40B4-BE49-F238E27FC236}">
                <a16:creationId xmlns:a16="http://schemas.microsoft.com/office/drawing/2014/main" id="{388FD9BC-8894-8EFA-5FEB-8CB3D0B3C932}"/>
              </a:ext>
            </a:extLst>
          </p:cNvPr>
          <p:cNvSpPr txBox="1"/>
          <p:nvPr/>
        </p:nvSpPr>
        <p:spPr>
          <a:xfrm>
            <a:off x="416896" y="1443887"/>
            <a:ext cx="11172217" cy="707886"/>
          </a:xfrm>
          <a:prstGeom prst="rect">
            <a:avLst/>
          </a:prstGeom>
          <a:noFill/>
        </p:spPr>
        <p:txBody>
          <a:bodyPr wrap="square">
            <a:spAutoFit/>
          </a:bodyPr>
          <a:lstStyle/>
          <a:p>
            <a:pPr marL="457200" lvl="0" indent="-457200" algn="just">
              <a:buFont typeface="Arial" panose="020B0604020202020204" pitchFamily="34" charset="0"/>
              <a:buChar char="•"/>
              <a:defRPr/>
            </a:pPr>
            <a:r>
              <a:rPr lang="vi-VN" sz="4000" b="1" dirty="0">
                <a:solidFill>
                  <a:srgbClr val="000000"/>
                </a:solidFill>
                <a:latin typeface="Cambria" panose="02040503050406030204" pitchFamily="18" charset="0"/>
                <a:ea typeface="Cambria" panose="02040503050406030204" pitchFamily="18" charset="0"/>
                <a:cs typeface="Calibri" panose="020F0502020204030204" pitchFamily="34" charset="0"/>
              </a:rPr>
              <a:t>Hiền tài: </a:t>
            </a:r>
            <a:r>
              <a:rPr lang="vi-VN" sz="4000" dirty="0">
                <a:solidFill>
                  <a:srgbClr val="000000"/>
                </a:solidFill>
                <a:latin typeface="Cambria" panose="02040503050406030204" pitchFamily="18" charset="0"/>
                <a:ea typeface="Cambria" panose="02040503050406030204" pitchFamily="18" charset="0"/>
                <a:cs typeface="Calibri" panose="020F0502020204030204" pitchFamily="34" charset="0"/>
              </a:rPr>
              <a:t>người tài cao, học rộng và có đạo đức.</a:t>
            </a:r>
            <a:endParaRPr kumimoji="0" lang="vi-VN" sz="40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7984125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千图网海量PPT模板www.58pic.com​​">
  <a:themeElements>
    <a:clrScheme name="自定义 1070">
      <a:dk1>
        <a:sysClr val="windowText" lastClr="000000"/>
      </a:dk1>
      <a:lt1>
        <a:sysClr val="window" lastClr="FFFFFF"/>
      </a:lt1>
      <a:dk2>
        <a:srgbClr val="5A6378"/>
      </a:dk2>
      <a:lt2>
        <a:srgbClr val="7F7F7F"/>
      </a:lt2>
      <a:accent1>
        <a:srgbClr val="10688B"/>
      </a:accent1>
      <a:accent2>
        <a:srgbClr val="10688B"/>
      </a:accent2>
      <a:accent3>
        <a:srgbClr val="10688B"/>
      </a:accent3>
      <a:accent4>
        <a:srgbClr val="10688B"/>
      </a:accent4>
      <a:accent5>
        <a:srgbClr val="10688B"/>
      </a:accent5>
      <a:accent6>
        <a:srgbClr val="10688B"/>
      </a:accent6>
      <a:hlink>
        <a:srgbClr val="168BBA"/>
      </a:hlink>
      <a:folHlink>
        <a:srgbClr val="680000"/>
      </a:folHlink>
    </a:clrScheme>
    <a:fontScheme name="31jyhxpy">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4"/>
      </a:dk2>
      <a:lt2>
        <a:srgbClr val="F0F0F0"/>
      </a:lt2>
      <a:accent1>
        <a:srgbClr val="EE9E68"/>
      </a:accent1>
      <a:accent2>
        <a:srgbClr val="5B9BD4"/>
      </a:accent2>
      <a:accent3>
        <a:srgbClr val="75B52F"/>
      </a:accent3>
      <a:accent4>
        <a:srgbClr val="FFD800"/>
      </a:accent4>
      <a:accent5>
        <a:srgbClr val="FF7B9E"/>
      </a:accent5>
      <a:accent6>
        <a:srgbClr val="8E7B6F"/>
      </a:accent6>
      <a:hlink>
        <a:srgbClr val="4472C4"/>
      </a:hlink>
      <a:folHlink>
        <a:srgbClr val="BFBFBF"/>
      </a:folHlink>
    </a:clrScheme>
    <a:fontScheme name="abcztds1">
      <a:majorFont>
        <a:latin typeface="zihun7hao-wennuantongzhiti"/>
        <a:ea typeface="zihun7hao-wennuantongzhiti"/>
        <a:cs typeface=""/>
      </a:majorFont>
      <a:minorFont>
        <a:latin typeface="zihun7hao-wennuantongzhiti"/>
        <a:ea typeface="zihun7hao-wennuantongzhit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4"/>
    </a:dk2>
    <a:lt2>
      <a:srgbClr val="F0F0F0"/>
    </a:lt2>
    <a:accent1>
      <a:srgbClr val="EE9E68"/>
    </a:accent1>
    <a:accent2>
      <a:srgbClr val="5B9BD4"/>
    </a:accent2>
    <a:accent3>
      <a:srgbClr val="75B52F"/>
    </a:accent3>
    <a:accent4>
      <a:srgbClr val="FFD800"/>
    </a:accent4>
    <a:accent5>
      <a:srgbClr val="FF7B9E"/>
    </a:accent5>
    <a:accent6>
      <a:srgbClr val="8E7B6F"/>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4"/>
    </a:dk2>
    <a:lt2>
      <a:srgbClr val="F0F0F0"/>
    </a:lt2>
    <a:accent1>
      <a:srgbClr val="EE9E68"/>
    </a:accent1>
    <a:accent2>
      <a:srgbClr val="5B9BD4"/>
    </a:accent2>
    <a:accent3>
      <a:srgbClr val="75B52F"/>
    </a:accent3>
    <a:accent4>
      <a:srgbClr val="FFD800"/>
    </a:accent4>
    <a:accent5>
      <a:srgbClr val="FF7B9E"/>
    </a:accent5>
    <a:accent6>
      <a:srgbClr val="8E7B6F"/>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4"/>
    </a:dk2>
    <a:lt2>
      <a:srgbClr val="F0F0F0"/>
    </a:lt2>
    <a:accent1>
      <a:srgbClr val="EE9E68"/>
    </a:accent1>
    <a:accent2>
      <a:srgbClr val="5B9BD4"/>
    </a:accent2>
    <a:accent3>
      <a:srgbClr val="75B52F"/>
    </a:accent3>
    <a:accent4>
      <a:srgbClr val="FFD800"/>
    </a:accent4>
    <a:accent5>
      <a:srgbClr val="FF7B9E"/>
    </a:accent5>
    <a:accent6>
      <a:srgbClr val="8E7B6F"/>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121</TotalTime>
  <Words>641</Words>
  <Application>Microsoft Office PowerPoint</Application>
  <PresentationFormat>Widescreen</PresentationFormat>
  <Paragraphs>34</Paragraphs>
  <Slides>13</Slides>
  <Notes>11</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13</vt:i4>
      </vt:variant>
    </vt:vector>
  </HeadingPairs>
  <TitlesOfParts>
    <vt:vector size="32" baseType="lpstr">
      <vt:lpstr>Microsoft YaHei</vt:lpstr>
      <vt:lpstr>Arial</vt:lpstr>
      <vt:lpstr>Calibri</vt:lpstr>
      <vt:lpstr>Calibri Light</vt:lpstr>
      <vt:lpstr>Cambria</vt:lpstr>
      <vt:lpstr>等线</vt:lpstr>
      <vt:lpstr>等线 Light</vt:lpstr>
      <vt:lpstr>Lato Hairline</vt:lpstr>
      <vt:lpstr>Lato Light</vt:lpstr>
      <vt:lpstr>Lato Regular</vt:lpstr>
      <vt:lpstr>Tahoma</vt:lpstr>
      <vt:lpstr>Times New Roman</vt:lpstr>
      <vt:lpstr>zihun7hao-wennuantongzhiti</vt:lpstr>
      <vt:lpstr>字魂105号-简雅黑</vt:lpstr>
      <vt:lpstr>字魂59号-创粗黑</vt:lpstr>
      <vt:lpstr>千图网海量PPT模板www.58pic.com​​</vt:lpstr>
      <vt:lpstr>1_Office 主题​​</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54</cp:revision>
  <dcterms:created xsi:type="dcterms:W3CDTF">2023-12-08T12:42:41Z</dcterms:created>
  <dcterms:modified xsi:type="dcterms:W3CDTF">2026-02-25T11:16:46Z</dcterms:modified>
</cp:coreProperties>
</file>