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3"/>
  </p:notesMasterIdLst>
  <p:sldIdLst>
    <p:sldId id="2659" r:id="rId3"/>
    <p:sldId id="264" r:id="rId4"/>
    <p:sldId id="263" r:id="rId5"/>
    <p:sldId id="288" r:id="rId6"/>
    <p:sldId id="272" r:id="rId7"/>
    <p:sldId id="291" r:id="rId8"/>
    <p:sldId id="292" r:id="rId9"/>
    <p:sldId id="293" r:id="rId10"/>
    <p:sldId id="301" r:id="rId11"/>
    <p:sldId id="265" r:id="rId12"/>
    <p:sldId id="256" r:id="rId13"/>
    <p:sldId id="273" r:id="rId14"/>
    <p:sldId id="302" r:id="rId15"/>
    <p:sldId id="303" r:id="rId16"/>
    <p:sldId id="304" r:id="rId17"/>
    <p:sldId id="305" r:id="rId18"/>
    <p:sldId id="281" r:id="rId19"/>
    <p:sldId id="283" r:id="rId20"/>
    <p:sldId id="285" r:id="rId21"/>
    <p:sldId id="33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varScale="1">
        <p:scale>
          <a:sx n="84" d="100"/>
          <a:sy n="84" d="100"/>
        </p:scale>
        <p:origin x="8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27/2/2026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trờ</a:t>
            </a:r>
            <a:r>
              <a:rPr lang="en-US" dirty="0"/>
              <a:t> </a:t>
            </a:r>
            <a:r>
              <a:rPr lang="en-US" dirty="0" err="1"/>
              <a:t>về</a:t>
            </a:r>
            <a:r>
              <a:rPr lang="en-US" dirty="0"/>
              <a:t> </a:t>
            </a:r>
            <a:r>
              <a:rPr lang="en-US" dirty="0" err="1"/>
              <a:t>bấm</a:t>
            </a:r>
            <a:r>
              <a:rPr lang="en-US" dirty="0"/>
              <a:t> </a:t>
            </a:r>
            <a:r>
              <a:rPr lang="en-US" dirty="0" err="1"/>
              <a:t>vào</a:t>
            </a:r>
            <a:r>
              <a:rPr lang="en-US" dirty="0"/>
              <a:t> </a:t>
            </a:r>
            <a:r>
              <a:rPr lang="en-US" dirty="0" err="1"/>
              <a:t>bụi</a:t>
            </a:r>
            <a:r>
              <a:rPr lang="en-US" dirty="0"/>
              <a:t> </a:t>
            </a:r>
            <a:r>
              <a:rPr lang="en-US" dirty="0" err="1"/>
              <a:t>đất</a:t>
            </a:r>
            <a:r>
              <a:rPr lang="en-US" dirty="0"/>
              <a:t> </a:t>
            </a:r>
            <a:r>
              <a:rPr lang="en-US" dirty="0" err="1"/>
              <a:t>tương</a:t>
            </a:r>
            <a:r>
              <a:rPr lang="en-US" dirty="0"/>
              <a:t> </a:t>
            </a:r>
            <a:r>
              <a:rPr lang="en-US" dirty="0" err="1"/>
              <a:t>ứng</a:t>
            </a:r>
            <a:r>
              <a:rPr lang="en-US" dirty="0"/>
              <a:t> </a:t>
            </a:r>
            <a:r>
              <a:rPr lang="en-US" dirty="0" err="1"/>
              <a:t>câu</a:t>
            </a:r>
            <a:r>
              <a:rPr lang="en-US" dirty="0"/>
              <a:t> </a:t>
            </a:r>
            <a:r>
              <a:rPr lang="en-US" dirty="0" err="1"/>
              <a:t>đó</a:t>
            </a:r>
            <a:r>
              <a:rPr lang="en-US" dirty="0"/>
              <a:t> </a:t>
            </a:r>
            <a:r>
              <a:rPr lang="en-US" dirty="0" err="1"/>
              <a:t>để</a:t>
            </a:r>
            <a:r>
              <a:rPr lang="en-US" dirty="0"/>
              <a:t> </a:t>
            </a:r>
            <a:r>
              <a:rPr lang="en-US" dirty="0" err="1"/>
              <a:t>cây</a:t>
            </a:r>
            <a:r>
              <a:rPr lang="en-US" dirty="0"/>
              <a:t> </a:t>
            </a:r>
            <a:r>
              <a:rPr lang="en-US" dirty="0" err="1"/>
              <a:t>mọc</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CCEE625C-6726-4852-9901-D35944CDD243}" type="slidenum">
              <a:rPr lang="en-US" smtClean="0"/>
              <a:t>11</a:t>
            </a:fld>
            <a:endParaRPr lang="en-US"/>
          </a:p>
        </p:txBody>
      </p:sp>
    </p:spTree>
    <p:extLst>
      <p:ext uri="{BB962C8B-B14F-4D97-AF65-F5344CB8AC3E}">
        <p14:creationId xmlns:p14="http://schemas.microsoft.com/office/powerpoint/2010/main" val="2203030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27/2/2026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7727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27/2/2026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0213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27/2/2026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462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27/2/2026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3133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27/2/2026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8706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27/2/2026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3975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27/2/2026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1827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27/2/2026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61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27/2/2026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4748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27/2/2026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27/2/2026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27/2/2026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03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27/2/2026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640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34FBA6F-D677-E160-86F5-226B2E3406D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574276" y="161629"/>
            <a:ext cx="1369439" cy="1369439"/>
          </a:xfrm>
          <a:prstGeom prst="rect">
            <a:avLst/>
          </a:prstGeom>
        </p:spPr>
      </p:pic>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27/2/2026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5429113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slide" Target="slide11.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8.wdp"/><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audio" Target="../media/audio1.wav"/><Relationship Id="rId21" Type="http://schemas.microsoft.com/office/2007/relationships/hdphoto" Target="../media/hdphoto12.wdp"/><Relationship Id="rId34" Type="http://schemas.openxmlformats.org/officeDocument/2006/relationships/slide" Target="slide17.xml"/><Relationship Id="rId7" Type="http://schemas.microsoft.com/office/2007/relationships/hdphoto" Target="../media/hdphoto5.wdp"/><Relationship Id="rId12" Type="http://schemas.openxmlformats.org/officeDocument/2006/relationships/image" Target="../media/image31.png"/><Relationship Id="rId17" Type="http://schemas.microsoft.com/office/2007/relationships/hdphoto" Target="../media/hdphoto10.wdp"/><Relationship Id="rId25" Type="http://schemas.microsoft.com/office/2007/relationships/hdphoto" Target="../media/hdphoto14.wdp"/><Relationship Id="rId33" Type="http://schemas.openxmlformats.org/officeDocument/2006/relationships/slide" Target="slide16.xml"/><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slide" Target="slide15.xml"/><Relationship Id="rId1" Type="http://schemas.openxmlformats.org/officeDocument/2006/relationships/slideLayout" Target="../slideLayouts/slideLayout8.xml"/><Relationship Id="rId6" Type="http://schemas.openxmlformats.org/officeDocument/2006/relationships/image" Target="../media/image28.png"/><Relationship Id="rId11" Type="http://schemas.microsoft.com/office/2007/relationships/hdphoto" Target="../media/hdphoto7.wdp"/><Relationship Id="rId24" Type="http://schemas.openxmlformats.org/officeDocument/2006/relationships/image" Target="../media/image37.png"/><Relationship Id="rId32" Type="http://schemas.openxmlformats.org/officeDocument/2006/relationships/image" Target="../media/image40.gif"/><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slide" Target="slide14.xml"/><Relationship Id="rId10" Type="http://schemas.openxmlformats.org/officeDocument/2006/relationships/image" Target="../media/image30.png"/><Relationship Id="rId19" Type="http://schemas.microsoft.com/office/2007/relationships/hdphoto" Target="../media/hdphoto11.wdp"/><Relationship Id="rId31" Type="http://schemas.openxmlformats.org/officeDocument/2006/relationships/image" Target="../media/image39.png"/><Relationship Id="rId4" Type="http://schemas.openxmlformats.org/officeDocument/2006/relationships/image" Target="../media/image27.png"/><Relationship Id="rId9" Type="http://schemas.microsoft.com/office/2007/relationships/hdphoto" Target="../media/hdphoto6.wdp"/><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slide" Target="slide12.xml"/><Relationship Id="rId30" Type="http://schemas.openxmlformats.org/officeDocument/2006/relationships/slide" Target="slide13.xml"/></Relationships>
</file>

<file path=ppt/slides/_rels/slide12.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053" y="1138190"/>
            <a:ext cx="10584626" cy="178510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Tiếng</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Việt</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Đọc:Vườn</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của</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ông</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tôi</a:t>
            </a: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rotWithShape="1">
          <a:blip r:embed="rId26">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7"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28"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29"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30"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3"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sp>
        <p:nvSpPr>
          <p:cNvPr id="2" name="Rectangle 1">
            <a:hlinkClick r:id="rId34" action="ppaction://hlinksldjump"/>
            <a:extLst>
              <a:ext uri="{FF2B5EF4-FFF2-40B4-BE49-F238E27FC236}">
                <a16:creationId xmlns:a16="http://schemas.microsoft.com/office/drawing/2014/main" id="{69D96D25-DAD0-B14D-D359-D916550C0C33}"/>
              </a:ext>
            </a:extLst>
          </p:cNvPr>
          <p:cNvSpPr/>
          <p:nvPr/>
        </p:nvSpPr>
        <p:spPr>
          <a:xfrm>
            <a:off x="243840" y="111760"/>
            <a:ext cx="1371600" cy="467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lvl="0" algn="ctr">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a:t>
              </a:r>
              <a:r>
                <a:rPr lang="vi-VN" sz="3600" b="1" dirty="0">
                  <a:solidFill>
                    <a:srgbClr val="002060"/>
                  </a:solidFill>
                  <a:latin typeface="Cambria" panose="02040503050406030204" pitchFamily="18" charset="0"/>
                  <a:ea typeface="Cambria" panose="02040503050406030204" pitchFamily="18" charset="0"/>
                  <a:sym typeface="Wingdings" panose="05000000000000000000" pitchFamily="2" charset="2"/>
                </a:rPr>
                <a:t>concháu đối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5D62287-D39E-7D87-CB2B-EFF0CA0D1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E6305035-7CBA-E0AA-32DC-BA7D4EEB45CE}"/>
              </a:ext>
            </a:extLst>
          </p:cNvPr>
          <p:cNvSpPr txBox="1">
            <a:spLocks/>
          </p:cNvSpPr>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id="{CEDAE9E4-9888-1ED7-66BA-73D376CC2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2486815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643257"/>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a:extLst>
              <a:ext uri="{FF2B5EF4-FFF2-40B4-BE49-F238E27FC236}">
                <a16:creationId xmlns:a16="http://schemas.microsoft.com/office/drawing/2014/main" id="{86A7720F-C9DD-FD68-2885-86553ECD8C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a:extLst>
              <a:ext uri="{FF2B5EF4-FFF2-40B4-BE49-F238E27FC236}">
                <a16:creationId xmlns:a16="http://schemas.microsoft.com/office/drawing/2014/main" id="{6580C36A-3057-B76C-B53D-20C20DB212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F345986A-DA28-65D4-C7D6-EB11523C2991}"/>
              </a:ext>
            </a:extLst>
          </p:cNvPr>
          <p:cNvPicPr>
            <a:picLocks noChangeAspect="1"/>
          </p:cNvPicPr>
          <p:nvPr/>
        </p:nvPicPr>
        <p:blipFill>
          <a:blip r:embed="rId6"/>
          <a:stretch>
            <a:fillRect/>
          </a:stretch>
        </p:blipFill>
        <p:spPr>
          <a:xfrm>
            <a:off x="386079" y="1007374"/>
            <a:ext cx="7244715" cy="5405173"/>
          </a:xfrm>
          <a:prstGeom prst="rect">
            <a:avLst/>
          </a:prstGeom>
        </p:spPr>
      </p:pic>
      <p:grpSp>
        <p:nvGrpSpPr>
          <p:cNvPr id="9" name="Group 8">
            <a:extLst>
              <a:ext uri="{FF2B5EF4-FFF2-40B4-BE49-F238E27FC236}">
                <a16:creationId xmlns:a16="http://schemas.microsoft.com/office/drawing/2014/main" id="{8178B94D-F665-54A9-B9D9-1214C8B73E20}"/>
              </a:ext>
            </a:extLst>
          </p:cNvPr>
          <p:cNvGrpSpPr/>
          <p:nvPr/>
        </p:nvGrpSpPr>
        <p:grpSpPr>
          <a:xfrm>
            <a:off x="6739330" y="1579157"/>
            <a:ext cx="4822750" cy="798284"/>
            <a:chOff x="4168850" y="2828836"/>
            <a:chExt cx="7696200" cy="3605737"/>
          </a:xfrm>
        </p:grpSpPr>
        <p:sp>
          <p:nvSpPr>
            <p:cNvPr id="10" name="Rectangle 9">
              <a:extLst>
                <a:ext uri="{FF2B5EF4-FFF2-40B4-BE49-F238E27FC236}">
                  <a16:creationId xmlns:a16="http://schemas.microsoft.com/office/drawing/2014/main" id="{2C7602E5-D27D-144B-35B8-751AD85FBC2D}"/>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a:extLst>
                <a:ext uri="{FF2B5EF4-FFF2-40B4-BE49-F238E27FC236}">
                  <a16:creationId xmlns:a16="http://schemas.microsoft.com/office/drawing/2014/main" id="{CBCBBF7B-6EE0-4C7F-FA81-6D20CADE514B}"/>
                </a:ext>
              </a:extLst>
            </p:cNvPr>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FDE8C225-FA43-4C37-284C-31475AC165DE}"/>
              </a:ext>
            </a:extLst>
          </p:cNvPr>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en-VN" sz="80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195900" y="3769441"/>
            <a:ext cx="9181779" cy="1584984"/>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831</Words>
  <Application>Microsoft Office PowerPoint</Application>
  <PresentationFormat>Widescreen</PresentationFormat>
  <Paragraphs>53</Paragraphs>
  <Slides>20</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等线</vt:lpstr>
      <vt:lpstr>宋体</vt:lpstr>
      <vt:lpstr>Arial</vt:lpstr>
      <vt:lpstr>Calibri</vt:lpstr>
      <vt:lpstr>Calibri Light</vt:lpstr>
      <vt:lpstr>Cambria</vt:lpstr>
      <vt:lpstr>Garamond</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48</cp:revision>
  <dcterms:created xsi:type="dcterms:W3CDTF">2023-12-08T15:18:40Z</dcterms:created>
  <dcterms:modified xsi:type="dcterms:W3CDTF">2026-02-27T10:33:31Z</dcterms:modified>
</cp:coreProperties>
</file>