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1"/>
  </p:notesMasterIdLst>
  <p:sldIdLst>
    <p:sldId id="2659" r:id="rId3"/>
    <p:sldId id="293" r:id="rId4"/>
    <p:sldId id="353" r:id="rId5"/>
    <p:sldId id="301" r:id="rId6"/>
    <p:sldId id="357" r:id="rId7"/>
    <p:sldId id="306" r:id="rId8"/>
    <p:sldId id="358" r:id="rId9"/>
    <p:sldId id="359" r:id="rId10"/>
    <p:sldId id="307" r:id="rId11"/>
    <p:sldId id="360" r:id="rId12"/>
    <p:sldId id="302" r:id="rId13"/>
    <p:sldId id="361" r:id="rId14"/>
    <p:sldId id="362" r:id="rId15"/>
    <p:sldId id="363" r:id="rId16"/>
    <p:sldId id="364" r:id="rId17"/>
    <p:sldId id="365" r:id="rId18"/>
    <p:sldId id="366" r:id="rId19"/>
    <p:sldId id="3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27/2/2026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27/2/2026</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27/2/2026</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27/2/2026</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27/2/2026</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27/2/2026</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27/2/2026</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27/2/2026</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053" y="1138190"/>
            <a:ext cx="10584626" cy="240065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Toán</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Bài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lang="en-US" sz="4400" b="1" kern="1200"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50</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Biểu</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đồ</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cột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tiết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74859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607</Words>
  <Application>Microsoft Office PowerPoint</Application>
  <PresentationFormat>Widescreen</PresentationFormat>
  <Paragraphs>54</Paragraphs>
  <Slides>18</Slides>
  <Notes>16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Bebas Neue</vt:lpstr>
      <vt:lpstr>Calibri</vt:lpstr>
      <vt:lpstr>Garamond</vt:lpstr>
      <vt:lpstr>Karla</vt:lpstr>
      <vt:lpstr>Love Ya Like A Sister</vt:lpstr>
      <vt:lpstr>Times New Roman</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2023-12-06T03:19:23Z</dcterms:created>
  <dcterms:modified xsi:type="dcterms:W3CDTF">2026-02-27T01:30:27Z</dcterms:modified>
</cp:coreProperties>
</file>