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3"/>
  </p:notesMasterIdLst>
  <p:sldIdLst>
    <p:sldId id="4411" r:id="rId3"/>
    <p:sldId id="333" r:id="rId4"/>
    <p:sldId id="256" r:id="rId5"/>
    <p:sldId id="258" r:id="rId6"/>
    <p:sldId id="259" r:id="rId7"/>
    <p:sldId id="260" r:id="rId8"/>
    <p:sldId id="261" r:id="rId9"/>
    <p:sldId id="335" r:id="rId10"/>
    <p:sldId id="336" r:id="rId11"/>
    <p:sldId id="340" r:id="rId12"/>
    <p:sldId id="338" r:id="rId13"/>
    <p:sldId id="350" r:id="rId14"/>
    <p:sldId id="343" r:id="rId15"/>
    <p:sldId id="351" r:id="rId16"/>
    <p:sldId id="352" r:id="rId17"/>
    <p:sldId id="353" r:id="rId18"/>
    <p:sldId id="342" r:id="rId19"/>
    <p:sldId id="354" r:id="rId20"/>
    <p:sldId id="355" r:id="rId21"/>
    <p:sldId id="3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27/2/2026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43489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2026/2/27</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3552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2026/2/27</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82222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2026/2/27</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42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2026/2/27</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2386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2026/2/27</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8312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2026/2/27</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619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2026/2/27</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025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2026/2/27</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261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2026/2/27</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4251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2D7C05EC-D8B9-8649-3F1A-D3E04D33B9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34A33F5C-A5F2-4687-87C0-77F98A8012F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a:extLst>
              <a:ext uri="{FF2B5EF4-FFF2-40B4-BE49-F238E27FC236}">
                <a16:creationId xmlns:a16="http://schemas.microsoft.com/office/drawing/2014/main" id="{49948523-D663-4E48-9AD5-B0139998314C}"/>
              </a:ext>
            </a:extLst>
          </p:cNvPr>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descr="A white circle with leaves and blue text&#10;&#10;Description automatically generated">
            <a:extLst>
              <a:ext uri="{FF2B5EF4-FFF2-40B4-BE49-F238E27FC236}">
                <a16:creationId xmlns:a16="http://schemas.microsoft.com/office/drawing/2014/main" id="{CA85227C-64B5-3C28-78FB-BE7BC2E51D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4246763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slideLayout" Target="../slideLayouts/slideLayout18.xml"/><Relationship Id="rId7" Type="http://schemas.microsoft.com/office/2007/relationships/hdphoto" Target="../media/hdphoto2.wdp"/><Relationship Id="rId12" Type="http://schemas.openxmlformats.org/officeDocument/2006/relationships/image" Target="../media/image12.png"/><Relationship Id="rId17" Type="http://schemas.openxmlformats.org/officeDocument/2006/relationships/image" Target="../media/image14.png"/><Relationship Id="rId2" Type="http://schemas.openxmlformats.org/officeDocument/2006/relationships/audio" Target="../media/media1.mp3"/><Relationship Id="rId16" Type="http://schemas.microsoft.com/office/2007/relationships/hdphoto" Target="../media/hdphoto4.wdp"/><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slide" Target="slide5.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image" Target="../media/image11.png"/><Relationship Id="rId19" Type="http://schemas.openxmlformats.org/officeDocument/2006/relationships/image" Target="../media/image15.png"/><Relationship Id="rId4" Type="http://schemas.openxmlformats.org/officeDocument/2006/relationships/notesSlide" Target="../notesSlides/notesSlide4.xml"/><Relationship Id="rId9" Type="http://schemas.openxmlformats.org/officeDocument/2006/relationships/slide" Target="slide7.xml"/><Relationship Id="rId1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3" y="84843"/>
            <a:ext cx="12327039" cy="6877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7053" y="1138190"/>
            <a:ext cx="10584626" cy="166199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Tiếng</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Việt</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3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3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3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kumimoji="0" lang="en-US" sz="32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a:t>
            </a:r>
            <a:r>
              <a:rPr lang="en-US" sz="3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Trạng</a:t>
            </a:r>
            <a:r>
              <a:rPr lang="en-US" sz="3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ngữ</a:t>
            </a:r>
            <a:r>
              <a:rPr lang="en-US" sz="3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chỉ</a:t>
            </a:r>
            <a:r>
              <a:rPr lang="en-US" sz="3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thời</a:t>
            </a:r>
            <a:r>
              <a:rPr lang="en-US" sz="3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gian</a:t>
            </a:r>
            <a:r>
              <a:rPr lang="en-US" sz="3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nơi</a:t>
            </a:r>
            <a:r>
              <a:rPr lang="en-US" sz="3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chốn</a:t>
            </a:r>
            <a:endParaRPr kumimoji="0" lang="en-US" sz="28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77595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86434" y="5366554"/>
            <a:ext cx="491833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Giáo</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viên</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Tạ</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Thị Phương 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934406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9"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926</Words>
  <Application>Microsoft Office PowerPoint</Application>
  <PresentationFormat>Widescreen</PresentationFormat>
  <Paragraphs>93</Paragraphs>
  <Slides>20</Slides>
  <Notes>20</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Arial-Rounded</vt:lpstr>
      <vt:lpstr>Barlow</vt:lpstr>
      <vt:lpstr>Calibri</vt:lpstr>
      <vt:lpstr>Cambria</vt:lpstr>
      <vt:lpstr>Garamond</vt:lpstr>
      <vt:lpstr>Lato Hairline</vt:lpstr>
      <vt:lpstr>Lato Light</vt:lpstr>
      <vt:lpstr>Lato Regular</vt:lpstr>
      <vt:lpstr>Times New Roman</vt:lpstr>
      <vt:lpstr>Science Subject for Pre-K: Observe insect life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39</cp:revision>
  <dcterms:created xsi:type="dcterms:W3CDTF">2023-12-09T07:46:46Z</dcterms:created>
  <dcterms:modified xsi:type="dcterms:W3CDTF">2026-02-27T03:35:57Z</dcterms:modified>
</cp:coreProperties>
</file>