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659" r:id="rId4"/>
    <p:sldId id="278" r:id="rId5"/>
    <p:sldId id="282" r:id="rId6"/>
    <p:sldId id="334" r:id="rId7"/>
    <p:sldId id="335" r:id="rId8"/>
    <p:sldId id="336" r:id="rId9"/>
    <p:sldId id="291" r:id="rId10"/>
    <p:sldId id="26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1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4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37DF0B8-D708-6B3D-95B9-CB8535BA6F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179109"/>
            <a:ext cx="1431499" cy="1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8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kern="120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50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cột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  <p:extLst>
      <p:ext uri="{BB962C8B-B14F-4D97-AF65-F5344CB8AC3E}">
        <p14:creationId xmlns:p14="http://schemas.microsoft.com/office/powerpoint/2010/main" val="3008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986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  <p:extLst>
      <p:ext uri="{BB962C8B-B14F-4D97-AF65-F5344CB8AC3E}">
        <p14:creationId xmlns:p14="http://schemas.microsoft.com/office/powerpoint/2010/main" val="2063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4FE5A8-9115-FD35-8ED4-E68497F9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D1D0D5-806F-564A-BEAE-61587921111B}"/>
              </a:ext>
            </a:extLst>
          </p:cNvPr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CE463-75CD-F8FC-0525-1E18D24253AC}"/>
              </a:ext>
            </a:extLst>
          </p:cNvPr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9488-4904-DEDB-7833-D796D741664D}"/>
              </a:ext>
            </a:extLst>
          </p:cNvPr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EF462E-E057-AD66-BD6D-9BE98ED3BAD4}"/>
              </a:ext>
            </a:extLst>
          </p:cNvPr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  <p:extLst>
      <p:ext uri="{BB962C8B-B14F-4D97-AF65-F5344CB8AC3E}">
        <p14:creationId xmlns:p14="http://schemas.microsoft.com/office/powerpoint/2010/main" val="1907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5A9F0-4344-3EC3-4B77-762F651A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5E184-00DA-5AF9-F088-ABC7F67B0242}"/>
              </a:ext>
            </a:extLst>
          </p:cNvPr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DA472-AFED-26D3-C97B-77B748FC0573}"/>
              </a:ext>
            </a:extLst>
          </p:cNvPr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265137-4404-9E72-0F5D-42E8BD27FF3C}"/>
              </a:ext>
            </a:extLst>
          </p:cNvPr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2DC63-6010-838B-9E25-DC195E1C3B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  <p:extLst>
      <p:ext uri="{BB962C8B-B14F-4D97-AF65-F5344CB8AC3E}">
        <p14:creationId xmlns:p14="http://schemas.microsoft.com/office/powerpoint/2010/main" val="3388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  <p:extLst>
      <p:ext uri="{BB962C8B-B14F-4D97-AF65-F5344CB8AC3E}">
        <p14:creationId xmlns:p14="http://schemas.microsoft.com/office/powerpoint/2010/main" val="10170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794</Words>
  <Application>Microsoft Office PowerPoint</Application>
  <PresentationFormat>Widescreen</PresentationFormat>
  <Paragraphs>83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Berkshire Swash</vt:lpstr>
      <vt:lpstr>Calibri</vt:lpstr>
      <vt:lpstr>Calibri Light</vt:lpstr>
      <vt:lpstr>Garamond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2023-12-06T04:37:33Z</dcterms:created>
  <dcterms:modified xsi:type="dcterms:W3CDTF">2026-02-27T03:26:15Z</dcterms:modified>
</cp:coreProperties>
</file>