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2/3/2026</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2/3/2026</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2/3/2026</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2/3/2026</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2/3/2026</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5" name="Footer Placeholder 4">
            <a:extLst>
              <a:ext uri="{FF2B5EF4-FFF2-40B4-BE49-F238E27FC236}">
                <a16:creationId xmlns:a16="http://schemas.microsoft.com/office/drawing/2014/main" xmlns=""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5" name="Footer Placeholder 4">
            <a:extLst>
              <a:ext uri="{FF2B5EF4-FFF2-40B4-BE49-F238E27FC236}">
                <a16:creationId xmlns:a16="http://schemas.microsoft.com/office/drawing/2014/main" xmlns=""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5" name="Footer Placeholder 4">
            <a:extLst>
              <a:ext uri="{FF2B5EF4-FFF2-40B4-BE49-F238E27FC236}">
                <a16:creationId xmlns:a16="http://schemas.microsoft.com/office/drawing/2014/main" xmlns=""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6" name="Footer Placeholder 5">
            <a:extLst>
              <a:ext uri="{FF2B5EF4-FFF2-40B4-BE49-F238E27FC236}">
                <a16:creationId xmlns:a16="http://schemas.microsoft.com/office/drawing/2014/main" xmlns=""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8" name="Footer Placeholder 7">
            <a:extLst>
              <a:ext uri="{FF2B5EF4-FFF2-40B4-BE49-F238E27FC236}">
                <a16:creationId xmlns:a16="http://schemas.microsoft.com/office/drawing/2014/main" xmlns=""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4" name="Footer Placeholder 3">
            <a:extLst>
              <a:ext uri="{FF2B5EF4-FFF2-40B4-BE49-F238E27FC236}">
                <a16:creationId xmlns:a16="http://schemas.microsoft.com/office/drawing/2014/main" xmlns=""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3" name="Footer Placeholder 2">
            <a:extLst>
              <a:ext uri="{FF2B5EF4-FFF2-40B4-BE49-F238E27FC236}">
                <a16:creationId xmlns:a16="http://schemas.microsoft.com/office/drawing/2014/main" xmlns=""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6" name="Footer Placeholder 5">
            <a:extLst>
              <a:ext uri="{FF2B5EF4-FFF2-40B4-BE49-F238E27FC236}">
                <a16:creationId xmlns:a16="http://schemas.microsoft.com/office/drawing/2014/main" xmlns=""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xmlns=""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xmlns=""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6" name="Footer Placeholder 5">
            <a:extLst>
              <a:ext uri="{FF2B5EF4-FFF2-40B4-BE49-F238E27FC236}">
                <a16:creationId xmlns:a16="http://schemas.microsoft.com/office/drawing/2014/main" xmlns=""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5" name="Footer Placeholder 4">
            <a:extLst>
              <a:ext uri="{FF2B5EF4-FFF2-40B4-BE49-F238E27FC236}">
                <a16:creationId xmlns:a16="http://schemas.microsoft.com/office/drawing/2014/main" xmlns=""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2/3/2026</a:t>
            </a:fld>
            <a:endParaRPr lang="en-US"/>
          </a:p>
        </p:txBody>
      </p:sp>
      <p:sp>
        <p:nvSpPr>
          <p:cNvPr id="5" name="Footer Placeholder 4">
            <a:extLst>
              <a:ext uri="{FF2B5EF4-FFF2-40B4-BE49-F238E27FC236}">
                <a16:creationId xmlns:a16="http://schemas.microsoft.com/office/drawing/2014/main" xmlns=""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2026/2/3</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9ECDC2F3-255D-23AB-EE99-1EBC1C2BC7D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xmlns="" id="{5DC07F2A-E35B-F45F-F2A5-B2DC92792BE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8.sv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63.xml"/><Relationship Id="rId6" Type="http://schemas.openxmlformats.org/officeDocument/2006/relationships/image" Target="../media/image42.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2.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2.gif"/><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xmlns=""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xmlns=""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xmlns=""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xmlns=""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xmlns=""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xmlns=""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xmlns=""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xmlns=""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xmlns=""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xmlns=""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xmlns=""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xmlns=""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xmlns=""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xmlns=""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xmlns=""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xmlns=""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xmlns=""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xmlns=""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xmlns=""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xmlns=""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xmlns=""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xmlns=""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xmlns=""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xmlns=""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xmlns=""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xmlns=""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xmlns=""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xmlns=""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xmlns=""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xmlns=""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xmlns=""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xmlns=""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xmlns=""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xmlns=""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xmlns=""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xmlns=""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xmlns=""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xmlns=""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xmlns=""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xmlns=""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xmlns=""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xmlns=""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xmlns=""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xmlns=""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xmlns=""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xmlns=""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xmlns=""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xmlns=""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xmlns=""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xmlns=""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xmlns=""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xmlns=""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xmlns=""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xmlns=""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xmlns=""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xmlns=""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xmlns=""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xmlns=""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xmlns=""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xmlns=""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xmlns=""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xmlns=""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xmlns=""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xmlns=""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xmlns=""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xmlns=""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xmlns=""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xmlns=""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xmlns=""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xmlns=""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xmlns=""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xmlns=""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xmlns=""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xmlns=""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xmlns=""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xmlns=""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xmlns=""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xmlns=""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xmlns=""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xmlns=""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xmlns=""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xmlns=""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xmlns=""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xmlns=""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xmlns=""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xmlns=""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xmlns=""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xmlns=""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xmlns=""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xmlns=""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xmlns=""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xmlns=""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xmlns=""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xmlns=""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xmlns=""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xmlns=""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xmlns=""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xmlns=""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xmlns=""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xmlns=""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xmlns=""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xmlns=""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xmlns=""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xmlns=""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xmlns=""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xmlns=""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xmlns=""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F23FE0-53E9-4D0E-A24F-F31D61B724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xmlns=""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xmlns=""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xmlns=""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xmlns=""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xmlns=""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xmlns=""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xmlns=""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xmlns=""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xmlns=""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xmlns=""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xmlns=""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xmlns=""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xmlns=""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xmlns=""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xmlns=""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xmlns=""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xmlns=""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xmlns=""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xmlns=""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627</Words>
  <Application>Microsoft Office PowerPoint</Application>
  <PresentationFormat>Widescreen</PresentationFormat>
  <Paragraphs>140</Paragraphs>
  <Slides>20</Slides>
  <Notes>9</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20</vt:i4>
      </vt:variant>
    </vt:vector>
  </HeadingPairs>
  <TitlesOfParts>
    <vt:vector size="46" baseType="lpstr">
      <vt:lpstr>맑은 고딕</vt:lpstr>
      <vt:lpstr>微软雅黑</vt:lpstr>
      <vt:lpstr>#9Slide02 Noi dung dai</vt:lpstr>
      <vt:lpstr>#9Slide02 Tieu de dai</vt:lpstr>
      <vt:lpstr>Aachen</vt:lpstr>
      <vt:lpstr>Alef</vt:lpstr>
      <vt:lpstr>Arial</vt:lpstr>
      <vt:lpstr>Calibri</vt:lpstr>
      <vt:lpstr>Calibri Light</vt:lpstr>
      <vt:lpstr>Cambria</vt:lpstr>
      <vt:lpstr>Catamaran Black</vt:lpstr>
      <vt:lpstr>Catamaran ExtraBold</vt:lpstr>
      <vt:lpstr>Catamaran Medium</vt:lpstr>
      <vt:lpstr>Coiny</vt:lpstr>
      <vt:lpstr>Dosis</vt:lpstr>
      <vt:lpstr>Pacifico</vt:lpstr>
      <vt:lpstr>Times New Roman</vt:lpstr>
      <vt:lpstr>UTM Cookies</vt:lpstr>
      <vt:lpstr>等线</vt:lpstr>
      <vt:lpstr>等线 Light</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2023-12-04T06:34:12Z</dcterms:created>
  <dcterms:modified xsi:type="dcterms:W3CDTF">2026-02-03T03:35:42Z</dcterms:modified>
</cp:coreProperties>
</file>