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57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305" autoAdjust="0"/>
  </p:normalViewPr>
  <p:slideViewPr>
    <p:cSldViewPr snapToGrid="0">
      <p:cViewPr>
        <p:scale>
          <a:sx n="59" d="100"/>
          <a:sy n="59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4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4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48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5.mp3"/><Relationship Id="rId16" Type="http://schemas.openxmlformats.org/officeDocument/2006/relationships/image" Target="../media/image53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9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48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5.mp3"/><Relationship Id="rId16" Type="http://schemas.openxmlformats.org/officeDocument/2006/relationships/image" Target="../media/image53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9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1.png"/><Relationship Id="rId3" Type="http://schemas.microsoft.com/office/2007/relationships/media" Target="../media/media6.mp3"/><Relationship Id="rId7" Type="http://schemas.openxmlformats.org/officeDocument/2006/relationships/image" Target="../media/image48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5.mp3"/><Relationship Id="rId16" Type="http://schemas.openxmlformats.org/officeDocument/2006/relationships/image" Target="../media/image53.png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49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15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24" Type="http://schemas.openxmlformats.org/officeDocument/2006/relationships/slide" Target="slide1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4319458" y="49917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724518" y="5390416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xmlns="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xmlns="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xmlns="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xmlns="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xmlns="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xmlns="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xmlns="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684</Words>
  <Application>Microsoft Office PowerPoint</Application>
  <PresentationFormat>Custom</PresentationFormat>
  <Paragraphs>99</Paragraphs>
  <Slides>24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Custom Design</vt:lpstr>
      <vt:lpstr>Office Theme</vt:lpstr>
      <vt:lpstr>2_Office Theme</vt:lpstr>
      <vt:lpstr>1_Office Theme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32</cp:revision>
  <dcterms:created xsi:type="dcterms:W3CDTF">2023-12-05T03:34:05Z</dcterms:created>
  <dcterms:modified xsi:type="dcterms:W3CDTF">2026-02-03T13:57:58Z</dcterms:modified>
</cp:coreProperties>
</file>