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15"/>
  </p:notesMasterIdLst>
  <p:sldIdLst>
    <p:sldId id="2659" r:id="rId3"/>
    <p:sldId id="280" r:id="rId4"/>
    <p:sldId id="272" r:id="rId5"/>
    <p:sldId id="281" r:id="rId6"/>
    <p:sldId id="282" r:id="rId7"/>
    <p:sldId id="284" r:id="rId8"/>
    <p:sldId id="285" r:id="rId9"/>
    <p:sldId id="286" r:id="rId10"/>
    <p:sldId id="273" r:id="rId11"/>
    <p:sldId id="287" r:id="rId12"/>
    <p:sldId id="593" r:id="rId13"/>
    <p:sldId id="5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85" d="100"/>
          <a:sy n="85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6543" y="1138190"/>
            <a:ext cx="9862457" cy="30777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47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đ</a:t>
            </a:r>
            <a:r>
              <a:rPr kumimoji="0" lang="vi-VN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ơ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459</Words>
  <Application>Microsoft Office PowerPoint</Application>
  <PresentationFormat>Widescreen</PresentationFormat>
  <Paragraphs>60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Cambria</vt:lpstr>
      <vt:lpstr>Garamond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60</cp:revision>
  <dcterms:created xsi:type="dcterms:W3CDTF">2023-09-07T08:53:46Z</dcterms:created>
  <dcterms:modified xsi:type="dcterms:W3CDTF">2026-02-07T16:15:14Z</dcterms:modified>
</cp:coreProperties>
</file>