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2" r:id="rId2"/>
  </p:sldMasterIdLst>
  <p:notesMasterIdLst>
    <p:notesMasterId r:id="rId16"/>
  </p:notesMasterIdLst>
  <p:sldIdLst>
    <p:sldId id="2659" r:id="rId3"/>
    <p:sldId id="294" r:id="rId4"/>
    <p:sldId id="307" r:id="rId5"/>
    <p:sldId id="341" r:id="rId6"/>
    <p:sldId id="343" r:id="rId7"/>
    <p:sldId id="285" r:id="rId8"/>
    <p:sldId id="349" r:id="rId9"/>
    <p:sldId id="350" r:id="rId10"/>
    <p:sldId id="351" r:id="rId11"/>
    <p:sldId id="352" r:id="rId12"/>
    <p:sldId id="353" r:id="rId13"/>
    <p:sldId id="354" r:id="rId14"/>
    <p:sldId id="304"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900"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19ECC9-C6F2-4F82-8B54-3A1591FB6AB3}" type="datetimeFigureOut">
              <a:rPr lang="en-US" smtClean="0"/>
              <a:t>7/2/2026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EB9455-8D0D-4E46-8298-E35D8A37A5EB}" type="slidenum">
              <a:rPr lang="en-US" smtClean="0"/>
              <a:t>‹#›</a:t>
            </a:fld>
            <a:endParaRPr lang="en-US"/>
          </a:p>
        </p:txBody>
      </p:sp>
    </p:spTree>
    <p:extLst>
      <p:ext uri="{BB962C8B-B14F-4D97-AF65-F5344CB8AC3E}">
        <p14:creationId xmlns:p14="http://schemas.microsoft.com/office/powerpoint/2010/main" val="4192293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800">
                <a:solidFill>
                  <a:schemeClr val="tx1"/>
                </a:solidFill>
                <a:latin typeface="Garamond" pitchFamily="18" charset="0"/>
                <a:cs typeface="Arial" charset="0"/>
              </a:defRPr>
            </a:lvl1pPr>
            <a:lvl2pPr marL="742950" indent="-285750" eaLnBrk="0" hangingPunct="0">
              <a:defRPr sz="2800">
                <a:solidFill>
                  <a:schemeClr val="tx1"/>
                </a:solidFill>
                <a:latin typeface="Garamond" pitchFamily="18" charset="0"/>
                <a:cs typeface="Arial" charset="0"/>
              </a:defRPr>
            </a:lvl2pPr>
            <a:lvl3pPr marL="1143000" indent="-228600" eaLnBrk="0" hangingPunct="0">
              <a:defRPr sz="2800">
                <a:solidFill>
                  <a:schemeClr val="tx1"/>
                </a:solidFill>
                <a:latin typeface="Garamond" pitchFamily="18" charset="0"/>
                <a:cs typeface="Arial" charset="0"/>
              </a:defRPr>
            </a:lvl3pPr>
            <a:lvl4pPr marL="1600200" indent="-228600" eaLnBrk="0" hangingPunct="0">
              <a:defRPr sz="2800">
                <a:solidFill>
                  <a:schemeClr val="tx1"/>
                </a:solidFill>
                <a:latin typeface="Garamond" pitchFamily="18" charset="0"/>
                <a:cs typeface="Arial" charset="0"/>
              </a:defRPr>
            </a:lvl4pPr>
            <a:lvl5pPr marL="2057400" indent="-228600" eaLnBrk="0" hangingPunct="0">
              <a:defRPr sz="2800">
                <a:solidFill>
                  <a:schemeClr val="tx1"/>
                </a:solidFill>
                <a:latin typeface="Garamond" pitchFamily="18" charset="0"/>
                <a:cs typeface="Arial" charset="0"/>
              </a:defRPr>
            </a:lvl5pPr>
            <a:lvl6pPr marL="2514600" indent="-228600" defTabSz="1446213" eaLnBrk="0" fontAlgn="base" hangingPunct="0">
              <a:spcBef>
                <a:spcPct val="0"/>
              </a:spcBef>
              <a:spcAft>
                <a:spcPct val="0"/>
              </a:spcAft>
              <a:defRPr sz="2800">
                <a:solidFill>
                  <a:schemeClr val="tx1"/>
                </a:solidFill>
                <a:latin typeface="Garamond" pitchFamily="18" charset="0"/>
                <a:cs typeface="Arial" charset="0"/>
              </a:defRPr>
            </a:lvl6pPr>
            <a:lvl7pPr marL="2971800" indent="-228600" defTabSz="1446213" eaLnBrk="0" fontAlgn="base" hangingPunct="0">
              <a:spcBef>
                <a:spcPct val="0"/>
              </a:spcBef>
              <a:spcAft>
                <a:spcPct val="0"/>
              </a:spcAft>
              <a:defRPr sz="2800">
                <a:solidFill>
                  <a:schemeClr val="tx1"/>
                </a:solidFill>
                <a:latin typeface="Garamond" pitchFamily="18" charset="0"/>
                <a:cs typeface="Arial" charset="0"/>
              </a:defRPr>
            </a:lvl7pPr>
            <a:lvl8pPr marL="3429000" indent="-228600" defTabSz="1446213" eaLnBrk="0" fontAlgn="base" hangingPunct="0">
              <a:spcBef>
                <a:spcPct val="0"/>
              </a:spcBef>
              <a:spcAft>
                <a:spcPct val="0"/>
              </a:spcAft>
              <a:defRPr sz="2800">
                <a:solidFill>
                  <a:schemeClr val="tx1"/>
                </a:solidFill>
                <a:latin typeface="Garamond" pitchFamily="18" charset="0"/>
                <a:cs typeface="Arial" charset="0"/>
              </a:defRPr>
            </a:lvl8pPr>
            <a:lvl9pPr marL="3886200" indent="-228600" defTabSz="1446213" eaLnBrk="0" fontAlgn="base" hangingPunct="0">
              <a:spcBef>
                <a:spcPct val="0"/>
              </a:spcBef>
              <a:spcAft>
                <a:spcPct val="0"/>
              </a:spcAft>
              <a:defRPr sz="2800">
                <a:solidFill>
                  <a:schemeClr val="tx1"/>
                </a:solidFill>
                <a:latin typeface="Garamond" pitchFamily="18" charset="0"/>
                <a:cs typeface="Arial"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8E8AAB3-6B98-4E43-AC69-6BE017A510E2}" type="slidenum">
              <a:rPr kumimoji="0" lang="en-US" sz="1200" b="0" i="0" u="none" strike="noStrike" kern="1200" cap="none" spc="0" normalizeH="0" baseline="0" noProof="0" smtClean="0">
                <a:ln>
                  <a:noFill/>
                </a:ln>
                <a:solidFill>
                  <a:prstClr val="black"/>
                </a:solidFill>
                <a:effectLst/>
                <a:uLnTx/>
                <a:uFillTx/>
                <a:latin typeface="Garamond" pitchFamily="18" charset="0"/>
                <a:ea typeface="+mn-ea"/>
                <a:cs typeface="Arial"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Garamond" pitchFamily="18" charset="0"/>
              <a:ea typeface="+mn-ea"/>
              <a:cs typeface="Arial" charset="0"/>
            </a:endParaRPr>
          </a:p>
        </p:txBody>
      </p:sp>
    </p:spTree>
    <p:extLst>
      <p:ext uri="{BB962C8B-B14F-4D97-AF65-F5344CB8AC3E}">
        <p14:creationId xmlns:p14="http://schemas.microsoft.com/office/powerpoint/2010/main" val="4348941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879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7" name="Google Shape;68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901584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4007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6"/>
        <p:cNvGrpSpPr/>
        <p:nvPr/>
      </p:nvGrpSpPr>
      <p:grpSpPr>
        <a:xfrm>
          <a:off x="0" y="0"/>
          <a:ext cx="0" cy="0"/>
          <a:chOff x="0" y="0"/>
          <a:chExt cx="0" cy="0"/>
        </a:xfrm>
      </p:grpSpPr>
      <p:sp>
        <p:nvSpPr>
          <p:cNvPr id="3917" name="Google Shape;3917;ga073618e60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8" name="Google Shape;3918;ga073618e60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6582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8"/>
        <p:cNvGrpSpPr/>
        <p:nvPr/>
      </p:nvGrpSpPr>
      <p:grpSpPr>
        <a:xfrm>
          <a:off x="0" y="0"/>
          <a:ext cx="0" cy="0"/>
          <a:chOff x="0" y="0"/>
          <a:chExt cx="0" cy="0"/>
        </a:xfrm>
      </p:grpSpPr>
      <p:sp>
        <p:nvSpPr>
          <p:cNvPr id="3739" name="Google Shape;3739;ga073618e60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0" name="Google Shape;3740;ga073618e60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04745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001 Title" userDrawn="1">
  <p:cSld name="001 Title">
    <p:spTree>
      <p:nvGrpSpPr>
        <p:cNvPr id="1" name="Shape 10"/>
        <p:cNvGrpSpPr/>
        <p:nvPr/>
      </p:nvGrpSpPr>
      <p:grpSpPr>
        <a:xfrm>
          <a:off x="0" y="0"/>
          <a:ext cx="0" cy="0"/>
          <a:chOff x="0" y="0"/>
          <a:chExt cx="0" cy="0"/>
        </a:xfrm>
      </p:grpSpPr>
      <p:grpSp>
        <p:nvGrpSpPr>
          <p:cNvPr id="11" name="Google Shape;11;p2"/>
          <p:cNvGrpSpPr/>
          <p:nvPr/>
        </p:nvGrpSpPr>
        <p:grpSpPr>
          <a:xfrm>
            <a:off x="4029111" y="-85914"/>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86" name="Google Shape;86;p2"/>
          <p:cNvSpPr/>
          <p:nvPr userDrawn="1"/>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pic>
        <p:nvPicPr>
          <p:cNvPr id="4" name="Picture 3">
            <a:extLst>
              <a:ext uri="{FF2B5EF4-FFF2-40B4-BE49-F238E27FC236}">
                <a16:creationId xmlns:a16="http://schemas.microsoft.com/office/drawing/2014/main" id="{8D422236-60CB-46F2-8047-631FCBF24A27}"/>
              </a:ext>
            </a:extLst>
          </p:cNvPr>
          <p:cNvPicPr>
            <a:picLocks noChangeAspect="1"/>
          </p:cNvPicPr>
          <p:nvPr userDrawn="1"/>
        </p:nvPicPr>
        <p:blipFill>
          <a:blip r:embed="rId2"/>
          <a:stretch>
            <a:fillRect/>
          </a:stretch>
        </p:blipFill>
        <p:spPr>
          <a:xfrm>
            <a:off x="-283437" y="-71336"/>
            <a:ext cx="7071361" cy="6858000"/>
          </a:xfrm>
          <a:prstGeom prst="rect">
            <a:avLst/>
          </a:prstGeom>
        </p:spPr>
      </p:pic>
    </p:spTree>
    <p:extLst>
      <p:ext uri="{BB962C8B-B14F-4D97-AF65-F5344CB8AC3E}">
        <p14:creationId xmlns:p14="http://schemas.microsoft.com/office/powerpoint/2010/main" val="2478781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232A4D51-FDBD-46E3-9B56-0C728F585C18}"/>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10554520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C0A25BBA-3389-4DA5-95EC-1B70FBCE4AA8}"/>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3821107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A94C60AA-AB8F-4E86-962A-E3371B1AEEE8}"/>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15434210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7" name="Picture 426">
            <a:extLst>
              <a:ext uri="{FF2B5EF4-FFF2-40B4-BE49-F238E27FC236}">
                <a16:creationId xmlns:a16="http://schemas.microsoft.com/office/drawing/2014/main" id="{18873399-1452-4229-AD04-FC7771861DB1}"/>
              </a:ext>
            </a:extLst>
          </p:cNvPr>
          <p:cNvPicPr>
            <a:picLocks noChangeAspect="1"/>
          </p:cNvPicPr>
          <p:nvPr userDrawn="1"/>
        </p:nvPicPr>
        <p:blipFill>
          <a:blip r:embed="rId2"/>
          <a:stretch>
            <a:fillRect/>
          </a:stretch>
        </p:blipFill>
        <p:spPr>
          <a:xfrm>
            <a:off x="-407572" y="1251695"/>
            <a:ext cx="5829161" cy="5652668"/>
          </a:xfrm>
          <a:prstGeom prst="rect">
            <a:avLst/>
          </a:prstGeom>
        </p:spPr>
      </p:pic>
    </p:spTree>
    <p:extLst>
      <p:ext uri="{BB962C8B-B14F-4D97-AF65-F5344CB8AC3E}">
        <p14:creationId xmlns:p14="http://schemas.microsoft.com/office/powerpoint/2010/main" val="2801681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05 One column">
  <p:cSld name="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3786602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5 One column">
  <p:cSld name="1_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20723868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05 One column">
  <p:cSld name="1_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38024086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005 One column">
  <p:cSld name="1_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20883340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005 One column">
  <p:cSld name="1_005 One column">
    <p:spTree>
      <p:nvGrpSpPr>
        <p:cNvPr id="1" name="Shape 2067"/>
        <p:cNvGrpSpPr/>
        <p:nvPr/>
      </p:nvGrpSpPr>
      <p:grpSpPr>
        <a:xfrm>
          <a:off x="0" y="0"/>
          <a:ext cx="0" cy="0"/>
          <a:chOff x="0" y="0"/>
          <a:chExt cx="0" cy="0"/>
        </a:xfrm>
      </p:grpSpPr>
      <p:grpSp>
        <p:nvGrpSpPr>
          <p:cNvPr id="2068" name="Google Shape;2068;p10"/>
          <p:cNvGrpSpPr/>
          <p:nvPr/>
        </p:nvGrpSpPr>
        <p:grpSpPr>
          <a:xfrm>
            <a:off x="7295482" y="3394682"/>
            <a:ext cx="4925970" cy="3027237"/>
            <a:chOff x="7106606" y="3675388"/>
            <a:chExt cx="4925970" cy="3027237"/>
          </a:xfrm>
        </p:grpSpPr>
        <p:grpSp>
          <p:nvGrpSpPr>
            <p:cNvPr id="2069" name="Google Shape;2069;p10"/>
            <p:cNvGrpSpPr/>
            <p:nvPr/>
          </p:nvGrpSpPr>
          <p:grpSpPr>
            <a:xfrm>
              <a:off x="7106606" y="3675388"/>
              <a:ext cx="4925970" cy="3021827"/>
              <a:chOff x="5548994" y="566875"/>
              <a:chExt cx="2824200" cy="1732500"/>
            </a:xfrm>
          </p:grpSpPr>
          <p:grpSp>
            <p:nvGrpSpPr>
              <p:cNvPr id="2070" name="Google Shape;2070;p10"/>
              <p:cNvGrpSpPr/>
              <p:nvPr/>
            </p:nvGrpSpPr>
            <p:grpSpPr>
              <a:xfrm>
                <a:off x="6723350" y="566875"/>
                <a:ext cx="1552188" cy="1732500"/>
                <a:chOff x="6723350" y="566875"/>
                <a:chExt cx="1552188" cy="1732500"/>
              </a:xfrm>
            </p:grpSpPr>
            <p:cxnSp>
              <p:nvCxnSpPr>
                <p:cNvPr id="2071" name="Google Shape;2071;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2" name="Google Shape;2072;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3" name="Google Shape;2073;p10"/>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4" name="Google Shape;2074;p10"/>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5" name="Google Shape;2075;p10"/>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6" name="Google Shape;2076;p10"/>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7" name="Google Shape;2077;p10"/>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78" name="Google Shape;2078;p10"/>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079" name="Google Shape;2079;p10"/>
              <p:cNvGrpSpPr/>
              <p:nvPr/>
            </p:nvGrpSpPr>
            <p:grpSpPr>
              <a:xfrm rot="5400000">
                <a:off x="6184998" y="21028"/>
                <a:ext cx="1552194" cy="2824200"/>
                <a:chOff x="6723350" y="566874"/>
                <a:chExt cx="1552194" cy="2824200"/>
              </a:xfrm>
            </p:grpSpPr>
            <p:cxnSp>
              <p:nvCxnSpPr>
                <p:cNvPr id="2080" name="Google Shape;2080;p10"/>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1" name="Google Shape;2081;p10"/>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82" name="Google Shape;2082;p10"/>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083" name="Google Shape;2083;p10"/>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084" name="Google Shape;2084;p10"/>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085" name="Google Shape;2085;p10"/>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086" name="Google Shape;2086;p10"/>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2087" name="Google Shape;2087;p10"/>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2088" name="Google Shape;2088;p10"/>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2089" name="Google Shape;2089;p10"/>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0" name="Google Shape;2090;p10"/>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2091" name="Google Shape;2091;p10"/>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2092" name="Google Shape;2092;p10"/>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2093" name="Google Shape;2093;p10"/>
          <p:cNvGrpSpPr/>
          <p:nvPr/>
        </p:nvGrpSpPr>
        <p:grpSpPr>
          <a:xfrm rot="-3455812">
            <a:off x="7657306" y="2209197"/>
            <a:ext cx="3638637" cy="4122850"/>
            <a:chOff x="2776676" y="1854071"/>
            <a:chExt cx="3295887" cy="3734488"/>
          </a:xfrm>
        </p:grpSpPr>
        <p:sp>
          <p:nvSpPr>
            <p:cNvPr id="2094" name="Google Shape;2094;p10"/>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5" name="Google Shape;2095;p10"/>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6" name="Google Shape;2096;p10"/>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7" name="Google Shape;2097;p10"/>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8" name="Google Shape;2098;p10"/>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99" name="Google Shape;2099;p10"/>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0" name="Google Shape;2100;p10"/>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01" name="Google Shape;2101;p10"/>
          <p:cNvGrpSpPr/>
          <p:nvPr/>
        </p:nvGrpSpPr>
        <p:grpSpPr>
          <a:xfrm rot="-1230192">
            <a:off x="8903876" y="2459745"/>
            <a:ext cx="2083294" cy="4052429"/>
            <a:chOff x="5722672" y="1921496"/>
            <a:chExt cx="1886977" cy="3670552"/>
          </a:xfrm>
        </p:grpSpPr>
        <p:sp>
          <p:nvSpPr>
            <p:cNvPr id="2102" name="Google Shape;2102;p10"/>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3" name="Google Shape;2103;p10"/>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4" name="Google Shape;2104;p10"/>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5" name="Google Shape;2105;p10"/>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6" name="Google Shape;2106;p10"/>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7" name="Google Shape;2107;p10"/>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8" name="Google Shape;2108;p10"/>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09" name="Google Shape;2109;p10"/>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10" name="Google Shape;2110;p10"/>
          <p:cNvGrpSpPr/>
          <p:nvPr/>
        </p:nvGrpSpPr>
        <p:grpSpPr>
          <a:xfrm rot="-1808370">
            <a:off x="8107746" y="1760059"/>
            <a:ext cx="2276687" cy="4063940"/>
            <a:chOff x="7978162" y="1971727"/>
            <a:chExt cx="2062314" cy="3681280"/>
          </a:xfrm>
        </p:grpSpPr>
        <p:sp>
          <p:nvSpPr>
            <p:cNvPr id="2111" name="Google Shape;2111;p10"/>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2" name="Google Shape;2112;p10"/>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3" name="Google Shape;2113;p10"/>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4" name="Google Shape;2114;p10"/>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5" name="Google Shape;2115;p10"/>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6" name="Google Shape;2116;p10"/>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17" name="Google Shape;2117;p10"/>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118" name="Google Shape;2118;p10"/>
          <p:cNvSpPr txBox="1">
            <a:spLocks noGrp="1"/>
          </p:cNvSpPr>
          <p:nvPr>
            <p:ph type="subTitle" idx="1"/>
          </p:nvPr>
        </p:nvSpPr>
        <p:spPr>
          <a:xfrm>
            <a:off x="753675" y="2024175"/>
            <a:ext cx="4907400" cy="717900"/>
          </a:xfrm>
          <a:prstGeom prst="rect">
            <a:avLst/>
          </a:prstGeom>
        </p:spPr>
        <p:txBody>
          <a:bodyPr spcFirstLastPara="1" wrap="square" lIns="121900" tIns="121900" rIns="121900" bIns="121900" anchor="t" anchorCtr="0">
            <a:noAutofit/>
          </a:bodyPr>
          <a:lstStyle>
            <a:lvl1pPr lvl="0" rtl="0">
              <a:spcBef>
                <a:spcPts val="0"/>
              </a:spcBef>
              <a:spcAft>
                <a:spcPts val="0"/>
              </a:spcAft>
              <a:buSzPts val="2100"/>
              <a:buNone/>
              <a:defRPr sz="2100" b="1"/>
            </a:lvl1pPr>
            <a:lvl2pPr lvl="1" rtl="0">
              <a:spcBef>
                <a:spcPts val="2100"/>
              </a:spcBef>
              <a:spcAft>
                <a:spcPts val="0"/>
              </a:spcAft>
              <a:buSzPts val="2100"/>
              <a:buNone/>
              <a:defRPr sz="2100" b="1"/>
            </a:lvl2pPr>
            <a:lvl3pPr lvl="2" rtl="0">
              <a:spcBef>
                <a:spcPts val="2100"/>
              </a:spcBef>
              <a:spcAft>
                <a:spcPts val="0"/>
              </a:spcAft>
              <a:buSzPts val="2100"/>
              <a:buNone/>
              <a:defRPr sz="2100" b="1"/>
            </a:lvl3pPr>
            <a:lvl4pPr lvl="3" rtl="0">
              <a:spcBef>
                <a:spcPts val="2100"/>
              </a:spcBef>
              <a:spcAft>
                <a:spcPts val="0"/>
              </a:spcAft>
              <a:buSzPts val="2100"/>
              <a:buNone/>
              <a:defRPr sz="2100" b="1"/>
            </a:lvl4pPr>
            <a:lvl5pPr lvl="4" rtl="0">
              <a:spcBef>
                <a:spcPts val="2100"/>
              </a:spcBef>
              <a:spcAft>
                <a:spcPts val="0"/>
              </a:spcAft>
              <a:buSzPts val="2100"/>
              <a:buNone/>
              <a:defRPr sz="2100" b="1"/>
            </a:lvl5pPr>
            <a:lvl6pPr lvl="5" rtl="0">
              <a:spcBef>
                <a:spcPts val="2100"/>
              </a:spcBef>
              <a:spcAft>
                <a:spcPts val="0"/>
              </a:spcAft>
              <a:buSzPts val="2100"/>
              <a:buNone/>
              <a:defRPr sz="2100" b="1"/>
            </a:lvl6pPr>
            <a:lvl7pPr lvl="6" rtl="0">
              <a:spcBef>
                <a:spcPts val="2100"/>
              </a:spcBef>
              <a:spcAft>
                <a:spcPts val="0"/>
              </a:spcAft>
              <a:buSzPts val="2100"/>
              <a:buNone/>
              <a:defRPr sz="2100" b="1"/>
            </a:lvl7pPr>
            <a:lvl8pPr lvl="7" rtl="0">
              <a:spcBef>
                <a:spcPts val="2100"/>
              </a:spcBef>
              <a:spcAft>
                <a:spcPts val="0"/>
              </a:spcAft>
              <a:buSzPts val="2100"/>
              <a:buNone/>
              <a:defRPr sz="2100" b="1"/>
            </a:lvl8pPr>
            <a:lvl9pPr lvl="8" rtl="0">
              <a:spcBef>
                <a:spcPts val="2100"/>
              </a:spcBef>
              <a:spcAft>
                <a:spcPts val="2100"/>
              </a:spcAft>
              <a:buSzPts val="2100"/>
              <a:buNone/>
              <a:defRPr sz="2100" b="1"/>
            </a:lvl9pPr>
          </a:lstStyle>
          <a:p>
            <a:endParaRPr/>
          </a:p>
        </p:txBody>
      </p:sp>
      <p:sp>
        <p:nvSpPr>
          <p:cNvPr id="2119" name="Google Shape;2119;p10"/>
          <p:cNvSpPr txBox="1">
            <a:spLocks noGrp="1"/>
          </p:cNvSpPr>
          <p:nvPr>
            <p:ph type="title"/>
          </p:nvPr>
        </p:nvSpPr>
        <p:spPr>
          <a:xfrm>
            <a:off x="720400" y="593375"/>
            <a:ext cx="4907400" cy="763500"/>
          </a:xfrm>
          <a:prstGeom prst="rect">
            <a:avLst/>
          </a:prstGeom>
        </p:spPr>
        <p:txBody>
          <a:bodyPr spcFirstLastPara="1" wrap="square" lIns="121900" tIns="121900" rIns="121900" bIns="121900" anchor="t" anchorCtr="0">
            <a:noAutofit/>
          </a:bodyPr>
          <a:lstStyle>
            <a:lvl1pPr marL="0" marR="0" lvl="0" indent="0" algn="l" rtl="0">
              <a:lnSpc>
                <a:spcPct val="100000"/>
              </a:lnSpc>
              <a:spcBef>
                <a:spcPts val="0"/>
              </a:spcBef>
              <a:spcAft>
                <a:spcPts val="0"/>
              </a:spcAft>
              <a:buClr>
                <a:schemeClr val="dk1"/>
              </a:buClr>
              <a:buSzPts val="4000"/>
              <a:buFont typeface="Aldrich"/>
              <a:buNone/>
              <a:defRPr/>
            </a:lvl1pPr>
            <a:lvl2pPr lvl="1"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120" name="Google Shape;2120;p10"/>
          <p:cNvSpPr txBox="1">
            <a:spLocks noGrp="1"/>
          </p:cNvSpPr>
          <p:nvPr>
            <p:ph type="body" idx="2"/>
          </p:nvPr>
        </p:nvSpPr>
        <p:spPr>
          <a:xfrm>
            <a:off x="753677" y="2684350"/>
            <a:ext cx="4907400" cy="34365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
        <p:nvSpPr>
          <p:cNvPr id="2121" name="Google Shape;2121;p10"/>
          <p:cNvSpPr/>
          <p:nvPr/>
        </p:nvSpPr>
        <p:spPr>
          <a:xfrm>
            <a:off x="2932400" y="0"/>
            <a:ext cx="9241083" cy="6865609"/>
          </a:xfrm>
          <a:custGeom>
            <a:avLst/>
            <a:gdLst/>
            <a:ahLst/>
            <a:cxnLst/>
            <a:rect l="l" t="t" r="r" b="b"/>
            <a:pathLst>
              <a:path w="9241083" h="6848488" extrusionOk="0">
                <a:moveTo>
                  <a:pt x="9241083" y="0"/>
                </a:moveTo>
                <a:cubicBezTo>
                  <a:pt x="7435747" y="0"/>
                  <a:pt x="5630504" y="0"/>
                  <a:pt x="3825166" y="0"/>
                </a:cubicBezTo>
                <a:cubicBezTo>
                  <a:pt x="4255384" y="1079778"/>
                  <a:pt x="4815153" y="1565355"/>
                  <a:pt x="5277522" y="1790119"/>
                </a:cubicBezTo>
                <a:cubicBezTo>
                  <a:pt x="5878001" y="2082131"/>
                  <a:pt x="7007621" y="2316121"/>
                  <a:pt x="7118528" y="3170850"/>
                </a:cubicBezTo>
                <a:cubicBezTo>
                  <a:pt x="7195193" y="3761818"/>
                  <a:pt x="7077628" y="5180596"/>
                  <a:pt x="5338872" y="5108972"/>
                </a:cubicBezTo>
                <a:cubicBezTo>
                  <a:pt x="4205163" y="5062270"/>
                  <a:pt x="3969840" y="6341320"/>
                  <a:pt x="3416064" y="6392588"/>
                </a:cubicBezTo>
                <a:cubicBezTo>
                  <a:pt x="2673003" y="6461359"/>
                  <a:pt x="2367865" y="5721912"/>
                  <a:pt x="1605780" y="5727809"/>
                </a:cubicBezTo>
                <a:cubicBezTo>
                  <a:pt x="1145695" y="5731329"/>
                  <a:pt x="604665" y="6005839"/>
                  <a:pt x="0" y="6848488"/>
                </a:cubicBezTo>
                <a:cubicBezTo>
                  <a:pt x="3080393" y="6848488"/>
                  <a:pt x="6160691" y="6848488"/>
                  <a:pt x="9241083" y="6848488"/>
                </a:cubicBezTo>
              </a:path>
            </a:pathLst>
          </a:custGeom>
          <a:solidFill>
            <a:schemeClr val="dk1"/>
          </a:solidFill>
          <a:ln>
            <a:noFill/>
          </a:ln>
          <a:effectLst>
            <a:outerShdw blurRad="127000" dist="127000" dir="115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Tree>
    <p:extLst>
      <p:ext uri="{BB962C8B-B14F-4D97-AF65-F5344CB8AC3E}">
        <p14:creationId xmlns:p14="http://schemas.microsoft.com/office/powerpoint/2010/main" val="2310059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007 Quote">
  <p:cSld name="1_007 Quote">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303519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001 Title" userDrawn="1">
  <p:cSld name="1_001 Title">
    <p:spTree>
      <p:nvGrpSpPr>
        <p:cNvPr id="1" name="Shape 10"/>
        <p:cNvGrpSpPr/>
        <p:nvPr/>
      </p:nvGrpSpPr>
      <p:grpSpPr>
        <a:xfrm>
          <a:off x="0" y="0"/>
          <a:ext cx="0" cy="0"/>
          <a:chOff x="0" y="0"/>
          <a:chExt cx="0" cy="0"/>
        </a:xfrm>
      </p:grpSpPr>
      <p:grpSp>
        <p:nvGrpSpPr>
          <p:cNvPr id="11" name="Google Shape;11;p2"/>
          <p:cNvGrpSpPr/>
          <p:nvPr/>
        </p:nvGrpSpPr>
        <p:grpSpPr>
          <a:xfrm>
            <a:off x="4414856" y="-31962"/>
            <a:ext cx="4925970" cy="3027237"/>
            <a:chOff x="7106606" y="3675388"/>
            <a:chExt cx="4925970" cy="3027237"/>
          </a:xfrm>
        </p:grpSpPr>
        <p:grpSp>
          <p:nvGrpSpPr>
            <p:cNvPr id="12" name="Google Shape;12;p2"/>
            <p:cNvGrpSpPr/>
            <p:nvPr/>
          </p:nvGrpSpPr>
          <p:grpSpPr>
            <a:xfrm>
              <a:off x="7106606" y="3675388"/>
              <a:ext cx="4925970" cy="3021827"/>
              <a:chOff x="5548994" y="566875"/>
              <a:chExt cx="2824200" cy="1732500"/>
            </a:xfrm>
          </p:grpSpPr>
          <p:grpSp>
            <p:nvGrpSpPr>
              <p:cNvPr id="13" name="Google Shape;13;p2"/>
              <p:cNvGrpSpPr/>
              <p:nvPr/>
            </p:nvGrpSpPr>
            <p:grpSpPr>
              <a:xfrm>
                <a:off x="6723350" y="566875"/>
                <a:ext cx="1552188" cy="1732500"/>
                <a:chOff x="6723350" y="566875"/>
                <a:chExt cx="1552188" cy="1732500"/>
              </a:xfrm>
            </p:grpSpPr>
            <p:cxnSp>
              <p:nvCxnSpPr>
                <p:cNvPr id="14" name="Google Shape;14;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 name="Google Shape;15;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 name="Google Shape;16;p2"/>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7" name="Google Shape;17;p2"/>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8" name="Google Shape;18;p2"/>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9" name="Google Shape;19;p2"/>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0" name="Google Shape;20;p2"/>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1" name="Google Shape;21;p2"/>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2" name="Google Shape;22;p2"/>
              <p:cNvGrpSpPr/>
              <p:nvPr/>
            </p:nvGrpSpPr>
            <p:grpSpPr>
              <a:xfrm rot="5400000">
                <a:off x="6184998" y="21028"/>
                <a:ext cx="1552194" cy="2824200"/>
                <a:chOff x="6723350" y="566874"/>
                <a:chExt cx="1552194" cy="2824200"/>
              </a:xfrm>
            </p:grpSpPr>
            <p:cxnSp>
              <p:nvCxnSpPr>
                <p:cNvPr id="23" name="Google Shape;23;p2"/>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4" name="Google Shape;24;p2"/>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5" name="Google Shape;25;p2"/>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26" name="Google Shape;26;p2"/>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27" name="Google Shape;27;p2"/>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28" name="Google Shape;28;p2"/>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29" name="Google Shape;29;p2"/>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30" name="Google Shape;30;p2"/>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31" name="Google Shape;31;p2"/>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32" name="Google Shape;32;p2"/>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3" name="Google Shape;33;p2"/>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34" name="Google Shape;34;p2"/>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35" name="Google Shape;35;p2"/>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sp>
        <p:nvSpPr>
          <p:cNvPr id="86" name="Google Shape;86;p2"/>
          <p:cNvSpPr/>
          <p:nvPr userDrawn="1"/>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lnTo>
                  <a:pt x="0" y="1851184"/>
                </a:lnTo>
                <a:lnTo>
                  <a:pt x="10782" y="1887810"/>
                </a:lnTo>
                <a:cubicBezTo>
                  <a:pt x="162252" y="2368699"/>
                  <a:pt x="366829" y="2534346"/>
                  <a:pt x="569063" y="2600706"/>
                </a:cubicBezTo>
                <a:cubicBezTo>
                  <a:pt x="784779" y="2671490"/>
                  <a:pt x="921529" y="2585825"/>
                  <a:pt x="1053836" y="2710831"/>
                </a:cubicBezTo>
                <a:cubicBezTo>
                  <a:pt x="1200932" y="2849932"/>
                  <a:pt x="1084985" y="3022399"/>
                  <a:pt x="1230140" y="3327912"/>
                </a:cubicBezTo>
                <a:cubicBezTo>
                  <a:pt x="1271084" y="3414053"/>
                  <a:pt x="1385229" y="3654314"/>
                  <a:pt x="1604788" y="3724558"/>
                </a:cubicBezTo>
                <a:cubicBezTo>
                  <a:pt x="1842277" y="3800532"/>
                  <a:pt x="1955959" y="3598258"/>
                  <a:pt x="2199779" y="3636430"/>
                </a:cubicBezTo>
                <a:cubicBezTo>
                  <a:pt x="2479505" y="3680286"/>
                  <a:pt x="2622073" y="4285676"/>
                  <a:pt x="2882621" y="4368859"/>
                </a:cubicBezTo>
                <a:cubicBezTo>
                  <a:pt x="2909008" y="4377473"/>
                  <a:pt x="2936968" y="4380311"/>
                  <a:pt x="2964556" y="4377177"/>
                </a:cubicBezTo>
                <a:cubicBezTo>
                  <a:pt x="2987617" y="4374446"/>
                  <a:pt x="3010169" y="4368328"/>
                  <a:pt x="3031427" y="4359016"/>
                </a:cubicBezTo>
                <a:cubicBezTo>
                  <a:pt x="3104305" y="4327914"/>
                  <a:pt x="3178986" y="4295057"/>
                  <a:pt x="3257038" y="4264695"/>
                </a:cubicBezTo>
                <a:lnTo>
                  <a:pt x="3257315" y="4264695"/>
                </a:lnTo>
                <a:cubicBezTo>
                  <a:pt x="3442167" y="4161691"/>
                  <a:pt x="3650125" y="4107321"/>
                  <a:pt x="3861735" y="4106693"/>
                </a:cubicBezTo>
                <a:lnTo>
                  <a:pt x="3865340" y="4106693"/>
                </a:lnTo>
                <a:cubicBezTo>
                  <a:pt x="4112440" y="4106882"/>
                  <a:pt x="4353950" y="4180259"/>
                  <a:pt x="4559365" y="4317563"/>
                </a:cubicBezTo>
                <a:cubicBezTo>
                  <a:pt x="4620135" y="4334893"/>
                  <a:pt x="4671986" y="4339375"/>
                  <a:pt x="4716166" y="4334015"/>
                </a:cubicBezTo>
                <a:cubicBezTo>
                  <a:pt x="4942611" y="4307026"/>
                  <a:pt x="4970013" y="4024804"/>
                  <a:pt x="4991411" y="3912968"/>
                </a:cubicBezTo>
                <a:cubicBezTo>
                  <a:pt x="5071036" y="3497329"/>
                  <a:pt x="4986790" y="3365021"/>
                  <a:pt x="5350947" y="2942497"/>
                </a:cubicBezTo>
                <a:cubicBezTo>
                  <a:pt x="5696573" y="2541461"/>
                  <a:pt x="6130282" y="2744382"/>
                  <a:pt x="6342537" y="2380547"/>
                </a:cubicBezTo>
                <a:cubicBezTo>
                  <a:pt x="6581506" y="1971193"/>
                  <a:pt x="6134118" y="1539703"/>
                  <a:pt x="6386624" y="1201609"/>
                </a:cubicBezTo>
                <a:cubicBezTo>
                  <a:pt x="6602809" y="912085"/>
                  <a:pt x="7040214" y="1081455"/>
                  <a:pt x="7268043" y="771829"/>
                </a:cubicBezTo>
                <a:cubicBezTo>
                  <a:pt x="7426970" y="555968"/>
                  <a:pt x="7358542" y="197162"/>
                  <a:pt x="7304704" y="295"/>
                </a:cubicBezTo>
                <a:lnTo>
                  <a:pt x="0" y="627"/>
                </a:lnTo>
                <a:close/>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679" name="Google Shape;679;p2"/>
          <p:cNvGrpSpPr/>
          <p:nvPr/>
        </p:nvGrpSpPr>
        <p:grpSpPr>
          <a:xfrm>
            <a:off x="7332906" y="5338665"/>
            <a:ext cx="4925970" cy="1710276"/>
            <a:chOff x="7332906" y="5338665"/>
            <a:chExt cx="4925970" cy="1710276"/>
          </a:xfrm>
        </p:grpSpPr>
        <p:grpSp>
          <p:nvGrpSpPr>
            <p:cNvPr id="680" name="Google Shape;680;p2"/>
            <p:cNvGrpSpPr/>
            <p:nvPr/>
          </p:nvGrpSpPr>
          <p:grpSpPr>
            <a:xfrm>
              <a:off x="9381196" y="5338665"/>
              <a:ext cx="2707325" cy="1707379"/>
              <a:chOff x="6723350" y="566875"/>
              <a:chExt cx="1552188" cy="1732500"/>
            </a:xfrm>
          </p:grpSpPr>
          <p:cxnSp>
            <p:nvCxnSpPr>
              <p:cNvPr id="681" name="Google Shape;681;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2"/>
              <p:cNvCxnSpPr/>
              <p:nvPr/>
            </p:nvCxnSpPr>
            <p:spPr>
              <a:xfrm>
                <a:off x="6945091"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3" name="Google Shape;683;p2"/>
              <p:cNvCxnSpPr/>
              <p:nvPr/>
            </p:nvCxnSpPr>
            <p:spPr>
              <a:xfrm>
                <a:off x="7166832"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4" name="Google Shape;684;p2"/>
              <p:cNvCxnSpPr/>
              <p:nvPr/>
            </p:nvCxnSpPr>
            <p:spPr>
              <a:xfrm>
                <a:off x="7388573"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5" name="Google Shape;685;p2"/>
              <p:cNvCxnSpPr/>
              <p:nvPr/>
            </p:nvCxnSpPr>
            <p:spPr>
              <a:xfrm>
                <a:off x="7610314"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6" name="Google Shape;686;p2"/>
              <p:cNvCxnSpPr/>
              <p:nvPr/>
            </p:nvCxnSpPr>
            <p:spPr>
              <a:xfrm>
                <a:off x="7832055"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7" name="Google Shape;687;p2"/>
              <p:cNvCxnSpPr/>
              <p:nvPr/>
            </p:nvCxnSpPr>
            <p:spPr>
              <a:xfrm>
                <a:off x="8053796"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88" name="Google Shape;688;p2"/>
              <p:cNvCxnSpPr/>
              <p:nvPr/>
            </p:nvCxnSpPr>
            <p:spPr>
              <a:xfrm>
                <a:off x="8275538" y="566875"/>
                <a:ext cx="0" cy="1732500"/>
              </a:xfrm>
              <a:prstGeom prst="straightConnector1">
                <a:avLst/>
              </a:prstGeom>
              <a:noFill/>
              <a:ln w="9525" cap="flat" cmpd="sng">
                <a:solidFill>
                  <a:schemeClr val="lt1"/>
                </a:solidFill>
                <a:prstDash val="solid"/>
                <a:round/>
                <a:headEnd type="none" w="med" len="med"/>
                <a:tailEnd type="none" w="med" len="med"/>
              </a:ln>
            </p:spPr>
          </p:cxnSp>
        </p:grpSp>
        <p:grpSp>
          <p:nvGrpSpPr>
            <p:cNvPr id="689" name="Google Shape;689;p2"/>
            <p:cNvGrpSpPr/>
            <p:nvPr/>
          </p:nvGrpSpPr>
          <p:grpSpPr>
            <a:xfrm rot="5400000">
              <a:off x="9215748" y="3613047"/>
              <a:ext cx="1160286" cy="4925970"/>
              <a:chOff x="6723350" y="566874"/>
              <a:chExt cx="665225" cy="2824200"/>
            </a:xfrm>
          </p:grpSpPr>
          <p:cxnSp>
            <p:nvCxnSpPr>
              <p:cNvPr id="690" name="Google Shape;690;p2"/>
              <p:cNvCxnSpPr/>
              <p:nvPr/>
            </p:nvCxnSpPr>
            <p:spPr>
              <a:xfrm>
                <a:off x="6723350" y="566875"/>
                <a:ext cx="0" cy="1732500"/>
              </a:xfrm>
              <a:prstGeom prst="straightConnector1">
                <a:avLst/>
              </a:prstGeom>
              <a:noFill/>
              <a:ln w="9525" cap="flat" cmpd="sng">
                <a:solidFill>
                  <a:schemeClr val="lt1"/>
                </a:solidFill>
                <a:prstDash val="solid"/>
                <a:round/>
                <a:headEnd type="none" w="med" len="med"/>
                <a:tailEnd type="none" w="med" len="med"/>
              </a:ln>
            </p:spPr>
          </p:cxnSp>
          <p:cxnSp>
            <p:nvCxnSpPr>
              <p:cNvPr id="691" name="Google Shape;691;p2"/>
              <p:cNvCxnSpPr/>
              <p:nvPr/>
            </p:nvCxnSpPr>
            <p:spPr>
              <a:xfrm rot="-5400000" flipH="1">
                <a:off x="5972191" y="1539775"/>
                <a:ext cx="1957200" cy="11400"/>
              </a:xfrm>
              <a:prstGeom prst="straightConnector1">
                <a:avLst/>
              </a:prstGeom>
              <a:noFill/>
              <a:ln w="9525" cap="flat" cmpd="sng">
                <a:solidFill>
                  <a:schemeClr val="lt1"/>
                </a:solidFill>
                <a:prstDash val="solid"/>
                <a:round/>
                <a:headEnd type="none" w="med" len="med"/>
                <a:tailEnd type="none" w="med" len="med"/>
              </a:ln>
            </p:spPr>
          </p:cxnSp>
          <p:cxnSp>
            <p:nvCxnSpPr>
              <p:cNvPr id="692" name="Google Shape;692;p2"/>
              <p:cNvCxnSpPr/>
              <p:nvPr/>
            </p:nvCxnSpPr>
            <p:spPr>
              <a:xfrm rot="-5400000" flipH="1">
                <a:off x="5842182" y="1891525"/>
                <a:ext cx="2658300" cy="9000"/>
              </a:xfrm>
              <a:prstGeom prst="straightConnector1">
                <a:avLst/>
              </a:prstGeom>
              <a:noFill/>
              <a:ln w="9525" cap="flat" cmpd="sng">
                <a:solidFill>
                  <a:schemeClr val="lt1"/>
                </a:solidFill>
                <a:prstDash val="solid"/>
                <a:round/>
                <a:headEnd type="none" w="med" len="med"/>
                <a:tailEnd type="none" w="med" len="med"/>
              </a:ln>
            </p:spPr>
          </p:cxnSp>
          <p:cxnSp>
            <p:nvCxnSpPr>
              <p:cNvPr id="693" name="Google Shape;693;p2"/>
              <p:cNvCxnSpPr/>
              <p:nvPr/>
            </p:nvCxnSpPr>
            <p:spPr>
              <a:xfrm rot="5400000">
                <a:off x="5976475" y="1978974"/>
                <a:ext cx="2824200" cy="0"/>
              </a:xfrm>
              <a:prstGeom prst="straightConnector1">
                <a:avLst/>
              </a:prstGeom>
              <a:noFill/>
              <a:ln w="9525" cap="flat" cmpd="sng">
                <a:solidFill>
                  <a:schemeClr val="lt1"/>
                </a:solidFill>
                <a:prstDash val="solid"/>
                <a:round/>
                <a:headEnd type="none" w="med" len="med"/>
                <a:tailEnd type="none" w="med" len="med"/>
              </a:ln>
            </p:spPr>
          </p:cxnSp>
        </p:grpSp>
        <p:cxnSp>
          <p:nvCxnSpPr>
            <p:cNvPr id="694" name="Google Shape;694;p2"/>
            <p:cNvCxnSpPr/>
            <p:nvPr/>
          </p:nvCxnSpPr>
          <p:spPr>
            <a:xfrm>
              <a:off x="8969752" y="5726507"/>
              <a:ext cx="0" cy="1319400"/>
            </a:xfrm>
            <a:prstGeom prst="straightConnector1">
              <a:avLst/>
            </a:prstGeom>
            <a:noFill/>
            <a:ln w="9525" cap="flat" cmpd="sng">
              <a:solidFill>
                <a:schemeClr val="lt1"/>
              </a:solidFill>
              <a:prstDash val="solid"/>
              <a:round/>
              <a:headEnd type="none" w="med" len="med"/>
              <a:tailEnd type="none" w="med" len="med"/>
            </a:ln>
          </p:spPr>
        </p:cxnSp>
        <p:cxnSp>
          <p:nvCxnSpPr>
            <p:cNvPr id="695" name="Google Shape;695;p2"/>
            <p:cNvCxnSpPr/>
            <p:nvPr/>
          </p:nvCxnSpPr>
          <p:spPr>
            <a:xfrm>
              <a:off x="8577275" y="6017475"/>
              <a:ext cx="600" cy="1028400"/>
            </a:xfrm>
            <a:prstGeom prst="straightConnector1">
              <a:avLst/>
            </a:prstGeom>
            <a:noFill/>
            <a:ln w="9525" cap="flat" cmpd="sng">
              <a:solidFill>
                <a:schemeClr val="lt1"/>
              </a:solidFill>
              <a:prstDash val="solid"/>
              <a:round/>
              <a:headEnd type="none" w="med" len="med"/>
              <a:tailEnd type="none" w="med" len="med"/>
            </a:ln>
          </p:spPr>
        </p:cxnSp>
        <p:cxnSp>
          <p:nvCxnSpPr>
            <p:cNvPr id="696" name="Google Shape;696;p2"/>
            <p:cNvCxnSpPr/>
            <p:nvPr/>
          </p:nvCxnSpPr>
          <p:spPr>
            <a:xfrm>
              <a:off x="8185950" y="5723541"/>
              <a:ext cx="0" cy="1325400"/>
            </a:xfrm>
            <a:prstGeom prst="straightConnector1">
              <a:avLst/>
            </a:prstGeom>
            <a:noFill/>
            <a:ln w="9525" cap="flat" cmpd="sng">
              <a:solidFill>
                <a:schemeClr val="lt1"/>
              </a:solidFill>
              <a:prstDash val="solid"/>
              <a:round/>
              <a:headEnd type="none" w="med" len="med"/>
              <a:tailEnd type="none" w="med" len="med"/>
            </a:ln>
          </p:spPr>
        </p:cxnSp>
        <p:cxnSp>
          <p:nvCxnSpPr>
            <p:cNvPr id="697" name="Google Shape;697;p2"/>
            <p:cNvCxnSpPr/>
            <p:nvPr/>
          </p:nvCxnSpPr>
          <p:spPr>
            <a:xfrm>
              <a:off x="7794050" y="6019875"/>
              <a:ext cx="9600" cy="1010100"/>
            </a:xfrm>
            <a:prstGeom prst="straightConnector1">
              <a:avLst/>
            </a:prstGeom>
            <a:noFill/>
            <a:ln w="9525" cap="flat" cmpd="sng">
              <a:solidFill>
                <a:schemeClr val="lt1"/>
              </a:solidFill>
              <a:prstDash val="solid"/>
              <a:round/>
              <a:headEnd type="none" w="med" len="med"/>
              <a:tailEnd type="none" w="med" len="med"/>
            </a:ln>
          </p:spPr>
        </p:cxnSp>
        <p:cxnSp>
          <p:nvCxnSpPr>
            <p:cNvPr id="698" name="Google Shape;698;p2"/>
            <p:cNvCxnSpPr/>
            <p:nvPr/>
          </p:nvCxnSpPr>
          <p:spPr>
            <a:xfrm>
              <a:off x="7402150" y="6298675"/>
              <a:ext cx="0" cy="567000"/>
            </a:xfrm>
            <a:prstGeom prst="straightConnector1">
              <a:avLst/>
            </a:prstGeom>
            <a:noFill/>
            <a:ln w="9525" cap="flat" cmpd="sng">
              <a:solidFill>
                <a:schemeClr val="lt1"/>
              </a:solidFill>
              <a:prstDash val="solid"/>
              <a:round/>
              <a:headEnd type="none" w="med" len="med"/>
              <a:tailEnd type="none" w="med" len="med"/>
            </a:ln>
          </p:spPr>
        </p:cxnSp>
      </p:grpSp>
      <p:pic>
        <p:nvPicPr>
          <p:cNvPr id="52" name="Picture 51">
            <a:extLst>
              <a:ext uri="{FF2B5EF4-FFF2-40B4-BE49-F238E27FC236}">
                <a16:creationId xmlns:a16="http://schemas.microsoft.com/office/drawing/2014/main" id="{208DBD30-C08F-447B-A05F-CA048414FD70}"/>
              </a:ext>
            </a:extLst>
          </p:cNvPr>
          <p:cNvPicPr>
            <a:picLocks noChangeAspect="1"/>
          </p:cNvPicPr>
          <p:nvPr userDrawn="1"/>
        </p:nvPicPr>
        <p:blipFill>
          <a:blip r:embed="rId2"/>
          <a:stretch>
            <a:fillRect/>
          </a:stretch>
        </p:blipFill>
        <p:spPr>
          <a:xfrm>
            <a:off x="-283437" y="-71336"/>
            <a:ext cx="7071361" cy="6858000"/>
          </a:xfrm>
          <a:prstGeom prst="rect">
            <a:avLst/>
          </a:prstGeom>
        </p:spPr>
      </p:pic>
    </p:spTree>
    <p:extLst>
      <p:ext uri="{BB962C8B-B14F-4D97-AF65-F5344CB8AC3E}">
        <p14:creationId xmlns:p14="http://schemas.microsoft.com/office/powerpoint/2010/main" val="5841467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007 Quote">
  <p:cSld name="1_007 Quote">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526666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007 Quote">
  <p:cSld name="1_007 Quote">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13070689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007 Quote">
  <p:cSld name="1_007 Quote">
    <p:bg>
      <p:bgPr>
        <a:solidFill>
          <a:schemeClr val="dk1"/>
        </a:solidFill>
        <a:effectLst/>
      </p:bgPr>
    </p:bg>
    <p:spTree>
      <p:nvGrpSpPr>
        <p:cNvPr id="1" name="Shape 2122"/>
        <p:cNvGrpSpPr/>
        <p:nvPr/>
      </p:nvGrpSpPr>
      <p:grpSpPr>
        <a:xfrm>
          <a:off x="0" y="0"/>
          <a:ext cx="0" cy="0"/>
          <a:chOff x="0" y="0"/>
          <a:chExt cx="0" cy="0"/>
        </a:xfrm>
      </p:grpSpPr>
      <p:sp>
        <p:nvSpPr>
          <p:cNvPr id="2123" name="Google Shape;2123;p11"/>
          <p:cNvSpPr/>
          <p:nvPr/>
        </p:nvSpPr>
        <p:spPr>
          <a:xfrm rot="-9647518" flipH="1">
            <a:off x="7428677" y="1180736"/>
            <a:ext cx="1800006" cy="1800006"/>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2124" name="Google Shape;2124;p11"/>
          <p:cNvSpPr/>
          <p:nvPr/>
        </p:nvSpPr>
        <p:spPr>
          <a:xfrm rot="-6235505" flipH="1">
            <a:off x="7198111" y="2348875"/>
            <a:ext cx="1800103" cy="1800103"/>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2125" name="Google Shape;2125;p11"/>
          <p:cNvGrpSpPr/>
          <p:nvPr/>
        </p:nvGrpSpPr>
        <p:grpSpPr>
          <a:xfrm rot="-3195591">
            <a:off x="8742340" y="-91638"/>
            <a:ext cx="3638669" cy="4122886"/>
            <a:chOff x="2776676" y="1854071"/>
            <a:chExt cx="3295887" cy="3734488"/>
          </a:xfrm>
        </p:grpSpPr>
        <p:sp>
          <p:nvSpPr>
            <p:cNvPr id="2126" name="Google Shape;2126;p11"/>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7" name="Google Shape;2127;p11"/>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8" name="Google Shape;2128;p11"/>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29" name="Google Shape;2129;p11"/>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0" name="Google Shape;2130;p11"/>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1" name="Google Shape;2131;p11"/>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2" name="Google Shape;2132;p11"/>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33" name="Google Shape;2133;p11"/>
          <p:cNvGrpSpPr/>
          <p:nvPr/>
        </p:nvGrpSpPr>
        <p:grpSpPr>
          <a:xfrm rot="-1230192">
            <a:off x="9971126" y="-19280"/>
            <a:ext cx="2083294" cy="4052429"/>
            <a:chOff x="5722672" y="1921496"/>
            <a:chExt cx="1886977" cy="3670552"/>
          </a:xfrm>
        </p:grpSpPr>
        <p:sp>
          <p:nvSpPr>
            <p:cNvPr id="2134" name="Google Shape;2134;p11"/>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5" name="Google Shape;2135;p11"/>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6" name="Google Shape;2136;p11"/>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7" name="Google Shape;2137;p11"/>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8" name="Google Shape;2138;p11"/>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39" name="Google Shape;2139;p11"/>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0" name="Google Shape;2140;p11"/>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1" name="Google Shape;2141;p11"/>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42" name="Google Shape;2142;p11"/>
          <p:cNvGrpSpPr/>
          <p:nvPr/>
        </p:nvGrpSpPr>
        <p:grpSpPr>
          <a:xfrm>
            <a:off x="9874363" y="48683"/>
            <a:ext cx="2276794" cy="4064133"/>
            <a:chOff x="7978162" y="1971727"/>
            <a:chExt cx="2062314" cy="3681280"/>
          </a:xfrm>
        </p:grpSpPr>
        <p:sp>
          <p:nvSpPr>
            <p:cNvPr id="2143" name="Google Shape;2143;p11"/>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4" name="Google Shape;2144;p11"/>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5" name="Google Shape;2145;p11"/>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6" name="Google Shape;2146;p11"/>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7" name="Google Shape;2147;p11"/>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8" name="Google Shape;2148;p11"/>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49" name="Google Shape;2149;p11"/>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150" name="Google Shape;2150;p11"/>
          <p:cNvGrpSpPr/>
          <p:nvPr/>
        </p:nvGrpSpPr>
        <p:grpSpPr>
          <a:xfrm>
            <a:off x="747554" y="534553"/>
            <a:ext cx="7295476" cy="5712341"/>
            <a:chOff x="3416220" y="2573082"/>
            <a:chExt cx="4752753" cy="3721395"/>
          </a:xfrm>
        </p:grpSpPr>
        <p:sp>
          <p:nvSpPr>
            <p:cNvPr id="2151" name="Google Shape;2151;p11"/>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152" name="Google Shape;2152;p11"/>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3" name="Google Shape;2153;p11"/>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4" name="Google Shape;2154;p11"/>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5" name="Google Shape;2155;p11"/>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6" name="Google Shape;2156;p11"/>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7" name="Google Shape;2157;p11"/>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8" name="Google Shape;2158;p11"/>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159" name="Google Shape;2159;p11"/>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sp>
        <p:nvSpPr>
          <p:cNvPr id="2160" name="Google Shape;2160;p11"/>
          <p:cNvSpPr txBox="1">
            <a:spLocks noGrp="1"/>
          </p:cNvSpPr>
          <p:nvPr>
            <p:ph type="title"/>
          </p:nvPr>
        </p:nvSpPr>
        <p:spPr>
          <a:xfrm>
            <a:off x="991050" y="1873525"/>
            <a:ext cx="6788700" cy="3160800"/>
          </a:xfrm>
          <a:prstGeom prst="rect">
            <a:avLst/>
          </a:prstGeom>
        </p:spPr>
        <p:txBody>
          <a:bodyPr spcFirstLastPara="1" wrap="square" lIns="121900" tIns="121900" rIns="121900" bIns="121900" anchor="ctr" anchorCtr="0">
            <a:noAutofit/>
          </a:bodyPr>
          <a:lstStyle>
            <a:lvl1pPr lvl="0" algn="ctr" rtl="0">
              <a:spcBef>
                <a:spcPts val="0"/>
              </a:spcBef>
              <a:spcAft>
                <a:spcPts val="0"/>
              </a:spcAft>
              <a:buSzPts val="5000"/>
              <a:buNone/>
              <a:defRPr sz="5000"/>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endParaRPr/>
          </a:p>
        </p:txBody>
      </p:sp>
      <p:sp>
        <p:nvSpPr>
          <p:cNvPr id="2161" name="Google Shape;2161;p11"/>
          <p:cNvSpPr txBox="1">
            <a:spLocks noGrp="1"/>
          </p:cNvSpPr>
          <p:nvPr>
            <p:ph type="subTitle" idx="1"/>
          </p:nvPr>
        </p:nvSpPr>
        <p:spPr>
          <a:xfrm>
            <a:off x="921675" y="5364500"/>
            <a:ext cx="6968400" cy="717900"/>
          </a:xfrm>
          <a:prstGeom prst="rect">
            <a:avLst/>
          </a:prstGeom>
        </p:spPr>
        <p:txBody>
          <a:bodyPr spcFirstLastPara="1" wrap="square" lIns="121900" tIns="121900" rIns="121900" bIns="121900" anchor="b" anchorCtr="0">
            <a:noAutofit/>
          </a:bodyPr>
          <a:lstStyle>
            <a:lvl1pPr lvl="0" algn="r" rtl="0">
              <a:lnSpc>
                <a:spcPct val="100000"/>
              </a:lnSpc>
              <a:spcBef>
                <a:spcPts val="0"/>
              </a:spcBef>
              <a:spcAft>
                <a:spcPts val="0"/>
              </a:spcAft>
              <a:buSzPts val="1900"/>
              <a:buNone/>
              <a:defRPr/>
            </a:lvl1pPr>
            <a:lvl2pPr lvl="1" algn="r" rtl="0">
              <a:lnSpc>
                <a:spcPct val="100000"/>
              </a:lnSpc>
              <a:spcBef>
                <a:spcPts val="0"/>
              </a:spcBef>
              <a:spcAft>
                <a:spcPts val="0"/>
              </a:spcAft>
              <a:buSzPts val="1900"/>
              <a:buNone/>
              <a:defRPr/>
            </a:lvl2pPr>
            <a:lvl3pPr lvl="2" algn="r" rtl="0">
              <a:lnSpc>
                <a:spcPct val="100000"/>
              </a:lnSpc>
              <a:spcBef>
                <a:spcPts val="0"/>
              </a:spcBef>
              <a:spcAft>
                <a:spcPts val="0"/>
              </a:spcAft>
              <a:buSzPts val="1900"/>
              <a:buNone/>
              <a:defRPr/>
            </a:lvl3pPr>
            <a:lvl4pPr lvl="3" algn="r" rtl="0">
              <a:lnSpc>
                <a:spcPct val="100000"/>
              </a:lnSpc>
              <a:spcBef>
                <a:spcPts val="0"/>
              </a:spcBef>
              <a:spcAft>
                <a:spcPts val="0"/>
              </a:spcAft>
              <a:buSzPts val="1900"/>
              <a:buNone/>
              <a:defRPr/>
            </a:lvl4pPr>
            <a:lvl5pPr lvl="4" algn="r" rtl="0">
              <a:lnSpc>
                <a:spcPct val="100000"/>
              </a:lnSpc>
              <a:spcBef>
                <a:spcPts val="0"/>
              </a:spcBef>
              <a:spcAft>
                <a:spcPts val="0"/>
              </a:spcAft>
              <a:buSzPts val="1900"/>
              <a:buNone/>
              <a:defRPr/>
            </a:lvl5pPr>
            <a:lvl6pPr lvl="5" algn="r" rtl="0">
              <a:lnSpc>
                <a:spcPct val="100000"/>
              </a:lnSpc>
              <a:spcBef>
                <a:spcPts val="0"/>
              </a:spcBef>
              <a:spcAft>
                <a:spcPts val="0"/>
              </a:spcAft>
              <a:buSzPts val="1900"/>
              <a:buNone/>
              <a:defRPr/>
            </a:lvl6pPr>
            <a:lvl7pPr lvl="6" algn="r" rtl="0">
              <a:lnSpc>
                <a:spcPct val="100000"/>
              </a:lnSpc>
              <a:spcBef>
                <a:spcPts val="0"/>
              </a:spcBef>
              <a:spcAft>
                <a:spcPts val="0"/>
              </a:spcAft>
              <a:buSzPts val="1900"/>
              <a:buNone/>
              <a:defRPr/>
            </a:lvl7pPr>
            <a:lvl8pPr lvl="7" algn="r" rtl="0">
              <a:lnSpc>
                <a:spcPct val="100000"/>
              </a:lnSpc>
              <a:spcBef>
                <a:spcPts val="0"/>
              </a:spcBef>
              <a:spcAft>
                <a:spcPts val="0"/>
              </a:spcAft>
              <a:buSzPts val="1900"/>
              <a:buNone/>
              <a:defRPr/>
            </a:lvl8pPr>
            <a:lvl9pPr lvl="8" algn="r" rtl="0">
              <a:lnSpc>
                <a:spcPct val="100000"/>
              </a:lnSpc>
              <a:spcBef>
                <a:spcPts val="0"/>
              </a:spcBef>
              <a:spcAft>
                <a:spcPts val="0"/>
              </a:spcAft>
              <a:buSzPts val="1900"/>
              <a:buNone/>
              <a:defRPr/>
            </a:lvl9pPr>
          </a:lstStyle>
          <a:p>
            <a:endParaRPr/>
          </a:p>
        </p:txBody>
      </p:sp>
      <p:grpSp>
        <p:nvGrpSpPr>
          <p:cNvPr id="2162" name="Google Shape;2162;p11"/>
          <p:cNvGrpSpPr/>
          <p:nvPr/>
        </p:nvGrpSpPr>
        <p:grpSpPr>
          <a:xfrm>
            <a:off x="8669323" y="3761709"/>
            <a:ext cx="3396139" cy="2723082"/>
            <a:chOff x="5353050" y="2833686"/>
            <a:chExt cx="1488947" cy="1193863"/>
          </a:xfrm>
        </p:grpSpPr>
        <p:sp>
          <p:nvSpPr>
            <p:cNvPr id="2163" name="Google Shape;2163;p11"/>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4" name="Google Shape;2164;p11"/>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5" name="Google Shape;2165;p11"/>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6" name="Google Shape;2166;p11"/>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7" name="Google Shape;2167;p11"/>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8" name="Google Shape;2168;p11"/>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69" name="Google Shape;2169;p11"/>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0" name="Google Shape;2170;p11"/>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1" name="Google Shape;2171;p11"/>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2" name="Google Shape;2172;p11"/>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3" name="Google Shape;2173;p11"/>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4" name="Google Shape;2174;p11"/>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5" name="Google Shape;2175;p11"/>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6" name="Google Shape;2176;p11"/>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7" name="Google Shape;2177;p11"/>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8" name="Google Shape;2178;p11"/>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79" name="Google Shape;2179;p11"/>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0" name="Google Shape;2180;p11"/>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1" name="Google Shape;2181;p11"/>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2" name="Google Shape;2182;p11"/>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3" name="Google Shape;2183;p11"/>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4" name="Google Shape;2184;p11"/>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5" name="Google Shape;2185;p11"/>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6" name="Google Shape;2186;p11"/>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7" name="Google Shape;2187;p11"/>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8" name="Google Shape;2188;p11"/>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89" name="Google Shape;2189;p11"/>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0" name="Google Shape;2190;p11"/>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1" name="Google Shape;2191;p11"/>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2" name="Google Shape;2192;p11"/>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3" name="Google Shape;2193;p11"/>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4" name="Google Shape;2194;p11"/>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5" name="Google Shape;2195;p11"/>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6" name="Google Shape;2196;p11"/>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7" name="Google Shape;2197;p11"/>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8" name="Google Shape;2198;p11"/>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199" name="Google Shape;2199;p11"/>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0" name="Google Shape;2200;p11"/>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1" name="Google Shape;2201;p11"/>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2" name="Google Shape;2202;p11"/>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3" name="Google Shape;2203;p11"/>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4" name="Google Shape;2204;p11"/>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5" name="Google Shape;2205;p11"/>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6" name="Google Shape;2206;p11"/>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7" name="Google Shape;2207;p11"/>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8" name="Google Shape;2208;p11"/>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09" name="Google Shape;2209;p11"/>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0" name="Google Shape;2210;p11"/>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1" name="Google Shape;2211;p11"/>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2" name="Google Shape;2212;p11"/>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3" name="Google Shape;2213;p11"/>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4" name="Google Shape;2214;p11"/>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5" name="Google Shape;2215;p11"/>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6" name="Google Shape;2216;p11"/>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7" name="Google Shape;2217;p11"/>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8" name="Google Shape;2218;p11"/>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19" name="Google Shape;2219;p11"/>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0" name="Google Shape;2220;p11"/>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1" name="Google Shape;2221;p11"/>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2" name="Google Shape;2222;p11"/>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3" name="Google Shape;2223;p11"/>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4" name="Google Shape;2224;p11"/>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5" name="Google Shape;2225;p11"/>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6" name="Google Shape;2226;p11"/>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7" name="Google Shape;2227;p11"/>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8" name="Google Shape;2228;p11"/>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29" name="Google Shape;2229;p11"/>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0" name="Google Shape;2230;p11"/>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1" name="Google Shape;2231;p11"/>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2" name="Google Shape;2232;p11"/>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3" name="Google Shape;2233;p11"/>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4" name="Google Shape;2234;p11"/>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5" name="Google Shape;2235;p11"/>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6" name="Google Shape;2236;p11"/>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7" name="Google Shape;2237;p11"/>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8" name="Google Shape;2238;p11"/>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39" name="Google Shape;2239;p11"/>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0" name="Google Shape;2240;p11"/>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1" name="Google Shape;2241;p11"/>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2" name="Google Shape;2242;p11"/>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3" name="Google Shape;2243;p11"/>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4" name="Google Shape;2244;p11"/>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5" name="Google Shape;2245;p11"/>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6" name="Google Shape;2246;p11"/>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7" name="Google Shape;2247;p11"/>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8" name="Google Shape;2248;p11"/>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49" name="Google Shape;2249;p11"/>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0" name="Google Shape;2250;p11"/>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1" name="Google Shape;2251;p11"/>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2" name="Google Shape;2252;p11"/>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3" name="Google Shape;2253;p11"/>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4" name="Google Shape;2254;p11"/>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5" name="Google Shape;2255;p11"/>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6" name="Google Shape;2256;p11"/>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57" name="Google Shape;2257;p11"/>
          <p:cNvGrpSpPr/>
          <p:nvPr/>
        </p:nvGrpSpPr>
        <p:grpSpPr>
          <a:xfrm rot="-10132101">
            <a:off x="9175251" y="2160646"/>
            <a:ext cx="1350503" cy="2176552"/>
            <a:chOff x="5781734" y="2919412"/>
            <a:chExt cx="632081" cy="1018700"/>
          </a:xfrm>
        </p:grpSpPr>
        <p:sp>
          <p:nvSpPr>
            <p:cNvPr id="2258" name="Google Shape;2258;p11"/>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59" name="Google Shape;2259;p11"/>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0" name="Google Shape;2260;p11"/>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1" name="Google Shape;2261;p11"/>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2" name="Google Shape;2262;p11"/>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3" name="Google Shape;2263;p11"/>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4" name="Google Shape;2264;p11"/>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5" name="Google Shape;2265;p11"/>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6" name="Google Shape;2266;p11"/>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67" name="Google Shape;2267;p11"/>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68" name="Google Shape;2268;p11"/>
          <p:cNvGrpSpPr/>
          <p:nvPr/>
        </p:nvGrpSpPr>
        <p:grpSpPr>
          <a:xfrm rot="7225626">
            <a:off x="-1280400" y="2141165"/>
            <a:ext cx="3992550" cy="3015414"/>
            <a:chOff x="5102217" y="2695575"/>
            <a:chExt cx="1971523" cy="1489013"/>
          </a:xfrm>
        </p:grpSpPr>
        <p:sp>
          <p:nvSpPr>
            <p:cNvPr id="2269" name="Google Shape;2269;p11"/>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0" name="Google Shape;2270;p11"/>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1" name="Google Shape;2271;p11"/>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2" name="Google Shape;2272;p11"/>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3" name="Google Shape;2273;p11"/>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4" name="Google Shape;2274;p11"/>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5" name="Google Shape;2275;p11"/>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6" name="Google Shape;2276;p11"/>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7" name="Google Shape;2277;p11"/>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8" name="Google Shape;2278;p11"/>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79" name="Google Shape;2279;p11"/>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0" name="Google Shape;2280;p11"/>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1" name="Google Shape;2281;p11"/>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2" name="Google Shape;2282;p11"/>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3" name="Google Shape;2283;p11"/>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84" name="Google Shape;2284;p11"/>
          <p:cNvGrpSpPr/>
          <p:nvPr/>
        </p:nvGrpSpPr>
        <p:grpSpPr>
          <a:xfrm rot="-623018">
            <a:off x="8529020" y="4285189"/>
            <a:ext cx="1431121" cy="2170303"/>
            <a:chOff x="5762846" y="2919732"/>
            <a:chExt cx="668765" cy="1014186"/>
          </a:xfrm>
        </p:grpSpPr>
        <p:sp>
          <p:nvSpPr>
            <p:cNvPr id="2285" name="Google Shape;2285;p11"/>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6" name="Google Shape;2286;p11"/>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7" name="Google Shape;2287;p11"/>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8" name="Google Shape;2288;p11"/>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89" name="Google Shape;2289;p11"/>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0" name="Google Shape;2290;p11"/>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1" name="Google Shape;2291;p11"/>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2" name="Google Shape;2292;p11"/>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3" name="Google Shape;2293;p11"/>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4" name="Google Shape;2294;p11"/>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5" name="Google Shape;2295;p11"/>
          <p:cNvGrpSpPr/>
          <p:nvPr/>
        </p:nvGrpSpPr>
        <p:grpSpPr>
          <a:xfrm rot="-2700000">
            <a:off x="9599367" y="246472"/>
            <a:ext cx="501858" cy="859708"/>
            <a:chOff x="5953125" y="3186112"/>
            <a:chExt cx="283939" cy="486441"/>
          </a:xfrm>
        </p:grpSpPr>
        <p:sp>
          <p:nvSpPr>
            <p:cNvPr id="2296" name="Google Shape;2296;p11"/>
            <p:cNvSpPr/>
            <p:nvPr/>
          </p:nvSpPr>
          <p:spPr>
            <a:xfrm>
              <a:off x="5953220" y="3186112"/>
              <a:ext cx="283844" cy="486441"/>
            </a:xfrm>
            <a:custGeom>
              <a:avLst/>
              <a:gdLst/>
              <a:ahLst/>
              <a:cxnLst/>
              <a:rect l="l" t="t" r="r" b="b"/>
              <a:pathLst>
                <a:path w="283844" h="486441" extrusionOk="0">
                  <a:moveTo>
                    <a:pt x="251746" y="486219"/>
                  </a:moveTo>
                  <a:lnTo>
                    <a:pt x="31147" y="486219"/>
                  </a:lnTo>
                  <a:cubicBezTo>
                    <a:pt x="13735" y="486219"/>
                    <a:pt x="-381" y="472103"/>
                    <a:pt x="-381" y="454692"/>
                  </a:cubicBezTo>
                  <a:lnTo>
                    <a:pt x="-381" y="31305"/>
                  </a:lnTo>
                  <a:cubicBezTo>
                    <a:pt x="-333" y="13913"/>
                    <a:pt x="13755" y="-175"/>
                    <a:pt x="31147" y="-222"/>
                  </a:cubicBezTo>
                  <a:lnTo>
                    <a:pt x="251841" y="-222"/>
                  </a:lnTo>
                  <a:cubicBezTo>
                    <a:pt x="269272" y="-222"/>
                    <a:pt x="283407" y="13875"/>
                    <a:pt x="283464" y="31305"/>
                  </a:cubicBezTo>
                  <a:lnTo>
                    <a:pt x="283464" y="454692"/>
                  </a:lnTo>
                  <a:cubicBezTo>
                    <a:pt x="283360" y="472094"/>
                    <a:pt x="269244" y="486172"/>
                    <a:pt x="251841" y="486219"/>
                  </a:cubicBezTo>
                  <a:close/>
                </a:path>
              </a:pathLst>
            </a:custGeom>
            <a:solidFill>
              <a:srgbClr val="FDFDF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7" name="Google Shape;2297;p11"/>
            <p:cNvSpPr/>
            <p:nvPr/>
          </p:nvSpPr>
          <p:spPr>
            <a:xfrm>
              <a:off x="5953125" y="3302697"/>
              <a:ext cx="283844" cy="246792"/>
            </a:xfrm>
            <a:custGeom>
              <a:avLst/>
              <a:gdLst/>
              <a:ahLst/>
              <a:cxnLst/>
              <a:rect l="l" t="t" r="r" b="b"/>
              <a:pathLst>
                <a:path w="283844" h="246792" extrusionOk="0">
                  <a:moveTo>
                    <a:pt x="0" y="0"/>
                  </a:moveTo>
                  <a:lnTo>
                    <a:pt x="283845" y="0"/>
                  </a:lnTo>
                  <a:lnTo>
                    <a:pt x="283845" y="246793"/>
                  </a:lnTo>
                  <a:lnTo>
                    <a:pt x="0" y="246793"/>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298" name="Google Shape;2298;p11"/>
            <p:cNvSpPr/>
            <p:nvPr/>
          </p:nvSpPr>
          <p:spPr>
            <a:xfrm>
              <a:off x="5953315" y="3186112"/>
              <a:ext cx="116585" cy="486441"/>
            </a:xfrm>
            <a:custGeom>
              <a:avLst/>
              <a:gdLst/>
              <a:ahLst/>
              <a:cxnLst/>
              <a:rect l="l" t="t" r="r" b="b"/>
              <a:pathLst>
                <a:path w="116585" h="486441" extrusionOk="0">
                  <a:moveTo>
                    <a:pt x="116015" y="486219"/>
                  </a:moveTo>
                  <a:lnTo>
                    <a:pt x="31052" y="486219"/>
                  </a:lnTo>
                  <a:cubicBezTo>
                    <a:pt x="13678" y="486162"/>
                    <a:pt x="-381" y="472065"/>
                    <a:pt x="-381" y="454692"/>
                  </a:cubicBezTo>
                  <a:lnTo>
                    <a:pt x="-381" y="31305"/>
                  </a:lnTo>
                  <a:cubicBezTo>
                    <a:pt x="-333" y="13951"/>
                    <a:pt x="13697" y="-118"/>
                    <a:pt x="31052" y="-222"/>
                  </a:cubicBezTo>
                  <a:lnTo>
                    <a:pt x="116205" y="-222"/>
                  </a:lnTo>
                  <a:cubicBezTo>
                    <a:pt x="98813" y="-175"/>
                    <a:pt x="84725" y="13913"/>
                    <a:pt x="84678" y="31305"/>
                  </a:cubicBezTo>
                  <a:lnTo>
                    <a:pt x="84678" y="454692"/>
                  </a:lnTo>
                  <a:cubicBezTo>
                    <a:pt x="84678" y="472103"/>
                    <a:pt x="98794" y="486219"/>
                    <a:pt x="116205" y="486219"/>
                  </a:cubicBez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299" name="Google Shape;2299;p11"/>
          <p:cNvGrpSpPr/>
          <p:nvPr/>
        </p:nvGrpSpPr>
        <p:grpSpPr>
          <a:xfrm>
            <a:off x="11341698" y="1106263"/>
            <a:ext cx="809446" cy="861588"/>
            <a:chOff x="5867114" y="3186397"/>
            <a:chExt cx="457961" cy="487489"/>
          </a:xfrm>
        </p:grpSpPr>
        <p:sp>
          <p:nvSpPr>
            <p:cNvPr id="2300" name="Google Shape;2300;p11"/>
            <p:cNvSpPr/>
            <p:nvPr/>
          </p:nvSpPr>
          <p:spPr>
            <a:xfrm>
              <a:off x="5867114" y="3186397"/>
              <a:ext cx="457961" cy="487489"/>
            </a:xfrm>
            <a:custGeom>
              <a:avLst/>
              <a:gdLst/>
              <a:ahLst/>
              <a:cxnLst/>
              <a:rect l="l" t="t" r="r" b="b"/>
              <a:pathLst>
                <a:path w="457961" h="487489" extrusionOk="0">
                  <a:moveTo>
                    <a:pt x="457651" y="327891"/>
                  </a:moveTo>
                  <a:lnTo>
                    <a:pt x="283820" y="443715"/>
                  </a:lnTo>
                  <a:lnTo>
                    <a:pt x="218764" y="487149"/>
                  </a:lnTo>
                  <a:lnTo>
                    <a:pt x="152089" y="386946"/>
                  </a:lnTo>
                  <a:cubicBezTo>
                    <a:pt x="178921" y="350456"/>
                    <a:pt x="171101" y="299125"/>
                    <a:pt x="134610" y="272294"/>
                  </a:cubicBezTo>
                  <a:cubicBezTo>
                    <a:pt x="114999" y="257873"/>
                    <a:pt x="89995" y="252901"/>
                    <a:pt x="66364" y="258739"/>
                  </a:cubicBezTo>
                  <a:lnTo>
                    <a:pt x="-311" y="158537"/>
                  </a:lnTo>
                  <a:lnTo>
                    <a:pt x="56839" y="120437"/>
                  </a:lnTo>
                  <a:lnTo>
                    <a:pt x="237814" y="-341"/>
                  </a:lnTo>
                  <a:lnTo>
                    <a:pt x="304489" y="99862"/>
                  </a:lnTo>
                  <a:cubicBezTo>
                    <a:pt x="277724" y="136400"/>
                    <a:pt x="285639" y="187721"/>
                    <a:pt x="322167" y="214486"/>
                  </a:cubicBezTo>
                  <a:cubicBezTo>
                    <a:pt x="341741" y="228821"/>
                    <a:pt x="366659" y="233765"/>
                    <a:pt x="390214" y="227974"/>
                  </a:cubicBez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1" name="Google Shape;2301;p11"/>
            <p:cNvSpPr/>
            <p:nvPr/>
          </p:nvSpPr>
          <p:spPr>
            <a:xfrm>
              <a:off x="5950553" y="3260692"/>
              <a:ext cx="305657" cy="369570"/>
            </a:xfrm>
            <a:custGeom>
              <a:avLst/>
              <a:gdLst/>
              <a:ahLst/>
              <a:cxnLst/>
              <a:rect l="l" t="t" r="r" b="b"/>
              <a:pathLst>
                <a:path w="305657" h="369570" extrusionOk="0">
                  <a:moveTo>
                    <a:pt x="0" y="71152"/>
                  </a:moveTo>
                  <a:lnTo>
                    <a:pt x="106871" y="0"/>
                  </a:lnTo>
                  <a:lnTo>
                    <a:pt x="305657" y="298418"/>
                  </a:lnTo>
                  <a:lnTo>
                    <a:pt x="198882" y="369570"/>
                  </a:lnTo>
                  <a:lnTo>
                    <a:pt x="0" y="71152"/>
                  </a:lnTo>
                  <a:lnTo>
                    <a:pt x="0" y="71152"/>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2" name="Google Shape;2302;p11"/>
            <p:cNvSpPr/>
            <p:nvPr/>
          </p:nvSpPr>
          <p:spPr>
            <a:xfrm>
              <a:off x="6024371" y="3260121"/>
              <a:ext cx="232695" cy="320992"/>
            </a:xfrm>
            <a:custGeom>
              <a:avLst/>
              <a:gdLst/>
              <a:ahLst/>
              <a:cxnLst/>
              <a:rect l="l" t="t" r="r" b="b"/>
              <a:pathLst>
                <a:path w="232695" h="320992" extrusionOk="0">
                  <a:moveTo>
                    <a:pt x="0" y="22574"/>
                  </a:moveTo>
                  <a:lnTo>
                    <a:pt x="33814" y="0"/>
                  </a:lnTo>
                  <a:lnTo>
                    <a:pt x="232696" y="298418"/>
                  </a:lnTo>
                  <a:lnTo>
                    <a:pt x="198882" y="320993"/>
                  </a:lnTo>
                  <a:lnTo>
                    <a:pt x="0" y="22574"/>
                  </a:lnTo>
                  <a:lnTo>
                    <a:pt x="0" y="22574"/>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3" name="Google Shape;2303;p11"/>
            <p:cNvSpPr/>
            <p:nvPr/>
          </p:nvSpPr>
          <p:spPr>
            <a:xfrm>
              <a:off x="6059169" y="3423069"/>
              <a:ext cx="35814" cy="35783"/>
            </a:xfrm>
            <a:custGeom>
              <a:avLst/>
              <a:gdLst/>
              <a:ahLst/>
              <a:cxnLst/>
              <a:rect l="l" t="t" r="r" b="b"/>
              <a:pathLst>
                <a:path w="35814" h="35783" extrusionOk="0">
                  <a:moveTo>
                    <a:pt x="32615" y="7780"/>
                  </a:moveTo>
                  <a:cubicBezTo>
                    <a:pt x="37996" y="16076"/>
                    <a:pt x="35644" y="27163"/>
                    <a:pt x="27347" y="32554"/>
                  </a:cubicBezTo>
                  <a:cubicBezTo>
                    <a:pt x="19051" y="37936"/>
                    <a:pt x="7964" y="35583"/>
                    <a:pt x="2582" y="27287"/>
                  </a:cubicBezTo>
                  <a:cubicBezTo>
                    <a:pt x="-2761" y="19067"/>
                    <a:pt x="-494" y="8075"/>
                    <a:pt x="7659" y="2636"/>
                  </a:cubicBezTo>
                  <a:cubicBezTo>
                    <a:pt x="15955" y="-2840"/>
                    <a:pt x="27128" y="-545"/>
                    <a:pt x="32596" y="7751"/>
                  </a:cubicBezTo>
                  <a:cubicBezTo>
                    <a:pt x="32605" y="7761"/>
                    <a:pt x="32605" y="7770"/>
                    <a:pt x="32615" y="7780"/>
                  </a:cubicBez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04" name="Google Shape;2304;p11"/>
            <p:cNvSpPr/>
            <p:nvPr/>
          </p:nvSpPr>
          <p:spPr>
            <a:xfrm>
              <a:off x="5869400" y="3302317"/>
              <a:ext cx="284225" cy="366712"/>
            </a:xfrm>
            <a:custGeom>
              <a:avLst/>
              <a:gdLst/>
              <a:ahLst/>
              <a:cxnLst/>
              <a:rect l="l" t="t" r="r" b="b"/>
              <a:pathLst>
                <a:path w="284225" h="366712" extrusionOk="0">
                  <a:moveTo>
                    <a:pt x="283915" y="322938"/>
                  </a:moveTo>
                  <a:lnTo>
                    <a:pt x="218764" y="366372"/>
                  </a:lnTo>
                  <a:lnTo>
                    <a:pt x="152089" y="266169"/>
                  </a:lnTo>
                  <a:cubicBezTo>
                    <a:pt x="178921" y="229678"/>
                    <a:pt x="171101" y="178348"/>
                    <a:pt x="134611" y="151516"/>
                  </a:cubicBezTo>
                  <a:cubicBezTo>
                    <a:pt x="114999" y="137095"/>
                    <a:pt x="89995" y="132133"/>
                    <a:pt x="66364" y="137962"/>
                  </a:cubicBezTo>
                  <a:lnTo>
                    <a:pt x="-311" y="37759"/>
                  </a:lnTo>
                  <a:lnTo>
                    <a:pt x="57315" y="-341"/>
                  </a:lnTo>
                  <a:close/>
                </a:path>
              </a:pathLst>
            </a:custGeom>
            <a:solidFill>
              <a:srgbClr val="000000">
                <a:alpha val="863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Tree>
    <p:extLst>
      <p:ext uri="{BB962C8B-B14F-4D97-AF65-F5344CB8AC3E}">
        <p14:creationId xmlns:p14="http://schemas.microsoft.com/office/powerpoint/2010/main" val="42660971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012 Percentages">
  <p:cSld name="012 Percentages">
    <p:spTree>
      <p:nvGrpSpPr>
        <p:cNvPr id="1" name="Shape 2667"/>
        <p:cNvGrpSpPr/>
        <p:nvPr/>
      </p:nvGrpSpPr>
      <p:grpSpPr>
        <a:xfrm>
          <a:off x="0" y="0"/>
          <a:ext cx="0" cy="0"/>
          <a:chOff x="0" y="0"/>
          <a:chExt cx="0" cy="0"/>
        </a:xfrm>
      </p:grpSpPr>
      <p:sp>
        <p:nvSpPr>
          <p:cNvPr id="2668" name="Google Shape;2668;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69" name="Google Shape;2669;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670" name="Google Shape;2670;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1" name="Google Shape;2671;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2" name="Google Shape;2672;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673" name="Google Shape;2673;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4" name="Google Shape;2674;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5" name="Google Shape;2675;p17"/>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76" name="Google Shape;2676;p17"/>
          <p:cNvGrpSpPr/>
          <p:nvPr/>
        </p:nvGrpSpPr>
        <p:grpSpPr>
          <a:xfrm rot="10800000">
            <a:off x="-112507" y="-65975"/>
            <a:ext cx="4636607" cy="1301974"/>
            <a:chOff x="7622268" y="5719681"/>
            <a:chExt cx="4636607" cy="1301974"/>
          </a:xfrm>
        </p:grpSpPr>
        <p:grpSp>
          <p:nvGrpSpPr>
            <p:cNvPr id="2677" name="Google Shape;2677;p17"/>
            <p:cNvGrpSpPr/>
            <p:nvPr/>
          </p:nvGrpSpPr>
          <p:grpSpPr>
            <a:xfrm>
              <a:off x="9381189" y="5719681"/>
              <a:ext cx="2707325" cy="1299722"/>
              <a:chOff x="6723350" y="566875"/>
              <a:chExt cx="1552188" cy="1732500"/>
            </a:xfrm>
          </p:grpSpPr>
          <p:cxnSp>
            <p:nvCxnSpPr>
              <p:cNvPr id="2678" name="Google Shape;2678;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1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1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1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1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1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1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1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86" name="Google Shape;2686;p17"/>
            <p:cNvGrpSpPr/>
            <p:nvPr/>
          </p:nvGrpSpPr>
          <p:grpSpPr>
            <a:xfrm rot="5400000">
              <a:off x="9545961" y="3953195"/>
              <a:ext cx="789219" cy="4636607"/>
              <a:chOff x="6723350" y="566875"/>
              <a:chExt cx="452482" cy="2658300"/>
            </a:xfrm>
          </p:grpSpPr>
          <p:cxnSp>
            <p:nvCxnSpPr>
              <p:cNvPr id="2687" name="Google Shape;2687;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8" name="Google Shape;2688;p17"/>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89" name="Google Shape;2689;p17"/>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90" name="Google Shape;2690;p17"/>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91" name="Google Shape;2691;p17"/>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92" name="Google Shape;2692;p17"/>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93" name="Google Shape;2693;p17"/>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965115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012 Percentages">
  <p:cSld name="1_012 Percentages">
    <p:spTree>
      <p:nvGrpSpPr>
        <p:cNvPr id="1" name="Shape 2667"/>
        <p:cNvGrpSpPr/>
        <p:nvPr/>
      </p:nvGrpSpPr>
      <p:grpSpPr>
        <a:xfrm>
          <a:off x="0" y="0"/>
          <a:ext cx="0" cy="0"/>
          <a:chOff x="0" y="0"/>
          <a:chExt cx="0" cy="0"/>
        </a:xfrm>
      </p:grpSpPr>
      <p:sp>
        <p:nvSpPr>
          <p:cNvPr id="2668" name="Google Shape;2668;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69" name="Google Shape;2669;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670" name="Google Shape;2670;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1" name="Google Shape;2671;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2" name="Google Shape;2672;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673" name="Google Shape;2673;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4" name="Google Shape;2674;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5" name="Google Shape;2675;p17"/>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76" name="Google Shape;2676;p17"/>
          <p:cNvGrpSpPr/>
          <p:nvPr/>
        </p:nvGrpSpPr>
        <p:grpSpPr>
          <a:xfrm rot="10800000">
            <a:off x="-112507" y="-65975"/>
            <a:ext cx="4636607" cy="1301974"/>
            <a:chOff x="7622268" y="5719681"/>
            <a:chExt cx="4636607" cy="1301974"/>
          </a:xfrm>
        </p:grpSpPr>
        <p:grpSp>
          <p:nvGrpSpPr>
            <p:cNvPr id="2677" name="Google Shape;2677;p17"/>
            <p:cNvGrpSpPr/>
            <p:nvPr/>
          </p:nvGrpSpPr>
          <p:grpSpPr>
            <a:xfrm>
              <a:off x="9381189" y="5719681"/>
              <a:ext cx="2707325" cy="1299722"/>
              <a:chOff x="6723350" y="566875"/>
              <a:chExt cx="1552188" cy="1732500"/>
            </a:xfrm>
          </p:grpSpPr>
          <p:cxnSp>
            <p:nvCxnSpPr>
              <p:cNvPr id="2678" name="Google Shape;2678;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1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1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1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1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1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1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1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86" name="Google Shape;2686;p17"/>
            <p:cNvGrpSpPr/>
            <p:nvPr/>
          </p:nvGrpSpPr>
          <p:grpSpPr>
            <a:xfrm rot="5400000">
              <a:off x="9545961" y="3953195"/>
              <a:ext cx="789219" cy="4636607"/>
              <a:chOff x="6723350" y="566875"/>
              <a:chExt cx="452482" cy="2658300"/>
            </a:xfrm>
          </p:grpSpPr>
          <p:cxnSp>
            <p:nvCxnSpPr>
              <p:cNvPr id="2687" name="Google Shape;2687;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8" name="Google Shape;2688;p17"/>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89" name="Google Shape;2689;p17"/>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90" name="Google Shape;2690;p17"/>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91" name="Google Shape;2691;p17"/>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92" name="Google Shape;2692;p17"/>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93" name="Google Shape;2693;p17"/>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656244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012 Percentages">
  <p:cSld name="1_012 Percentages">
    <p:spTree>
      <p:nvGrpSpPr>
        <p:cNvPr id="1" name="Shape 2667"/>
        <p:cNvGrpSpPr/>
        <p:nvPr/>
      </p:nvGrpSpPr>
      <p:grpSpPr>
        <a:xfrm>
          <a:off x="0" y="0"/>
          <a:ext cx="0" cy="0"/>
          <a:chOff x="0" y="0"/>
          <a:chExt cx="0" cy="0"/>
        </a:xfrm>
      </p:grpSpPr>
      <p:sp>
        <p:nvSpPr>
          <p:cNvPr id="2668" name="Google Shape;2668;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69" name="Google Shape;2669;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670" name="Google Shape;2670;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1" name="Google Shape;2671;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2" name="Google Shape;2672;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673" name="Google Shape;2673;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4" name="Google Shape;2674;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5" name="Google Shape;2675;p17"/>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76" name="Google Shape;2676;p17"/>
          <p:cNvGrpSpPr/>
          <p:nvPr/>
        </p:nvGrpSpPr>
        <p:grpSpPr>
          <a:xfrm rot="10800000">
            <a:off x="-112507" y="-65975"/>
            <a:ext cx="4636607" cy="1301974"/>
            <a:chOff x="7622268" y="5719681"/>
            <a:chExt cx="4636607" cy="1301974"/>
          </a:xfrm>
        </p:grpSpPr>
        <p:grpSp>
          <p:nvGrpSpPr>
            <p:cNvPr id="2677" name="Google Shape;2677;p17"/>
            <p:cNvGrpSpPr/>
            <p:nvPr/>
          </p:nvGrpSpPr>
          <p:grpSpPr>
            <a:xfrm>
              <a:off x="9381189" y="5719681"/>
              <a:ext cx="2707325" cy="1299722"/>
              <a:chOff x="6723350" y="566875"/>
              <a:chExt cx="1552188" cy="1732500"/>
            </a:xfrm>
          </p:grpSpPr>
          <p:cxnSp>
            <p:nvCxnSpPr>
              <p:cNvPr id="2678" name="Google Shape;2678;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1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1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1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1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1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1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1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86" name="Google Shape;2686;p17"/>
            <p:cNvGrpSpPr/>
            <p:nvPr/>
          </p:nvGrpSpPr>
          <p:grpSpPr>
            <a:xfrm rot="5400000">
              <a:off x="9545961" y="3953195"/>
              <a:ext cx="789219" cy="4636607"/>
              <a:chOff x="6723350" y="566875"/>
              <a:chExt cx="452482" cy="2658300"/>
            </a:xfrm>
          </p:grpSpPr>
          <p:cxnSp>
            <p:nvCxnSpPr>
              <p:cNvPr id="2687" name="Google Shape;2687;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8" name="Google Shape;2688;p17"/>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89" name="Google Shape;2689;p17"/>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90" name="Google Shape;2690;p17"/>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91" name="Google Shape;2691;p17"/>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92" name="Google Shape;2692;p17"/>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93" name="Google Shape;2693;p17"/>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3932931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012 Percentages">
  <p:cSld name="1_012 Percentages">
    <p:spTree>
      <p:nvGrpSpPr>
        <p:cNvPr id="1" name="Shape 2667"/>
        <p:cNvGrpSpPr/>
        <p:nvPr/>
      </p:nvGrpSpPr>
      <p:grpSpPr>
        <a:xfrm>
          <a:off x="0" y="0"/>
          <a:ext cx="0" cy="0"/>
          <a:chOff x="0" y="0"/>
          <a:chExt cx="0" cy="0"/>
        </a:xfrm>
      </p:grpSpPr>
      <p:sp>
        <p:nvSpPr>
          <p:cNvPr id="2668" name="Google Shape;2668;p17"/>
          <p:cNvSpPr txBox="1">
            <a:spLocks noGrp="1"/>
          </p:cNvSpPr>
          <p:nvPr>
            <p:ph type="title" hasCustomPrompt="1"/>
          </p:nvPr>
        </p:nvSpPr>
        <p:spPr>
          <a:xfrm>
            <a:off x="715025"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69" name="Google Shape;2669;p17"/>
          <p:cNvSpPr txBox="1">
            <a:spLocks noGrp="1"/>
          </p:cNvSpPr>
          <p:nvPr>
            <p:ph type="title" idx="2"/>
          </p:nvPr>
        </p:nvSpPr>
        <p:spPr>
          <a:xfrm>
            <a:off x="715025" y="898175"/>
            <a:ext cx="10714800" cy="7635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2pPr>
            <a:lvl3pPr lvl="2"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3pPr>
            <a:lvl4pPr lvl="3"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4pPr>
            <a:lvl5pPr lvl="4"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5pPr>
            <a:lvl6pPr lvl="5"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6pPr>
            <a:lvl7pPr lvl="6"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7pPr>
            <a:lvl8pPr lvl="7"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8pPr>
            <a:lvl9pPr lvl="8" algn="ctr" rtl="0">
              <a:spcBef>
                <a:spcPts val="0"/>
              </a:spcBef>
              <a:spcAft>
                <a:spcPts val="0"/>
              </a:spcAft>
              <a:buClr>
                <a:schemeClr val="dk1"/>
              </a:buClr>
              <a:buSzPts val="4000"/>
              <a:buFont typeface="Griffy"/>
              <a:buNone/>
              <a:defRPr sz="4000">
                <a:solidFill>
                  <a:schemeClr val="dk1"/>
                </a:solidFill>
                <a:latin typeface="Griffy"/>
                <a:ea typeface="Griffy"/>
                <a:cs typeface="Griffy"/>
                <a:sym typeface="Griffy"/>
              </a:defRPr>
            </a:lvl9pPr>
          </a:lstStyle>
          <a:p>
            <a:endParaRPr/>
          </a:p>
        </p:txBody>
      </p:sp>
      <p:sp>
        <p:nvSpPr>
          <p:cNvPr id="2670" name="Google Shape;2670;p17"/>
          <p:cNvSpPr txBox="1">
            <a:spLocks noGrp="1"/>
          </p:cNvSpPr>
          <p:nvPr>
            <p:ph type="title" idx="3" hasCustomPrompt="1"/>
          </p:nvPr>
        </p:nvSpPr>
        <p:spPr>
          <a:xfrm>
            <a:off x="4516336"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1" name="Google Shape;2671;p17"/>
          <p:cNvSpPr txBox="1">
            <a:spLocks noGrp="1"/>
          </p:cNvSpPr>
          <p:nvPr>
            <p:ph type="title" idx="4" hasCustomPrompt="1"/>
          </p:nvPr>
        </p:nvSpPr>
        <p:spPr>
          <a:xfrm>
            <a:off x="8481454" y="2378150"/>
            <a:ext cx="2948400" cy="1188600"/>
          </a:xfrm>
          <a:prstGeom prst="rect">
            <a:avLst/>
          </a:prstGeom>
        </p:spPr>
        <p:txBody>
          <a:bodyPr spcFirstLastPara="1" wrap="square" lIns="121900" tIns="121900" rIns="121900" bIns="121900" anchor="b" anchorCtr="0">
            <a:noAutofit/>
          </a:bodyPr>
          <a:lstStyle>
            <a:lvl1pPr lvl="0" algn="ctr" rtl="0">
              <a:spcBef>
                <a:spcPts val="0"/>
              </a:spcBef>
              <a:spcAft>
                <a:spcPts val="0"/>
              </a:spcAft>
              <a:buSzPts val="7000"/>
              <a:buNone/>
              <a:defRPr sz="7000"/>
            </a:lvl1pPr>
            <a:lvl2pPr lvl="1" algn="ctr" rtl="0">
              <a:spcBef>
                <a:spcPts val="0"/>
              </a:spcBef>
              <a:spcAft>
                <a:spcPts val="0"/>
              </a:spcAft>
              <a:buSzPts val="7000"/>
              <a:buNone/>
              <a:defRPr sz="7000"/>
            </a:lvl2pPr>
            <a:lvl3pPr lvl="2" algn="ctr" rtl="0">
              <a:spcBef>
                <a:spcPts val="0"/>
              </a:spcBef>
              <a:spcAft>
                <a:spcPts val="0"/>
              </a:spcAft>
              <a:buSzPts val="7000"/>
              <a:buNone/>
              <a:defRPr sz="7000"/>
            </a:lvl3pPr>
            <a:lvl4pPr lvl="3" algn="ctr" rtl="0">
              <a:spcBef>
                <a:spcPts val="0"/>
              </a:spcBef>
              <a:spcAft>
                <a:spcPts val="0"/>
              </a:spcAft>
              <a:buSzPts val="7000"/>
              <a:buNone/>
              <a:defRPr sz="7000"/>
            </a:lvl4pPr>
            <a:lvl5pPr lvl="4" algn="ctr" rtl="0">
              <a:spcBef>
                <a:spcPts val="0"/>
              </a:spcBef>
              <a:spcAft>
                <a:spcPts val="0"/>
              </a:spcAft>
              <a:buSzPts val="7000"/>
              <a:buNone/>
              <a:defRPr sz="7000"/>
            </a:lvl5pPr>
            <a:lvl6pPr lvl="5" algn="ctr" rtl="0">
              <a:spcBef>
                <a:spcPts val="0"/>
              </a:spcBef>
              <a:spcAft>
                <a:spcPts val="0"/>
              </a:spcAft>
              <a:buSzPts val="7000"/>
              <a:buNone/>
              <a:defRPr sz="7000"/>
            </a:lvl6pPr>
            <a:lvl7pPr lvl="6" algn="ctr" rtl="0">
              <a:spcBef>
                <a:spcPts val="0"/>
              </a:spcBef>
              <a:spcAft>
                <a:spcPts val="0"/>
              </a:spcAft>
              <a:buSzPts val="7000"/>
              <a:buNone/>
              <a:defRPr sz="7000"/>
            </a:lvl7pPr>
            <a:lvl8pPr lvl="7" algn="ctr" rtl="0">
              <a:spcBef>
                <a:spcPts val="0"/>
              </a:spcBef>
              <a:spcAft>
                <a:spcPts val="0"/>
              </a:spcAft>
              <a:buSzPts val="7000"/>
              <a:buNone/>
              <a:defRPr sz="7000"/>
            </a:lvl8pPr>
            <a:lvl9pPr lvl="8" algn="ctr" rtl="0">
              <a:spcBef>
                <a:spcPts val="0"/>
              </a:spcBef>
              <a:spcAft>
                <a:spcPts val="0"/>
              </a:spcAft>
              <a:buSzPts val="7000"/>
              <a:buNone/>
              <a:defRPr sz="7000"/>
            </a:lvl9pPr>
          </a:lstStyle>
          <a:p>
            <a:r>
              <a:t>xx%</a:t>
            </a:r>
          </a:p>
        </p:txBody>
      </p:sp>
      <p:sp>
        <p:nvSpPr>
          <p:cNvPr id="2672" name="Google Shape;2672;p17"/>
          <p:cNvSpPr txBox="1">
            <a:spLocks noGrp="1"/>
          </p:cNvSpPr>
          <p:nvPr>
            <p:ph type="body" idx="1"/>
          </p:nvPr>
        </p:nvSpPr>
        <p:spPr>
          <a:xfrm>
            <a:off x="8481446" y="3619725"/>
            <a:ext cx="2948400" cy="925200"/>
          </a:xfrm>
          <a:prstGeom prst="rect">
            <a:avLst/>
          </a:prstGeom>
        </p:spPr>
        <p:txBody>
          <a:bodyPr spcFirstLastPara="1" wrap="square" lIns="121900" tIns="121900" rIns="121900" bIns="121900" anchor="t" anchorCtr="0">
            <a:noAutofit/>
          </a:bodyPr>
          <a:lstStyle>
            <a:lvl1pPr marL="457200" lvl="0" indent="-368300" algn="ctr">
              <a:lnSpc>
                <a:spcPct val="100000"/>
              </a:lnSpc>
              <a:spcBef>
                <a:spcPts val="0"/>
              </a:spcBef>
              <a:spcAft>
                <a:spcPts val="0"/>
              </a:spcAft>
              <a:buSzPts val="2200"/>
              <a:buChar char="●"/>
              <a:defRPr sz="2200"/>
            </a:lvl1pPr>
            <a:lvl2pPr marL="914400" lvl="1" indent="-368300" algn="ctr">
              <a:lnSpc>
                <a:spcPct val="100000"/>
              </a:lnSpc>
              <a:spcBef>
                <a:spcPts val="0"/>
              </a:spcBef>
              <a:spcAft>
                <a:spcPts val="0"/>
              </a:spcAft>
              <a:buSzPts val="2200"/>
              <a:buChar char="○"/>
              <a:defRPr sz="2200"/>
            </a:lvl2pPr>
            <a:lvl3pPr marL="1371600" lvl="2" indent="-368300" algn="ctr">
              <a:lnSpc>
                <a:spcPct val="100000"/>
              </a:lnSpc>
              <a:spcBef>
                <a:spcPts val="0"/>
              </a:spcBef>
              <a:spcAft>
                <a:spcPts val="0"/>
              </a:spcAft>
              <a:buSzPts val="2200"/>
              <a:buChar char="■"/>
              <a:defRPr sz="2200"/>
            </a:lvl3pPr>
            <a:lvl4pPr marL="1828800" lvl="3" indent="-368300" algn="ctr">
              <a:lnSpc>
                <a:spcPct val="100000"/>
              </a:lnSpc>
              <a:spcBef>
                <a:spcPts val="0"/>
              </a:spcBef>
              <a:spcAft>
                <a:spcPts val="0"/>
              </a:spcAft>
              <a:buSzPts val="2200"/>
              <a:buChar char="●"/>
              <a:defRPr sz="2200"/>
            </a:lvl4pPr>
            <a:lvl5pPr marL="2286000" lvl="4" indent="-368300" algn="ctr">
              <a:lnSpc>
                <a:spcPct val="100000"/>
              </a:lnSpc>
              <a:spcBef>
                <a:spcPts val="0"/>
              </a:spcBef>
              <a:spcAft>
                <a:spcPts val="0"/>
              </a:spcAft>
              <a:buSzPts val="2200"/>
              <a:buChar char="○"/>
              <a:defRPr sz="2200"/>
            </a:lvl5pPr>
            <a:lvl6pPr marL="2743200" lvl="5" indent="-368300" algn="ctr">
              <a:lnSpc>
                <a:spcPct val="100000"/>
              </a:lnSpc>
              <a:spcBef>
                <a:spcPts val="0"/>
              </a:spcBef>
              <a:spcAft>
                <a:spcPts val="0"/>
              </a:spcAft>
              <a:buSzPts val="2200"/>
              <a:buChar char="■"/>
              <a:defRPr sz="2200"/>
            </a:lvl6pPr>
            <a:lvl7pPr marL="3200400" lvl="6" indent="-368300" algn="ctr">
              <a:lnSpc>
                <a:spcPct val="100000"/>
              </a:lnSpc>
              <a:spcBef>
                <a:spcPts val="0"/>
              </a:spcBef>
              <a:spcAft>
                <a:spcPts val="0"/>
              </a:spcAft>
              <a:buSzPts val="2200"/>
              <a:buChar char="●"/>
              <a:defRPr sz="2200"/>
            </a:lvl7pPr>
            <a:lvl8pPr marL="3657600" lvl="7" indent="-368300" algn="ctr">
              <a:lnSpc>
                <a:spcPct val="100000"/>
              </a:lnSpc>
              <a:spcBef>
                <a:spcPts val="0"/>
              </a:spcBef>
              <a:spcAft>
                <a:spcPts val="0"/>
              </a:spcAft>
              <a:buSzPts val="2200"/>
              <a:buChar char="○"/>
              <a:defRPr sz="2200"/>
            </a:lvl8pPr>
            <a:lvl9pPr marL="4114800" lvl="8" indent="-368300" algn="ctr">
              <a:lnSpc>
                <a:spcPct val="100000"/>
              </a:lnSpc>
              <a:spcBef>
                <a:spcPts val="0"/>
              </a:spcBef>
              <a:spcAft>
                <a:spcPts val="0"/>
              </a:spcAft>
              <a:buSzPts val="2200"/>
              <a:buChar char="■"/>
              <a:defRPr sz="2200"/>
            </a:lvl9pPr>
          </a:lstStyle>
          <a:p>
            <a:endParaRPr/>
          </a:p>
        </p:txBody>
      </p:sp>
      <p:sp>
        <p:nvSpPr>
          <p:cNvPr id="2673" name="Google Shape;2673;p17"/>
          <p:cNvSpPr txBox="1">
            <a:spLocks noGrp="1"/>
          </p:cNvSpPr>
          <p:nvPr>
            <p:ph type="body" idx="5"/>
          </p:nvPr>
        </p:nvSpPr>
        <p:spPr>
          <a:xfrm>
            <a:off x="451634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4" name="Google Shape;2674;p17"/>
          <p:cNvSpPr txBox="1">
            <a:spLocks noGrp="1"/>
          </p:cNvSpPr>
          <p:nvPr>
            <p:ph type="body" idx="6"/>
          </p:nvPr>
        </p:nvSpPr>
        <p:spPr>
          <a:xfrm>
            <a:off x="715025" y="3608575"/>
            <a:ext cx="2948400" cy="925200"/>
          </a:xfrm>
          <a:prstGeom prst="rect">
            <a:avLst/>
          </a:prstGeom>
        </p:spPr>
        <p:txBody>
          <a:bodyPr spcFirstLastPara="1" wrap="square" lIns="121900" tIns="121900" rIns="121900" bIns="121900" anchor="t" anchorCtr="0">
            <a:noAutofit/>
          </a:bodyPr>
          <a:lstStyle>
            <a:lvl1pPr marL="457200" lvl="0" indent="-368300" algn="ctr" rtl="0">
              <a:lnSpc>
                <a:spcPct val="100000"/>
              </a:lnSpc>
              <a:spcBef>
                <a:spcPts val="0"/>
              </a:spcBef>
              <a:spcAft>
                <a:spcPts val="0"/>
              </a:spcAft>
              <a:buSzPts val="2200"/>
              <a:buChar char="●"/>
              <a:defRPr sz="2200"/>
            </a:lvl1pPr>
            <a:lvl2pPr marL="914400" lvl="1" indent="-368300" algn="ctr" rtl="0">
              <a:lnSpc>
                <a:spcPct val="100000"/>
              </a:lnSpc>
              <a:spcBef>
                <a:spcPts val="0"/>
              </a:spcBef>
              <a:spcAft>
                <a:spcPts val="0"/>
              </a:spcAft>
              <a:buSzPts val="2200"/>
              <a:buChar char="○"/>
              <a:defRPr sz="2200"/>
            </a:lvl2pPr>
            <a:lvl3pPr marL="1371600" lvl="2" indent="-368300" algn="ctr" rtl="0">
              <a:lnSpc>
                <a:spcPct val="100000"/>
              </a:lnSpc>
              <a:spcBef>
                <a:spcPts val="0"/>
              </a:spcBef>
              <a:spcAft>
                <a:spcPts val="0"/>
              </a:spcAft>
              <a:buSzPts val="2200"/>
              <a:buChar char="■"/>
              <a:defRPr sz="2200"/>
            </a:lvl3pPr>
            <a:lvl4pPr marL="1828800" lvl="3" indent="-368300" algn="ctr" rtl="0">
              <a:lnSpc>
                <a:spcPct val="100000"/>
              </a:lnSpc>
              <a:spcBef>
                <a:spcPts val="0"/>
              </a:spcBef>
              <a:spcAft>
                <a:spcPts val="0"/>
              </a:spcAft>
              <a:buSzPts val="2200"/>
              <a:buChar char="●"/>
              <a:defRPr sz="2200"/>
            </a:lvl4pPr>
            <a:lvl5pPr marL="2286000" lvl="4" indent="-368300" algn="ctr" rtl="0">
              <a:lnSpc>
                <a:spcPct val="100000"/>
              </a:lnSpc>
              <a:spcBef>
                <a:spcPts val="0"/>
              </a:spcBef>
              <a:spcAft>
                <a:spcPts val="0"/>
              </a:spcAft>
              <a:buSzPts val="2200"/>
              <a:buChar char="○"/>
              <a:defRPr sz="2200"/>
            </a:lvl5pPr>
            <a:lvl6pPr marL="2743200" lvl="5" indent="-368300" algn="ctr" rtl="0">
              <a:lnSpc>
                <a:spcPct val="100000"/>
              </a:lnSpc>
              <a:spcBef>
                <a:spcPts val="0"/>
              </a:spcBef>
              <a:spcAft>
                <a:spcPts val="0"/>
              </a:spcAft>
              <a:buSzPts val="2200"/>
              <a:buChar char="■"/>
              <a:defRPr sz="2200"/>
            </a:lvl6pPr>
            <a:lvl7pPr marL="3200400" lvl="6" indent="-368300" algn="ctr" rtl="0">
              <a:lnSpc>
                <a:spcPct val="100000"/>
              </a:lnSpc>
              <a:spcBef>
                <a:spcPts val="0"/>
              </a:spcBef>
              <a:spcAft>
                <a:spcPts val="0"/>
              </a:spcAft>
              <a:buSzPts val="2200"/>
              <a:buChar char="●"/>
              <a:defRPr sz="2200"/>
            </a:lvl7pPr>
            <a:lvl8pPr marL="3657600" lvl="7" indent="-368300" algn="ctr" rtl="0">
              <a:lnSpc>
                <a:spcPct val="100000"/>
              </a:lnSpc>
              <a:spcBef>
                <a:spcPts val="0"/>
              </a:spcBef>
              <a:spcAft>
                <a:spcPts val="0"/>
              </a:spcAft>
              <a:buSzPts val="2200"/>
              <a:buChar char="○"/>
              <a:defRPr sz="2200"/>
            </a:lvl8pPr>
            <a:lvl9pPr marL="4114800" lvl="8" indent="-368300" algn="ctr" rtl="0">
              <a:lnSpc>
                <a:spcPct val="100000"/>
              </a:lnSpc>
              <a:spcBef>
                <a:spcPts val="0"/>
              </a:spcBef>
              <a:spcAft>
                <a:spcPts val="0"/>
              </a:spcAft>
              <a:buSzPts val="2200"/>
              <a:buChar char="■"/>
              <a:defRPr sz="2200"/>
            </a:lvl9pPr>
          </a:lstStyle>
          <a:p>
            <a:endParaRPr/>
          </a:p>
        </p:txBody>
      </p:sp>
      <p:sp>
        <p:nvSpPr>
          <p:cNvPr id="2675" name="Google Shape;2675;p17"/>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grpSp>
        <p:nvGrpSpPr>
          <p:cNvPr id="2676" name="Google Shape;2676;p17"/>
          <p:cNvGrpSpPr/>
          <p:nvPr/>
        </p:nvGrpSpPr>
        <p:grpSpPr>
          <a:xfrm rot="10800000">
            <a:off x="-112507" y="-65975"/>
            <a:ext cx="4636607" cy="1301974"/>
            <a:chOff x="7622268" y="5719681"/>
            <a:chExt cx="4636607" cy="1301974"/>
          </a:xfrm>
        </p:grpSpPr>
        <p:grpSp>
          <p:nvGrpSpPr>
            <p:cNvPr id="2677" name="Google Shape;2677;p17"/>
            <p:cNvGrpSpPr/>
            <p:nvPr/>
          </p:nvGrpSpPr>
          <p:grpSpPr>
            <a:xfrm>
              <a:off x="9381189" y="5719681"/>
              <a:ext cx="2707325" cy="1299722"/>
              <a:chOff x="6723350" y="566875"/>
              <a:chExt cx="1552188" cy="1732500"/>
            </a:xfrm>
          </p:grpSpPr>
          <p:cxnSp>
            <p:nvCxnSpPr>
              <p:cNvPr id="2678" name="Google Shape;2678;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79" name="Google Shape;2679;p1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0" name="Google Shape;2680;p1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1" name="Google Shape;2681;p1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2" name="Google Shape;2682;p17"/>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3" name="Google Shape;2683;p17"/>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4" name="Google Shape;2684;p17"/>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5" name="Google Shape;2685;p17"/>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2686" name="Google Shape;2686;p17"/>
            <p:cNvGrpSpPr/>
            <p:nvPr/>
          </p:nvGrpSpPr>
          <p:grpSpPr>
            <a:xfrm rot="5400000">
              <a:off x="9545961" y="3953195"/>
              <a:ext cx="789219" cy="4636607"/>
              <a:chOff x="6723350" y="566875"/>
              <a:chExt cx="452482" cy="2658300"/>
            </a:xfrm>
          </p:grpSpPr>
          <p:cxnSp>
            <p:nvCxnSpPr>
              <p:cNvPr id="2687" name="Google Shape;2687;p1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2688" name="Google Shape;2688;p17"/>
              <p:cNvCxnSpPr/>
              <p:nvPr/>
            </p:nvCxnSpPr>
            <p:spPr>
              <a:xfrm rot="-5400000" flipH="1">
                <a:off x="5972191" y="1539775"/>
                <a:ext cx="1957200" cy="11400"/>
              </a:xfrm>
              <a:prstGeom prst="straightConnector1">
                <a:avLst/>
              </a:prstGeom>
              <a:noFill/>
              <a:ln w="9525" cap="flat" cmpd="sng">
                <a:solidFill>
                  <a:schemeClr val="dk1"/>
                </a:solidFill>
                <a:prstDash val="solid"/>
                <a:round/>
                <a:headEnd type="none" w="med" len="med"/>
                <a:tailEnd type="none" w="med" len="med"/>
              </a:ln>
            </p:spPr>
          </p:cxnSp>
          <p:cxnSp>
            <p:nvCxnSpPr>
              <p:cNvPr id="2689" name="Google Shape;2689;p17"/>
              <p:cNvCxnSpPr/>
              <p:nvPr/>
            </p:nvCxnSpPr>
            <p:spPr>
              <a:xfrm rot="-5400000" flipH="1">
                <a:off x="5842182" y="1891525"/>
                <a:ext cx="2658300" cy="9000"/>
              </a:xfrm>
              <a:prstGeom prst="straightConnector1">
                <a:avLst/>
              </a:prstGeom>
              <a:noFill/>
              <a:ln w="9525" cap="flat" cmpd="sng">
                <a:solidFill>
                  <a:schemeClr val="dk1"/>
                </a:solidFill>
                <a:prstDash val="solid"/>
                <a:round/>
                <a:headEnd type="none" w="med" len="med"/>
                <a:tailEnd type="none" w="med" len="med"/>
              </a:ln>
            </p:spPr>
          </p:cxnSp>
        </p:grpSp>
        <p:cxnSp>
          <p:nvCxnSpPr>
            <p:cNvPr id="2690" name="Google Shape;2690;p17"/>
            <p:cNvCxnSpPr/>
            <p:nvPr/>
          </p:nvCxnSpPr>
          <p:spPr>
            <a:xfrm>
              <a:off x="8969752" y="6014907"/>
              <a:ext cx="0" cy="1004400"/>
            </a:xfrm>
            <a:prstGeom prst="straightConnector1">
              <a:avLst/>
            </a:prstGeom>
            <a:noFill/>
            <a:ln w="9525" cap="flat" cmpd="sng">
              <a:solidFill>
                <a:schemeClr val="dk1"/>
              </a:solidFill>
              <a:prstDash val="solid"/>
              <a:round/>
              <a:headEnd type="none" w="med" len="med"/>
              <a:tailEnd type="none" w="med" len="med"/>
            </a:ln>
          </p:spPr>
        </p:cxnSp>
        <p:cxnSp>
          <p:nvCxnSpPr>
            <p:cNvPr id="2691" name="Google Shape;2691;p17"/>
            <p:cNvCxnSpPr/>
            <p:nvPr/>
          </p:nvCxnSpPr>
          <p:spPr>
            <a:xfrm>
              <a:off x="8577276" y="6236398"/>
              <a:ext cx="600" cy="782700"/>
            </a:xfrm>
            <a:prstGeom prst="straightConnector1">
              <a:avLst/>
            </a:prstGeom>
            <a:noFill/>
            <a:ln w="9525" cap="flat" cmpd="sng">
              <a:solidFill>
                <a:schemeClr val="dk1"/>
              </a:solidFill>
              <a:prstDash val="solid"/>
              <a:round/>
              <a:headEnd type="none" w="med" len="med"/>
              <a:tailEnd type="none" w="med" len="med"/>
            </a:ln>
          </p:spPr>
        </p:cxnSp>
        <p:cxnSp>
          <p:nvCxnSpPr>
            <p:cNvPr id="2692" name="Google Shape;2692;p17"/>
            <p:cNvCxnSpPr/>
            <p:nvPr/>
          </p:nvCxnSpPr>
          <p:spPr>
            <a:xfrm>
              <a:off x="8185942" y="6400655"/>
              <a:ext cx="0" cy="621000"/>
            </a:xfrm>
            <a:prstGeom prst="straightConnector1">
              <a:avLst/>
            </a:prstGeom>
            <a:noFill/>
            <a:ln w="9525" cap="flat" cmpd="sng">
              <a:solidFill>
                <a:schemeClr val="dk1"/>
              </a:solidFill>
              <a:prstDash val="solid"/>
              <a:round/>
              <a:headEnd type="none" w="med" len="med"/>
              <a:tailEnd type="none" w="med" len="med"/>
            </a:ln>
          </p:spPr>
        </p:cxnSp>
        <p:cxnSp>
          <p:nvCxnSpPr>
            <p:cNvPr id="2693" name="Google Shape;2693;p17"/>
            <p:cNvCxnSpPr/>
            <p:nvPr/>
          </p:nvCxnSpPr>
          <p:spPr>
            <a:xfrm>
              <a:off x="7794050" y="6238225"/>
              <a:ext cx="9600" cy="768900"/>
            </a:xfrm>
            <a:prstGeom prst="straightConnector1">
              <a:avLst/>
            </a:prstGeom>
            <a:noFill/>
            <a:ln w="9525" cap="flat" cmpd="sng">
              <a:solidFill>
                <a:schemeClr val="dk1"/>
              </a:solidFill>
              <a:prstDash val="solid"/>
              <a:round/>
              <a:headEnd type="none" w="med" len="med"/>
              <a:tailEnd type="none" w="med" len="med"/>
            </a:ln>
          </p:spPr>
        </p:cxnSp>
      </p:grpSp>
    </p:spTree>
    <p:extLst>
      <p:ext uri="{BB962C8B-B14F-4D97-AF65-F5344CB8AC3E}">
        <p14:creationId xmlns:p14="http://schemas.microsoft.com/office/powerpoint/2010/main" val="22532739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233414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 name="Google Shape;10;p2"/>
          <p:cNvSpPr/>
          <p:nvPr/>
        </p:nvSpPr>
        <p:spPr>
          <a:xfrm>
            <a:off x="363367" y="6349493"/>
            <a:ext cx="11469600" cy="79200"/>
          </a:xfrm>
          <a:prstGeom prst="rect">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3105267" y="6349493"/>
            <a:ext cx="8727600" cy="79200"/>
          </a:xfrm>
          <a:prstGeom prst="rect">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3097055" y="6349493"/>
            <a:ext cx="2988000" cy="79200"/>
          </a:xfrm>
          <a:prstGeom prst="rect">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158200" y="2553401"/>
            <a:ext cx="7875611"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2270225" y="26406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 name="Google Shape;21;p2"/>
          <p:cNvSpPr txBox="1">
            <a:spLocks noGrp="1"/>
          </p:cNvSpPr>
          <p:nvPr>
            <p:ph type="ctrTitle"/>
          </p:nvPr>
        </p:nvSpPr>
        <p:spPr>
          <a:xfrm>
            <a:off x="951000" y="1434656"/>
            <a:ext cx="10290000" cy="1206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133" b="1"/>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22" name="Google Shape;22;p2"/>
          <p:cNvSpPr txBox="1">
            <a:spLocks noGrp="1"/>
          </p:cNvSpPr>
          <p:nvPr>
            <p:ph type="subTitle" idx="1"/>
          </p:nvPr>
        </p:nvSpPr>
        <p:spPr>
          <a:xfrm>
            <a:off x="2513187" y="2539067"/>
            <a:ext cx="7165200" cy="6940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None/>
              <a:defRPr sz="2667">
                <a:solidFill>
                  <a:schemeClr val="accent4"/>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23" name="Google Shape;23;p2"/>
          <p:cNvSpPr/>
          <p:nvPr/>
        </p:nvSpPr>
        <p:spPr>
          <a:xfrm>
            <a:off x="8774000" y="6349493"/>
            <a:ext cx="3058800" cy="792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9990826" y="4157601"/>
            <a:ext cx="276108" cy="53471"/>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10514358" y="3570496"/>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10692623" y="11039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1358661" y="3685367"/>
            <a:ext cx="3657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2038858" y="910596"/>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10748257" y="55444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9159824" y="49787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5247872" y="964034"/>
            <a:ext cx="268369"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8048924" y="719329"/>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3563586" y="555644"/>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1255390" y="55611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1830157" y="44124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92602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68"/>
        <p:cNvGrpSpPr/>
        <p:nvPr/>
      </p:nvGrpSpPr>
      <p:grpSpPr>
        <a:xfrm>
          <a:off x="0" y="0"/>
          <a:ext cx="0" cy="0"/>
          <a:chOff x="0" y="0"/>
          <a:chExt cx="0" cy="0"/>
        </a:xfrm>
      </p:grpSpPr>
      <p:sp>
        <p:nvSpPr>
          <p:cNvPr id="69" name="Google Shape;69;p5"/>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0" name="Google Shape;70;p5"/>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1" name="Google Shape;71;p5"/>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2" name="Google Shape;72;p5"/>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3" name="Google Shape;73;p5"/>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4" name="Google Shape;74;p5"/>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5" name="Google Shape;75;p5"/>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 name="Google Shape;76;p5"/>
          <p:cNvSpPr txBox="1">
            <a:spLocks noGrp="1"/>
          </p:cNvSpPr>
          <p:nvPr>
            <p:ph type="subTitle" idx="1"/>
          </p:nvPr>
        </p:nvSpPr>
        <p:spPr>
          <a:xfrm>
            <a:off x="1760567" y="2899767"/>
            <a:ext cx="36704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77" name="Google Shape;77;p5"/>
          <p:cNvSpPr txBox="1">
            <a:spLocks noGrp="1"/>
          </p:cNvSpPr>
          <p:nvPr>
            <p:ph type="subTitle" idx="2"/>
          </p:nvPr>
        </p:nvSpPr>
        <p:spPr>
          <a:xfrm>
            <a:off x="1919200" y="3433241"/>
            <a:ext cx="3353200" cy="1414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sp>
        <p:nvSpPr>
          <p:cNvPr id="78" name="Google Shape;78;p5"/>
          <p:cNvSpPr txBox="1">
            <a:spLocks noGrp="1"/>
          </p:cNvSpPr>
          <p:nvPr>
            <p:ph type="subTitle" idx="3"/>
          </p:nvPr>
        </p:nvSpPr>
        <p:spPr>
          <a:xfrm>
            <a:off x="6669533" y="2899767"/>
            <a:ext cx="36696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79" name="Google Shape;79;p5"/>
          <p:cNvSpPr txBox="1">
            <a:spLocks noGrp="1"/>
          </p:cNvSpPr>
          <p:nvPr>
            <p:ph type="subTitle" idx="4"/>
          </p:nvPr>
        </p:nvSpPr>
        <p:spPr>
          <a:xfrm>
            <a:off x="6815133" y="3434841"/>
            <a:ext cx="3352800" cy="141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sp>
        <p:nvSpPr>
          <p:cNvPr id="80" name="Google Shape;80;p5"/>
          <p:cNvSpPr/>
          <p:nvPr/>
        </p:nvSpPr>
        <p:spPr>
          <a:xfrm>
            <a:off x="3411529" y="6428618"/>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1" name="Google Shape;81;p5"/>
          <p:cNvSpPr/>
          <p:nvPr/>
        </p:nvSpPr>
        <p:spPr>
          <a:xfrm>
            <a:off x="815090" y="46417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2" name="Google Shape;82;p5"/>
          <p:cNvSpPr/>
          <p:nvPr/>
        </p:nvSpPr>
        <p:spPr>
          <a:xfrm>
            <a:off x="1000823" y="16619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3" name="Google Shape;83;p5"/>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4" name="Google Shape;84;p5"/>
          <p:cNvSpPr/>
          <p:nvPr/>
        </p:nvSpPr>
        <p:spPr>
          <a:xfrm>
            <a:off x="737157" y="6101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5" name="Google Shape;85;p5"/>
          <p:cNvSpPr/>
          <p:nvPr/>
        </p:nvSpPr>
        <p:spPr>
          <a:xfrm>
            <a:off x="592490" y="37215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6" name="Google Shape;86;p5"/>
          <p:cNvSpPr/>
          <p:nvPr/>
        </p:nvSpPr>
        <p:spPr>
          <a:xfrm>
            <a:off x="434681" y="23968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7" name="Google Shape;87;p5"/>
          <p:cNvSpPr/>
          <p:nvPr/>
        </p:nvSpPr>
        <p:spPr>
          <a:xfrm>
            <a:off x="1833467"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8" name="Google Shape;88;p5"/>
          <p:cNvSpPr/>
          <p:nvPr/>
        </p:nvSpPr>
        <p:spPr>
          <a:xfrm>
            <a:off x="1833457" y="64124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89" name="Google Shape;89;p5"/>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0" name="Google Shape;90;p5"/>
          <p:cNvSpPr/>
          <p:nvPr/>
        </p:nvSpPr>
        <p:spPr>
          <a:xfrm>
            <a:off x="493248" y="14276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865901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ustom Layout 1">
  <p:cSld name="Custom Layout 1">
    <p:spTree>
      <p:nvGrpSpPr>
        <p:cNvPr id="1" name="Shape 1578"/>
        <p:cNvGrpSpPr/>
        <p:nvPr/>
      </p:nvGrpSpPr>
      <p:grpSpPr>
        <a:xfrm>
          <a:off x="0" y="0"/>
          <a:ext cx="0" cy="0"/>
          <a:chOff x="0" y="0"/>
          <a:chExt cx="0" cy="0"/>
        </a:xfrm>
      </p:grpSpPr>
    </p:spTree>
    <p:extLst>
      <p:ext uri="{BB962C8B-B14F-4D97-AF65-F5344CB8AC3E}">
        <p14:creationId xmlns:p14="http://schemas.microsoft.com/office/powerpoint/2010/main" val="420276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1"/>
        <p:cNvGrpSpPr/>
        <p:nvPr/>
      </p:nvGrpSpPr>
      <p:grpSpPr>
        <a:xfrm>
          <a:off x="0" y="0"/>
          <a:ext cx="0" cy="0"/>
          <a:chOff x="0" y="0"/>
          <a:chExt cx="0" cy="0"/>
        </a:xfrm>
      </p:grpSpPr>
      <p:sp>
        <p:nvSpPr>
          <p:cNvPr id="92" name="Google Shape;92;p6"/>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3" name="Google Shape;93;p6"/>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4" name="Google Shape;94;p6"/>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5" name="Google Shape;95;p6"/>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6" name="Google Shape;96;p6"/>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98" name="Google Shape;98;p6"/>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99" name="Google Shape;99;p6"/>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755490" y="65291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8047158" y="3968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489387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13"/>
        <p:cNvGrpSpPr/>
        <p:nvPr/>
      </p:nvGrpSpPr>
      <p:grpSpPr>
        <a:xfrm>
          <a:off x="0" y="0"/>
          <a:ext cx="0" cy="0"/>
          <a:chOff x="0" y="0"/>
          <a:chExt cx="0" cy="0"/>
        </a:xfrm>
      </p:grpSpPr>
      <p:sp>
        <p:nvSpPr>
          <p:cNvPr id="114" name="Google Shape;114;p7"/>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5" name="Google Shape;115;p7"/>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6" name="Google Shape;116;p7"/>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7" name="Google Shape;117;p7"/>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8" name="Google Shape;118;p7"/>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9" name="Google Shape;119;p7"/>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0" name="Google Shape;120;p7"/>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1" name="Google Shape;121;p7"/>
          <p:cNvSpPr txBox="1">
            <a:spLocks noGrp="1"/>
          </p:cNvSpPr>
          <p:nvPr>
            <p:ph type="subTitle" idx="1"/>
          </p:nvPr>
        </p:nvSpPr>
        <p:spPr>
          <a:xfrm>
            <a:off x="6371793" y="2832667"/>
            <a:ext cx="4097600" cy="162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122" name="Google Shape;122;p7"/>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3" name="Google Shape;123;p7"/>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4" name="Google Shape;124;p7"/>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5" name="Google Shape;125;p7"/>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6" name="Google Shape;126;p7"/>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7" name="Google Shape;127;p7"/>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8" name="Google Shape;128;p7"/>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9" name="Google Shape;129;p7"/>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0" name="Google Shape;130;p7"/>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1" name="Google Shape;131;p7"/>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2" name="Google Shape;132;p7"/>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8083479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35"/>
        <p:cNvGrpSpPr/>
        <p:nvPr/>
      </p:nvGrpSpPr>
      <p:grpSpPr>
        <a:xfrm>
          <a:off x="0" y="0"/>
          <a:ext cx="0" cy="0"/>
          <a:chOff x="0" y="0"/>
          <a:chExt cx="0" cy="0"/>
        </a:xfrm>
      </p:grpSpPr>
      <p:sp>
        <p:nvSpPr>
          <p:cNvPr id="136" name="Google Shape;136;p8"/>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7" name="Google Shape;137;p8"/>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8" name="Google Shape;138;p8"/>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39" name="Google Shape;139;p8"/>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0" name="Google Shape;140;p8"/>
          <p:cNvSpPr txBox="1">
            <a:spLocks noGrp="1"/>
          </p:cNvSpPr>
          <p:nvPr>
            <p:ph type="title"/>
          </p:nvPr>
        </p:nvSpPr>
        <p:spPr>
          <a:xfrm>
            <a:off x="2054767" y="709841"/>
            <a:ext cx="8632800" cy="667600"/>
          </a:xfrm>
          <a:prstGeom prst="rect">
            <a:avLst/>
          </a:prstGeom>
        </p:spPr>
        <p:txBody>
          <a:bodyPr spcFirstLastPara="1" wrap="square" lIns="91425" tIns="91425" rIns="91425" bIns="91425" anchor="ctr" anchorCtr="0">
            <a:noAutofit/>
          </a:bodyPr>
          <a:lstStyle>
            <a:lvl1pPr lvl="0">
              <a:spcBef>
                <a:spcPts val="0"/>
              </a:spcBef>
              <a:spcAft>
                <a:spcPts val="0"/>
              </a:spcAft>
              <a:buSzPts val="3400"/>
              <a:buNone/>
              <a:defRPr b="1">
                <a:solidFill>
                  <a:schemeClr val="accent4"/>
                </a:solidFill>
              </a:defRPr>
            </a:lvl1pPr>
            <a:lvl2pPr lvl="1">
              <a:spcBef>
                <a:spcPts val="0"/>
              </a:spcBef>
              <a:spcAft>
                <a:spcPts val="0"/>
              </a:spcAft>
              <a:buSzPts val="3500"/>
              <a:buNone/>
              <a:defRPr sz="4667" b="1"/>
            </a:lvl2pPr>
            <a:lvl3pPr lvl="2">
              <a:spcBef>
                <a:spcPts val="0"/>
              </a:spcBef>
              <a:spcAft>
                <a:spcPts val="0"/>
              </a:spcAft>
              <a:buSzPts val="3500"/>
              <a:buNone/>
              <a:defRPr sz="4667" b="1"/>
            </a:lvl3pPr>
            <a:lvl4pPr lvl="3">
              <a:spcBef>
                <a:spcPts val="0"/>
              </a:spcBef>
              <a:spcAft>
                <a:spcPts val="0"/>
              </a:spcAft>
              <a:buSzPts val="3500"/>
              <a:buNone/>
              <a:defRPr sz="4667" b="1"/>
            </a:lvl4pPr>
            <a:lvl5pPr lvl="4">
              <a:spcBef>
                <a:spcPts val="0"/>
              </a:spcBef>
              <a:spcAft>
                <a:spcPts val="0"/>
              </a:spcAft>
              <a:buSzPts val="3500"/>
              <a:buNone/>
              <a:defRPr sz="4667" b="1"/>
            </a:lvl5pPr>
            <a:lvl6pPr lvl="5">
              <a:spcBef>
                <a:spcPts val="0"/>
              </a:spcBef>
              <a:spcAft>
                <a:spcPts val="0"/>
              </a:spcAft>
              <a:buSzPts val="3500"/>
              <a:buNone/>
              <a:defRPr sz="4667" b="1"/>
            </a:lvl6pPr>
            <a:lvl7pPr lvl="6">
              <a:spcBef>
                <a:spcPts val="0"/>
              </a:spcBef>
              <a:spcAft>
                <a:spcPts val="0"/>
              </a:spcAft>
              <a:buSzPts val="3500"/>
              <a:buNone/>
              <a:defRPr sz="4667" b="1"/>
            </a:lvl7pPr>
            <a:lvl8pPr lvl="7">
              <a:spcBef>
                <a:spcPts val="0"/>
              </a:spcBef>
              <a:spcAft>
                <a:spcPts val="0"/>
              </a:spcAft>
              <a:buSzPts val="3500"/>
              <a:buNone/>
              <a:defRPr sz="4667" b="1"/>
            </a:lvl8pPr>
            <a:lvl9pPr lvl="8">
              <a:spcBef>
                <a:spcPts val="0"/>
              </a:spcBef>
              <a:spcAft>
                <a:spcPts val="0"/>
              </a:spcAft>
              <a:buSzPts val="3500"/>
              <a:buNone/>
              <a:defRPr sz="4667" b="1"/>
            </a:lvl9pPr>
          </a:lstStyle>
          <a:p>
            <a:endParaRPr/>
          </a:p>
        </p:txBody>
      </p:sp>
      <p:sp>
        <p:nvSpPr>
          <p:cNvPr id="141" name="Google Shape;141;p8"/>
          <p:cNvSpPr/>
          <p:nvPr/>
        </p:nvSpPr>
        <p:spPr>
          <a:xfrm>
            <a:off x="815090" y="46417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2" name="Google Shape;142;p8"/>
          <p:cNvSpPr/>
          <p:nvPr/>
        </p:nvSpPr>
        <p:spPr>
          <a:xfrm>
            <a:off x="1000823" y="16619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3" name="Google Shape;143;p8"/>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4" name="Google Shape;144;p8"/>
          <p:cNvSpPr/>
          <p:nvPr/>
        </p:nvSpPr>
        <p:spPr>
          <a:xfrm>
            <a:off x="737157" y="6101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5" name="Google Shape;145;p8"/>
          <p:cNvSpPr/>
          <p:nvPr/>
        </p:nvSpPr>
        <p:spPr>
          <a:xfrm>
            <a:off x="592490" y="37215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6" name="Google Shape;146;p8"/>
          <p:cNvSpPr/>
          <p:nvPr/>
        </p:nvSpPr>
        <p:spPr>
          <a:xfrm>
            <a:off x="434681" y="23968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7" name="Google Shape;147;p8"/>
          <p:cNvSpPr/>
          <p:nvPr/>
        </p:nvSpPr>
        <p:spPr>
          <a:xfrm>
            <a:off x="1833467"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 name="Google Shape;148;p8"/>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9" name="Google Shape;149;p8"/>
          <p:cNvSpPr/>
          <p:nvPr/>
        </p:nvSpPr>
        <p:spPr>
          <a:xfrm>
            <a:off x="493248" y="14276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73644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50"/>
        <p:cNvGrpSpPr/>
        <p:nvPr/>
      </p:nvGrpSpPr>
      <p:grpSpPr>
        <a:xfrm>
          <a:off x="0" y="0"/>
          <a:ext cx="0" cy="0"/>
          <a:chOff x="0" y="0"/>
          <a:chExt cx="0" cy="0"/>
        </a:xfrm>
      </p:grpSpPr>
      <p:sp>
        <p:nvSpPr>
          <p:cNvPr id="151" name="Google Shape;151;p9"/>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2" name="Google Shape;152;p9"/>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3" name="Google Shape;153;p9"/>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4" name="Google Shape;154;p9"/>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5" name="Google Shape;155;p9"/>
          <p:cNvSpPr/>
          <p:nvPr/>
        </p:nvSpPr>
        <p:spPr>
          <a:xfrm>
            <a:off x="1358467" y="737267"/>
            <a:ext cx="9345600" cy="1843200"/>
          </a:xfrm>
          <a:prstGeom prst="roundRect">
            <a:avLst>
              <a:gd name="adj" fmla="val 16667"/>
            </a:avLst>
          </a:prstGeom>
          <a:solidFill>
            <a:schemeClr val="lt1"/>
          </a:solidFill>
          <a:ln>
            <a:noFill/>
          </a:ln>
          <a:effectLst>
            <a:outerShdw blurRad="57150" dist="19050" dir="5400000" algn="bl" rotWithShape="0">
              <a:schemeClr val="dk2">
                <a:alpha val="38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6" name="Google Shape;156;p9"/>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7" name="Google Shape;157;p9"/>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58" name="Google Shape;158;p9"/>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9" name="Google Shape;159;p9"/>
          <p:cNvSpPr txBox="1">
            <a:spLocks noGrp="1"/>
          </p:cNvSpPr>
          <p:nvPr>
            <p:ph type="subTitle" idx="1"/>
          </p:nvPr>
        </p:nvSpPr>
        <p:spPr>
          <a:xfrm>
            <a:off x="1699767" y="1704233"/>
            <a:ext cx="87276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a:lvl1pPr>
            <a:lvl2pPr lvl="1" rtl="0">
              <a:lnSpc>
                <a:spcPct val="100000"/>
              </a:lnSpc>
              <a:spcBef>
                <a:spcPts val="0"/>
              </a:spcBef>
              <a:spcAft>
                <a:spcPts val="0"/>
              </a:spcAft>
              <a:buNone/>
              <a:defRPr/>
            </a:lvl2pPr>
            <a:lvl3pPr lvl="2" rtl="0">
              <a:lnSpc>
                <a:spcPct val="100000"/>
              </a:lnSpc>
              <a:spcBef>
                <a:spcPts val="0"/>
              </a:spcBef>
              <a:spcAft>
                <a:spcPts val="0"/>
              </a:spcAft>
              <a:buNone/>
              <a:defRPr/>
            </a:lvl3pPr>
            <a:lvl4pPr lvl="3" rtl="0">
              <a:lnSpc>
                <a:spcPct val="100000"/>
              </a:lnSpc>
              <a:spcBef>
                <a:spcPts val="0"/>
              </a:spcBef>
              <a:spcAft>
                <a:spcPts val="0"/>
              </a:spcAft>
              <a:buNone/>
              <a:defRPr/>
            </a:lvl4pPr>
            <a:lvl5pPr lvl="4" rtl="0">
              <a:lnSpc>
                <a:spcPct val="100000"/>
              </a:lnSpc>
              <a:spcBef>
                <a:spcPts val="0"/>
              </a:spcBef>
              <a:spcAft>
                <a:spcPts val="0"/>
              </a:spcAft>
              <a:buNone/>
              <a:defRPr/>
            </a:lvl5pPr>
            <a:lvl6pPr lvl="5" rtl="0">
              <a:lnSpc>
                <a:spcPct val="100000"/>
              </a:lnSpc>
              <a:spcBef>
                <a:spcPts val="0"/>
              </a:spcBef>
              <a:spcAft>
                <a:spcPts val="0"/>
              </a:spcAft>
              <a:buNone/>
              <a:defRPr/>
            </a:lvl6pPr>
            <a:lvl7pPr lvl="6" rtl="0">
              <a:lnSpc>
                <a:spcPct val="100000"/>
              </a:lnSpc>
              <a:spcBef>
                <a:spcPts val="0"/>
              </a:spcBef>
              <a:spcAft>
                <a:spcPts val="0"/>
              </a:spcAft>
              <a:buNone/>
              <a:defRPr/>
            </a:lvl7pPr>
            <a:lvl8pPr lvl="7" rtl="0">
              <a:lnSpc>
                <a:spcPct val="100000"/>
              </a:lnSpc>
              <a:spcBef>
                <a:spcPts val="0"/>
              </a:spcBef>
              <a:spcAft>
                <a:spcPts val="0"/>
              </a:spcAft>
              <a:buNone/>
              <a:defRPr/>
            </a:lvl8pPr>
            <a:lvl9pPr lvl="8" rtl="0">
              <a:lnSpc>
                <a:spcPct val="100000"/>
              </a:lnSpc>
              <a:spcBef>
                <a:spcPts val="0"/>
              </a:spcBef>
              <a:spcAft>
                <a:spcPts val="0"/>
              </a:spcAft>
              <a:buNone/>
              <a:defRPr/>
            </a:lvl9pPr>
          </a:lstStyle>
          <a:p>
            <a:endParaRPr/>
          </a:p>
        </p:txBody>
      </p:sp>
      <p:sp>
        <p:nvSpPr>
          <p:cNvPr id="160" name="Google Shape;160;p9"/>
          <p:cNvSpPr/>
          <p:nvPr/>
        </p:nvSpPr>
        <p:spPr>
          <a:xfrm>
            <a:off x="679486" y="45496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1" name="Google Shape;161;p9"/>
          <p:cNvSpPr/>
          <p:nvPr/>
        </p:nvSpPr>
        <p:spPr>
          <a:xfrm>
            <a:off x="436024" y="414199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2" name="Google Shape;162;p9"/>
          <p:cNvSpPr/>
          <p:nvPr/>
        </p:nvSpPr>
        <p:spPr>
          <a:xfrm>
            <a:off x="3587636" y="62379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3" name="Google Shape;163;p9"/>
          <p:cNvSpPr/>
          <p:nvPr/>
        </p:nvSpPr>
        <p:spPr>
          <a:xfrm>
            <a:off x="643524" y="6455564"/>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4" name="Google Shape;164;p9"/>
          <p:cNvSpPr/>
          <p:nvPr/>
        </p:nvSpPr>
        <p:spPr>
          <a:xfrm>
            <a:off x="2123486" y="6322295"/>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5" name="Google Shape;165;p9"/>
          <p:cNvSpPr/>
          <p:nvPr/>
        </p:nvSpPr>
        <p:spPr>
          <a:xfrm>
            <a:off x="989552" y="5440595"/>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6" name="Google Shape;166;p9"/>
          <p:cNvSpPr/>
          <p:nvPr/>
        </p:nvSpPr>
        <p:spPr>
          <a:xfrm>
            <a:off x="576158" y="18284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7" name="Google Shape;167;p9"/>
          <p:cNvSpPr/>
          <p:nvPr/>
        </p:nvSpPr>
        <p:spPr>
          <a:xfrm>
            <a:off x="1256986" y="31673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883888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68"/>
        <p:cNvGrpSpPr/>
        <p:nvPr/>
      </p:nvGrpSpPr>
      <p:grpSpPr>
        <a:xfrm>
          <a:off x="0" y="0"/>
          <a:ext cx="0" cy="0"/>
          <a:chOff x="0" y="0"/>
          <a:chExt cx="0" cy="0"/>
        </a:xfrm>
      </p:grpSpPr>
      <p:sp>
        <p:nvSpPr>
          <p:cNvPr id="169" name="Google Shape;169;p10"/>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0" name="Google Shape;170;p10"/>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1" name="Google Shape;171;p10"/>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2" name="Google Shape;172;p10"/>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3" name="Google Shape;173;p10"/>
          <p:cNvSpPr txBox="1">
            <a:spLocks noGrp="1"/>
          </p:cNvSpPr>
          <p:nvPr>
            <p:ph type="body" idx="1"/>
          </p:nvPr>
        </p:nvSpPr>
        <p:spPr>
          <a:xfrm flipH="1">
            <a:off x="1282952" y="2588900"/>
            <a:ext cx="5145200" cy="1474800"/>
          </a:xfrm>
          <a:prstGeom prst="rect">
            <a:avLst/>
          </a:prstGeom>
        </p:spPr>
        <p:txBody>
          <a:bodyPr spcFirstLastPara="1" wrap="square" lIns="91425" tIns="91425" rIns="91425" bIns="91425" anchor="ctr" anchorCtr="0">
            <a:noAutofit/>
          </a:bodyPr>
          <a:lstStyle>
            <a:lvl1pPr marL="609585" lvl="0" indent="-304792" algn="r">
              <a:lnSpc>
                <a:spcPct val="100000"/>
              </a:lnSpc>
              <a:spcBef>
                <a:spcPts val="0"/>
              </a:spcBef>
              <a:spcAft>
                <a:spcPts val="0"/>
              </a:spcAft>
              <a:buSzPts val="1800"/>
              <a:buNone/>
              <a:defRPr sz="2667" b="1">
                <a:solidFill>
                  <a:schemeClr val="accent2"/>
                </a:solidFill>
              </a:defRPr>
            </a:lvl1pPr>
          </a:lstStyle>
          <a:p>
            <a:endParaRPr/>
          </a:p>
        </p:txBody>
      </p:sp>
      <p:sp>
        <p:nvSpPr>
          <p:cNvPr id="174" name="Google Shape;174;p10"/>
          <p:cNvSpPr/>
          <p:nvPr/>
        </p:nvSpPr>
        <p:spPr>
          <a:xfrm rot="10800000" flipH="1">
            <a:off x="385224" y="23818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5" name="Google Shape;175;p10"/>
          <p:cNvSpPr/>
          <p:nvPr/>
        </p:nvSpPr>
        <p:spPr>
          <a:xfrm rot="10800000" flipH="1">
            <a:off x="2038858" y="48133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6" name="Google Shape;176;p10"/>
          <p:cNvSpPr/>
          <p:nvPr/>
        </p:nvSpPr>
        <p:spPr>
          <a:xfrm rot="10800000" flipH="1">
            <a:off x="3153019" y="1460847"/>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7" name="Google Shape;177;p10"/>
          <p:cNvSpPr/>
          <p:nvPr/>
        </p:nvSpPr>
        <p:spPr>
          <a:xfrm rot="10800000" flipH="1">
            <a:off x="8048924" y="63752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8" name="Google Shape;178;p10"/>
          <p:cNvSpPr/>
          <p:nvPr/>
        </p:nvSpPr>
        <p:spPr>
          <a:xfrm rot="10800000" flipH="1">
            <a:off x="9138758" y="3817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79" name="Google Shape;179;p10"/>
          <p:cNvSpPr/>
          <p:nvPr/>
        </p:nvSpPr>
        <p:spPr>
          <a:xfrm rot="10800000" flipH="1">
            <a:off x="4167258" y="637521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0" name="Google Shape;180;p10"/>
          <p:cNvSpPr/>
          <p:nvPr/>
        </p:nvSpPr>
        <p:spPr>
          <a:xfrm rot="10800000" flipH="1">
            <a:off x="1255919" y="4117714"/>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1" name="Google Shape;181;p10"/>
          <p:cNvSpPr/>
          <p:nvPr/>
        </p:nvSpPr>
        <p:spPr>
          <a:xfrm rot="10800000" flipH="1">
            <a:off x="3645503" y="5489147"/>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2" name="Google Shape;182;p10"/>
          <p:cNvSpPr/>
          <p:nvPr/>
        </p:nvSpPr>
        <p:spPr>
          <a:xfrm rot="10800000" flipH="1">
            <a:off x="6668652" y="637647"/>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3" name="Google Shape;183;p10"/>
          <p:cNvSpPr/>
          <p:nvPr/>
        </p:nvSpPr>
        <p:spPr>
          <a:xfrm rot="10800000" flipH="1">
            <a:off x="1681324" y="614910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4" name="Google Shape;184;p10"/>
          <p:cNvSpPr/>
          <p:nvPr/>
        </p:nvSpPr>
        <p:spPr>
          <a:xfrm rot="10800000" flipH="1">
            <a:off x="814519" y="6016914"/>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5" name="Google Shape;185;p10"/>
          <p:cNvSpPr/>
          <p:nvPr/>
        </p:nvSpPr>
        <p:spPr>
          <a:xfrm rot="10800000" flipH="1">
            <a:off x="1614719" y="767696"/>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6" name="Google Shape;186;p10"/>
          <p:cNvSpPr txBox="1">
            <a:spLocks noGrp="1"/>
          </p:cNvSpPr>
          <p:nvPr>
            <p:ph type="subTitle" idx="2"/>
          </p:nvPr>
        </p:nvSpPr>
        <p:spPr>
          <a:xfrm flipH="1">
            <a:off x="3370819" y="4283769"/>
            <a:ext cx="2817600" cy="5220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solidFill>
                  <a:schemeClr val="dk2"/>
                </a:solidFill>
              </a:defRPr>
            </a:lvl1pPr>
            <a:lvl2pPr lvl="1" algn="r" rtl="0">
              <a:lnSpc>
                <a:spcPct val="100000"/>
              </a:lnSpc>
              <a:spcBef>
                <a:spcPts val="0"/>
              </a:spcBef>
              <a:spcAft>
                <a:spcPts val="0"/>
              </a:spcAft>
              <a:buNone/>
              <a:defRPr sz="2133">
                <a:solidFill>
                  <a:schemeClr val="dk2"/>
                </a:solidFill>
              </a:defRPr>
            </a:lvl2pPr>
            <a:lvl3pPr lvl="2" algn="r" rtl="0">
              <a:lnSpc>
                <a:spcPct val="100000"/>
              </a:lnSpc>
              <a:spcBef>
                <a:spcPts val="0"/>
              </a:spcBef>
              <a:spcAft>
                <a:spcPts val="0"/>
              </a:spcAft>
              <a:buNone/>
              <a:defRPr sz="2133">
                <a:solidFill>
                  <a:schemeClr val="dk2"/>
                </a:solidFill>
              </a:defRPr>
            </a:lvl3pPr>
            <a:lvl4pPr lvl="3" algn="r" rtl="0">
              <a:lnSpc>
                <a:spcPct val="100000"/>
              </a:lnSpc>
              <a:spcBef>
                <a:spcPts val="0"/>
              </a:spcBef>
              <a:spcAft>
                <a:spcPts val="0"/>
              </a:spcAft>
              <a:buNone/>
              <a:defRPr sz="2133">
                <a:solidFill>
                  <a:schemeClr val="dk2"/>
                </a:solidFill>
              </a:defRPr>
            </a:lvl4pPr>
            <a:lvl5pPr lvl="4" algn="r" rtl="0">
              <a:lnSpc>
                <a:spcPct val="100000"/>
              </a:lnSpc>
              <a:spcBef>
                <a:spcPts val="0"/>
              </a:spcBef>
              <a:spcAft>
                <a:spcPts val="0"/>
              </a:spcAft>
              <a:buNone/>
              <a:defRPr sz="2133">
                <a:solidFill>
                  <a:schemeClr val="dk2"/>
                </a:solidFill>
              </a:defRPr>
            </a:lvl5pPr>
            <a:lvl6pPr lvl="5" algn="r" rtl="0">
              <a:lnSpc>
                <a:spcPct val="100000"/>
              </a:lnSpc>
              <a:spcBef>
                <a:spcPts val="0"/>
              </a:spcBef>
              <a:spcAft>
                <a:spcPts val="0"/>
              </a:spcAft>
              <a:buNone/>
              <a:defRPr sz="2133">
                <a:solidFill>
                  <a:schemeClr val="dk2"/>
                </a:solidFill>
              </a:defRPr>
            </a:lvl6pPr>
            <a:lvl7pPr lvl="6" algn="r" rtl="0">
              <a:lnSpc>
                <a:spcPct val="100000"/>
              </a:lnSpc>
              <a:spcBef>
                <a:spcPts val="0"/>
              </a:spcBef>
              <a:spcAft>
                <a:spcPts val="0"/>
              </a:spcAft>
              <a:buNone/>
              <a:defRPr sz="2133">
                <a:solidFill>
                  <a:schemeClr val="dk2"/>
                </a:solidFill>
              </a:defRPr>
            </a:lvl7pPr>
            <a:lvl8pPr lvl="7" algn="r" rtl="0">
              <a:lnSpc>
                <a:spcPct val="100000"/>
              </a:lnSpc>
              <a:spcBef>
                <a:spcPts val="0"/>
              </a:spcBef>
              <a:spcAft>
                <a:spcPts val="0"/>
              </a:spcAft>
              <a:buNone/>
              <a:defRPr sz="2133">
                <a:solidFill>
                  <a:schemeClr val="dk2"/>
                </a:solidFill>
              </a:defRPr>
            </a:lvl8pPr>
            <a:lvl9pPr lvl="8" algn="r" rtl="0">
              <a:lnSpc>
                <a:spcPct val="100000"/>
              </a:lnSpc>
              <a:spcBef>
                <a:spcPts val="0"/>
              </a:spcBef>
              <a:spcAft>
                <a:spcPts val="0"/>
              </a:spcAft>
              <a:buNone/>
              <a:defRPr sz="2133">
                <a:solidFill>
                  <a:schemeClr val="dk2"/>
                </a:solidFill>
              </a:defRPr>
            </a:lvl9pPr>
          </a:lstStyle>
          <a:p>
            <a:endParaRPr/>
          </a:p>
        </p:txBody>
      </p:sp>
      <p:sp>
        <p:nvSpPr>
          <p:cNvPr id="187" name="Google Shape;187;p10"/>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 name="Google Shape;188;p10"/>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582876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89"/>
        <p:cNvGrpSpPr/>
        <p:nvPr/>
      </p:nvGrpSpPr>
      <p:grpSpPr>
        <a:xfrm>
          <a:off x="0" y="0"/>
          <a:ext cx="0" cy="0"/>
          <a:chOff x="0" y="0"/>
          <a:chExt cx="0" cy="0"/>
        </a:xfrm>
      </p:grpSpPr>
      <p:sp>
        <p:nvSpPr>
          <p:cNvPr id="190" name="Google Shape;190;p11"/>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1" name="Google Shape;191;p11"/>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2" name="Google Shape;192;p11"/>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3" name="Google Shape;193;p11"/>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4" name="Google Shape;194;p11"/>
          <p:cNvSpPr txBox="1">
            <a:spLocks noGrp="1"/>
          </p:cNvSpPr>
          <p:nvPr>
            <p:ph type="title" hasCustomPrompt="1"/>
          </p:nvPr>
        </p:nvSpPr>
        <p:spPr>
          <a:xfrm>
            <a:off x="1417767" y="1824667"/>
            <a:ext cx="87856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195" name="Google Shape;195;p11"/>
          <p:cNvSpPr txBox="1">
            <a:spLocks noGrp="1"/>
          </p:cNvSpPr>
          <p:nvPr>
            <p:ph type="body" idx="1"/>
          </p:nvPr>
        </p:nvSpPr>
        <p:spPr>
          <a:xfrm>
            <a:off x="3659467" y="4754667"/>
            <a:ext cx="4873200" cy="9900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196" name="Google Shape;196;p11"/>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7" name="Google Shape;197;p11"/>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8" name="Google Shape;198;p11"/>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99" name="Google Shape;199;p11"/>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0" name="Google Shape;200;p11"/>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1" name="Google Shape;201;p11"/>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2" name="Google Shape;202;p11"/>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3" name="Google Shape;203;p11"/>
          <p:cNvSpPr/>
          <p:nvPr/>
        </p:nvSpPr>
        <p:spPr>
          <a:xfrm>
            <a:off x="1711090" y="63670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4" name="Google Shape;204;p11"/>
          <p:cNvSpPr/>
          <p:nvPr/>
        </p:nvSpPr>
        <p:spPr>
          <a:xfrm>
            <a:off x="737164" y="3321918"/>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5" name="Google Shape;205;p11"/>
          <p:cNvSpPr/>
          <p:nvPr/>
        </p:nvSpPr>
        <p:spPr>
          <a:xfrm>
            <a:off x="1309739" y="894267"/>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6" name="Google Shape;206;p11"/>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7" name="Google Shape;207;p11"/>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08" name="Google Shape;208;p11"/>
          <p:cNvSpPr txBox="1">
            <a:spLocks noGrp="1"/>
          </p:cNvSpPr>
          <p:nvPr>
            <p:ph type="title" idx="2"/>
          </p:nvPr>
        </p:nvSpPr>
        <p:spPr>
          <a:xfrm>
            <a:off x="2053733" y="725200"/>
            <a:ext cx="69016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9561304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9"/>
        <p:cNvGrpSpPr/>
        <p:nvPr/>
      </p:nvGrpSpPr>
      <p:grpSpPr>
        <a:xfrm>
          <a:off x="0" y="0"/>
          <a:ext cx="0" cy="0"/>
          <a:chOff x="0" y="0"/>
          <a:chExt cx="0" cy="0"/>
        </a:xfrm>
      </p:grpSpPr>
    </p:spTree>
    <p:extLst>
      <p:ext uri="{BB962C8B-B14F-4D97-AF65-F5344CB8AC3E}">
        <p14:creationId xmlns:p14="http://schemas.microsoft.com/office/powerpoint/2010/main" val="7253110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One-column text 1">
  <p:cSld name="One-column text 1">
    <p:spTree>
      <p:nvGrpSpPr>
        <p:cNvPr id="1" name="Shape 210"/>
        <p:cNvGrpSpPr/>
        <p:nvPr/>
      </p:nvGrpSpPr>
      <p:grpSpPr>
        <a:xfrm>
          <a:off x="0" y="0"/>
          <a:ext cx="0" cy="0"/>
          <a:chOff x="0" y="0"/>
          <a:chExt cx="0" cy="0"/>
        </a:xfrm>
      </p:grpSpPr>
      <p:sp>
        <p:nvSpPr>
          <p:cNvPr id="211" name="Google Shape;211;p13"/>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2" name="Google Shape;212;p13"/>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3" name="Google Shape;213;p13"/>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4" name="Google Shape;214;p13"/>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5" name="Google Shape;215;p13"/>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6" name="Google Shape;216;p13"/>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17" name="Google Shape;217;p13"/>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18" name="Google Shape;218;p13"/>
          <p:cNvSpPr txBox="1">
            <a:spLocks noGrp="1"/>
          </p:cNvSpPr>
          <p:nvPr>
            <p:ph type="subTitle" idx="1"/>
          </p:nvPr>
        </p:nvSpPr>
        <p:spPr>
          <a:xfrm>
            <a:off x="1836513" y="2832667"/>
            <a:ext cx="4080800" cy="16208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None/>
              <a:defRPr sz="2133">
                <a:solidFill>
                  <a:schemeClr val="dk2"/>
                </a:solidFill>
              </a:defRPr>
            </a:lvl1pPr>
            <a:lvl2pPr lvl="1" algn="r" rtl="0">
              <a:lnSpc>
                <a:spcPct val="100000"/>
              </a:lnSpc>
              <a:spcBef>
                <a:spcPts val="0"/>
              </a:spcBef>
              <a:spcAft>
                <a:spcPts val="0"/>
              </a:spcAft>
              <a:buNone/>
              <a:defRPr sz="2133">
                <a:solidFill>
                  <a:schemeClr val="dk2"/>
                </a:solidFill>
              </a:defRPr>
            </a:lvl2pPr>
            <a:lvl3pPr lvl="2" algn="r" rtl="0">
              <a:lnSpc>
                <a:spcPct val="100000"/>
              </a:lnSpc>
              <a:spcBef>
                <a:spcPts val="0"/>
              </a:spcBef>
              <a:spcAft>
                <a:spcPts val="0"/>
              </a:spcAft>
              <a:buNone/>
              <a:defRPr sz="2133">
                <a:solidFill>
                  <a:schemeClr val="dk2"/>
                </a:solidFill>
              </a:defRPr>
            </a:lvl3pPr>
            <a:lvl4pPr lvl="3" algn="r" rtl="0">
              <a:lnSpc>
                <a:spcPct val="100000"/>
              </a:lnSpc>
              <a:spcBef>
                <a:spcPts val="0"/>
              </a:spcBef>
              <a:spcAft>
                <a:spcPts val="0"/>
              </a:spcAft>
              <a:buNone/>
              <a:defRPr sz="2133">
                <a:solidFill>
                  <a:schemeClr val="dk2"/>
                </a:solidFill>
              </a:defRPr>
            </a:lvl4pPr>
            <a:lvl5pPr lvl="4" algn="r" rtl="0">
              <a:lnSpc>
                <a:spcPct val="100000"/>
              </a:lnSpc>
              <a:spcBef>
                <a:spcPts val="0"/>
              </a:spcBef>
              <a:spcAft>
                <a:spcPts val="0"/>
              </a:spcAft>
              <a:buNone/>
              <a:defRPr sz="2133">
                <a:solidFill>
                  <a:schemeClr val="dk2"/>
                </a:solidFill>
              </a:defRPr>
            </a:lvl5pPr>
            <a:lvl6pPr lvl="5" algn="r" rtl="0">
              <a:lnSpc>
                <a:spcPct val="100000"/>
              </a:lnSpc>
              <a:spcBef>
                <a:spcPts val="0"/>
              </a:spcBef>
              <a:spcAft>
                <a:spcPts val="0"/>
              </a:spcAft>
              <a:buNone/>
              <a:defRPr sz="2133">
                <a:solidFill>
                  <a:schemeClr val="dk2"/>
                </a:solidFill>
              </a:defRPr>
            </a:lvl6pPr>
            <a:lvl7pPr lvl="6" algn="r" rtl="0">
              <a:lnSpc>
                <a:spcPct val="100000"/>
              </a:lnSpc>
              <a:spcBef>
                <a:spcPts val="0"/>
              </a:spcBef>
              <a:spcAft>
                <a:spcPts val="0"/>
              </a:spcAft>
              <a:buNone/>
              <a:defRPr sz="2133">
                <a:solidFill>
                  <a:schemeClr val="dk2"/>
                </a:solidFill>
              </a:defRPr>
            </a:lvl7pPr>
            <a:lvl8pPr lvl="7" algn="r" rtl="0">
              <a:lnSpc>
                <a:spcPct val="100000"/>
              </a:lnSpc>
              <a:spcBef>
                <a:spcPts val="0"/>
              </a:spcBef>
              <a:spcAft>
                <a:spcPts val="0"/>
              </a:spcAft>
              <a:buNone/>
              <a:defRPr sz="2133">
                <a:solidFill>
                  <a:schemeClr val="dk2"/>
                </a:solidFill>
              </a:defRPr>
            </a:lvl8pPr>
            <a:lvl9pPr lvl="8" algn="r" rtl="0">
              <a:lnSpc>
                <a:spcPct val="100000"/>
              </a:lnSpc>
              <a:spcBef>
                <a:spcPts val="0"/>
              </a:spcBef>
              <a:spcAft>
                <a:spcPts val="0"/>
              </a:spcAft>
              <a:buNone/>
              <a:defRPr sz="2133">
                <a:solidFill>
                  <a:schemeClr val="dk2"/>
                </a:solidFill>
              </a:defRPr>
            </a:lvl9pPr>
          </a:lstStyle>
          <a:p>
            <a:endParaRPr/>
          </a:p>
        </p:txBody>
      </p:sp>
      <p:sp>
        <p:nvSpPr>
          <p:cNvPr id="219" name="Google Shape;219;p13"/>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0" name="Google Shape;220;p13"/>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1" name="Google Shape;221;p13"/>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2" name="Google Shape;222;p13"/>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3" name="Google Shape;223;p13"/>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4" name="Google Shape;224;p13"/>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5" name="Google Shape;225;p13"/>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42800702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226"/>
        <p:cNvGrpSpPr/>
        <p:nvPr/>
      </p:nvGrpSpPr>
      <p:grpSpPr>
        <a:xfrm>
          <a:off x="0" y="0"/>
          <a:ext cx="0" cy="0"/>
          <a:chOff x="0" y="0"/>
          <a:chExt cx="0" cy="0"/>
        </a:xfrm>
      </p:grpSpPr>
      <p:sp>
        <p:nvSpPr>
          <p:cNvPr id="227" name="Google Shape;227;p14"/>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8" name="Google Shape;228;p14"/>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29" name="Google Shape;229;p14"/>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0" name="Google Shape;230;p14"/>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1" name="Google Shape;231;p14"/>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2" name="Google Shape;232;p14"/>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3" name="Google Shape;233;p14"/>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34" name="Google Shape;234;p14"/>
          <p:cNvSpPr txBox="1">
            <a:spLocks noGrp="1"/>
          </p:cNvSpPr>
          <p:nvPr>
            <p:ph type="subTitle" idx="1"/>
          </p:nvPr>
        </p:nvSpPr>
        <p:spPr>
          <a:xfrm>
            <a:off x="6455767" y="2311000"/>
            <a:ext cx="4508800" cy="11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867">
                <a:solidFill>
                  <a:schemeClr val="dk2"/>
                </a:solidFill>
              </a:defRPr>
            </a:lvl1pPr>
            <a:lvl2pPr lvl="1" rtl="0">
              <a:lnSpc>
                <a:spcPct val="100000"/>
              </a:lnSpc>
              <a:spcBef>
                <a:spcPts val="0"/>
              </a:spcBef>
              <a:spcAft>
                <a:spcPts val="0"/>
              </a:spcAft>
              <a:buNone/>
              <a:defRPr sz="1867">
                <a:solidFill>
                  <a:schemeClr val="dk2"/>
                </a:solidFill>
              </a:defRPr>
            </a:lvl2pPr>
            <a:lvl3pPr lvl="2" rtl="0">
              <a:lnSpc>
                <a:spcPct val="100000"/>
              </a:lnSpc>
              <a:spcBef>
                <a:spcPts val="0"/>
              </a:spcBef>
              <a:spcAft>
                <a:spcPts val="0"/>
              </a:spcAft>
              <a:buNone/>
              <a:defRPr sz="1867">
                <a:solidFill>
                  <a:schemeClr val="dk2"/>
                </a:solidFill>
              </a:defRPr>
            </a:lvl3pPr>
            <a:lvl4pPr lvl="3" rtl="0">
              <a:lnSpc>
                <a:spcPct val="100000"/>
              </a:lnSpc>
              <a:spcBef>
                <a:spcPts val="0"/>
              </a:spcBef>
              <a:spcAft>
                <a:spcPts val="0"/>
              </a:spcAft>
              <a:buNone/>
              <a:defRPr sz="1867">
                <a:solidFill>
                  <a:schemeClr val="dk2"/>
                </a:solidFill>
              </a:defRPr>
            </a:lvl4pPr>
            <a:lvl5pPr lvl="4" rtl="0">
              <a:lnSpc>
                <a:spcPct val="100000"/>
              </a:lnSpc>
              <a:spcBef>
                <a:spcPts val="0"/>
              </a:spcBef>
              <a:spcAft>
                <a:spcPts val="0"/>
              </a:spcAft>
              <a:buNone/>
              <a:defRPr sz="1867">
                <a:solidFill>
                  <a:schemeClr val="dk2"/>
                </a:solidFill>
              </a:defRPr>
            </a:lvl5pPr>
            <a:lvl6pPr lvl="5" rtl="0">
              <a:lnSpc>
                <a:spcPct val="100000"/>
              </a:lnSpc>
              <a:spcBef>
                <a:spcPts val="0"/>
              </a:spcBef>
              <a:spcAft>
                <a:spcPts val="0"/>
              </a:spcAft>
              <a:buNone/>
              <a:defRPr sz="1867">
                <a:solidFill>
                  <a:schemeClr val="dk2"/>
                </a:solidFill>
              </a:defRPr>
            </a:lvl6pPr>
            <a:lvl7pPr lvl="6" rtl="0">
              <a:lnSpc>
                <a:spcPct val="100000"/>
              </a:lnSpc>
              <a:spcBef>
                <a:spcPts val="0"/>
              </a:spcBef>
              <a:spcAft>
                <a:spcPts val="0"/>
              </a:spcAft>
              <a:buNone/>
              <a:defRPr sz="1867">
                <a:solidFill>
                  <a:schemeClr val="dk2"/>
                </a:solidFill>
              </a:defRPr>
            </a:lvl7pPr>
            <a:lvl8pPr lvl="7" rtl="0">
              <a:lnSpc>
                <a:spcPct val="100000"/>
              </a:lnSpc>
              <a:spcBef>
                <a:spcPts val="0"/>
              </a:spcBef>
              <a:spcAft>
                <a:spcPts val="0"/>
              </a:spcAft>
              <a:buNone/>
              <a:defRPr sz="1867">
                <a:solidFill>
                  <a:schemeClr val="dk2"/>
                </a:solidFill>
              </a:defRPr>
            </a:lvl8pPr>
            <a:lvl9pPr lvl="8" rtl="0">
              <a:lnSpc>
                <a:spcPct val="100000"/>
              </a:lnSpc>
              <a:spcBef>
                <a:spcPts val="0"/>
              </a:spcBef>
              <a:spcAft>
                <a:spcPts val="0"/>
              </a:spcAft>
              <a:buNone/>
              <a:defRPr sz="1867">
                <a:solidFill>
                  <a:schemeClr val="dk2"/>
                </a:solidFill>
              </a:defRPr>
            </a:lvl9pPr>
          </a:lstStyle>
          <a:p>
            <a:endParaRPr/>
          </a:p>
        </p:txBody>
      </p:sp>
      <p:sp>
        <p:nvSpPr>
          <p:cNvPr id="235" name="Google Shape;235;p14"/>
          <p:cNvSpPr txBox="1">
            <a:spLocks noGrp="1"/>
          </p:cNvSpPr>
          <p:nvPr>
            <p:ph type="subTitle" idx="2"/>
          </p:nvPr>
        </p:nvSpPr>
        <p:spPr>
          <a:xfrm>
            <a:off x="6455767" y="2032661"/>
            <a:ext cx="4042000" cy="420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1"/>
                </a:solidFill>
              </a:defRPr>
            </a:lvl1pPr>
            <a:lvl2pPr lvl="1" rtl="0">
              <a:lnSpc>
                <a:spcPct val="100000"/>
              </a:lnSpc>
              <a:spcBef>
                <a:spcPts val="0"/>
              </a:spcBef>
              <a:spcAft>
                <a:spcPts val="0"/>
              </a:spcAft>
              <a:buNone/>
              <a:defRPr b="1">
                <a:solidFill>
                  <a:schemeClr val="accent1"/>
                </a:solidFill>
              </a:defRPr>
            </a:lvl2pPr>
            <a:lvl3pPr lvl="2" rtl="0">
              <a:lnSpc>
                <a:spcPct val="100000"/>
              </a:lnSpc>
              <a:spcBef>
                <a:spcPts val="0"/>
              </a:spcBef>
              <a:spcAft>
                <a:spcPts val="0"/>
              </a:spcAft>
              <a:buNone/>
              <a:defRPr b="1">
                <a:solidFill>
                  <a:schemeClr val="accent1"/>
                </a:solidFill>
              </a:defRPr>
            </a:lvl3pPr>
            <a:lvl4pPr lvl="3" rtl="0">
              <a:lnSpc>
                <a:spcPct val="100000"/>
              </a:lnSpc>
              <a:spcBef>
                <a:spcPts val="0"/>
              </a:spcBef>
              <a:spcAft>
                <a:spcPts val="0"/>
              </a:spcAft>
              <a:buNone/>
              <a:defRPr b="1">
                <a:solidFill>
                  <a:schemeClr val="accent1"/>
                </a:solidFill>
              </a:defRPr>
            </a:lvl4pPr>
            <a:lvl5pPr lvl="4" rtl="0">
              <a:lnSpc>
                <a:spcPct val="100000"/>
              </a:lnSpc>
              <a:spcBef>
                <a:spcPts val="0"/>
              </a:spcBef>
              <a:spcAft>
                <a:spcPts val="0"/>
              </a:spcAft>
              <a:buNone/>
              <a:defRPr b="1">
                <a:solidFill>
                  <a:schemeClr val="accent1"/>
                </a:solidFill>
              </a:defRPr>
            </a:lvl5pPr>
            <a:lvl6pPr lvl="5" rtl="0">
              <a:lnSpc>
                <a:spcPct val="100000"/>
              </a:lnSpc>
              <a:spcBef>
                <a:spcPts val="0"/>
              </a:spcBef>
              <a:spcAft>
                <a:spcPts val="0"/>
              </a:spcAft>
              <a:buNone/>
              <a:defRPr b="1">
                <a:solidFill>
                  <a:schemeClr val="accent1"/>
                </a:solidFill>
              </a:defRPr>
            </a:lvl6pPr>
            <a:lvl7pPr lvl="6" rtl="0">
              <a:lnSpc>
                <a:spcPct val="100000"/>
              </a:lnSpc>
              <a:spcBef>
                <a:spcPts val="0"/>
              </a:spcBef>
              <a:spcAft>
                <a:spcPts val="0"/>
              </a:spcAft>
              <a:buNone/>
              <a:defRPr b="1">
                <a:solidFill>
                  <a:schemeClr val="accent1"/>
                </a:solidFill>
              </a:defRPr>
            </a:lvl7pPr>
            <a:lvl8pPr lvl="7" rtl="0">
              <a:lnSpc>
                <a:spcPct val="100000"/>
              </a:lnSpc>
              <a:spcBef>
                <a:spcPts val="0"/>
              </a:spcBef>
              <a:spcAft>
                <a:spcPts val="0"/>
              </a:spcAft>
              <a:buNone/>
              <a:defRPr b="1">
                <a:solidFill>
                  <a:schemeClr val="accent1"/>
                </a:solidFill>
              </a:defRPr>
            </a:lvl8pPr>
            <a:lvl9pPr lvl="8" rtl="0">
              <a:lnSpc>
                <a:spcPct val="100000"/>
              </a:lnSpc>
              <a:spcBef>
                <a:spcPts val="0"/>
              </a:spcBef>
              <a:spcAft>
                <a:spcPts val="0"/>
              </a:spcAft>
              <a:buNone/>
              <a:defRPr b="1">
                <a:solidFill>
                  <a:schemeClr val="accent1"/>
                </a:solidFill>
              </a:defRPr>
            </a:lvl9pPr>
          </a:lstStyle>
          <a:p>
            <a:endParaRPr/>
          </a:p>
        </p:txBody>
      </p:sp>
      <p:sp>
        <p:nvSpPr>
          <p:cNvPr id="236" name="Google Shape;236;p14"/>
          <p:cNvSpPr/>
          <p:nvPr/>
        </p:nvSpPr>
        <p:spPr>
          <a:xfrm>
            <a:off x="2083752" y="55488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7" name="Google Shape;237;p14"/>
          <p:cNvSpPr/>
          <p:nvPr/>
        </p:nvSpPr>
        <p:spPr>
          <a:xfrm>
            <a:off x="2150358" y="217878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8" name="Google Shape;238;p14"/>
          <p:cNvSpPr/>
          <p:nvPr/>
        </p:nvSpPr>
        <p:spPr>
          <a:xfrm>
            <a:off x="3587636" y="62379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39" name="Google Shape;239;p14"/>
          <p:cNvSpPr/>
          <p:nvPr/>
        </p:nvSpPr>
        <p:spPr>
          <a:xfrm>
            <a:off x="643524" y="6455564"/>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0" name="Google Shape;240;p14"/>
          <p:cNvSpPr/>
          <p:nvPr/>
        </p:nvSpPr>
        <p:spPr>
          <a:xfrm>
            <a:off x="5427619" y="55488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1" name="Google Shape;241;p14"/>
          <p:cNvSpPr/>
          <p:nvPr/>
        </p:nvSpPr>
        <p:spPr>
          <a:xfrm>
            <a:off x="989552" y="5440595"/>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2" name="Google Shape;242;p14"/>
          <p:cNvSpPr/>
          <p:nvPr/>
        </p:nvSpPr>
        <p:spPr>
          <a:xfrm>
            <a:off x="576158" y="18284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3" name="Google Shape;243;p14"/>
          <p:cNvSpPr/>
          <p:nvPr/>
        </p:nvSpPr>
        <p:spPr>
          <a:xfrm>
            <a:off x="824652" y="295772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596572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body 2">
  <p:cSld name="Title and body 2">
    <p:spTree>
      <p:nvGrpSpPr>
        <p:cNvPr id="1" name="Shape 244"/>
        <p:cNvGrpSpPr/>
        <p:nvPr/>
      </p:nvGrpSpPr>
      <p:grpSpPr>
        <a:xfrm>
          <a:off x="0" y="0"/>
          <a:ext cx="0" cy="0"/>
          <a:chOff x="0" y="0"/>
          <a:chExt cx="0" cy="0"/>
        </a:xfrm>
      </p:grpSpPr>
      <p:sp>
        <p:nvSpPr>
          <p:cNvPr id="245" name="Google Shape;245;p15"/>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6" name="Google Shape;246;p15"/>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7" name="Google Shape;247;p15"/>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8" name="Google Shape;248;p15"/>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49" name="Google Shape;249;p15"/>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0" name="Google Shape;250;p15"/>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1" name="Google Shape;251;p15"/>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52" name="Google Shape;252;p15"/>
          <p:cNvSpPr txBox="1">
            <a:spLocks noGrp="1"/>
          </p:cNvSpPr>
          <p:nvPr>
            <p:ph type="subTitle" idx="1"/>
          </p:nvPr>
        </p:nvSpPr>
        <p:spPr>
          <a:xfrm>
            <a:off x="1182184" y="3016531"/>
            <a:ext cx="4042000" cy="112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253" name="Google Shape;253;p15"/>
          <p:cNvSpPr txBox="1">
            <a:spLocks noGrp="1"/>
          </p:cNvSpPr>
          <p:nvPr>
            <p:ph type="subTitle" idx="2"/>
          </p:nvPr>
        </p:nvSpPr>
        <p:spPr>
          <a:xfrm>
            <a:off x="1182200" y="2524184"/>
            <a:ext cx="4042000" cy="40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2"/>
                </a:solidFill>
              </a:defRPr>
            </a:lvl1pPr>
            <a:lvl2pPr lvl="1" rtl="0">
              <a:lnSpc>
                <a:spcPct val="100000"/>
              </a:lnSpc>
              <a:spcBef>
                <a:spcPts val="0"/>
              </a:spcBef>
              <a:spcAft>
                <a:spcPts val="0"/>
              </a:spcAft>
              <a:buNone/>
              <a:defRPr b="1">
                <a:solidFill>
                  <a:schemeClr val="accent2"/>
                </a:solidFill>
              </a:defRPr>
            </a:lvl2pPr>
            <a:lvl3pPr lvl="2" rtl="0">
              <a:lnSpc>
                <a:spcPct val="100000"/>
              </a:lnSpc>
              <a:spcBef>
                <a:spcPts val="0"/>
              </a:spcBef>
              <a:spcAft>
                <a:spcPts val="0"/>
              </a:spcAft>
              <a:buNone/>
              <a:defRPr b="1">
                <a:solidFill>
                  <a:schemeClr val="accent2"/>
                </a:solidFill>
              </a:defRPr>
            </a:lvl3pPr>
            <a:lvl4pPr lvl="3" rtl="0">
              <a:lnSpc>
                <a:spcPct val="100000"/>
              </a:lnSpc>
              <a:spcBef>
                <a:spcPts val="0"/>
              </a:spcBef>
              <a:spcAft>
                <a:spcPts val="0"/>
              </a:spcAft>
              <a:buNone/>
              <a:defRPr b="1">
                <a:solidFill>
                  <a:schemeClr val="accent2"/>
                </a:solidFill>
              </a:defRPr>
            </a:lvl4pPr>
            <a:lvl5pPr lvl="4" rtl="0">
              <a:lnSpc>
                <a:spcPct val="100000"/>
              </a:lnSpc>
              <a:spcBef>
                <a:spcPts val="0"/>
              </a:spcBef>
              <a:spcAft>
                <a:spcPts val="0"/>
              </a:spcAft>
              <a:buNone/>
              <a:defRPr b="1">
                <a:solidFill>
                  <a:schemeClr val="accent2"/>
                </a:solidFill>
              </a:defRPr>
            </a:lvl5pPr>
            <a:lvl6pPr lvl="5" rtl="0">
              <a:lnSpc>
                <a:spcPct val="100000"/>
              </a:lnSpc>
              <a:spcBef>
                <a:spcPts val="0"/>
              </a:spcBef>
              <a:spcAft>
                <a:spcPts val="0"/>
              </a:spcAft>
              <a:buNone/>
              <a:defRPr b="1">
                <a:solidFill>
                  <a:schemeClr val="accent2"/>
                </a:solidFill>
              </a:defRPr>
            </a:lvl6pPr>
            <a:lvl7pPr lvl="6" rtl="0">
              <a:lnSpc>
                <a:spcPct val="100000"/>
              </a:lnSpc>
              <a:spcBef>
                <a:spcPts val="0"/>
              </a:spcBef>
              <a:spcAft>
                <a:spcPts val="0"/>
              </a:spcAft>
              <a:buNone/>
              <a:defRPr b="1">
                <a:solidFill>
                  <a:schemeClr val="accent2"/>
                </a:solidFill>
              </a:defRPr>
            </a:lvl7pPr>
            <a:lvl8pPr lvl="7" rtl="0">
              <a:lnSpc>
                <a:spcPct val="100000"/>
              </a:lnSpc>
              <a:spcBef>
                <a:spcPts val="0"/>
              </a:spcBef>
              <a:spcAft>
                <a:spcPts val="0"/>
              </a:spcAft>
              <a:buNone/>
              <a:defRPr b="1">
                <a:solidFill>
                  <a:schemeClr val="accent2"/>
                </a:solidFill>
              </a:defRPr>
            </a:lvl8pPr>
            <a:lvl9pPr lvl="8" rtl="0">
              <a:lnSpc>
                <a:spcPct val="100000"/>
              </a:lnSpc>
              <a:spcBef>
                <a:spcPts val="0"/>
              </a:spcBef>
              <a:spcAft>
                <a:spcPts val="0"/>
              </a:spcAft>
              <a:buNone/>
              <a:defRPr b="1">
                <a:solidFill>
                  <a:schemeClr val="accent2"/>
                </a:solidFill>
              </a:defRPr>
            </a:lvl9pPr>
          </a:lstStyle>
          <a:p>
            <a:endParaRPr/>
          </a:p>
        </p:txBody>
      </p:sp>
      <p:sp>
        <p:nvSpPr>
          <p:cNvPr id="254" name="Google Shape;254;p15"/>
          <p:cNvSpPr/>
          <p:nvPr/>
        </p:nvSpPr>
        <p:spPr>
          <a:xfrm>
            <a:off x="754744" y="3842149"/>
            <a:ext cx="206445" cy="190451"/>
          </a:xfrm>
          <a:custGeom>
            <a:avLst/>
            <a:gdLst/>
            <a:ahLst/>
            <a:cxnLst/>
            <a:rect l="l" t="t" r="r" b="b"/>
            <a:pathLst>
              <a:path w="8854" h="8168" extrusionOk="0">
                <a:moveTo>
                  <a:pt x="4207" y="340"/>
                </a:moveTo>
                <a:cubicBezTo>
                  <a:pt x="4731" y="340"/>
                  <a:pt x="5254" y="445"/>
                  <a:pt x="5735" y="675"/>
                </a:cubicBezTo>
                <a:cubicBezTo>
                  <a:pt x="7619" y="1533"/>
                  <a:pt x="8456" y="3752"/>
                  <a:pt x="7598" y="5614"/>
                </a:cubicBezTo>
                <a:cubicBezTo>
                  <a:pt x="6984" y="6996"/>
                  <a:pt x="5627" y="7814"/>
                  <a:pt x="4205" y="7814"/>
                </a:cubicBezTo>
                <a:cubicBezTo>
                  <a:pt x="3687" y="7814"/>
                  <a:pt x="3161" y="7706"/>
                  <a:pt x="2659" y="7477"/>
                </a:cubicBezTo>
                <a:cubicBezTo>
                  <a:pt x="1738" y="7079"/>
                  <a:pt x="1047" y="6326"/>
                  <a:pt x="691" y="5405"/>
                </a:cubicBezTo>
                <a:cubicBezTo>
                  <a:pt x="356" y="4463"/>
                  <a:pt x="377" y="3438"/>
                  <a:pt x="796" y="2538"/>
                </a:cubicBezTo>
                <a:cubicBezTo>
                  <a:pt x="1424" y="1156"/>
                  <a:pt x="2784" y="340"/>
                  <a:pt x="4207" y="340"/>
                </a:cubicBezTo>
                <a:close/>
                <a:moveTo>
                  <a:pt x="4201" y="0"/>
                </a:moveTo>
                <a:cubicBezTo>
                  <a:pt x="2646" y="0"/>
                  <a:pt x="1158" y="885"/>
                  <a:pt x="482" y="2391"/>
                </a:cubicBezTo>
                <a:cubicBezTo>
                  <a:pt x="22" y="3396"/>
                  <a:pt x="1" y="4505"/>
                  <a:pt x="377" y="5531"/>
                </a:cubicBezTo>
                <a:cubicBezTo>
                  <a:pt x="754" y="6535"/>
                  <a:pt x="1528" y="7351"/>
                  <a:pt x="2512" y="7812"/>
                </a:cubicBezTo>
                <a:cubicBezTo>
                  <a:pt x="3056" y="8042"/>
                  <a:pt x="3642" y="8168"/>
                  <a:pt x="4187" y="8168"/>
                </a:cubicBezTo>
                <a:cubicBezTo>
                  <a:pt x="5756" y="8168"/>
                  <a:pt x="7242" y="7268"/>
                  <a:pt x="7933" y="5761"/>
                </a:cubicBezTo>
                <a:cubicBezTo>
                  <a:pt x="8854" y="3710"/>
                  <a:pt x="7933" y="1282"/>
                  <a:pt x="5882" y="361"/>
                </a:cubicBezTo>
                <a:cubicBezTo>
                  <a:pt x="5336" y="116"/>
                  <a:pt x="4765" y="0"/>
                  <a:pt x="4201" y="0"/>
                </a:cubicBezTo>
                <a:close/>
              </a:path>
            </a:pathLst>
          </a:cu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5" name="Google Shape;255;p15"/>
          <p:cNvSpPr/>
          <p:nvPr/>
        </p:nvSpPr>
        <p:spPr>
          <a:xfrm>
            <a:off x="950956" y="5689109"/>
            <a:ext cx="829141" cy="7835"/>
          </a:xfrm>
          <a:custGeom>
            <a:avLst/>
            <a:gdLst/>
            <a:ahLst/>
            <a:cxnLst/>
            <a:rect l="l" t="t" r="r" b="b"/>
            <a:pathLst>
              <a:path w="35560" h="336" extrusionOk="0">
                <a:moveTo>
                  <a:pt x="0" y="0"/>
                </a:moveTo>
                <a:lnTo>
                  <a:pt x="0" y="335"/>
                </a:lnTo>
                <a:lnTo>
                  <a:pt x="35559" y="335"/>
                </a:lnTo>
                <a:lnTo>
                  <a:pt x="35559" y="0"/>
                </a:lnTo>
                <a:close/>
              </a:path>
            </a:pathLst>
          </a:cu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6" name="Google Shape;256;p15"/>
          <p:cNvSpPr/>
          <p:nvPr/>
        </p:nvSpPr>
        <p:spPr>
          <a:xfrm>
            <a:off x="1625758" y="210319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7" name="Google Shape;257;p15"/>
          <p:cNvSpPr/>
          <p:nvPr/>
        </p:nvSpPr>
        <p:spPr>
          <a:xfrm>
            <a:off x="1780091" y="6343031"/>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8" name="Google Shape;258;p15"/>
          <p:cNvSpPr/>
          <p:nvPr/>
        </p:nvSpPr>
        <p:spPr>
          <a:xfrm>
            <a:off x="5001628" y="5968110"/>
            <a:ext cx="399217" cy="36588"/>
          </a:xfrm>
          <a:custGeom>
            <a:avLst/>
            <a:gdLst/>
            <a:ahLst/>
            <a:cxnLst/>
            <a:rect l="l" t="t" r="r" b="b"/>
            <a:pathLst>
              <a:path w="16847" h="1544" extrusionOk="0">
                <a:moveTo>
                  <a:pt x="756" y="1"/>
                </a:moveTo>
                <a:cubicBezTo>
                  <a:pt x="333" y="1"/>
                  <a:pt x="0" y="334"/>
                  <a:pt x="0" y="757"/>
                </a:cubicBezTo>
                <a:cubicBezTo>
                  <a:pt x="0" y="1211"/>
                  <a:pt x="333" y="1543"/>
                  <a:pt x="756" y="1543"/>
                </a:cubicBezTo>
                <a:lnTo>
                  <a:pt x="16060" y="1543"/>
                </a:lnTo>
                <a:cubicBezTo>
                  <a:pt x="16483" y="1543"/>
                  <a:pt x="16846" y="1211"/>
                  <a:pt x="16846" y="757"/>
                </a:cubicBezTo>
                <a:cubicBezTo>
                  <a:pt x="16846" y="334"/>
                  <a:pt x="16483" y="1"/>
                  <a:pt x="16060" y="1"/>
                </a:cubicBezTo>
                <a:close/>
              </a:path>
            </a:pathLst>
          </a:custGeom>
          <a:noFill/>
          <a:ln w="9525" cap="flat" cmpd="sng">
            <a:solidFill>
              <a:schemeClr val="accent3"/>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59" name="Google Shape;259;p15"/>
          <p:cNvSpPr/>
          <p:nvPr/>
        </p:nvSpPr>
        <p:spPr>
          <a:xfrm>
            <a:off x="3040852" y="5930815"/>
            <a:ext cx="208579" cy="37275"/>
          </a:xfrm>
          <a:custGeom>
            <a:avLst/>
            <a:gdLst/>
            <a:ahLst/>
            <a:cxnLst/>
            <a:rect l="l" t="t" r="r" b="b"/>
            <a:pathLst>
              <a:path w="8802" h="1573" extrusionOk="0">
                <a:moveTo>
                  <a:pt x="787" y="0"/>
                </a:moveTo>
                <a:cubicBezTo>
                  <a:pt x="333" y="0"/>
                  <a:pt x="1" y="363"/>
                  <a:pt x="1" y="786"/>
                </a:cubicBezTo>
                <a:cubicBezTo>
                  <a:pt x="1" y="1210"/>
                  <a:pt x="333" y="1573"/>
                  <a:pt x="787" y="1573"/>
                </a:cubicBezTo>
                <a:lnTo>
                  <a:pt x="8046" y="1573"/>
                </a:lnTo>
                <a:cubicBezTo>
                  <a:pt x="8469" y="1573"/>
                  <a:pt x="8802" y="1210"/>
                  <a:pt x="8802" y="786"/>
                </a:cubicBezTo>
                <a:cubicBezTo>
                  <a:pt x="8802" y="363"/>
                  <a:pt x="8469" y="0"/>
                  <a:pt x="8046" y="0"/>
                </a:cubicBezTo>
                <a:close/>
              </a:path>
            </a:pathLst>
          </a:custGeom>
          <a:noFill/>
          <a:ln w="9525" cap="flat" cmpd="sng">
            <a:solidFill>
              <a:schemeClr val="accent4"/>
            </a:solidFill>
            <a:prstDash val="solid"/>
            <a:round/>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868055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002 Intro">
  <p:cSld name="002 Intro">
    <p:bg>
      <p:bgPr>
        <a:solidFill>
          <a:schemeClr val="dk1"/>
        </a:solidFill>
        <a:effectLst/>
      </p:bgPr>
    </p:bg>
    <p:spTree>
      <p:nvGrpSpPr>
        <p:cNvPr id="1" name="Shape 1579"/>
        <p:cNvGrpSpPr/>
        <p:nvPr/>
      </p:nvGrpSpPr>
      <p:grpSpPr>
        <a:xfrm>
          <a:off x="0" y="0"/>
          <a:ext cx="0" cy="0"/>
          <a:chOff x="0" y="0"/>
          <a:chExt cx="0" cy="0"/>
        </a:xfrm>
      </p:grpSpPr>
      <p:sp>
        <p:nvSpPr>
          <p:cNvPr id="1580" name="Google Shape;1580;p6"/>
          <p:cNvSpPr txBox="1">
            <a:spLocks noGrp="1"/>
          </p:cNvSpPr>
          <p:nvPr>
            <p:ph type="title"/>
          </p:nvPr>
        </p:nvSpPr>
        <p:spPr>
          <a:xfrm>
            <a:off x="668250" y="1608900"/>
            <a:ext cx="5322600" cy="1324800"/>
          </a:xfrm>
          <a:prstGeom prst="rect">
            <a:avLst/>
          </a:prstGeom>
        </p:spPr>
        <p:txBody>
          <a:bodyPr spcFirstLastPara="1" wrap="square" lIns="121900" tIns="121900" rIns="121900" bIns="121900" anchor="t" anchorCtr="0">
            <a:noAutofit/>
          </a:bodyPr>
          <a:lstStyle>
            <a:lvl1pPr marL="0" marR="0" lvl="0" indent="0" rtl="0">
              <a:lnSpc>
                <a:spcPct val="100000"/>
              </a:lnSpc>
              <a:spcBef>
                <a:spcPts val="0"/>
              </a:spcBef>
              <a:spcAft>
                <a:spcPts val="0"/>
              </a:spcAft>
              <a:buClr>
                <a:schemeClr val="dk1"/>
              </a:buClr>
              <a:buSzPts val="7000"/>
              <a:buFont typeface="Aldrich"/>
              <a:buNone/>
              <a:defRPr sz="7000"/>
            </a:lvl1pPr>
            <a:lvl2pPr lvl="1"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2pPr>
            <a:lvl3pPr lvl="2"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3pPr>
            <a:lvl4pPr lvl="3"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4pPr>
            <a:lvl5pPr lvl="4"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5pPr>
            <a:lvl6pPr lvl="5"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6pPr>
            <a:lvl7pPr lvl="6"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7pPr>
            <a:lvl8pPr lvl="7"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8pPr>
            <a:lvl9pPr lvl="8" rtl="0">
              <a:spcBef>
                <a:spcPts val="0"/>
              </a:spcBef>
              <a:spcAft>
                <a:spcPts val="0"/>
              </a:spcAft>
              <a:buClr>
                <a:schemeClr val="dk1"/>
              </a:buClr>
              <a:buSzPts val="7000"/>
              <a:buFont typeface="Abril Fatface"/>
              <a:buNone/>
              <a:defRPr sz="7000">
                <a:solidFill>
                  <a:schemeClr val="dk1"/>
                </a:solidFill>
                <a:latin typeface="Abril Fatface"/>
                <a:ea typeface="Abril Fatface"/>
                <a:cs typeface="Abril Fatface"/>
                <a:sym typeface="Abril Fatface"/>
              </a:defRPr>
            </a:lvl9pPr>
          </a:lstStyle>
          <a:p>
            <a:endParaRPr/>
          </a:p>
        </p:txBody>
      </p:sp>
      <p:sp>
        <p:nvSpPr>
          <p:cNvPr id="1581" name="Google Shape;1581;p6"/>
          <p:cNvSpPr txBox="1">
            <a:spLocks noGrp="1"/>
          </p:cNvSpPr>
          <p:nvPr>
            <p:ph type="body" idx="1"/>
          </p:nvPr>
        </p:nvSpPr>
        <p:spPr>
          <a:xfrm>
            <a:off x="668225" y="3013200"/>
            <a:ext cx="5322600" cy="2235900"/>
          </a:xfrm>
          <a:prstGeom prst="rect">
            <a:avLst/>
          </a:prstGeom>
        </p:spPr>
        <p:txBody>
          <a:bodyPr spcFirstLastPara="1" wrap="square" lIns="121900" tIns="121900" rIns="121900" bIns="121900" anchor="t" anchorCtr="0">
            <a:noAutofit/>
          </a:bodyPr>
          <a:lstStyle>
            <a:lvl1pPr marL="457200" lvl="0" indent="-349250">
              <a:spcBef>
                <a:spcPts val="0"/>
              </a:spcBef>
              <a:spcAft>
                <a:spcPts val="0"/>
              </a:spcAft>
              <a:buSzPts val="1900"/>
              <a:buChar char="●"/>
              <a:defRPr/>
            </a:lvl1pPr>
            <a:lvl2pPr marL="914400" lvl="1" indent="-349250">
              <a:spcBef>
                <a:spcPts val="2100"/>
              </a:spcBef>
              <a:spcAft>
                <a:spcPts val="0"/>
              </a:spcAft>
              <a:buSzPts val="1900"/>
              <a:buChar char="○"/>
              <a:defRPr/>
            </a:lvl2pPr>
            <a:lvl3pPr marL="1371600" lvl="2" indent="-349250">
              <a:spcBef>
                <a:spcPts val="2100"/>
              </a:spcBef>
              <a:spcAft>
                <a:spcPts val="0"/>
              </a:spcAft>
              <a:buSzPts val="1900"/>
              <a:buChar char="■"/>
              <a:defRPr/>
            </a:lvl3pPr>
            <a:lvl4pPr marL="1828800" lvl="3" indent="-349250">
              <a:spcBef>
                <a:spcPts val="2100"/>
              </a:spcBef>
              <a:spcAft>
                <a:spcPts val="0"/>
              </a:spcAft>
              <a:buSzPts val="1900"/>
              <a:buChar char="●"/>
              <a:defRPr/>
            </a:lvl4pPr>
            <a:lvl5pPr marL="2286000" lvl="4" indent="-349250">
              <a:spcBef>
                <a:spcPts val="2100"/>
              </a:spcBef>
              <a:spcAft>
                <a:spcPts val="0"/>
              </a:spcAft>
              <a:buSzPts val="1900"/>
              <a:buChar char="○"/>
              <a:defRPr/>
            </a:lvl5pPr>
            <a:lvl6pPr marL="2743200" lvl="5" indent="-349250">
              <a:spcBef>
                <a:spcPts val="2100"/>
              </a:spcBef>
              <a:spcAft>
                <a:spcPts val="0"/>
              </a:spcAft>
              <a:buSzPts val="1900"/>
              <a:buChar char="■"/>
              <a:defRPr/>
            </a:lvl6pPr>
            <a:lvl7pPr marL="3200400" lvl="6" indent="-349250">
              <a:spcBef>
                <a:spcPts val="2100"/>
              </a:spcBef>
              <a:spcAft>
                <a:spcPts val="0"/>
              </a:spcAft>
              <a:buSzPts val="1900"/>
              <a:buChar char="●"/>
              <a:defRPr/>
            </a:lvl7pPr>
            <a:lvl8pPr marL="3657600" lvl="7" indent="-349250">
              <a:spcBef>
                <a:spcPts val="2100"/>
              </a:spcBef>
              <a:spcAft>
                <a:spcPts val="0"/>
              </a:spcAft>
              <a:buSzPts val="1900"/>
              <a:buChar char="○"/>
              <a:defRPr/>
            </a:lvl8pPr>
            <a:lvl9pPr marL="4114800" lvl="8" indent="-349250">
              <a:spcBef>
                <a:spcPts val="2100"/>
              </a:spcBef>
              <a:spcAft>
                <a:spcPts val="2100"/>
              </a:spcAft>
              <a:buSzPts val="1900"/>
              <a:buChar char="■"/>
              <a:defRPr/>
            </a:lvl9pPr>
          </a:lstStyle>
          <a:p>
            <a:endParaRPr/>
          </a:p>
        </p:txBody>
      </p:sp>
    </p:spTree>
    <p:extLst>
      <p:ext uri="{BB962C8B-B14F-4D97-AF65-F5344CB8AC3E}">
        <p14:creationId xmlns:p14="http://schemas.microsoft.com/office/powerpoint/2010/main" val="22145280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260"/>
        <p:cNvGrpSpPr/>
        <p:nvPr/>
      </p:nvGrpSpPr>
      <p:grpSpPr>
        <a:xfrm>
          <a:off x="0" y="0"/>
          <a:ext cx="0" cy="0"/>
          <a:chOff x="0" y="0"/>
          <a:chExt cx="0" cy="0"/>
        </a:xfrm>
      </p:grpSpPr>
      <p:sp>
        <p:nvSpPr>
          <p:cNvPr id="261" name="Google Shape;261;p16"/>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2" name="Google Shape;262;p16"/>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3" name="Google Shape;263;p16"/>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4" name="Google Shape;264;p16"/>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5" name="Google Shape;265;p16"/>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6" name="Google Shape;266;p16"/>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67" name="Google Shape;267;p16"/>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2"/>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8" name="Google Shape;268;p16"/>
          <p:cNvSpPr txBox="1">
            <a:spLocks noGrp="1"/>
          </p:cNvSpPr>
          <p:nvPr>
            <p:ph type="subTitle" idx="1"/>
          </p:nvPr>
        </p:nvSpPr>
        <p:spPr>
          <a:xfrm>
            <a:off x="1236936" y="1805700"/>
            <a:ext cx="4778000" cy="424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grpSp>
        <p:nvGrpSpPr>
          <p:cNvPr id="269" name="Google Shape;269;p16"/>
          <p:cNvGrpSpPr/>
          <p:nvPr/>
        </p:nvGrpSpPr>
        <p:grpSpPr>
          <a:xfrm>
            <a:off x="493615" y="676471"/>
            <a:ext cx="11241036" cy="5532059"/>
            <a:chOff x="370211" y="507353"/>
            <a:chExt cx="8430777" cy="4149044"/>
          </a:xfrm>
        </p:grpSpPr>
        <p:sp>
          <p:nvSpPr>
            <p:cNvPr id="270" name="Google Shape;270;p16"/>
            <p:cNvSpPr/>
            <p:nvPr/>
          </p:nvSpPr>
          <p:spPr>
            <a:xfrm>
              <a:off x="8479297" y="443827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6"/>
            <p:cNvSpPr/>
            <p:nvPr/>
          </p:nvSpPr>
          <p:spPr>
            <a:xfrm>
              <a:off x="8385843" y="1480972"/>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6"/>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6"/>
            <p:cNvSpPr/>
            <p:nvPr/>
          </p:nvSpPr>
          <p:spPr>
            <a:xfrm>
              <a:off x="573798" y="13926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6"/>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6"/>
            <p:cNvSpPr/>
            <p:nvPr/>
          </p:nvSpPr>
          <p:spPr>
            <a:xfrm>
              <a:off x="566617" y="45920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6"/>
            <p:cNvSpPr/>
            <p:nvPr/>
          </p:nvSpPr>
          <p:spPr>
            <a:xfrm>
              <a:off x="8577990" y="23203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6"/>
            <p:cNvSpPr/>
            <p:nvPr/>
          </p:nvSpPr>
          <p:spPr>
            <a:xfrm>
              <a:off x="8614442" y="11546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6"/>
            <p:cNvSpPr/>
            <p:nvPr/>
          </p:nvSpPr>
          <p:spPr>
            <a:xfrm>
              <a:off x="8605542" y="28652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6"/>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6"/>
            <p:cNvSpPr/>
            <p:nvPr/>
          </p:nvSpPr>
          <p:spPr>
            <a:xfrm>
              <a:off x="8398625" y="507353"/>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6"/>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6"/>
            <p:cNvSpPr/>
            <p:nvPr/>
          </p:nvSpPr>
          <p:spPr>
            <a:xfrm>
              <a:off x="478854" y="11427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3" name="Google Shape;283;p16"/>
          <p:cNvSpPr txBox="1">
            <a:spLocks noGrp="1"/>
          </p:cNvSpPr>
          <p:nvPr>
            <p:ph type="subTitle" idx="2"/>
          </p:nvPr>
        </p:nvSpPr>
        <p:spPr>
          <a:xfrm>
            <a:off x="6191569" y="1805700"/>
            <a:ext cx="4778000" cy="4245200"/>
          </a:xfrm>
          <a:prstGeom prst="rect">
            <a:avLst/>
          </a:prstGeom>
        </p:spPr>
        <p:txBody>
          <a:bodyPr spcFirstLastPara="1" wrap="square" lIns="91425" tIns="91425" rIns="91425" bIns="91425" anchor="t" anchorCtr="0">
            <a:noAutofit/>
          </a:bodyPr>
          <a:lstStyle>
            <a:lvl1pPr lvl="0" rtl="0">
              <a:spcBef>
                <a:spcPts val="0"/>
              </a:spcBef>
              <a:spcAft>
                <a:spcPts val="0"/>
              </a:spcAft>
              <a:buNone/>
              <a:defRPr sz="1600">
                <a:solidFill>
                  <a:schemeClr val="dk2"/>
                </a:solidFill>
              </a:defRPr>
            </a:lvl1pPr>
            <a:lvl2pPr lvl="1" rtl="0">
              <a:spcBef>
                <a:spcPts val="0"/>
              </a:spcBef>
              <a:spcAft>
                <a:spcPts val="0"/>
              </a:spcAft>
              <a:buNone/>
              <a:defRPr sz="1600">
                <a:solidFill>
                  <a:schemeClr val="dk2"/>
                </a:solidFill>
              </a:defRPr>
            </a:lvl2pPr>
            <a:lvl3pPr lvl="2" rtl="0">
              <a:spcBef>
                <a:spcPts val="0"/>
              </a:spcBef>
              <a:spcAft>
                <a:spcPts val="0"/>
              </a:spcAft>
              <a:buNone/>
              <a:defRPr sz="1600">
                <a:solidFill>
                  <a:schemeClr val="dk2"/>
                </a:solidFill>
              </a:defRPr>
            </a:lvl3pPr>
            <a:lvl4pPr lvl="3" rtl="0">
              <a:spcBef>
                <a:spcPts val="0"/>
              </a:spcBef>
              <a:spcAft>
                <a:spcPts val="0"/>
              </a:spcAft>
              <a:buNone/>
              <a:defRPr sz="1600">
                <a:solidFill>
                  <a:schemeClr val="dk2"/>
                </a:solidFill>
              </a:defRPr>
            </a:lvl4pPr>
            <a:lvl5pPr lvl="4" rtl="0">
              <a:spcBef>
                <a:spcPts val="0"/>
              </a:spcBef>
              <a:spcAft>
                <a:spcPts val="0"/>
              </a:spcAft>
              <a:buNone/>
              <a:defRPr sz="1600">
                <a:solidFill>
                  <a:schemeClr val="dk2"/>
                </a:solidFill>
              </a:defRPr>
            </a:lvl5pPr>
            <a:lvl6pPr lvl="5" rtl="0">
              <a:spcBef>
                <a:spcPts val="0"/>
              </a:spcBef>
              <a:spcAft>
                <a:spcPts val="0"/>
              </a:spcAft>
              <a:buNone/>
              <a:defRPr sz="1600">
                <a:solidFill>
                  <a:schemeClr val="dk2"/>
                </a:solidFill>
              </a:defRPr>
            </a:lvl6pPr>
            <a:lvl7pPr lvl="6" rtl="0">
              <a:spcBef>
                <a:spcPts val="0"/>
              </a:spcBef>
              <a:spcAft>
                <a:spcPts val="0"/>
              </a:spcAft>
              <a:buNone/>
              <a:defRPr sz="1600">
                <a:solidFill>
                  <a:schemeClr val="dk2"/>
                </a:solidFill>
              </a:defRPr>
            </a:lvl7pPr>
            <a:lvl8pPr lvl="7" rtl="0">
              <a:spcBef>
                <a:spcPts val="0"/>
              </a:spcBef>
              <a:spcAft>
                <a:spcPts val="0"/>
              </a:spcAft>
              <a:buNone/>
              <a:defRPr sz="1600">
                <a:solidFill>
                  <a:schemeClr val="dk2"/>
                </a:solidFill>
              </a:defRPr>
            </a:lvl8pPr>
            <a:lvl9pPr lvl="8" rtl="0">
              <a:spcBef>
                <a:spcPts val="0"/>
              </a:spcBef>
              <a:spcAft>
                <a:spcPts val="0"/>
              </a:spcAft>
              <a:buNone/>
              <a:defRPr sz="1600">
                <a:solidFill>
                  <a:schemeClr val="dk2"/>
                </a:solidFill>
              </a:defRPr>
            </a:lvl9pPr>
          </a:lstStyle>
          <a:p>
            <a:endParaRPr/>
          </a:p>
        </p:txBody>
      </p:sp>
    </p:spTree>
    <p:extLst>
      <p:ext uri="{BB962C8B-B14F-4D97-AF65-F5344CB8AC3E}">
        <p14:creationId xmlns:p14="http://schemas.microsoft.com/office/powerpoint/2010/main" val="36651287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ullets">
  <p:cSld name="Bullets">
    <p:spTree>
      <p:nvGrpSpPr>
        <p:cNvPr id="1" name="Shape 284"/>
        <p:cNvGrpSpPr/>
        <p:nvPr/>
      </p:nvGrpSpPr>
      <p:grpSpPr>
        <a:xfrm>
          <a:off x="0" y="0"/>
          <a:ext cx="0" cy="0"/>
          <a:chOff x="0" y="0"/>
          <a:chExt cx="0" cy="0"/>
        </a:xfrm>
      </p:grpSpPr>
      <p:sp>
        <p:nvSpPr>
          <p:cNvPr id="285" name="Google Shape;285;p17"/>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6" name="Google Shape;286;p17"/>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7" name="Google Shape;287;p17"/>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8" name="Google Shape;288;p17"/>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9" name="Google Shape;289;p17"/>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0" name="Google Shape;290;p17"/>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1" name="Google Shape;291;p17"/>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92" name="Google Shape;292;p17"/>
          <p:cNvSpPr txBox="1">
            <a:spLocks noGrp="1"/>
          </p:cNvSpPr>
          <p:nvPr>
            <p:ph type="subTitle" idx="1"/>
          </p:nvPr>
        </p:nvSpPr>
        <p:spPr>
          <a:xfrm>
            <a:off x="994133" y="2150100"/>
            <a:ext cx="5491200" cy="3309200"/>
          </a:xfrm>
          <a:prstGeom prst="rect">
            <a:avLst/>
          </a:prstGeom>
        </p:spPr>
        <p:txBody>
          <a:bodyPr spcFirstLastPara="1" wrap="square" lIns="91425" tIns="91425" rIns="91425" bIns="91425" anchor="ctr" anchorCtr="0">
            <a:noAutofit/>
          </a:bodyPr>
          <a:lstStyle>
            <a:lvl1pPr lvl="0" rtl="0">
              <a:lnSpc>
                <a:spcPct val="150000"/>
              </a:lnSpc>
              <a:spcBef>
                <a:spcPts val="0"/>
              </a:spcBef>
              <a:spcAft>
                <a:spcPts val="0"/>
              </a:spcAft>
              <a:buNone/>
              <a:defRPr sz="2133">
                <a:solidFill>
                  <a:schemeClr val="dk2"/>
                </a:solidFill>
              </a:defRPr>
            </a:lvl1pPr>
            <a:lvl2pPr lvl="1" rtl="0">
              <a:lnSpc>
                <a:spcPct val="150000"/>
              </a:lnSpc>
              <a:spcBef>
                <a:spcPts val="0"/>
              </a:spcBef>
              <a:spcAft>
                <a:spcPts val="0"/>
              </a:spcAft>
              <a:buNone/>
              <a:defRPr sz="2133">
                <a:solidFill>
                  <a:schemeClr val="dk2"/>
                </a:solidFill>
              </a:defRPr>
            </a:lvl2pPr>
            <a:lvl3pPr lvl="2" rtl="0">
              <a:lnSpc>
                <a:spcPct val="150000"/>
              </a:lnSpc>
              <a:spcBef>
                <a:spcPts val="0"/>
              </a:spcBef>
              <a:spcAft>
                <a:spcPts val="0"/>
              </a:spcAft>
              <a:buNone/>
              <a:defRPr sz="2133">
                <a:solidFill>
                  <a:schemeClr val="dk2"/>
                </a:solidFill>
              </a:defRPr>
            </a:lvl3pPr>
            <a:lvl4pPr lvl="3" rtl="0">
              <a:lnSpc>
                <a:spcPct val="150000"/>
              </a:lnSpc>
              <a:spcBef>
                <a:spcPts val="0"/>
              </a:spcBef>
              <a:spcAft>
                <a:spcPts val="0"/>
              </a:spcAft>
              <a:buNone/>
              <a:defRPr sz="2133">
                <a:solidFill>
                  <a:schemeClr val="dk2"/>
                </a:solidFill>
              </a:defRPr>
            </a:lvl4pPr>
            <a:lvl5pPr lvl="4" rtl="0">
              <a:lnSpc>
                <a:spcPct val="150000"/>
              </a:lnSpc>
              <a:spcBef>
                <a:spcPts val="0"/>
              </a:spcBef>
              <a:spcAft>
                <a:spcPts val="0"/>
              </a:spcAft>
              <a:buNone/>
              <a:defRPr sz="2133">
                <a:solidFill>
                  <a:schemeClr val="dk2"/>
                </a:solidFill>
              </a:defRPr>
            </a:lvl5pPr>
            <a:lvl6pPr lvl="5" rtl="0">
              <a:lnSpc>
                <a:spcPct val="150000"/>
              </a:lnSpc>
              <a:spcBef>
                <a:spcPts val="0"/>
              </a:spcBef>
              <a:spcAft>
                <a:spcPts val="0"/>
              </a:spcAft>
              <a:buNone/>
              <a:defRPr sz="2133">
                <a:solidFill>
                  <a:schemeClr val="dk2"/>
                </a:solidFill>
              </a:defRPr>
            </a:lvl6pPr>
            <a:lvl7pPr lvl="6" rtl="0">
              <a:lnSpc>
                <a:spcPct val="150000"/>
              </a:lnSpc>
              <a:spcBef>
                <a:spcPts val="0"/>
              </a:spcBef>
              <a:spcAft>
                <a:spcPts val="0"/>
              </a:spcAft>
              <a:buNone/>
              <a:defRPr sz="2133">
                <a:solidFill>
                  <a:schemeClr val="dk2"/>
                </a:solidFill>
              </a:defRPr>
            </a:lvl7pPr>
            <a:lvl8pPr lvl="7" rtl="0">
              <a:lnSpc>
                <a:spcPct val="150000"/>
              </a:lnSpc>
              <a:spcBef>
                <a:spcPts val="0"/>
              </a:spcBef>
              <a:spcAft>
                <a:spcPts val="0"/>
              </a:spcAft>
              <a:buNone/>
              <a:defRPr sz="2133">
                <a:solidFill>
                  <a:schemeClr val="dk2"/>
                </a:solidFill>
              </a:defRPr>
            </a:lvl8pPr>
            <a:lvl9pPr lvl="8" rtl="0">
              <a:lnSpc>
                <a:spcPct val="150000"/>
              </a:lnSpc>
              <a:spcBef>
                <a:spcPts val="0"/>
              </a:spcBef>
              <a:spcAft>
                <a:spcPts val="0"/>
              </a:spcAft>
              <a:buNone/>
              <a:defRPr sz="2133">
                <a:solidFill>
                  <a:schemeClr val="dk2"/>
                </a:solidFill>
              </a:defRPr>
            </a:lvl9pPr>
          </a:lstStyle>
          <a:p>
            <a:endParaRPr/>
          </a:p>
        </p:txBody>
      </p:sp>
      <p:sp>
        <p:nvSpPr>
          <p:cNvPr id="293" name="Google Shape;293;p17"/>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4" name="Google Shape;294;p17"/>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5" name="Google Shape;295;p17"/>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6" name="Google Shape;296;p17"/>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7" name="Google Shape;297;p17"/>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8" name="Google Shape;298;p17"/>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99" name="Google Shape;299;p17"/>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4562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and numbers">
  <p:cSld name="Title and numbers">
    <p:spTree>
      <p:nvGrpSpPr>
        <p:cNvPr id="1" name="Shape 300"/>
        <p:cNvGrpSpPr/>
        <p:nvPr/>
      </p:nvGrpSpPr>
      <p:grpSpPr>
        <a:xfrm>
          <a:off x="0" y="0"/>
          <a:ext cx="0" cy="0"/>
          <a:chOff x="0" y="0"/>
          <a:chExt cx="0" cy="0"/>
        </a:xfrm>
      </p:grpSpPr>
      <p:sp>
        <p:nvSpPr>
          <p:cNvPr id="301" name="Google Shape;301;p18"/>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2" name="Google Shape;302;p18"/>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3" name="Google Shape;303;p18"/>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4" name="Google Shape;304;p18"/>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5" name="Google Shape;305;p18"/>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6" name="Google Shape;306;p18"/>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07" name="Google Shape;307;p18"/>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08" name="Google Shape;308;p18"/>
          <p:cNvSpPr txBox="1">
            <a:spLocks noGrp="1"/>
          </p:cNvSpPr>
          <p:nvPr>
            <p:ph type="subTitle" idx="1"/>
          </p:nvPr>
        </p:nvSpPr>
        <p:spPr>
          <a:xfrm>
            <a:off x="3029367" y="2308115"/>
            <a:ext cx="6303200" cy="438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09" name="Google Shape;309;p18"/>
          <p:cNvSpPr txBox="1">
            <a:spLocks noGrp="1"/>
          </p:cNvSpPr>
          <p:nvPr>
            <p:ph type="title" idx="2" hasCustomPrompt="1"/>
          </p:nvPr>
        </p:nvSpPr>
        <p:spPr>
          <a:xfrm>
            <a:off x="3021052" y="1759004"/>
            <a:ext cx="61500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867" b="1">
                <a:solidFill>
                  <a:schemeClr val="accent3"/>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310" name="Google Shape;310;p18"/>
          <p:cNvSpPr txBox="1">
            <a:spLocks noGrp="1"/>
          </p:cNvSpPr>
          <p:nvPr>
            <p:ph type="subTitle" idx="3"/>
          </p:nvPr>
        </p:nvSpPr>
        <p:spPr>
          <a:xfrm>
            <a:off x="3029367" y="3960248"/>
            <a:ext cx="6303200" cy="436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11" name="Google Shape;311;p18"/>
          <p:cNvSpPr txBox="1">
            <a:spLocks noGrp="1"/>
          </p:cNvSpPr>
          <p:nvPr>
            <p:ph type="title" idx="4" hasCustomPrompt="1"/>
          </p:nvPr>
        </p:nvSpPr>
        <p:spPr>
          <a:xfrm>
            <a:off x="3021052" y="3339999"/>
            <a:ext cx="61500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867" b="1">
                <a:solidFill>
                  <a:schemeClr val="accent2"/>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312" name="Google Shape;312;p18"/>
          <p:cNvSpPr txBox="1">
            <a:spLocks noGrp="1"/>
          </p:cNvSpPr>
          <p:nvPr>
            <p:ph type="subTitle" idx="5"/>
          </p:nvPr>
        </p:nvSpPr>
        <p:spPr>
          <a:xfrm>
            <a:off x="3029367" y="5614839"/>
            <a:ext cx="6303200" cy="4368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None/>
              <a:defRPr/>
            </a:lvl1pPr>
            <a:lvl2pPr lvl="1" algn="ctr" rtl="0">
              <a:lnSpc>
                <a:spcPct val="100000"/>
              </a:lnSpc>
              <a:spcBef>
                <a:spcPts val="0"/>
              </a:spcBef>
              <a:spcAft>
                <a:spcPts val="0"/>
              </a:spcAft>
              <a:buNone/>
              <a:defRPr/>
            </a:lvl2pPr>
            <a:lvl3pPr lvl="2" algn="ctr" rtl="0">
              <a:lnSpc>
                <a:spcPct val="100000"/>
              </a:lnSpc>
              <a:spcBef>
                <a:spcPts val="0"/>
              </a:spcBef>
              <a:spcAft>
                <a:spcPts val="0"/>
              </a:spcAft>
              <a:buNone/>
              <a:defRPr/>
            </a:lvl3pPr>
            <a:lvl4pPr lvl="3" algn="ctr" rtl="0">
              <a:lnSpc>
                <a:spcPct val="100000"/>
              </a:lnSpc>
              <a:spcBef>
                <a:spcPts val="0"/>
              </a:spcBef>
              <a:spcAft>
                <a:spcPts val="0"/>
              </a:spcAft>
              <a:buNone/>
              <a:defRPr/>
            </a:lvl4pPr>
            <a:lvl5pPr lvl="4" algn="ctr" rtl="0">
              <a:lnSpc>
                <a:spcPct val="100000"/>
              </a:lnSpc>
              <a:spcBef>
                <a:spcPts val="0"/>
              </a:spcBef>
              <a:spcAft>
                <a:spcPts val="0"/>
              </a:spcAft>
              <a:buNone/>
              <a:defRPr/>
            </a:lvl5pPr>
            <a:lvl6pPr lvl="5" algn="ctr" rtl="0">
              <a:lnSpc>
                <a:spcPct val="100000"/>
              </a:lnSpc>
              <a:spcBef>
                <a:spcPts val="0"/>
              </a:spcBef>
              <a:spcAft>
                <a:spcPts val="0"/>
              </a:spcAft>
              <a:buNone/>
              <a:defRPr/>
            </a:lvl6pPr>
            <a:lvl7pPr lvl="6" algn="ctr" rtl="0">
              <a:lnSpc>
                <a:spcPct val="100000"/>
              </a:lnSpc>
              <a:spcBef>
                <a:spcPts val="0"/>
              </a:spcBef>
              <a:spcAft>
                <a:spcPts val="0"/>
              </a:spcAft>
              <a:buNone/>
              <a:defRPr/>
            </a:lvl7pPr>
            <a:lvl8pPr lvl="7" algn="ctr" rtl="0">
              <a:lnSpc>
                <a:spcPct val="100000"/>
              </a:lnSpc>
              <a:spcBef>
                <a:spcPts val="0"/>
              </a:spcBef>
              <a:spcAft>
                <a:spcPts val="0"/>
              </a:spcAft>
              <a:buNone/>
              <a:defRPr/>
            </a:lvl8pPr>
            <a:lvl9pPr lvl="8" algn="ctr" rtl="0">
              <a:lnSpc>
                <a:spcPct val="100000"/>
              </a:lnSpc>
              <a:spcBef>
                <a:spcPts val="0"/>
              </a:spcBef>
              <a:spcAft>
                <a:spcPts val="0"/>
              </a:spcAft>
              <a:buNone/>
              <a:defRPr/>
            </a:lvl9pPr>
          </a:lstStyle>
          <a:p>
            <a:endParaRPr/>
          </a:p>
        </p:txBody>
      </p:sp>
      <p:sp>
        <p:nvSpPr>
          <p:cNvPr id="313" name="Google Shape;313;p18"/>
          <p:cNvSpPr txBox="1">
            <a:spLocks noGrp="1"/>
          </p:cNvSpPr>
          <p:nvPr>
            <p:ph type="title" idx="6" hasCustomPrompt="1"/>
          </p:nvPr>
        </p:nvSpPr>
        <p:spPr>
          <a:xfrm>
            <a:off x="3021052" y="4994371"/>
            <a:ext cx="61500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867" b="1">
                <a:solidFill>
                  <a:schemeClr val="accent4"/>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314" name="Google Shape;314;p18"/>
          <p:cNvSpPr/>
          <p:nvPr/>
        </p:nvSpPr>
        <p:spPr>
          <a:xfrm>
            <a:off x="654357" y="49393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5" name="Google Shape;315;p18"/>
          <p:cNvSpPr/>
          <p:nvPr/>
        </p:nvSpPr>
        <p:spPr>
          <a:xfrm>
            <a:off x="863190" y="15363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6" name="Google Shape;316;p18"/>
          <p:cNvSpPr/>
          <p:nvPr/>
        </p:nvSpPr>
        <p:spPr>
          <a:xfrm>
            <a:off x="509690" y="11257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7" name="Google Shape;317;p18"/>
          <p:cNvSpPr/>
          <p:nvPr/>
        </p:nvSpPr>
        <p:spPr>
          <a:xfrm>
            <a:off x="810486" y="25129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8" name="Google Shape;318;p18"/>
          <p:cNvSpPr/>
          <p:nvPr/>
        </p:nvSpPr>
        <p:spPr>
          <a:xfrm>
            <a:off x="496539" y="5561067"/>
            <a:ext cx="238484"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19" name="Google Shape;319;p18"/>
          <p:cNvSpPr/>
          <p:nvPr/>
        </p:nvSpPr>
        <p:spPr>
          <a:xfrm>
            <a:off x="415115" y="405315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7245125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320"/>
        <p:cNvGrpSpPr/>
        <p:nvPr/>
      </p:nvGrpSpPr>
      <p:grpSpPr>
        <a:xfrm>
          <a:off x="0" y="0"/>
          <a:ext cx="0" cy="0"/>
          <a:chOff x="0" y="0"/>
          <a:chExt cx="0" cy="0"/>
        </a:xfrm>
      </p:grpSpPr>
      <p:sp>
        <p:nvSpPr>
          <p:cNvPr id="321" name="Google Shape;321;p19"/>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2" name="Google Shape;322;p19"/>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3" name="Google Shape;323;p19"/>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4" name="Google Shape;324;p19"/>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5" name="Google Shape;325;p19"/>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6" name="Google Shape;326;p19"/>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27" name="Google Shape;327;p19"/>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28" name="Google Shape;328;p19"/>
          <p:cNvSpPr txBox="1">
            <a:spLocks noGrp="1"/>
          </p:cNvSpPr>
          <p:nvPr>
            <p:ph type="subTitle" idx="1"/>
          </p:nvPr>
        </p:nvSpPr>
        <p:spPr>
          <a:xfrm>
            <a:off x="2822533" y="2023617"/>
            <a:ext cx="17760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329" name="Google Shape;329;p19"/>
          <p:cNvSpPr txBox="1">
            <a:spLocks noGrp="1"/>
          </p:cNvSpPr>
          <p:nvPr>
            <p:ph type="subTitle" idx="2"/>
          </p:nvPr>
        </p:nvSpPr>
        <p:spPr>
          <a:xfrm>
            <a:off x="1326933" y="2540167"/>
            <a:ext cx="4767200" cy="8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30" name="Google Shape;330;p19"/>
          <p:cNvSpPr txBox="1">
            <a:spLocks noGrp="1"/>
          </p:cNvSpPr>
          <p:nvPr>
            <p:ph type="subTitle" idx="3"/>
          </p:nvPr>
        </p:nvSpPr>
        <p:spPr>
          <a:xfrm>
            <a:off x="2820533" y="4230317"/>
            <a:ext cx="1780000" cy="36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331" name="Google Shape;331;p19"/>
          <p:cNvSpPr txBox="1">
            <a:spLocks noGrp="1"/>
          </p:cNvSpPr>
          <p:nvPr>
            <p:ph type="subTitle" idx="4"/>
          </p:nvPr>
        </p:nvSpPr>
        <p:spPr>
          <a:xfrm>
            <a:off x="1325133" y="4753751"/>
            <a:ext cx="4770800" cy="82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32" name="Google Shape;332;p19"/>
          <p:cNvSpPr/>
          <p:nvPr/>
        </p:nvSpPr>
        <p:spPr>
          <a:xfrm>
            <a:off x="755496" y="4314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3" name="Google Shape;333;p19"/>
          <p:cNvSpPr/>
          <p:nvPr/>
        </p:nvSpPr>
        <p:spPr>
          <a:xfrm>
            <a:off x="1541724" y="43516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4" name="Google Shape;334;p19"/>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5" name="Google Shape;335;p19"/>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6" name="Google Shape;336;p19"/>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7" name="Google Shape;337;p19"/>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8" name="Google Shape;338;p19"/>
          <p:cNvSpPr/>
          <p:nvPr/>
        </p:nvSpPr>
        <p:spPr>
          <a:xfrm>
            <a:off x="707406" y="29642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39" name="Google Shape;339;p19"/>
          <p:cNvSpPr/>
          <p:nvPr/>
        </p:nvSpPr>
        <p:spPr>
          <a:xfrm>
            <a:off x="1455990" y="64978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0" name="Google Shape;340;p19"/>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1" name="Google Shape;341;p19"/>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2" name="Google Shape;342;p19"/>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2743025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two columns 3">
  <p:cSld name="Title and two columns 3">
    <p:spTree>
      <p:nvGrpSpPr>
        <p:cNvPr id="1" name="Shape 343"/>
        <p:cNvGrpSpPr/>
        <p:nvPr/>
      </p:nvGrpSpPr>
      <p:grpSpPr>
        <a:xfrm>
          <a:off x="0" y="0"/>
          <a:ext cx="0" cy="0"/>
          <a:chOff x="0" y="0"/>
          <a:chExt cx="0" cy="0"/>
        </a:xfrm>
      </p:grpSpPr>
      <p:sp>
        <p:nvSpPr>
          <p:cNvPr id="344" name="Google Shape;344;p20"/>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5" name="Google Shape;345;p20"/>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6" name="Google Shape;346;p20"/>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7" name="Google Shape;347;p20"/>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8" name="Google Shape;348;p20"/>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49" name="Google Shape;349;p20"/>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0" name="Google Shape;350;p20"/>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51" name="Google Shape;351;p20"/>
          <p:cNvSpPr txBox="1">
            <a:spLocks noGrp="1"/>
          </p:cNvSpPr>
          <p:nvPr>
            <p:ph type="subTitle" idx="1"/>
          </p:nvPr>
        </p:nvSpPr>
        <p:spPr>
          <a:xfrm>
            <a:off x="1372541" y="2086308"/>
            <a:ext cx="4650400" cy="123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52" name="Google Shape;352;p20"/>
          <p:cNvSpPr txBox="1">
            <a:spLocks noGrp="1"/>
          </p:cNvSpPr>
          <p:nvPr>
            <p:ph type="subTitle" idx="2"/>
          </p:nvPr>
        </p:nvSpPr>
        <p:spPr>
          <a:xfrm>
            <a:off x="5937697" y="4474708"/>
            <a:ext cx="4645200" cy="124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53" name="Google Shape;353;p20"/>
          <p:cNvSpPr/>
          <p:nvPr/>
        </p:nvSpPr>
        <p:spPr>
          <a:xfrm>
            <a:off x="385224" y="46310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4" name="Google Shape;354;p20"/>
          <p:cNvSpPr/>
          <p:nvPr/>
        </p:nvSpPr>
        <p:spPr>
          <a:xfrm>
            <a:off x="518858" y="173681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5" name="Google Shape;355;p20"/>
          <p:cNvSpPr/>
          <p:nvPr/>
        </p:nvSpPr>
        <p:spPr>
          <a:xfrm>
            <a:off x="4438486" y="611147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6" name="Google Shape;356;p20"/>
          <p:cNvSpPr/>
          <p:nvPr/>
        </p:nvSpPr>
        <p:spPr>
          <a:xfrm>
            <a:off x="4008958" y="3580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7" name="Google Shape;357;p20"/>
          <p:cNvSpPr/>
          <p:nvPr/>
        </p:nvSpPr>
        <p:spPr>
          <a:xfrm>
            <a:off x="660619" y="3515211"/>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8" name="Google Shape;358;p20"/>
          <p:cNvSpPr/>
          <p:nvPr/>
        </p:nvSpPr>
        <p:spPr>
          <a:xfrm>
            <a:off x="452270" y="2606511"/>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59" name="Google Shape;359;p20"/>
          <p:cNvSpPr/>
          <p:nvPr/>
        </p:nvSpPr>
        <p:spPr>
          <a:xfrm>
            <a:off x="6668652" y="6362078"/>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0" name="Google Shape;360;p20"/>
          <p:cNvSpPr/>
          <p:nvPr/>
        </p:nvSpPr>
        <p:spPr>
          <a:xfrm>
            <a:off x="1681324" y="43516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1" name="Google Shape;361;p20"/>
          <p:cNvSpPr/>
          <p:nvPr/>
        </p:nvSpPr>
        <p:spPr>
          <a:xfrm>
            <a:off x="1322519" y="1490811"/>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2" name="Google Shape;362;p20"/>
          <p:cNvSpPr/>
          <p:nvPr/>
        </p:nvSpPr>
        <p:spPr>
          <a:xfrm>
            <a:off x="1614719" y="6232027"/>
            <a:ext cx="66605" cy="66589"/>
          </a:xfrm>
          <a:custGeom>
            <a:avLst/>
            <a:gdLst/>
            <a:ahLst/>
            <a:cxnLst/>
            <a:rect l="l" t="t" r="r" b="b"/>
            <a:pathLst>
              <a:path w="4298" h="4297" fill="none" extrusionOk="0">
                <a:moveTo>
                  <a:pt x="4297" y="2158"/>
                </a:moveTo>
                <a:cubicBezTo>
                  <a:pt x="4297" y="3338"/>
                  <a:pt x="3338" y="4297"/>
                  <a:pt x="2158" y="4297"/>
                </a:cubicBezTo>
                <a:cubicBezTo>
                  <a:pt x="978" y="4297"/>
                  <a:pt x="1" y="3338"/>
                  <a:pt x="1" y="2158"/>
                </a:cubicBezTo>
                <a:cubicBezTo>
                  <a:pt x="1" y="959"/>
                  <a:pt x="959" y="0"/>
                  <a:pt x="2158" y="0"/>
                </a:cubicBezTo>
                <a:cubicBezTo>
                  <a:pt x="3338" y="0"/>
                  <a:pt x="4297" y="978"/>
                  <a:pt x="4297" y="2158"/>
                </a:cubicBezTo>
                <a:close/>
              </a:path>
            </a:pathLst>
          </a:custGeom>
          <a:noFill/>
          <a:ln w="69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5307270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two columns 4">
  <p:cSld name="Title and two columns 4">
    <p:spTree>
      <p:nvGrpSpPr>
        <p:cNvPr id="1" name="Shape 363"/>
        <p:cNvGrpSpPr/>
        <p:nvPr/>
      </p:nvGrpSpPr>
      <p:grpSpPr>
        <a:xfrm>
          <a:off x="0" y="0"/>
          <a:ext cx="0" cy="0"/>
          <a:chOff x="0" y="0"/>
          <a:chExt cx="0" cy="0"/>
        </a:xfrm>
      </p:grpSpPr>
      <p:sp>
        <p:nvSpPr>
          <p:cNvPr id="364" name="Google Shape;364;p21"/>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5" name="Google Shape;365;p21"/>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6" name="Google Shape;366;p21"/>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7" name="Google Shape;367;p21"/>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8" name="Google Shape;368;p21"/>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69" name="Google Shape;369;p21"/>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0" name="Google Shape;370;p21"/>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71" name="Google Shape;371;p21"/>
          <p:cNvSpPr txBox="1">
            <a:spLocks noGrp="1"/>
          </p:cNvSpPr>
          <p:nvPr>
            <p:ph type="subTitle" idx="1"/>
          </p:nvPr>
        </p:nvSpPr>
        <p:spPr>
          <a:xfrm>
            <a:off x="1325133" y="2239117"/>
            <a:ext cx="4650400" cy="82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267"/>
            </a:lvl1pPr>
            <a:lvl2pPr lvl="1" algn="ctr" rtl="0">
              <a:lnSpc>
                <a:spcPct val="100000"/>
              </a:lnSpc>
              <a:spcBef>
                <a:spcPts val="0"/>
              </a:spcBef>
              <a:spcAft>
                <a:spcPts val="0"/>
              </a:spcAft>
              <a:buNone/>
              <a:defRPr sz="2267"/>
            </a:lvl2pPr>
            <a:lvl3pPr lvl="2" algn="ctr" rtl="0">
              <a:lnSpc>
                <a:spcPct val="100000"/>
              </a:lnSpc>
              <a:spcBef>
                <a:spcPts val="0"/>
              </a:spcBef>
              <a:spcAft>
                <a:spcPts val="0"/>
              </a:spcAft>
              <a:buNone/>
              <a:defRPr sz="2267"/>
            </a:lvl3pPr>
            <a:lvl4pPr lvl="3" algn="ctr" rtl="0">
              <a:lnSpc>
                <a:spcPct val="100000"/>
              </a:lnSpc>
              <a:spcBef>
                <a:spcPts val="0"/>
              </a:spcBef>
              <a:spcAft>
                <a:spcPts val="0"/>
              </a:spcAft>
              <a:buNone/>
              <a:defRPr sz="2267"/>
            </a:lvl4pPr>
            <a:lvl5pPr lvl="4" algn="ctr" rtl="0">
              <a:lnSpc>
                <a:spcPct val="100000"/>
              </a:lnSpc>
              <a:spcBef>
                <a:spcPts val="0"/>
              </a:spcBef>
              <a:spcAft>
                <a:spcPts val="0"/>
              </a:spcAft>
              <a:buNone/>
              <a:defRPr sz="2267"/>
            </a:lvl5pPr>
            <a:lvl6pPr lvl="5" algn="ctr" rtl="0">
              <a:lnSpc>
                <a:spcPct val="100000"/>
              </a:lnSpc>
              <a:spcBef>
                <a:spcPts val="0"/>
              </a:spcBef>
              <a:spcAft>
                <a:spcPts val="0"/>
              </a:spcAft>
              <a:buNone/>
              <a:defRPr sz="2267"/>
            </a:lvl6pPr>
            <a:lvl7pPr lvl="6" algn="ctr" rtl="0">
              <a:lnSpc>
                <a:spcPct val="100000"/>
              </a:lnSpc>
              <a:spcBef>
                <a:spcPts val="0"/>
              </a:spcBef>
              <a:spcAft>
                <a:spcPts val="0"/>
              </a:spcAft>
              <a:buNone/>
              <a:defRPr sz="2267"/>
            </a:lvl7pPr>
            <a:lvl8pPr lvl="7" algn="ctr" rtl="0">
              <a:lnSpc>
                <a:spcPct val="100000"/>
              </a:lnSpc>
              <a:spcBef>
                <a:spcPts val="0"/>
              </a:spcBef>
              <a:spcAft>
                <a:spcPts val="0"/>
              </a:spcAft>
              <a:buNone/>
              <a:defRPr sz="2267"/>
            </a:lvl8pPr>
            <a:lvl9pPr lvl="8" algn="ctr" rtl="0">
              <a:lnSpc>
                <a:spcPct val="100000"/>
              </a:lnSpc>
              <a:spcBef>
                <a:spcPts val="0"/>
              </a:spcBef>
              <a:spcAft>
                <a:spcPts val="0"/>
              </a:spcAft>
              <a:buNone/>
              <a:defRPr sz="2267"/>
            </a:lvl9pPr>
          </a:lstStyle>
          <a:p>
            <a:endParaRPr/>
          </a:p>
        </p:txBody>
      </p:sp>
      <p:sp>
        <p:nvSpPr>
          <p:cNvPr id="372" name="Google Shape;372;p21"/>
          <p:cNvSpPr txBox="1">
            <a:spLocks noGrp="1"/>
          </p:cNvSpPr>
          <p:nvPr>
            <p:ph type="subTitle" idx="2"/>
          </p:nvPr>
        </p:nvSpPr>
        <p:spPr>
          <a:xfrm>
            <a:off x="1325133" y="4235033"/>
            <a:ext cx="4736800" cy="1097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373" name="Google Shape;373;p21"/>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4" name="Google Shape;374;p21"/>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5" name="Google Shape;375;p21"/>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6" name="Google Shape;376;p21"/>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7" name="Google Shape;377;p21"/>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8" name="Google Shape;378;p21"/>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79" name="Google Shape;379;p21"/>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0" name="Google Shape;380;p21"/>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1" name="Google Shape;381;p21"/>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2" name="Google Shape;382;p21"/>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3" name="Google Shape;383;p21"/>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4" name="Google Shape;384;p21"/>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5" name="Google Shape;385;p21"/>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885729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386"/>
        <p:cNvGrpSpPr/>
        <p:nvPr/>
      </p:nvGrpSpPr>
      <p:grpSpPr>
        <a:xfrm>
          <a:off x="0" y="0"/>
          <a:ext cx="0" cy="0"/>
          <a:chOff x="0" y="0"/>
          <a:chExt cx="0" cy="0"/>
        </a:xfrm>
      </p:grpSpPr>
      <p:sp>
        <p:nvSpPr>
          <p:cNvPr id="387" name="Google Shape;387;p22"/>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8" name="Google Shape;388;p2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89" name="Google Shape;389;p2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0" name="Google Shape;390;p2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1" name="Google Shape;391;p22"/>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2" name="Google Shape;392;p22"/>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393" name="Google Shape;393;p22"/>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4"/>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94" name="Google Shape;394;p22"/>
          <p:cNvSpPr txBox="1">
            <a:spLocks noGrp="1"/>
          </p:cNvSpPr>
          <p:nvPr>
            <p:ph type="subTitle" idx="1"/>
          </p:nvPr>
        </p:nvSpPr>
        <p:spPr>
          <a:xfrm>
            <a:off x="1318432" y="2925641"/>
            <a:ext cx="3058800" cy="3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395" name="Google Shape;395;p22"/>
          <p:cNvSpPr txBox="1">
            <a:spLocks noGrp="1"/>
          </p:cNvSpPr>
          <p:nvPr>
            <p:ph type="subTitle" idx="2"/>
          </p:nvPr>
        </p:nvSpPr>
        <p:spPr>
          <a:xfrm>
            <a:off x="1363032" y="3398151"/>
            <a:ext cx="2969600" cy="116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sp>
        <p:nvSpPr>
          <p:cNvPr id="396" name="Google Shape;396;p22"/>
          <p:cNvSpPr txBox="1">
            <a:spLocks noGrp="1"/>
          </p:cNvSpPr>
          <p:nvPr>
            <p:ph type="subTitle" idx="3"/>
          </p:nvPr>
        </p:nvSpPr>
        <p:spPr>
          <a:xfrm>
            <a:off x="4560751" y="2924641"/>
            <a:ext cx="3058800" cy="38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397" name="Google Shape;397;p22"/>
          <p:cNvSpPr txBox="1">
            <a:spLocks noGrp="1"/>
          </p:cNvSpPr>
          <p:nvPr>
            <p:ph type="subTitle" idx="4"/>
          </p:nvPr>
        </p:nvSpPr>
        <p:spPr>
          <a:xfrm>
            <a:off x="4602751" y="3400551"/>
            <a:ext cx="2974800" cy="11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sp>
        <p:nvSpPr>
          <p:cNvPr id="398" name="Google Shape;398;p22"/>
          <p:cNvSpPr txBox="1">
            <a:spLocks noGrp="1"/>
          </p:cNvSpPr>
          <p:nvPr>
            <p:ph type="subTitle" idx="5"/>
          </p:nvPr>
        </p:nvSpPr>
        <p:spPr>
          <a:xfrm>
            <a:off x="7803116" y="2925641"/>
            <a:ext cx="3058800" cy="37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
        <p:nvSpPr>
          <p:cNvPr id="399" name="Google Shape;399;p22"/>
          <p:cNvSpPr txBox="1">
            <a:spLocks noGrp="1"/>
          </p:cNvSpPr>
          <p:nvPr>
            <p:ph type="subTitle" idx="6"/>
          </p:nvPr>
        </p:nvSpPr>
        <p:spPr>
          <a:xfrm>
            <a:off x="7845116" y="3400551"/>
            <a:ext cx="2974800" cy="1158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solidFill>
                  <a:schemeClr val="dk2"/>
                </a:solidFill>
              </a:defRPr>
            </a:lvl1pPr>
            <a:lvl2pPr lvl="1" algn="ctr" rtl="0">
              <a:lnSpc>
                <a:spcPct val="100000"/>
              </a:lnSpc>
              <a:spcBef>
                <a:spcPts val="0"/>
              </a:spcBef>
              <a:spcAft>
                <a:spcPts val="0"/>
              </a:spcAft>
              <a:buNone/>
              <a:defRPr sz="2133">
                <a:solidFill>
                  <a:schemeClr val="dk2"/>
                </a:solidFill>
              </a:defRPr>
            </a:lvl2pPr>
            <a:lvl3pPr lvl="2" algn="ctr" rtl="0">
              <a:lnSpc>
                <a:spcPct val="100000"/>
              </a:lnSpc>
              <a:spcBef>
                <a:spcPts val="0"/>
              </a:spcBef>
              <a:spcAft>
                <a:spcPts val="0"/>
              </a:spcAft>
              <a:buNone/>
              <a:defRPr sz="2133">
                <a:solidFill>
                  <a:schemeClr val="dk2"/>
                </a:solidFill>
              </a:defRPr>
            </a:lvl3pPr>
            <a:lvl4pPr lvl="3" algn="ctr" rtl="0">
              <a:lnSpc>
                <a:spcPct val="100000"/>
              </a:lnSpc>
              <a:spcBef>
                <a:spcPts val="0"/>
              </a:spcBef>
              <a:spcAft>
                <a:spcPts val="0"/>
              </a:spcAft>
              <a:buNone/>
              <a:defRPr sz="2133">
                <a:solidFill>
                  <a:schemeClr val="dk2"/>
                </a:solidFill>
              </a:defRPr>
            </a:lvl4pPr>
            <a:lvl5pPr lvl="4" algn="ctr" rtl="0">
              <a:lnSpc>
                <a:spcPct val="100000"/>
              </a:lnSpc>
              <a:spcBef>
                <a:spcPts val="0"/>
              </a:spcBef>
              <a:spcAft>
                <a:spcPts val="0"/>
              </a:spcAft>
              <a:buNone/>
              <a:defRPr sz="2133">
                <a:solidFill>
                  <a:schemeClr val="dk2"/>
                </a:solidFill>
              </a:defRPr>
            </a:lvl5pPr>
            <a:lvl6pPr lvl="5" algn="ctr" rtl="0">
              <a:lnSpc>
                <a:spcPct val="100000"/>
              </a:lnSpc>
              <a:spcBef>
                <a:spcPts val="0"/>
              </a:spcBef>
              <a:spcAft>
                <a:spcPts val="0"/>
              </a:spcAft>
              <a:buNone/>
              <a:defRPr sz="2133">
                <a:solidFill>
                  <a:schemeClr val="dk2"/>
                </a:solidFill>
              </a:defRPr>
            </a:lvl6pPr>
            <a:lvl7pPr lvl="6" algn="ctr" rtl="0">
              <a:lnSpc>
                <a:spcPct val="100000"/>
              </a:lnSpc>
              <a:spcBef>
                <a:spcPts val="0"/>
              </a:spcBef>
              <a:spcAft>
                <a:spcPts val="0"/>
              </a:spcAft>
              <a:buNone/>
              <a:defRPr sz="2133">
                <a:solidFill>
                  <a:schemeClr val="dk2"/>
                </a:solidFill>
              </a:defRPr>
            </a:lvl7pPr>
            <a:lvl8pPr lvl="7" algn="ctr" rtl="0">
              <a:lnSpc>
                <a:spcPct val="100000"/>
              </a:lnSpc>
              <a:spcBef>
                <a:spcPts val="0"/>
              </a:spcBef>
              <a:spcAft>
                <a:spcPts val="0"/>
              </a:spcAft>
              <a:buNone/>
              <a:defRPr sz="2133">
                <a:solidFill>
                  <a:schemeClr val="dk2"/>
                </a:solidFill>
              </a:defRPr>
            </a:lvl8pPr>
            <a:lvl9pPr lvl="8" algn="ctr" rtl="0">
              <a:lnSpc>
                <a:spcPct val="100000"/>
              </a:lnSpc>
              <a:spcBef>
                <a:spcPts val="0"/>
              </a:spcBef>
              <a:spcAft>
                <a:spcPts val="0"/>
              </a:spcAft>
              <a:buNone/>
              <a:defRPr sz="2133">
                <a:solidFill>
                  <a:schemeClr val="dk2"/>
                </a:solidFill>
              </a:defRPr>
            </a:lvl9pPr>
          </a:lstStyle>
          <a:p>
            <a:endParaRPr/>
          </a:p>
        </p:txBody>
      </p:sp>
      <p:grpSp>
        <p:nvGrpSpPr>
          <p:cNvPr id="400" name="Google Shape;400;p22"/>
          <p:cNvGrpSpPr/>
          <p:nvPr/>
        </p:nvGrpSpPr>
        <p:grpSpPr>
          <a:xfrm>
            <a:off x="493615" y="252034"/>
            <a:ext cx="9939303" cy="6371663"/>
            <a:chOff x="370211" y="189025"/>
            <a:chExt cx="7454477" cy="4778747"/>
          </a:xfrm>
        </p:grpSpPr>
        <p:sp>
          <p:nvSpPr>
            <p:cNvPr id="401" name="Google Shape;401;p22"/>
            <p:cNvSpPr/>
            <p:nvPr/>
          </p:nvSpPr>
          <p:spPr>
            <a:xfrm>
              <a:off x="3728847" y="46961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22"/>
            <p:cNvSpPr/>
            <p:nvPr/>
          </p:nvSpPr>
          <p:spPr>
            <a:xfrm>
              <a:off x="7409543" y="4903485"/>
              <a:ext cx="415144" cy="4008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22"/>
            <p:cNvSpPr/>
            <p:nvPr/>
          </p:nvSpPr>
          <p:spPr>
            <a:xfrm>
              <a:off x="488567" y="364013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22"/>
            <p:cNvSpPr/>
            <p:nvPr/>
          </p:nvSpPr>
          <p:spPr>
            <a:xfrm>
              <a:off x="721392" y="1316452"/>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22"/>
            <p:cNvSpPr/>
            <p:nvPr/>
          </p:nvSpPr>
          <p:spPr>
            <a:xfrm>
              <a:off x="380067" y="7798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22"/>
            <p:cNvSpPr/>
            <p:nvPr/>
          </p:nvSpPr>
          <p:spPr>
            <a:xfrm>
              <a:off x="795217" y="4439689"/>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22"/>
            <p:cNvSpPr/>
            <p:nvPr/>
          </p:nvSpPr>
          <p:spPr>
            <a:xfrm>
              <a:off x="1919817" y="4903464"/>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22"/>
            <p:cNvSpPr/>
            <p:nvPr/>
          </p:nvSpPr>
          <p:spPr>
            <a:xfrm>
              <a:off x="6461092" y="4771427"/>
              <a:ext cx="64307" cy="64307"/>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22"/>
            <p:cNvSpPr/>
            <p:nvPr/>
          </p:nvSpPr>
          <p:spPr>
            <a:xfrm>
              <a:off x="412198" y="1593750"/>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22"/>
            <p:cNvSpPr/>
            <p:nvPr/>
          </p:nvSpPr>
          <p:spPr>
            <a:xfrm>
              <a:off x="4872225" y="326378"/>
              <a:ext cx="64293" cy="6429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22"/>
            <p:cNvSpPr/>
            <p:nvPr/>
          </p:nvSpPr>
          <p:spPr>
            <a:xfrm>
              <a:off x="370211" y="4106388"/>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22"/>
            <p:cNvSpPr/>
            <p:nvPr/>
          </p:nvSpPr>
          <p:spPr>
            <a:xfrm>
              <a:off x="965573" y="1218975"/>
              <a:ext cx="301022"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22"/>
            <p:cNvSpPr/>
            <p:nvPr/>
          </p:nvSpPr>
          <p:spPr>
            <a:xfrm>
              <a:off x="2007997" y="189025"/>
              <a:ext cx="216636" cy="40077"/>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4623807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tle and four columns">
  <p:cSld name="Tittle and four columns">
    <p:spTree>
      <p:nvGrpSpPr>
        <p:cNvPr id="1" name="Shape 414"/>
        <p:cNvGrpSpPr/>
        <p:nvPr/>
      </p:nvGrpSpPr>
      <p:grpSpPr>
        <a:xfrm>
          <a:off x="0" y="0"/>
          <a:ext cx="0" cy="0"/>
          <a:chOff x="0" y="0"/>
          <a:chExt cx="0" cy="0"/>
        </a:xfrm>
      </p:grpSpPr>
      <p:sp>
        <p:nvSpPr>
          <p:cNvPr id="415" name="Google Shape;415;p23"/>
          <p:cNvSpPr/>
          <p:nvPr/>
        </p:nvSpPr>
        <p:spPr>
          <a:xfrm>
            <a:off x="361100" y="141961"/>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6" name="Google Shape;416;p23"/>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7" name="Google Shape;417;p23"/>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8" name="Google Shape;418;p23"/>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19" name="Google Shape;419;p23"/>
          <p:cNvSpPr/>
          <p:nvPr/>
        </p:nvSpPr>
        <p:spPr>
          <a:xfrm>
            <a:off x="1086568"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0" name="Google Shape;420;p23"/>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1" name="Google Shape;421;p23"/>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22" name="Google Shape;422;p23"/>
          <p:cNvSpPr txBox="1">
            <a:spLocks noGrp="1"/>
          </p:cNvSpPr>
          <p:nvPr>
            <p:ph type="subTitle" idx="1"/>
          </p:nvPr>
        </p:nvSpPr>
        <p:spPr>
          <a:xfrm>
            <a:off x="1409067" y="2414967"/>
            <a:ext cx="2971200" cy="973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423" name="Google Shape;423;p23"/>
          <p:cNvSpPr txBox="1">
            <a:spLocks noGrp="1"/>
          </p:cNvSpPr>
          <p:nvPr>
            <p:ph type="subTitle" idx="2"/>
          </p:nvPr>
        </p:nvSpPr>
        <p:spPr>
          <a:xfrm>
            <a:off x="4722504" y="2414167"/>
            <a:ext cx="2967200" cy="97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424" name="Google Shape;424;p23"/>
          <p:cNvSpPr txBox="1">
            <a:spLocks noGrp="1"/>
          </p:cNvSpPr>
          <p:nvPr>
            <p:ph type="subTitle" idx="3"/>
          </p:nvPr>
        </p:nvSpPr>
        <p:spPr>
          <a:xfrm>
            <a:off x="1409067" y="4636208"/>
            <a:ext cx="2967200" cy="97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425" name="Google Shape;425;p23"/>
          <p:cNvSpPr txBox="1">
            <a:spLocks noGrp="1"/>
          </p:cNvSpPr>
          <p:nvPr>
            <p:ph type="subTitle" idx="4"/>
          </p:nvPr>
        </p:nvSpPr>
        <p:spPr>
          <a:xfrm>
            <a:off x="4722504" y="4636208"/>
            <a:ext cx="2967200" cy="97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426" name="Google Shape;426;p23"/>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7" name="Google Shape;427;p23"/>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8" name="Google Shape;428;p23"/>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29" name="Google Shape;429;p23"/>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0" name="Google Shape;430;p23"/>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1" name="Google Shape;431;p23"/>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2" name="Google Shape;432;p23"/>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3" name="Google Shape;433;p23"/>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4" name="Google Shape;434;p23"/>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5" name="Google Shape;435;p23"/>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6" name="Google Shape;436;p23"/>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7" name="Google Shape;437;p23"/>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38" name="Google Shape;438;p23"/>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3134461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tle and four columns 1">
  <p:cSld name="Tittle and four columns 1">
    <p:spTree>
      <p:nvGrpSpPr>
        <p:cNvPr id="1" name="Shape 439"/>
        <p:cNvGrpSpPr/>
        <p:nvPr/>
      </p:nvGrpSpPr>
      <p:grpSpPr>
        <a:xfrm>
          <a:off x="0" y="0"/>
          <a:ext cx="0" cy="0"/>
          <a:chOff x="0" y="0"/>
          <a:chExt cx="0" cy="0"/>
        </a:xfrm>
      </p:grpSpPr>
      <p:sp>
        <p:nvSpPr>
          <p:cNvPr id="440" name="Google Shape;440;p24"/>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1" name="Google Shape;441;p24"/>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2" name="Google Shape;442;p24"/>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3" name="Google Shape;443;p24"/>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4" name="Google Shape;444;p24"/>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5" name="Google Shape;445;p24"/>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46" name="Google Shape;446;p24"/>
          <p:cNvSpPr txBox="1">
            <a:spLocks noGrp="1"/>
          </p:cNvSpPr>
          <p:nvPr>
            <p:ph type="title"/>
          </p:nvPr>
        </p:nvSpPr>
        <p:spPr>
          <a:xfrm>
            <a:off x="2054767" y="725721"/>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47" name="Google Shape;447;p24"/>
          <p:cNvSpPr txBox="1">
            <a:spLocks noGrp="1"/>
          </p:cNvSpPr>
          <p:nvPr>
            <p:ph type="subTitle" idx="1"/>
          </p:nvPr>
        </p:nvSpPr>
        <p:spPr>
          <a:xfrm>
            <a:off x="2286628" y="2760845"/>
            <a:ext cx="3149600" cy="97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448" name="Google Shape;448;p24"/>
          <p:cNvSpPr txBox="1">
            <a:spLocks noGrp="1"/>
          </p:cNvSpPr>
          <p:nvPr>
            <p:ph type="subTitle" idx="2"/>
          </p:nvPr>
        </p:nvSpPr>
        <p:spPr>
          <a:xfrm>
            <a:off x="6879525" y="2760045"/>
            <a:ext cx="3145600" cy="97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449" name="Google Shape;449;p24"/>
          <p:cNvSpPr txBox="1">
            <a:spLocks noGrp="1"/>
          </p:cNvSpPr>
          <p:nvPr>
            <p:ph type="subTitle" idx="3"/>
          </p:nvPr>
        </p:nvSpPr>
        <p:spPr>
          <a:xfrm>
            <a:off x="2222561" y="5172565"/>
            <a:ext cx="3145600" cy="97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450" name="Google Shape;450;p24"/>
          <p:cNvSpPr txBox="1">
            <a:spLocks noGrp="1"/>
          </p:cNvSpPr>
          <p:nvPr>
            <p:ph type="subTitle" idx="4"/>
          </p:nvPr>
        </p:nvSpPr>
        <p:spPr>
          <a:xfrm>
            <a:off x="6879525" y="5170220"/>
            <a:ext cx="3145600" cy="97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a:lvl1pPr>
            <a:lvl2pPr lvl="1" algn="ctr" rtl="0">
              <a:lnSpc>
                <a:spcPct val="100000"/>
              </a:lnSpc>
              <a:spcBef>
                <a:spcPts val="0"/>
              </a:spcBef>
              <a:spcAft>
                <a:spcPts val="0"/>
              </a:spcAft>
              <a:buNone/>
              <a:defRPr sz="2133"/>
            </a:lvl2pPr>
            <a:lvl3pPr lvl="2" algn="ctr" rtl="0">
              <a:lnSpc>
                <a:spcPct val="100000"/>
              </a:lnSpc>
              <a:spcBef>
                <a:spcPts val="0"/>
              </a:spcBef>
              <a:spcAft>
                <a:spcPts val="0"/>
              </a:spcAft>
              <a:buNone/>
              <a:defRPr sz="2133"/>
            </a:lvl3pPr>
            <a:lvl4pPr lvl="3" algn="ctr" rtl="0">
              <a:lnSpc>
                <a:spcPct val="100000"/>
              </a:lnSpc>
              <a:spcBef>
                <a:spcPts val="0"/>
              </a:spcBef>
              <a:spcAft>
                <a:spcPts val="0"/>
              </a:spcAft>
              <a:buNone/>
              <a:defRPr sz="2133"/>
            </a:lvl4pPr>
            <a:lvl5pPr lvl="4" algn="ctr" rtl="0">
              <a:lnSpc>
                <a:spcPct val="100000"/>
              </a:lnSpc>
              <a:spcBef>
                <a:spcPts val="0"/>
              </a:spcBef>
              <a:spcAft>
                <a:spcPts val="0"/>
              </a:spcAft>
              <a:buNone/>
              <a:defRPr sz="2133"/>
            </a:lvl5pPr>
            <a:lvl6pPr lvl="5" algn="ctr" rtl="0">
              <a:lnSpc>
                <a:spcPct val="100000"/>
              </a:lnSpc>
              <a:spcBef>
                <a:spcPts val="0"/>
              </a:spcBef>
              <a:spcAft>
                <a:spcPts val="0"/>
              </a:spcAft>
              <a:buNone/>
              <a:defRPr sz="2133"/>
            </a:lvl6pPr>
            <a:lvl7pPr lvl="6" algn="ctr" rtl="0">
              <a:lnSpc>
                <a:spcPct val="100000"/>
              </a:lnSpc>
              <a:spcBef>
                <a:spcPts val="0"/>
              </a:spcBef>
              <a:spcAft>
                <a:spcPts val="0"/>
              </a:spcAft>
              <a:buNone/>
              <a:defRPr sz="2133"/>
            </a:lvl7pPr>
            <a:lvl8pPr lvl="7" algn="ctr" rtl="0">
              <a:lnSpc>
                <a:spcPct val="100000"/>
              </a:lnSpc>
              <a:spcBef>
                <a:spcPts val="0"/>
              </a:spcBef>
              <a:spcAft>
                <a:spcPts val="0"/>
              </a:spcAft>
              <a:buNone/>
              <a:defRPr sz="2133"/>
            </a:lvl8pPr>
            <a:lvl9pPr lvl="8" algn="ctr" rtl="0">
              <a:lnSpc>
                <a:spcPct val="100000"/>
              </a:lnSpc>
              <a:spcBef>
                <a:spcPts val="0"/>
              </a:spcBef>
              <a:spcAft>
                <a:spcPts val="0"/>
              </a:spcAft>
              <a:buNone/>
              <a:defRPr sz="2133"/>
            </a:lvl9pPr>
          </a:lstStyle>
          <a:p>
            <a:endParaRPr/>
          </a:p>
        </p:txBody>
      </p:sp>
      <p:sp>
        <p:nvSpPr>
          <p:cNvPr id="451" name="Google Shape;451;p24"/>
          <p:cNvSpPr txBox="1">
            <a:spLocks noGrp="1"/>
          </p:cNvSpPr>
          <p:nvPr>
            <p:ph type="subTitle" idx="5"/>
          </p:nvPr>
        </p:nvSpPr>
        <p:spPr>
          <a:xfrm>
            <a:off x="7189325" y="4880803"/>
            <a:ext cx="2526000" cy="3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452" name="Google Shape;452;p24"/>
          <p:cNvSpPr txBox="1">
            <a:spLocks noGrp="1"/>
          </p:cNvSpPr>
          <p:nvPr>
            <p:ph type="subTitle" idx="6"/>
          </p:nvPr>
        </p:nvSpPr>
        <p:spPr>
          <a:xfrm>
            <a:off x="7189325" y="2471381"/>
            <a:ext cx="2526000" cy="3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
        <p:nvSpPr>
          <p:cNvPr id="453" name="Google Shape;453;p24"/>
          <p:cNvSpPr txBox="1">
            <a:spLocks noGrp="1"/>
          </p:cNvSpPr>
          <p:nvPr>
            <p:ph type="subTitle" idx="7"/>
          </p:nvPr>
        </p:nvSpPr>
        <p:spPr>
          <a:xfrm>
            <a:off x="2598428" y="2471381"/>
            <a:ext cx="2526000" cy="3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454" name="Google Shape;454;p24"/>
          <p:cNvSpPr txBox="1">
            <a:spLocks noGrp="1"/>
          </p:cNvSpPr>
          <p:nvPr>
            <p:ph type="subTitle" idx="8"/>
          </p:nvPr>
        </p:nvSpPr>
        <p:spPr>
          <a:xfrm>
            <a:off x="2532361" y="4880803"/>
            <a:ext cx="2526000" cy="31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455" name="Google Shape;455;p24"/>
          <p:cNvSpPr/>
          <p:nvPr/>
        </p:nvSpPr>
        <p:spPr>
          <a:xfrm>
            <a:off x="4971796" y="6261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6" name="Google Shape;456;p24"/>
          <p:cNvSpPr/>
          <p:nvPr/>
        </p:nvSpPr>
        <p:spPr>
          <a:xfrm>
            <a:off x="9879391" y="65379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7" name="Google Shape;457;p24"/>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8" name="Google Shape;458;p24"/>
          <p:cNvSpPr/>
          <p:nvPr/>
        </p:nvSpPr>
        <p:spPr>
          <a:xfrm>
            <a:off x="961857" y="17552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59" name="Google Shape;459;p24"/>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0" name="Google Shape;460;p24"/>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1" name="Google Shape;461;p24"/>
          <p:cNvSpPr/>
          <p:nvPr/>
        </p:nvSpPr>
        <p:spPr>
          <a:xfrm>
            <a:off x="2559757" y="653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2" name="Google Shape;462;p24"/>
          <p:cNvSpPr/>
          <p:nvPr/>
        </p:nvSpPr>
        <p:spPr>
          <a:xfrm>
            <a:off x="8614790" y="63619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3" name="Google Shape;463;p24"/>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4" name="Google Shape;464;p24"/>
          <p:cNvSpPr/>
          <p:nvPr/>
        </p:nvSpPr>
        <p:spPr>
          <a:xfrm>
            <a:off x="6496301" y="435171"/>
            <a:ext cx="85724" cy="85724"/>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5" name="Google Shape;465;p24"/>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6" name="Google Shape;466;p24"/>
          <p:cNvSpPr/>
          <p:nvPr/>
        </p:nvSpPr>
        <p:spPr>
          <a:xfrm>
            <a:off x="1287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67" name="Google Shape;467;p24"/>
          <p:cNvSpPr/>
          <p:nvPr/>
        </p:nvSpPr>
        <p:spPr>
          <a:xfrm>
            <a:off x="2677329" y="252034"/>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41488522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tle and three columns 1">
  <p:cSld name="Tittle and three columns 1">
    <p:spTree>
      <p:nvGrpSpPr>
        <p:cNvPr id="1" name="Shape 468"/>
        <p:cNvGrpSpPr/>
        <p:nvPr/>
      </p:nvGrpSpPr>
      <p:grpSpPr>
        <a:xfrm>
          <a:off x="0" y="0"/>
          <a:ext cx="0" cy="0"/>
          <a:chOff x="0" y="0"/>
          <a:chExt cx="0" cy="0"/>
        </a:xfrm>
      </p:grpSpPr>
      <p:sp>
        <p:nvSpPr>
          <p:cNvPr id="469" name="Google Shape;469;p25"/>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0" name="Google Shape;470;p25"/>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1" name="Google Shape;471;p25"/>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2" name="Google Shape;472;p25"/>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3" name="Google Shape;473;p25"/>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4" name="Google Shape;474;p25"/>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75" name="Google Shape;475;p25"/>
          <p:cNvSpPr txBox="1">
            <a:spLocks noGrp="1"/>
          </p:cNvSpPr>
          <p:nvPr>
            <p:ph type="title"/>
          </p:nvPr>
        </p:nvSpPr>
        <p:spPr>
          <a:xfrm>
            <a:off x="2054767" y="719333"/>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76" name="Google Shape;476;p25"/>
          <p:cNvSpPr txBox="1">
            <a:spLocks noGrp="1"/>
          </p:cNvSpPr>
          <p:nvPr>
            <p:ph type="title" idx="2" hasCustomPrompt="1"/>
          </p:nvPr>
        </p:nvSpPr>
        <p:spPr>
          <a:xfrm>
            <a:off x="4153068" y="2106000"/>
            <a:ext cx="38752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600" b="1">
                <a:solidFill>
                  <a:schemeClr val="accent1"/>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77" name="Google Shape;477;p25"/>
          <p:cNvSpPr txBox="1">
            <a:spLocks noGrp="1"/>
          </p:cNvSpPr>
          <p:nvPr>
            <p:ph type="title" idx="3" hasCustomPrompt="1"/>
          </p:nvPr>
        </p:nvSpPr>
        <p:spPr>
          <a:xfrm>
            <a:off x="1507017" y="3990319"/>
            <a:ext cx="38772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600" b="1">
                <a:solidFill>
                  <a:schemeClr val="accent2"/>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78" name="Google Shape;478;p25"/>
          <p:cNvSpPr txBox="1">
            <a:spLocks noGrp="1"/>
          </p:cNvSpPr>
          <p:nvPr>
            <p:ph type="title" idx="4" hasCustomPrompt="1"/>
          </p:nvPr>
        </p:nvSpPr>
        <p:spPr>
          <a:xfrm>
            <a:off x="6815617" y="3990319"/>
            <a:ext cx="3877200" cy="522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3600" b="1">
                <a:solidFill>
                  <a:schemeClr val="accent4"/>
                </a:solidFill>
              </a:defRPr>
            </a:lvl1pPr>
            <a:lvl2pPr lvl="1" algn="ctr" rtl="0">
              <a:spcBef>
                <a:spcPts val="0"/>
              </a:spcBef>
              <a:spcAft>
                <a:spcPts val="0"/>
              </a:spcAft>
              <a:buSzPts val="1800"/>
              <a:buNone/>
              <a:defRPr sz="2400"/>
            </a:lvl2pPr>
            <a:lvl3pPr lvl="2" algn="ctr" rtl="0">
              <a:spcBef>
                <a:spcPts val="0"/>
              </a:spcBef>
              <a:spcAft>
                <a:spcPts val="0"/>
              </a:spcAft>
              <a:buSzPts val="1800"/>
              <a:buNone/>
              <a:defRPr sz="2400"/>
            </a:lvl3pPr>
            <a:lvl4pPr lvl="3" algn="ctr" rtl="0">
              <a:spcBef>
                <a:spcPts val="0"/>
              </a:spcBef>
              <a:spcAft>
                <a:spcPts val="0"/>
              </a:spcAft>
              <a:buSzPts val="1800"/>
              <a:buNone/>
              <a:defRPr sz="2400"/>
            </a:lvl4pPr>
            <a:lvl5pPr lvl="4" algn="ctr" rtl="0">
              <a:spcBef>
                <a:spcPts val="0"/>
              </a:spcBef>
              <a:spcAft>
                <a:spcPts val="0"/>
              </a:spcAft>
              <a:buSzPts val="1800"/>
              <a:buNone/>
              <a:defRPr sz="2400"/>
            </a:lvl5pPr>
            <a:lvl6pPr lvl="5" algn="ctr" rtl="0">
              <a:spcBef>
                <a:spcPts val="0"/>
              </a:spcBef>
              <a:spcAft>
                <a:spcPts val="0"/>
              </a:spcAft>
              <a:buSzPts val="1800"/>
              <a:buNone/>
              <a:defRPr sz="2400"/>
            </a:lvl6pPr>
            <a:lvl7pPr lvl="6" algn="ctr" rtl="0">
              <a:spcBef>
                <a:spcPts val="0"/>
              </a:spcBef>
              <a:spcAft>
                <a:spcPts val="0"/>
              </a:spcAft>
              <a:buSzPts val="1800"/>
              <a:buNone/>
              <a:defRPr sz="2400"/>
            </a:lvl7pPr>
            <a:lvl8pPr lvl="7" algn="ctr" rtl="0">
              <a:spcBef>
                <a:spcPts val="0"/>
              </a:spcBef>
              <a:spcAft>
                <a:spcPts val="0"/>
              </a:spcAft>
              <a:buSzPts val="1800"/>
              <a:buNone/>
              <a:defRPr sz="2400"/>
            </a:lvl8pPr>
            <a:lvl9pPr lvl="8" algn="ctr" rtl="0">
              <a:spcBef>
                <a:spcPts val="0"/>
              </a:spcBef>
              <a:spcAft>
                <a:spcPts val="0"/>
              </a:spcAft>
              <a:buSzPts val="1800"/>
              <a:buNone/>
              <a:defRPr sz="2400"/>
            </a:lvl9pPr>
          </a:lstStyle>
          <a:p>
            <a:r>
              <a:t>xx%</a:t>
            </a:r>
          </a:p>
        </p:txBody>
      </p:sp>
      <p:sp>
        <p:nvSpPr>
          <p:cNvPr id="479" name="Google Shape;479;p25"/>
          <p:cNvSpPr txBox="1">
            <a:spLocks noGrp="1"/>
          </p:cNvSpPr>
          <p:nvPr>
            <p:ph type="subTitle" idx="1"/>
          </p:nvPr>
        </p:nvSpPr>
        <p:spPr>
          <a:xfrm>
            <a:off x="3853951" y="2813600"/>
            <a:ext cx="4492000" cy="368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endParaRPr/>
          </a:p>
        </p:txBody>
      </p:sp>
      <p:sp>
        <p:nvSpPr>
          <p:cNvPr id="480" name="Google Shape;480;p25"/>
          <p:cNvSpPr txBox="1">
            <a:spLocks noGrp="1"/>
          </p:cNvSpPr>
          <p:nvPr>
            <p:ph type="subTitle" idx="5"/>
          </p:nvPr>
        </p:nvSpPr>
        <p:spPr>
          <a:xfrm>
            <a:off x="1202217" y="4739933"/>
            <a:ext cx="44868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endParaRPr/>
          </a:p>
        </p:txBody>
      </p:sp>
      <p:sp>
        <p:nvSpPr>
          <p:cNvPr id="481" name="Google Shape;481;p25"/>
          <p:cNvSpPr txBox="1">
            <a:spLocks noGrp="1"/>
          </p:cNvSpPr>
          <p:nvPr>
            <p:ph type="subTitle" idx="6"/>
          </p:nvPr>
        </p:nvSpPr>
        <p:spPr>
          <a:xfrm>
            <a:off x="6510817" y="4739933"/>
            <a:ext cx="4486800" cy="365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a:solidFill>
                  <a:schemeClr val="dk2"/>
                </a:solidFill>
              </a:defRPr>
            </a:lvl1pPr>
            <a:lvl2pPr lvl="1" algn="ctr" rtl="0">
              <a:lnSpc>
                <a:spcPct val="100000"/>
              </a:lnSpc>
              <a:spcBef>
                <a:spcPts val="0"/>
              </a:spcBef>
              <a:spcAft>
                <a:spcPts val="0"/>
              </a:spcAft>
              <a:buNone/>
              <a:defRPr>
                <a:solidFill>
                  <a:schemeClr val="dk2"/>
                </a:solidFill>
              </a:defRPr>
            </a:lvl2pPr>
            <a:lvl3pPr lvl="2" algn="ctr" rtl="0">
              <a:lnSpc>
                <a:spcPct val="100000"/>
              </a:lnSpc>
              <a:spcBef>
                <a:spcPts val="0"/>
              </a:spcBef>
              <a:spcAft>
                <a:spcPts val="0"/>
              </a:spcAft>
              <a:buNone/>
              <a:defRPr>
                <a:solidFill>
                  <a:schemeClr val="dk2"/>
                </a:solidFill>
              </a:defRPr>
            </a:lvl3pPr>
            <a:lvl4pPr lvl="3" algn="ctr" rtl="0">
              <a:lnSpc>
                <a:spcPct val="100000"/>
              </a:lnSpc>
              <a:spcBef>
                <a:spcPts val="0"/>
              </a:spcBef>
              <a:spcAft>
                <a:spcPts val="0"/>
              </a:spcAft>
              <a:buNone/>
              <a:defRPr>
                <a:solidFill>
                  <a:schemeClr val="dk2"/>
                </a:solidFill>
              </a:defRPr>
            </a:lvl4pPr>
            <a:lvl5pPr lvl="4" algn="ctr" rtl="0">
              <a:lnSpc>
                <a:spcPct val="100000"/>
              </a:lnSpc>
              <a:spcBef>
                <a:spcPts val="0"/>
              </a:spcBef>
              <a:spcAft>
                <a:spcPts val="0"/>
              </a:spcAft>
              <a:buNone/>
              <a:defRPr>
                <a:solidFill>
                  <a:schemeClr val="dk2"/>
                </a:solidFill>
              </a:defRPr>
            </a:lvl5pPr>
            <a:lvl6pPr lvl="5" algn="ctr" rtl="0">
              <a:lnSpc>
                <a:spcPct val="100000"/>
              </a:lnSpc>
              <a:spcBef>
                <a:spcPts val="0"/>
              </a:spcBef>
              <a:spcAft>
                <a:spcPts val="0"/>
              </a:spcAft>
              <a:buNone/>
              <a:defRPr>
                <a:solidFill>
                  <a:schemeClr val="dk2"/>
                </a:solidFill>
              </a:defRPr>
            </a:lvl6pPr>
            <a:lvl7pPr lvl="6" algn="ctr" rtl="0">
              <a:lnSpc>
                <a:spcPct val="100000"/>
              </a:lnSpc>
              <a:spcBef>
                <a:spcPts val="0"/>
              </a:spcBef>
              <a:spcAft>
                <a:spcPts val="0"/>
              </a:spcAft>
              <a:buNone/>
              <a:defRPr>
                <a:solidFill>
                  <a:schemeClr val="dk2"/>
                </a:solidFill>
              </a:defRPr>
            </a:lvl7pPr>
            <a:lvl8pPr lvl="7" algn="ctr" rtl="0">
              <a:lnSpc>
                <a:spcPct val="100000"/>
              </a:lnSpc>
              <a:spcBef>
                <a:spcPts val="0"/>
              </a:spcBef>
              <a:spcAft>
                <a:spcPts val="0"/>
              </a:spcAft>
              <a:buNone/>
              <a:defRPr>
                <a:solidFill>
                  <a:schemeClr val="dk2"/>
                </a:solidFill>
              </a:defRPr>
            </a:lvl8pPr>
            <a:lvl9pPr lvl="8" algn="ctr" rtl="0">
              <a:lnSpc>
                <a:spcPct val="100000"/>
              </a:lnSpc>
              <a:spcBef>
                <a:spcPts val="0"/>
              </a:spcBef>
              <a:spcAft>
                <a:spcPts val="0"/>
              </a:spcAft>
              <a:buNone/>
              <a:defRPr>
                <a:solidFill>
                  <a:schemeClr val="dk2"/>
                </a:solidFill>
              </a:defRPr>
            </a:lvl9pPr>
          </a:lstStyle>
          <a:p>
            <a:endParaRPr/>
          </a:p>
        </p:txBody>
      </p:sp>
      <p:sp>
        <p:nvSpPr>
          <p:cNvPr id="482" name="Google Shape;482;p25"/>
          <p:cNvSpPr/>
          <p:nvPr/>
        </p:nvSpPr>
        <p:spPr>
          <a:xfrm>
            <a:off x="654357" y="49393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3" name="Google Shape;483;p25"/>
          <p:cNvSpPr/>
          <p:nvPr/>
        </p:nvSpPr>
        <p:spPr>
          <a:xfrm>
            <a:off x="863190" y="1536337"/>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4" name="Google Shape;484;p25"/>
          <p:cNvSpPr/>
          <p:nvPr/>
        </p:nvSpPr>
        <p:spPr>
          <a:xfrm>
            <a:off x="509690" y="11257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5" name="Google Shape;485;p25"/>
          <p:cNvSpPr/>
          <p:nvPr/>
        </p:nvSpPr>
        <p:spPr>
          <a:xfrm>
            <a:off x="810486" y="25129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6" name="Google Shape;486;p25"/>
          <p:cNvSpPr/>
          <p:nvPr/>
        </p:nvSpPr>
        <p:spPr>
          <a:xfrm>
            <a:off x="1563790" y="64323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7" name="Google Shape;487;p25"/>
          <p:cNvSpPr/>
          <p:nvPr/>
        </p:nvSpPr>
        <p:spPr>
          <a:xfrm>
            <a:off x="496539" y="5561067"/>
            <a:ext cx="238484"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88" name="Google Shape;488;p25"/>
          <p:cNvSpPr/>
          <p:nvPr/>
        </p:nvSpPr>
        <p:spPr>
          <a:xfrm>
            <a:off x="8103481" y="61180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77503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003 Talking Points">
  <p:cSld name="003 Talking Points">
    <p:spTree>
      <p:nvGrpSpPr>
        <p:cNvPr id="1" name="Shape 1583"/>
        <p:cNvGrpSpPr/>
        <p:nvPr/>
      </p:nvGrpSpPr>
      <p:grpSpPr>
        <a:xfrm>
          <a:off x="0" y="0"/>
          <a:ext cx="0" cy="0"/>
          <a:chOff x="0" y="0"/>
          <a:chExt cx="0" cy="0"/>
        </a:xfrm>
      </p:grpSpPr>
      <p:grpSp>
        <p:nvGrpSpPr>
          <p:cNvPr id="1584" name="Google Shape;1584;p7"/>
          <p:cNvGrpSpPr/>
          <p:nvPr/>
        </p:nvGrpSpPr>
        <p:grpSpPr>
          <a:xfrm flipH="1">
            <a:off x="286757" y="3773463"/>
            <a:ext cx="1160282" cy="3021827"/>
            <a:chOff x="6723350" y="566875"/>
            <a:chExt cx="665223" cy="1732500"/>
          </a:xfrm>
        </p:grpSpPr>
        <p:cxnSp>
          <p:nvCxnSpPr>
            <p:cNvPr id="1585" name="Google Shape;1585;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6" name="Google Shape;1586;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7" name="Google Shape;1587;p7"/>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88" name="Google Shape;1588;p7"/>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589" name="Google Shape;1589;p7"/>
          <p:cNvGrpSpPr/>
          <p:nvPr/>
        </p:nvGrpSpPr>
        <p:grpSpPr>
          <a:xfrm rot="-5400000" flipH="1">
            <a:off x="452508" y="3595287"/>
            <a:ext cx="2707336" cy="3378308"/>
            <a:chOff x="6723350" y="566874"/>
            <a:chExt cx="1552194" cy="2824200"/>
          </a:xfrm>
        </p:grpSpPr>
        <p:cxnSp>
          <p:nvCxnSpPr>
            <p:cNvPr id="1590" name="Google Shape;1590;p7"/>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1" name="Google Shape;1591;p7"/>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592" name="Google Shape;1592;p7"/>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593" name="Google Shape;1593;p7"/>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594" name="Google Shape;1594;p7"/>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595" name="Google Shape;1595;p7"/>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596" name="Google Shape;1596;p7"/>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597" name="Google Shape;1597;p7"/>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cxnSp>
        <p:nvCxnSpPr>
          <p:cNvPr id="1598" name="Google Shape;1598;p7"/>
          <p:cNvCxnSpPr/>
          <p:nvPr/>
        </p:nvCxnSpPr>
        <p:spPr>
          <a:xfrm>
            <a:off x="1858507" y="4459950"/>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599" name="Google Shape;1599;p7"/>
          <p:cNvCxnSpPr/>
          <p:nvPr/>
        </p:nvCxnSpPr>
        <p:spPr>
          <a:xfrm>
            <a:off x="2250407" y="44493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0" name="Google Shape;1600;p7"/>
          <p:cNvCxnSpPr/>
          <p:nvPr/>
        </p:nvCxnSpPr>
        <p:spPr>
          <a:xfrm>
            <a:off x="2642307" y="445470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01" name="Google Shape;1601;p7"/>
          <p:cNvCxnSpPr/>
          <p:nvPr/>
        </p:nvCxnSpPr>
        <p:spPr>
          <a:xfrm>
            <a:off x="3034207" y="4454700"/>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02" name="Google Shape;1602;p7"/>
          <p:cNvCxnSpPr/>
          <p:nvPr/>
        </p:nvCxnSpPr>
        <p:spPr>
          <a:xfrm>
            <a:off x="3426107" y="4733500"/>
            <a:ext cx="0" cy="567000"/>
          </a:xfrm>
          <a:prstGeom prst="straightConnector1">
            <a:avLst/>
          </a:prstGeom>
          <a:noFill/>
          <a:ln w="9525" cap="flat" cmpd="sng">
            <a:solidFill>
              <a:schemeClr val="dk1"/>
            </a:solidFill>
            <a:prstDash val="solid"/>
            <a:round/>
            <a:headEnd type="none" w="med" len="med"/>
            <a:tailEnd type="none" w="med" len="med"/>
          </a:ln>
        </p:spPr>
      </p:cxnSp>
      <p:sp>
        <p:nvSpPr>
          <p:cNvPr id="1603" name="Google Shape;1603;p7"/>
          <p:cNvSpPr/>
          <p:nvPr/>
        </p:nvSpPr>
        <p:spPr>
          <a:xfrm rot="-2633079" flipH="1">
            <a:off x="-2591459" y="-317537"/>
            <a:ext cx="8122693" cy="5678153"/>
          </a:xfrm>
          <a:custGeom>
            <a:avLst/>
            <a:gdLst/>
            <a:ahLst/>
            <a:cxnLst/>
            <a:rect l="l" t="t" r="r" b="b"/>
            <a:pathLst>
              <a:path w="8131006" h="5683964" extrusionOk="0">
                <a:moveTo>
                  <a:pt x="0" y="3247195"/>
                </a:moveTo>
                <a:lnTo>
                  <a:pt x="3379262" y="0"/>
                </a:lnTo>
                <a:lnTo>
                  <a:pt x="8131006" y="4945003"/>
                </a:lnTo>
                <a:lnTo>
                  <a:pt x="7361990" y="5683964"/>
                </a:lnTo>
                <a:lnTo>
                  <a:pt x="7331136" y="5659164"/>
                </a:lnTo>
                <a:cubicBezTo>
                  <a:pt x="7157637" y="5504327"/>
                  <a:pt x="6993343" y="5325411"/>
                  <a:pt x="6846957" y="5125144"/>
                </a:cubicBezTo>
                <a:cubicBezTo>
                  <a:pt x="6791434" y="5049169"/>
                  <a:pt x="6724678" y="4936109"/>
                  <a:pt x="6649127" y="4793591"/>
                </a:cubicBezTo>
                <a:cubicBezTo>
                  <a:pt x="6632174" y="4761590"/>
                  <a:pt x="6614691" y="4728000"/>
                  <a:pt x="6596783" y="4693033"/>
                </a:cubicBezTo>
                <a:cubicBezTo>
                  <a:pt x="6429468" y="4365930"/>
                  <a:pt x="6225175" y="3916229"/>
                  <a:pt x="6006153" y="3416726"/>
                </a:cubicBezTo>
                <a:cubicBezTo>
                  <a:pt x="5707765" y="2736241"/>
                  <a:pt x="5550200" y="2516053"/>
                  <a:pt x="5292502" y="2494650"/>
                </a:cubicBezTo>
                <a:cubicBezTo>
                  <a:pt x="4797344" y="2453536"/>
                  <a:pt x="4854987" y="2961622"/>
                  <a:pt x="4434955" y="3139849"/>
                </a:cubicBezTo>
                <a:cubicBezTo>
                  <a:pt x="4090580" y="3285969"/>
                  <a:pt x="3705728" y="3139849"/>
                  <a:pt x="3476640" y="2949436"/>
                </a:cubicBezTo>
                <a:cubicBezTo>
                  <a:pt x="3136821" y="2666837"/>
                  <a:pt x="3137138" y="2362091"/>
                  <a:pt x="2495012" y="2362090"/>
                </a:cubicBezTo>
                <a:cubicBezTo>
                  <a:pt x="1946449" y="2362091"/>
                  <a:pt x="1582295" y="3598784"/>
                  <a:pt x="401106" y="3401468"/>
                </a:cubicBezTo>
                <a:cubicBezTo>
                  <a:pt x="276622" y="3380673"/>
                  <a:pt x="159616" y="3338474"/>
                  <a:pt x="50823" y="3278632"/>
                </a:cubicBezTo>
                <a:close/>
              </a:path>
            </a:pathLst>
          </a:custGeom>
          <a:solidFill>
            <a:schemeClr val="dk1"/>
          </a:solidFill>
          <a:ln>
            <a:noFill/>
          </a:ln>
          <a:effectLst>
            <a:outerShdw blurRad="127000" dist="127000" dir="702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a:solidFill>
                <a:srgbClr val="FFFFFF"/>
              </a:solidFill>
            </a:endParaRPr>
          </a:p>
        </p:txBody>
      </p:sp>
      <p:sp>
        <p:nvSpPr>
          <p:cNvPr id="1604" name="Google Shape;1604;p7"/>
          <p:cNvSpPr txBox="1">
            <a:spLocks noGrp="1"/>
          </p:cNvSpPr>
          <p:nvPr>
            <p:ph type="title"/>
          </p:nvPr>
        </p:nvSpPr>
        <p:spPr>
          <a:xfrm>
            <a:off x="3702275" y="669575"/>
            <a:ext cx="7372500" cy="763500"/>
          </a:xfrm>
          <a:prstGeom prst="rect">
            <a:avLst/>
          </a:prstGeom>
        </p:spPr>
        <p:txBody>
          <a:bodyPr spcFirstLastPara="1" wrap="square" lIns="121900" tIns="121900" rIns="121900" bIns="121900" anchor="t" anchorCtr="0">
            <a:noAutofit/>
          </a:bodyPr>
          <a:lstStyle>
            <a:lvl1pPr marL="0" marR="0" lvl="0" indent="0" algn="r" rtl="0">
              <a:lnSpc>
                <a:spcPct val="100000"/>
              </a:lnSpc>
              <a:spcBef>
                <a:spcPts val="0"/>
              </a:spcBef>
              <a:spcAft>
                <a:spcPts val="0"/>
              </a:spcAft>
              <a:buClr>
                <a:schemeClr val="dk1"/>
              </a:buClr>
              <a:buSzPts val="4000"/>
              <a:buFont typeface="Aldrich"/>
              <a:buNone/>
              <a:defRPr/>
            </a:lvl1pPr>
            <a:lvl2pPr lvl="1"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1605" name="Google Shape;1605;p7"/>
          <p:cNvSpPr txBox="1">
            <a:spLocks noGrp="1"/>
          </p:cNvSpPr>
          <p:nvPr>
            <p:ph type="body" idx="1"/>
          </p:nvPr>
        </p:nvSpPr>
        <p:spPr>
          <a:xfrm>
            <a:off x="3822250"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6" name="Google Shape;1606;p7"/>
          <p:cNvSpPr txBox="1">
            <a:spLocks noGrp="1"/>
          </p:cNvSpPr>
          <p:nvPr>
            <p:ph type="body" idx="2"/>
          </p:nvPr>
        </p:nvSpPr>
        <p:spPr>
          <a:xfrm>
            <a:off x="7780175" y="2809670"/>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7" name="Google Shape;1607;p7"/>
          <p:cNvSpPr txBox="1">
            <a:spLocks noGrp="1"/>
          </p:cNvSpPr>
          <p:nvPr>
            <p:ph type="body" idx="3"/>
          </p:nvPr>
        </p:nvSpPr>
        <p:spPr>
          <a:xfrm>
            <a:off x="3822250"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8" name="Google Shape;1608;p7"/>
          <p:cNvSpPr txBox="1">
            <a:spLocks noGrp="1"/>
          </p:cNvSpPr>
          <p:nvPr>
            <p:ph type="body" idx="4"/>
          </p:nvPr>
        </p:nvSpPr>
        <p:spPr>
          <a:xfrm>
            <a:off x="7780175" y="4850729"/>
            <a:ext cx="3294600" cy="1322700"/>
          </a:xfrm>
          <a:prstGeom prst="rect">
            <a:avLst/>
          </a:prstGeom>
        </p:spPr>
        <p:txBody>
          <a:bodyPr spcFirstLastPara="1" wrap="square" lIns="121900" tIns="121900" rIns="121900" bIns="121900" anchor="t" anchorCtr="0">
            <a:noAutofit/>
          </a:bodyPr>
          <a:lstStyle>
            <a:lvl1pPr marL="457200" lvl="0" indent="-349250" rtl="0">
              <a:spcBef>
                <a:spcPts val="0"/>
              </a:spcBef>
              <a:spcAft>
                <a:spcPts val="0"/>
              </a:spcAft>
              <a:buSzPts val="1900"/>
              <a:buChar char="●"/>
              <a:defRPr/>
            </a:lvl1pPr>
            <a:lvl2pPr marL="914400" lvl="1" indent="-349250" rtl="0">
              <a:spcBef>
                <a:spcPts val="2100"/>
              </a:spcBef>
              <a:spcAft>
                <a:spcPts val="0"/>
              </a:spcAft>
              <a:buSzPts val="1900"/>
              <a:buChar char="○"/>
              <a:defRPr/>
            </a:lvl2pPr>
            <a:lvl3pPr marL="1371600" lvl="2" indent="-349250" rtl="0">
              <a:spcBef>
                <a:spcPts val="2100"/>
              </a:spcBef>
              <a:spcAft>
                <a:spcPts val="0"/>
              </a:spcAft>
              <a:buSzPts val="1900"/>
              <a:buChar char="■"/>
              <a:defRPr/>
            </a:lvl3pPr>
            <a:lvl4pPr marL="1828800" lvl="3" indent="-349250" rtl="0">
              <a:spcBef>
                <a:spcPts val="2100"/>
              </a:spcBef>
              <a:spcAft>
                <a:spcPts val="0"/>
              </a:spcAft>
              <a:buSzPts val="1900"/>
              <a:buChar char="●"/>
              <a:defRPr/>
            </a:lvl4pPr>
            <a:lvl5pPr marL="2286000" lvl="4" indent="-349250" rtl="0">
              <a:spcBef>
                <a:spcPts val="2100"/>
              </a:spcBef>
              <a:spcAft>
                <a:spcPts val="0"/>
              </a:spcAft>
              <a:buSzPts val="1900"/>
              <a:buChar char="○"/>
              <a:defRPr/>
            </a:lvl5pPr>
            <a:lvl6pPr marL="2743200" lvl="5" indent="-349250" rtl="0">
              <a:spcBef>
                <a:spcPts val="2100"/>
              </a:spcBef>
              <a:spcAft>
                <a:spcPts val="0"/>
              </a:spcAft>
              <a:buSzPts val="1900"/>
              <a:buChar char="■"/>
              <a:defRPr/>
            </a:lvl6pPr>
            <a:lvl7pPr marL="3200400" lvl="6" indent="-349250" rtl="0">
              <a:spcBef>
                <a:spcPts val="2100"/>
              </a:spcBef>
              <a:spcAft>
                <a:spcPts val="0"/>
              </a:spcAft>
              <a:buSzPts val="1900"/>
              <a:buChar char="●"/>
              <a:defRPr/>
            </a:lvl7pPr>
            <a:lvl8pPr marL="3657600" lvl="7" indent="-349250" rtl="0">
              <a:spcBef>
                <a:spcPts val="2100"/>
              </a:spcBef>
              <a:spcAft>
                <a:spcPts val="0"/>
              </a:spcAft>
              <a:buSzPts val="1900"/>
              <a:buChar char="○"/>
              <a:defRPr/>
            </a:lvl8pPr>
            <a:lvl9pPr marL="4114800" lvl="8" indent="-349250" rtl="0">
              <a:spcBef>
                <a:spcPts val="2100"/>
              </a:spcBef>
              <a:spcAft>
                <a:spcPts val="2100"/>
              </a:spcAft>
              <a:buSzPts val="1900"/>
              <a:buChar char="■"/>
              <a:defRPr/>
            </a:lvl9pPr>
          </a:lstStyle>
          <a:p>
            <a:endParaRPr/>
          </a:p>
        </p:txBody>
      </p:sp>
      <p:sp>
        <p:nvSpPr>
          <p:cNvPr id="1609" name="Google Shape;1609;p7"/>
          <p:cNvSpPr txBox="1">
            <a:spLocks noGrp="1"/>
          </p:cNvSpPr>
          <p:nvPr>
            <p:ph type="title" idx="5"/>
          </p:nvPr>
        </p:nvSpPr>
        <p:spPr>
          <a:xfrm>
            <a:off x="3822250"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0" name="Google Shape;1610;p7"/>
          <p:cNvSpPr txBox="1">
            <a:spLocks noGrp="1"/>
          </p:cNvSpPr>
          <p:nvPr>
            <p:ph type="title" idx="6"/>
          </p:nvPr>
        </p:nvSpPr>
        <p:spPr>
          <a:xfrm>
            <a:off x="7780175" y="2113900"/>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1" name="Google Shape;1611;p7"/>
          <p:cNvSpPr txBox="1">
            <a:spLocks noGrp="1"/>
          </p:cNvSpPr>
          <p:nvPr>
            <p:ph type="title" idx="7"/>
          </p:nvPr>
        </p:nvSpPr>
        <p:spPr>
          <a:xfrm>
            <a:off x="3822250"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
        <p:nvSpPr>
          <p:cNvPr id="1612" name="Google Shape;1612;p7"/>
          <p:cNvSpPr txBox="1">
            <a:spLocks noGrp="1"/>
          </p:cNvSpPr>
          <p:nvPr>
            <p:ph type="title" idx="8"/>
          </p:nvPr>
        </p:nvSpPr>
        <p:spPr>
          <a:xfrm>
            <a:off x="7780175" y="4154959"/>
            <a:ext cx="3294600" cy="695700"/>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3500"/>
              <a:buFont typeface="Aldrich"/>
              <a:buNone/>
              <a:defRPr sz="3500"/>
            </a:lvl1pPr>
            <a:lvl2pPr lvl="1"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3500"/>
              <a:buFont typeface="Abril Fatface"/>
              <a:buNone/>
              <a:defRPr sz="3500">
                <a:solidFill>
                  <a:schemeClr val="dk1"/>
                </a:solidFill>
                <a:latin typeface="Abril Fatface"/>
                <a:ea typeface="Abril Fatface"/>
                <a:cs typeface="Abril Fatface"/>
                <a:sym typeface="Abril Fatface"/>
              </a:defRPr>
            </a:lvl9pPr>
          </a:lstStyle>
          <a:p>
            <a:endParaRPr/>
          </a:p>
        </p:txBody>
      </p:sp>
    </p:spTree>
    <p:extLst>
      <p:ext uri="{BB962C8B-B14F-4D97-AF65-F5344CB8AC3E}">
        <p14:creationId xmlns:p14="http://schemas.microsoft.com/office/powerpoint/2010/main" val="1243852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489"/>
        <p:cNvGrpSpPr/>
        <p:nvPr/>
      </p:nvGrpSpPr>
      <p:grpSpPr>
        <a:xfrm>
          <a:off x="0" y="0"/>
          <a:ext cx="0" cy="0"/>
          <a:chOff x="0" y="0"/>
          <a:chExt cx="0" cy="0"/>
        </a:xfrm>
      </p:grpSpPr>
      <p:sp>
        <p:nvSpPr>
          <p:cNvPr id="490" name="Google Shape;490;p26"/>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1" name="Google Shape;491;p26"/>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2" name="Google Shape;492;p26"/>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3" name="Google Shape;493;p26"/>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4" name="Google Shape;494;p26"/>
          <p:cNvSpPr/>
          <p:nvPr/>
        </p:nvSpPr>
        <p:spPr>
          <a:xfrm>
            <a:off x="1405225" y="730433"/>
            <a:ext cx="9373600" cy="5414400"/>
          </a:xfrm>
          <a:prstGeom prst="roundRect">
            <a:avLst>
              <a:gd name="adj" fmla="val 8068"/>
            </a:avLst>
          </a:prstGeom>
          <a:solidFill>
            <a:schemeClr val="lt1"/>
          </a:solidFill>
          <a:ln>
            <a:noFill/>
          </a:ln>
          <a:effectLst>
            <a:outerShdw blurRad="57150" dist="19050" dir="5400000" algn="bl" rotWithShape="0">
              <a:schemeClr val="dk2">
                <a:alpha val="12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5" name="Google Shape;495;p26"/>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6" name="Google Shape;496;p26"/>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497" name="Google Shape;497;p26"/>
          <p:cNvSpPr txBox="1">
            <a:spLocks noGrp="1"/>
          </p:cNvSpPr>
          <p:nvPr>
            <p:ph type="title"/>
          </p:nvPr>
        </p:nvSpPr>
        <p:spPr>
          <a:xfrm>
            <a:off x="2053733" y="712500"/>
            <a:ext cx="73964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498" name="Google Shape;498;p26"/>
          <p:cNvSpPr txBox="1">
            <a:spLocks noGrp="1"/>
          </p:cNvSpPr>
          <p:nvPr>
            <p:ph type="subTitle" idx="1"/>
          </p:nvPr>
        </p:nvSpPr>
        <p:spPr>
          <a:xfrm>
            <a:off x="2099033" y="1662100"/>
            <a:ext cx="8328400" cy="4024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None/>
              <a:defRPr b="1">
                <a:solidFill>
                  <a:schemeClr val="accent3"/>
                </a:solidFill>
              </a:defRPr>
            </a:lvl1pPr>
            <a:lvl2pPr lvl="1">
              <a:lnSpc>
                <a:spcPct val="100000"/>
              </a:lnSpc>
              <a:spcBef>
                <a:spcPts val="0"/>
              </a:spcBef>
              <a:spcAft>
                <a:spcPts val="0"/>
              </a:spcAft>
              <a:buNone/>
              <a:defRPr b="1">
                <a:solidFill>
                  <a:schemeClr val="accent3"/>
                </a:solidFill>
              </a:defRPr>
            </a:lvl2pPr>
            <a:lvl3pPr lvl="2">
              <a:lnSpc>
                <a:spcPct val="100000"/>
              </a:lnSpc>
              <a:spcBef>
                <a:spcPts val="0"/>
              </a:spcBef>
              <a:spcAft>
                <a:spcPts val="0"/>
              </a:spcAft>
              <a:buNone/>
              <a:defRPr b="1">
                <a:solidFill>
                  <a:schemeClr val="accent3"/>
                </a:solidFill>
              </a:defRPr>
            </a:lvl3pPr>
            <a:lvl4pPr lvl="3">
              <a:lnSpc>
                <a:spcPct val="100000"/>
              </a:lnSpc>
              <a:spcBef>
                <a:spcPts val="0"/>
              </a:spcBef>
              <a:spcAft>
                <a:spcPts val="0"/>
              </a:spcAft>
              <a:buNone/>
              <a:defRPr b="1">
                <a:solidFill>
                  <a:schemeClr val="accent3"/>
                </a:solidFill>
              </a:defRPr>
            </a:lvl4pPr>
            <a:lvl5pPr lvl="4">
              <a:lnSpc>
                <a:spcPct val="100000"/>
              </a:lnSpc>
              <a:spcBef>
                <a:spcPts val="0"/>
              </a:spcBef>
              <a:spcAft>
                <a:spcPts val="0"/>
              </a:spcAft>
              <a:buNone/>
              <a:defRPr b="1">
                <a:solidFill>
                  <a:schemeClr val="accent3"/>
                </a:solidFill>
              </a:defRPr>
            </a:lvl5pPr>
            <a:lvl6pPr lvl="5">
              <a:lnSpc>
                <a:spcPct val="100000"/>
              </a:lnSpc>
              <a:spcBef>
                <a:spcPts val="0"/>
              </a:spcBef>
              <a:spcAft>
                <a:spcPts val="0"/>
              </a:spcAft>
              <a:buNone/>
              <a:defRPr b="1">
                <a:solidFill>
                  <a:schemeClr val="accent3"/>
                </a:solidFill>
              </a:defRPr>
            </a:lvl6pPr>
            <a:lvl7pPr lvl="6">
              <a:lnSpc>
                <a:spcPct val="100000"/>
              </a:lnSpc>
              <a:spcBef>
                <a:spcPts val="0"/>
              </a:spcBef>
              <a:spcAft>
                <a:spcPts val="0"/>
              </a:spcAft>
              <a:buNone/>
              <a:defRPr b="1">
                <a:solidFill>
                  <a:schemeClr val="accent3"/>
                </a:solidFill>
              </a:defRPr>
            </a:lvl7pPr>
            <a:lvl8pPr lvl="7">
              <a:lnSpc>
                <a:spcPct val="100000"/>
              </a:lnSpc>
              <a:spcBef>
                <a:spcPts val="0"/>
              </a:spcBef>
              <a:spcAft>
                <a:spcPts val="0"/>
              </a:spcAft>
              <a:buNone/>
              <a:defRPr b="1">
                <a:solidFill>
                  <a:schemeClr val="accent3"/>
                </a:solidFill>
              </a:defRPr>
            </a:lvl8pPr>
            <a:lvl9pPr lvl="8">
              <a:lnSpc>
                <a:spcPct val="100000"/>
              </a:lnSpc>
              <a:spcBef>
                <a:spcPts val="0"/>
              </a:spcBef>
              <a:spcAft>
                <a:spcPts val="0"/>
              </a:spcAft>
              <a:buNone/>
              <a:defRPr b="1">
                <a:solidFill>
                  <a:schemeClr val="accent3"/>
                </a:solidFill>
              </a:defRPr>
            </a:lvl9pPr>
          </a:lstStyle>
          <a:p>
            <a:endParaRPr/>
          </a:p>
        </p:txBody>
      </p:sp>
      <p:sp>
        <p:nvSpPr>
          <p:cNvPr id="499" name="Google Shape;499;p26"/>
          <p:cNvSpPr txBox="1">
            <a:spLocks noGrp="1"/>
          </p:cNvSpPr>
          <p:nvPr>
            <p:ph type="subTitle" idx="2"/>
          </p:nvPr>
        </p:nvSpPr>
        <p:spPr>
          <a:xfrm>
            <a:off x="2099033" y="2794964"/>
            <a:ext cx="8328400" cy="402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4"/>
                </a:solidFill>
              </a:defRPr>
            </a:lvl1pPr>
            <a:lvl2pPr lvl="1" rtl="0">
              <a:lnSpc>
                <a:spcPct val="100000"/>
              </a:lnSpc>
              <a:spcBef>
                <a:spcPts val="0"/>
              </a:spcBef>
              <a:spcAft>
                <a:spcPts val="0"/>
              </a:spcAft>
              <a:buNone/>
              <a:defRPr b="1">
                <a:solidFill>
                  <a:schemeClr val="accent4"/>
                </a:solidFill>
              </a:defRPr>
            </a:lvl2pPr>
            <a:lvl3pPr lvl="2" rtl="0">
              <a:lnSpc>
                <a:spcPct val="100000"/>
              </a:lnSpc>
              <a:spcBef>
                <a:spcPts val="0"/>
              </a:spcBef>
              <a:spcAft>
                <a:spcPts val="0"/>
              </a:spcAft>
              <a:buNone/>
              <a:defRPr b="1">
                <a:solidFill>
                  <a:schemeClr val="accent4"/>
                </a:solidFill>
              </a:defRPr>
            </a:lvl3pPr>
            <a:lvl4pPr lvl="3" rtl="0">
              <a:lnSpc>
                <a:spcPct val="100000"/>
              </a:lnSpc>
              <a:spcBef>
                <a:spcPts val="0"/>
              </a:spcBef>
              <a:spcAft>
                <a:spcPts val="0"/>
              </a:spcAft>
              <a:buNone/>
              <a:defRPr b="1">
                <a:solidFill>
                  <a:schemeClr val="accent4"/>
                </a:solidFill>
              </a:defRPr>
            </a:lvl4pPr>
            <a:lvl5pPr lvl="4" rtl="0">
              <a:lnSpc>
                <a:spcPct val="100000"/>
              </a:lnSpc>
              <a:spcBef>
                <a:spcPts val="0"/>
              </a:spcBef>
              <a:spcAft>
                <a:spcPts val="0"/>
              </a:spcAft>
              <a:buNone/>
              <a:defRPr b="1">
                <a:solidFill>
                  <a:schemeClr val="accent4"/>
                </a:solidFill>
              </a:defRPr>
            </a:lvl5pPr>
            <a:lvl6pPr lvl="5" rtl="0">
              <a:lnSpc>
                <a:spcPct val="100000"/>
              </a:lnSpc>
              <a:spcBef>
                <a:spcPts val="0"/>
              </a:spcBef>
              <a:spcAft>
                <a:spcPts val="0"/>
              </a:spcAft>
              <a:buNone/>
              <a:defRPr b="1">
                <a:solidFill>
                  <a:schemeClr val="accent4"/>
                </a:solidFill>
              </a:defRPr>
            </a:lvl6pPr>
            <a:lvl7pPr lvl="6" rtl="0">
              <a:lnSpc>
                <a:spcPct val="100000"/>
              </a:lnSpc>
              <a:spcBef>
                <a:spcPts val="0"/>
              </a:spcBef>
              <a:spcAft>
                <a:spcPts val="0"/>
              </a:spcAft>
              <a:buNone/>
              <a:defRPr b="1">
                <a:solidFill>
                  <a:schemeClr val="accent4"/>
                </a:solidFill>
              </a:defRPr>
            </a:lvl7pPr>
            <a:lvl8pPr lvl="7" rtl="0">
              <a:lnSpc>
                <a:spcPct val="100000"/>
              </a:lnSpc>
              <a:spcBef>
                <a:spcPts val="0"/>
              </a:spcBef>
              <a:spcAft>
                <a:spcPts val="0"/>
              </a:spcAft>
              <a:buNone/>
              <a:defRPr b="1">
                <a:solidFill>
                  <a:schemeClr val="accent4"/>
                </a:solidFill>
              </a:defRPr>
            </a:lvl8pPr>
            <a:lvl9pPr lvl="8" rtl="0">
              <a:lnSpc>
                <a:spcPct val="100000"/>
              </a:lnSpc>
              <a:spcBef>
                <a:spcPts val="0"/>
              </a:spcBef>
              <a:spcAft>
                <a:spcPts val="0"/>
              </a:spcAft>
              <a:buNone/>
              <a:defRPr b="1">
                <a:solidFill>
                  <a:schemeClr val="accent4"/>
                </a:solidFill>
              </a:defRPr>
            </a:lvl9pPr>
          </a:lstStyle>
          <a:p>
            <a:endParaRPr/>
          </a:p>
        </p:txBody>
      </p:sp>
      <p:sp>
        <p:nvSpPr>
          <p:cNvPr id="500" name="Google Shape;500;p26"/>
          <p:cNvSpPr txBox="1">
            <a:spLocks noGrp="1"/>
          </p:cNvSpPr>
          <p:nvPr>
            <p:ph type="subTitle" idx="3"/>
          </p:nvPr>
        </p:nvSpPr>
        <p:spPr>
          <a:xfrm>
            <a:off x="2099033" y="3915240"/>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2"/>
                </a:solidFill>
              </a:defRPr>
            </a:lvl1pPr>
            <a:lvl2pPr lvl="1" rtl="0">
              <a:lnSpc>
                <a:spcPct val="100000"/>
              </a:lnSpc>
              <a:spcBef>
                <a:spcPts val="0"/>
              </a:spcBef>
              <a:spcAft>
                <a:spcPts val="0"/>
              </a:spcAft>
              <a:buNone/>
              <a:defRPr b="1">
                <a:solidFill>
                  <a:schemeClr val="accent2"/>
                </a:solidFill>
              </a:defRPr>
            </a:lvl2pPr>
            <a:lvl3pPr lvl="2" rtl="0">
              <a:lnSpc>
                <a:spcPct val="100000"/>
              </a:lnSpc>
              <a:spcBef>
                <a:spcPts val="0"/>
              </a:spcBef>
              <a:spcAft>
                <a:spcPts val="0"/>
              </a:spcAft>
              <a:buNone/>
              <a:defRPr b="1">
                <a:solidFill>
                  <a:schemeClr val="accent2"/>
                </a:solidFill>
              </a:defRPr>
            </a:lvl3pPr>
            <a:lvl4pPr lvl="3" rtl="0">
              <a:lnSpc>
                <a:spcPct val="100000"/>
              </a:lnSpc>
              <a:spcBef>
                <a:spcPts val="0"/>
              </a:spcBef>
              <a:spcAft>
                <a:spcPts val="0"/>
              </a:spcAft>
              <a:buNone/>
              <a:defRPr b="1">
                <a:solidFill>
                  <a:schemeClr val="accent2"/>
                </a:solidFill>
              </a:defRPr>
            </a:lvl4pPr>
            <a:lvl5pPr lvl="4" rtl="0">
              <a:lnSpc>
                <a:spcPct val="100000"/>
              </a:lnSpc>
              <a:spcBef>
                <a:spcPts val="0"/>
              </a:spcBef>
              <a:spcAft>
                <a:spcPts val="0"/>
              </a:spcAft>
              <a:buNone/>
              <a:defRPr b="1">
                <a:solidFill>
                  <a:schemeClr val="accent2"/>
                </a:solidFill>
              </a:defRPr>
            </a:lvl5pPr>
            <a:lvl6pPr lvl="5" rtl="0">
              <a:lnSpc>
                <a:spcPct val="100000"/>
              </a:lnSpc>
              <a:spcBef>
                <a:spcPts val="0"/>
              </a:spcBef>
              <a:spcAft>
                <a:spcPts val="0"/>
              </a:spcAft>
              <a:buNone/>
              <a:defRPr b="1">
                <a:solidFill>
                  <a:schemeClr val="accent2"/>
                </a:solidFill>
              </a:defRPr>
            </a:lvl6pPr>
            <a:lvl7pPr lvl="6" rtl="0">
              <a:lnSpc>
                <a:spcPct val="100000"/>
              </a:lnSpc>
              <a:spcBef>
                <a:spcPts val="0"/>
              </a:spcBef>
              <a:spcAft>
                <a:spcPts val="0"/>
              </a:spcAft>
              <a:buNone/>
              <a:defRPr b="1">
                <a:solidFill>
                  <a:schemeClr val="accent2"/>
                </a:solidFill>
              </a:defRPr>
            </a:lvl7pPr>
            <a:lvl8pPr lvl="7" rtl="0">
              <a:lnSpc>
                <a:spcPct val="100000"/>
              </a:lnSpc>
              <a:spcBef>
                <a:spcPts val="0"/>
              </a:spcBef>
              <a:spcAft>
                <a:spcPts val="0"/>
              </a:spcAft>
              <a:buNone/>
              <a:defRPr b="1">
                <a:solidFill>
                  <a:schemeClr val="accent2"/>
                </a:solidFill>
              </a:defRPr>
            </a:lvl8pPr>
            <a:lvl9pPr lvl="8" rtl="0">
              <a:lnSpc>
                <a:spcPct val="100000"/>
              </a:lnSpc>
              <a:spcBef>
                <a:spcPts val="0"/>
              </a:spcBef>
              <a:spcAft>
                <a:spcPts val="0"/>
              </a:spcAft>
              <a:buNone/>
              <a:defRPr b="1">
                <a:solidFill>
                  <a:schemeClr val="accent2"/>
                </a:solidFill>
              </a:defRPr>
            </a:lvl9pPr>
          </a:lstStyle>
          <a:p>
            <a:endParaRPr/>
          </a:p>
        </p:txBody>
      </p:sp>
      <p:sp>
        <p:nvSpPr>
          <p:cNvPr id="501" name="Google Shape;501;p26"/>
          <p:cNvSpPr txBox="1">
            <a:spLocks noGrp="1"/>
          </p:cNvSpPr>
          <p:nvPr>
            <p:ph type="subTitle" idx="4"/>
          </p:nvPr>
        </p:nvSpPr>
        <p:spPr>
          <a:xfrm>
            <a:off x="2099033" y="5036180"/>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b="1">
                <a:solidFill>
                  <a:schemeClr val="accent1"/>
                </a:solidFill>
              </a:defRPr>
            </a:lvl1pPr>
            <a:lvl2pPr lvl="1" rtl="0">
              <a:lnSpc>
                <a:spcPct val="100000"/>
              </a:lnSpc>
              <a:spcBef>
                <a:spcPts val="0"/>
              </a:spcBef>
              <a:spcAft>
                <a:spcPts val="0"/>
              </a:spcAft>
              <a:buNone/>
              <a:defRPr b="1">
                <a:solidFill>
                  <a:schemeClr val="accent1"/>
                </a:solidFill>
              </a:defRPr>
            </a:lvl2pPr>
            <a:lvl3pPr lvl="2" rtl="0">
              <a:lnSpc>
                <a:spcPct val="100000"/>
              </a:lnSpc>
              <a:spcBef>
                <a:spcPts val="0"/>
              </a:spcBef>
              <a:spcAft>
                <a:spcPts val="0"/>
              </a:spcAft>
              <a:buNone/>
              <a:defRPr b="1">
                <a:solidFill>
                  <a:schemeClr val="accent1"/>
                </a:solidFill>
              </a:defRPr>
            </a:lvl3pPr>
            <a:lvl4pPr lvl="3" rtl="0">
              <a:lnSpc>
                <a:spcPct val="100000"/>
              </a:lnSpc>
              <a:spcBef>
                <a:spcPts val="0"/>
              </a:spcBef>
              <a:spcAft>
                <a:spcPts val="0"/>
              </a:spcAft>
              <a:buNone/>
              <a:defRPr b="1">
                <a:solidFill>
                  <a:schemeClr val="accent1"/>
                </a:solidFill>
              </a:defRPr>
            </a:lvl4pPr>
            <a:lvl5pPr lvl="4" rtl="0">
              <a:lnSpc>
                <a:spcPct val="100000"/>
              </a:lnSpc>
              <a:spcBef>
                <a:spcPts val="0"/>
              </a:spcBef>
              <a:spcAft>
                <a:spcPts val="0"/>
              </a:spcAft>
              <a:buNone/>
              <a:defRPr b="1">
                <a:solidFill>
                  <a:schemeClr val="accent1"/>
                </a:solidFill>
              </a:defRPr>
            </a:lvl5pPr>
            <a:lvl6pPr lvl="5" rtl="0">
              <a:lnSpc>
                <a:spcPct val="100000"/>
              </a:lnSpc>
              <a:spcBef>
                <a:spcPts val="0"/>
              </a:spcBef>
              <a:spcAft>
                <a:spcPts val="0"/>
              </a:spcAft>
              <a:buNone/>
              <a:defRPr b="1">
                <a:solidFill>
                  <a:schemeClr val="accent1"/>
                </a:solidFill>
              </a:defRPr>
            </a:lvl6pPr>
            <a:lvl7pPr lvl="6" rtl="0">
              <a:lnSpc>
                <a:spcPct val="100000"/>
              </a:lnSpc>
              <a:spcBef>
                <a:spcPts val="0"/>
              </a:spcBef>
              <a:spcAft>
                <a:spcPts val="0"/>
              </a:spcAft>
              <a:buNone/>
              <a:defRPr b="1">
                <a:solidFill>
                  <a:schemeClr val="accent1"/>
                </a:solidFill>
              </a:defRPr>
            </a:lvl7pPr>
            <a:lvl8pPr lvl="7" rtl="0">
              <a:lnSpc>
                <a:spcPct val="100000"/>
              </a:lnSpc>
              <a:spcBef>
                <a:spcPts val="0"/>
              </a:spcBef>
              <a:spcAft>
                <a:spcPts val="0"/>
              </a:spcAft>
              <a:buNone/>
              <a:defRPr b="1">
                <a:solidFill>
                  <a:schemeClr val="accent1"/>
                </a:solidFill>
              </a:defRPr>
            </a:lvl8pPr>
            <a:lvl9pPr lvl="8" rtl="0">
              <a:lnSpc>
                <a:spcPct val="100000"/>
              </a:lnSpc>
              <a:spcBef>
                <a:spcPts val="0"/>
              </a:spcBef>
              <a:spcAft>
                <a:spcPts val="0"/>
              </a:spcAft>
              <a:buNone/>
              <a:defRPr b="1">
                <a:solidFill>
                  <a:schemeClr val="accent1"/>
                </a:solidFill>
              </a:defRPr>
            </a:lvl9pPr>
          </a:lstStyle>
          <a:p>
            <a:endParaRPr/>
          </a:p>
        </p:txBody>
      </p:sp>
      <p:sp>
        <p:nvSpPr>
          <p:cNvPr id="502" name="Google Shape;502;p26"/>
          <p:cNvSpPr txBox="1">
            <a:spLocks noGrp="1"/>
          </p:cNvSpPr>
          <p:nvPr>
            <p:ph type="subTitle" idx="5"/>
          </p:nvPr>
        </p:nvSpPr>
        <p:spPr>
          <a:xfrm>
            <a:off x="2099033" y="2035137"/>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503" name="Google Shape;503;p26"/>
          <p:cNvSpPr txBox="1">
            <a:spLocks noGrp="1"/>
          </p:cNvSpPr>
          <p:nvPr>
            <p:ph type="subTitle" idx="6"/>
          </p:nvPr>
        </p:nvSpPr>
        <p:spPr>
          <a:xfrm>
            <a:off x="2099033" y="3160949"/>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504" name="Google Shape;504;p26"/>
          <p:cNvSpPr txBox="1">
            <a:spLocks noGrp="1"/>
          </p:cNvSpPr>
          <p:nvPr>
            <p:ph type="subTitle" idx="7"/>
          </p:nvPr>
        </p:nvSpPr>
        <p:spPr>
          <a:xfrm>
            <a:off x="2099033" y="4278165"/>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505" name="Google Shape;505;p26"/>
          <p:cNvSpPr txBox="1">
            <a:spLocks noGrp="1"/>
          </p:cNvSpPr>
          <p:nvPr>
            <p:ph type="subTitle" idx="8"/>
          </p:nvPr>
        </p:nvSpPr>
        <p:spPr>
          <a:xfrm>
            <a:off x="2099033" y="5402845"/>
            <a:ext cx="8328400" cy="402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133">
                <a:solidFill>
                  <a:schemeClr val="dk2"/>
                </a:solidFill>
              </a:defRPr>
            </a:lvl1pPr>
            <a:lvl2pPr lvl="1" rtl="0">
              <a:lnSpc>
                <a:spcPct val="100000"/>
              </a:lnSpc>
              <a:spcBef>
                <a:spcPts val="0"/>
              </a:spcBef>
              <a:spcAft>
                <a:spcPts val="0"/>
              </a:spcAft>
              <a:buNone/>
              <a:defRPr sz="2133">
                <a:solidFill>
                  <a:schemeClr val="dk2"/>
                </a:solidFill>
              </a:defRPr>
            </a:lvl2pPr>
            <a:lvl3pPr lvl="2" rtl="0">
              <a:lnSpc>
                <a:spcPct val="100000"/>
              </a:lnSpc>
              <a:spcBef>
                <a:spcPts val="0"/>
              </a:spcBef>
              <a:spcAft>
                <a:spcPts val="0"/>
              </a:spcAft>
              <a:buNone/>
              <a:defRPr sz="2133">
                <a:solidFill>
                  <a:schemeClr val="dk2"/>
                </a:solidFill>
              </a:defRPr>
            </a:lvl3pPr>
            <a:lvl4pPr lvl="3" rtl="0">
              <a:lnSpc>
                <a:spcPct val="100000"/>
              </a:lnSpc>
              <a:spcBef>
                <a:spcPts val="0"/>
              </a:spcBef>
              <a:spcAft>
                <a:spcPts val="0"/>
              </a:spcAft>
              <a:buNone/>
              <a:defRPr sz="2133">
                <a:solidFill>
                  <a:schemeClr val="dk2"/>
                </a:solidFill>
              </a:defRPr>
            </a:lvl4pPr>
            <a:lvl5pPr lvl="4" rtl="0">
              <a:lnSpc>
                <a:spcPct val="100000"/>
              </a:lnSpc>
              <a:spcBef>
                <a:spcPts val="0"/>
              </a:spcBef>
              <a:spcAft>
                <a:spcPts val="0"/>
              </a:spcAft>
              <a:buNone/>
              <a:defRPr sz="2133">
                <a:solidFill>
                  <a:schemeClr val="dk2"/>
                </a:solidFill>
              </a:defRPr>
            </a:lvl5pPr>
            <a:lvl6pPr lvl="5" rtl="0">
              <a:lnSpc>
                <a:spcPct val="100000"/>
              </a:lnSpc>
              <a:spcBef>
                <a:spcPts val="0"/>
              </a:spcBef>
              <a:spcAft>
                <a:spcPts val="0"/>
              </a:spcAft>
              <a:buNone/>
              <a:defRPr sz="2133">
                <a:solidFill>
                  <a:schemeClr val="dk2"/>
                </a:solidFill>
              </a:defRPr>
            </a:lvl6pPr>
            <a:lvl7pPr lvl="6" rtl="0">
              <a:lnSpc>
                <a:spcPct val="100000"/>
              </a:lnSpc>
              <a:spcBef>
                <a:spcPts val="0"/>
              </a:spcBef>
              <a:spcAft>
                <a:spcPts val="0"/>
              </a:spcAft>
              <a:buNone/>
              <a:defRPr sz="2133">
                <a:solidFill>
                  <a:schemeClr val="dk2"/>
                </a:solidFill>
              </a:defRPr>
            </a:lvl7pPr>
            <a:lvl8pPr lvl="7" rtl="0">
              <a:lnSpc>
                <a:spcPct val="100000"/>
              </a:lnSpc>
              <a:spcBef>
                <a:spcPts val="0"/>
              </a:spcBef>
              <a:spcAft>
                <a:spcPts val="0"/>
              </a:spcAft>
              <a:buNone/>
              <a:defRPr sz="2133">
                <a:solidFill>
                  <a:schemeClr val="dk2"/>
                </a:solidFill>
              </a:defRPr>
            </a:lvl8pPr>
            <a:lvl9pPr lvl="8" rtl="0">
              <a:lnSpc>
                <a:spcPct val="100000"/>
              </a:lnSpc>
              <a:spcBef>
                <a:spcPts val="0"/>
              </a:spcBef>
              <a:spcAft>
                <a:spcPts val="0"/>
              </a:spcAft>
              <a:buNone/>
              <a:defRPr sz="2133">
                <a:solidFill>
                  <a:schemeClr val="dk2"/>
                </a:solidFill>
              </a:defRPr>
            </a:lvl9pPr>
          </a:lstStyle>
          <a:p>
            <a:endParaRPr/>
          </a:p>
        </p:txBody>
      </p:sp>
      <p:sp>
        <p:nvSpPr>
          <p:cNvPr id="506" name="Google Shape;506;p26"/>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7" name="Google Shape;507;p26"/>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8" name="Google Shape;508;p26"/>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09" name="Google Shape;509;p26"/>
          <p:cNvSpPr/>
          <p:nvPr/>
        </p:nvSpPr>
        <p:spPr>
          <a:xfrm>
            <a:off x="10287863" y="65275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0" name="Google Shape;510;p26"/>
          <p:cNvSpPr/>
          <p:nvPr/>
        </p:nvSpPr>
        <p:spPr>
          <a:xfrm>
            <a:off x="3775524" y="652751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1" name="Google Shape;511;p26"/>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2" name="Google Shape;512;p26"/>
          <p:cNvSpPr/>
          <p:nvPr/>
        </p:nvSpPr>
        <p:spPr>
          <a:xfrm>
            <a:off x="1165057" y="19584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3" name="Google Shape;513;p26"/>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4" name="Google Shape;514;p26"/>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5" name="Google Shape;515;p26"/>
          <p:cNvSpPr/>
          <p:nvPr/>
        </p:nvSpPr>
        <p:spPr>
          <a:xfrm>
            <a:off x="9698286" y="2836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6" name="Google Shape;516;p26"/>
          <p:cNvSpPr/>
          <p:nvPr/>
        </p:nvSpPr>
        <p:spPr>
          <a:xfrm>
            <a:off x="10617190" y="19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7" name="Google Shape;517;p26"/>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8" name="Google Shape;518;p26"/>
          <p:cNvSpPr/>
          <p:nvPr/>
        </p:nvSpPr>
        <p:spPr>
          <a:xfrm>
            <a:off x="506758" y="365226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19" name="Google Shape;519;p26"/>
          <p:cNvSpPr/>
          <p:nvPr/>
        </p:nvSpPr>
        <p:spPr>
          <a:xfrm>
            <a:off x="2475986" y="19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0" name="Google Shape;520;p26"/>
          <p:cNvSpPr/>
          <p:nvPr/>
        </p:nvSpPr>
        <p:spPr>
          <a:xfrm>
            <a:off x="3881864" y="2943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1" name="Google Shape;521;p26"/>
          <p:cNvSpPr/>
          <p:nvPr/>
        </p:nvSpPr>
        <p:spPr>
          <a:xfrm>
            <a:off x="1977824" y="4803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2" name="Google Shape;522;p26"/>
          <p:cNvSpPr/>
          <p:nvPr/>
        </p:nvSpPr>
        <p:spPr>
          <a:xfrm>
            <a:off x="7174156" y="63832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080173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523"/>
        <p:cNvGrpSpPr/>
        <p:nvPr/>
      </p:nvGrpSpPr>
      <p:grpSpPr>
        <a:xfrm>
          <a:off x="0" y="0"/>
          <a:ext cx="0" cy="0"/>
          <a:chOff x="0" y="0"/>
          <a:chExt cx="0" cy="0"/>
        </a:xfrm>
      </p:grpSpPr>
      <p:sp>
        <p:nvSpPr>
          <p:cNvPr id="524" name="Google Shape;524;p27"/>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5" name="Google Shape;525;p27"/>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6" name="Google Shape;526;p27"/>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7" name="Google Shape;527;p27"/>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8" name="Google Shape;528;p27"/>
          <p:cNvSpPr/>
          <p:nvPr/>
        </p:nvSpPr>
        <p:spPr>
          <a:xfrm>
            <a:off x="1405225" y="730433"/>
            <a:ext cx="9373600" cy="5414400"/>
          </a:xfrm>
          <a:prstGeom prst="roundRect">
            <a:avLst>
              <a:gd name="adj" fmla="val 6298"/>
            </a:avLst>
          </a:prstGeom>
          <a:solidFill>
            <a:schemeClr val="lt1"/>
          </a:solidFill>
          <a:ln>
            <a:noFill/>
          </a:ln>
          <a:effectLst>
            <a:outerShdw blurRad="57150" dist="19050" dir="5400000" algn="bl" rotWithShape="0">
              <a:schemeClr val="dk2">
                <a:alpha val="12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29" name="Google Shape;529;p27"/>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0" name="Google Shape;530;p27"/>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1" name="Google Shape;531;p27"/>
          <p:cNvSpPr txBox="1">
            <a:spLocks noGrp="1"/>
          </p:cNvSpPr>
          <p:nvPr>
            <p:ph type="title"/>
          </p:nvPr>
        </p:nvSpPr>
        <p:spPr>
          <a:xfrm>
            <a:off x="3022641" y="693800"/>
            <a:ext cx="6150400" cy="63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4400" b="1">
                <a:solidFill>
                  <a:schemeClr val="accent4"/>
                </a:solidFill>
              </a:defRPr>
            </a:lvl1pPr>
            <a:lvl2pPr lvl="1" algn="ctr" rtl="0">
              <a:spcBef>
                <a:spcPts val="0"/>
              </a:spcBef>
              <a:spcAft>
                <a:spcPts val="0"/>
              </a:spcAft>
              <a:buSzPts val="2800"/>
              <a:buNone/>
              <a:defRPr b="1"/>
            </a:lvl2pPr>
            <a:lvl3pPr lvl="2" algn="ctr" rtl="0">
              <a:spcBef>
                <a:spcPts val="0"/>
              </a:spcBef>
              <a:spcAft>
                <a:spcPts val="0"/>
              </a:spcAft>
              <a:buSzPts val="2800"/>
              <a:buNone/>
              <a:defRPr b="1"/>
            </a:lvl3pPr>
            <a:lvl4pPr lvl="3" algn="ctr" rtl="0">
              <a:spcBef>
                <a:spcPts val="0"/>
              </a:spcBef>
              <a:spcAft>
                <a:spcPts val="0"/>
              </a:spcAft>
              <a:buSzPts val="2800"/>
              <a:buNone/>
              <a:defRPr b="1"/>
            </a:lvl4pPr>
            <a:lvl5pPr lvl="4" algn="ctr" rtl="0">
              <a:spcBef>
                <a:spcPts val="0"/>
              </a:spcBef>
              <a:spcAft>
                <a:spcPts val="0"/>
              </a:spcAft>
              <a:buSzPts val="2800"/>
              <a:buNone/>
              <a:defRPr b="1"/>
            </a:lvl5pPr>
            <a:lvl6pPr lvl="5" algn="ctr" rtl="0">
              <a:spcBef>
                <a:spcPts val="0"/>
              </a:spcBef>
              <a:spcAft>
                <a:spcPts val="0"/>
              </a:spcAft>
              <a:buSzPts val="2800"/>
              <a:buNone/>
              <a:defRPr b="1"/>
            </a:lvl6pPr>
            <a:lvl7pPr lvl="6" algn="ctr" rtl="0">
              <a:spcBef>
                <a:spcPts val="0"/>
              </a:spcBef>
              <a:spcAft>
                <a:spcPts val="0"/>
              </a:spcAft>
              <a:buSzPts val="2800"/>
              <a:buNone/>
              <a:defRPr b="1"/>
            </a:lvl7pPr>
            <a:lvl8pPr lvl="7" algn="ctr" rtl="0">
              <a:spcBef>
                <a:spcPts val="0"/>
              </a:spcBef>
              <a:spcAft>
                <a:spcPts val="0"/>
              </a:spcAft>
              <a:buSzPts val="2800"/>
              <a:buNone/>
              <a:defRPr b="1"/>
            </a:lvl8pPr>
            <a:lvl9pPr lvl="8" algn="ctr" rtl="0">
              <a:spcBef>
                <a:spcPts val="0"/>
              </a:spcBef>
              <a:spcAft>
                <a:spcPts val="0"/>
              </a:spcAft>
              <a:buSzPts val="2800"/>
              <a:buNone/>
              <a:defRPr b="1"/>
            </a:lvl9pPr>
          </a:lstStyle>
          <a:p>
            <a:endParaRPr/>
          </a:p>
        </p:txBody>
      </p:sp>
      <p:sp>
        <p:nvSpPr>
          <p:cNvPr id="532" name="Google Shape;532;p27"/>
          <p:cNvSpPr txBox="1">
            <a:spLocks noGrp="1"/>
          </p:cNvSpPr>
          <p:nvPr>
            <p:ph type="subTitle" idx="1"/>
          </p:nvPr>
        </p:nvSpPr>
        <p:spPr>
          <a:xfrm>
            <a:off x="1737160" y="1870800"/>
            <a:ext cx="8727600" cy="1763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533" name="Google Shape;533;p27"/>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4" name="Google Shape;534;p27"/>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5" name="Google Shape;535;p27"/>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6" name="Google Shape;536;p27"/>
          <p:cNvSpPr/>
          <p:nvPr/>
        </p:nvSpPr>
        <p:spPr>
          <a:xfrm>
            <a:off x="11000929" y="4800101"/>
            <a:ext cx="288848"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7" name="Google Shape;537;p27"/>
          <p:cNvSpPr/>
          <p:nvPr/>
        </p:nvSpPr>
        <p:spPr>
          <a:xfrm>
            <a:off x="11138991" y="5951880"/>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8" name="Google Shape;538;p27"/>
          <p:cNvSpPr/>
          <p:nvPr/>
        </p:nvSpPr>
        <p:spPr>
          <a:xfrm>
            <a:off x="10876324" y="1974629"/>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39" name="Google Shape;539;p27"/>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0" name="Google Shape;540;p27"/>
          <p:cNvSpPr/>
          <p:nvPr/>
        </p:nvSpPr>
        <p:spPr>
          <a:xfrm>
            <a:off x="1165057" y="19584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1" name="Google Shape;541;p27"/>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2" name="Google Shape;542;p27"/>
          <p:cNvSpPr/>
          <p:nvPr/>
        </p:nvSpPr>
        <p:spPr>
          <a:xfrm>
            <a:off x="1060290" y="59195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3" name="Google Shape;543;p27"/>
          <p:cNvSpPr/>
          <p:nvPr/>
        </p:nvSpPr>
        <p:spPr>
          <a:xfrm>
            <a:off x="10827853" y="30938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4" name="Google Shape;544;p27"/>
          <p:cNvSpPr/>
          <p:nvPr/>
        </p:nvSpPr>
        <p:spPr>
          <a:xfrm>
            <a:off x="10617190" y="1979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5" name="Google Shape;545;p27"/>
          <p:cNvSpPr/>
          <p:nvPr/>
        </p:nvSpPr>
        <p:spPr>
          <a:xfrm>
            <a:off x="11474057" y="382033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6" name="Google Shape;546;p27"/>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7" name="Google Shape;547;p27"/>
          <p:cNvSpPr/>
          <p:nvPr/>
        </p:nvSpPr>
        <p:spPr>
          <a:xfrm>
            <a:off x="11372873" y="4224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8" name="Google Shape;548;p27"/>
          <p:cNvSpPr/>
          <p:nvPr/>
        </p:nvSpPr>
        <p:spPr>
          <a:xfrm>
            <a:off x="11215081" y="13032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49" name="Google Shape;549;p27"/>
          <p:cNvSpPr/>
          <p:nvPr/>
        </p:nvSpPr>
        <p:spPr>
          <a:xfrm>
            <a:off x="506758" y="3652263"/>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3"/>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0" name="Google Shape;550;p27"/>
          <p:cNvSpPr txBox="1"/>
          <p:nvPr/>
        </p:nvSpPr>
        <p:spPr>
          <a:xfrm>
            <a:off x="2951865" y="4539612"/>
            <a:ext cx="6289200" cy="713600"/>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333">
                <a:solidFill>
                  <a:schemeClr val="accent4"/>
                </a:solidFill>
                <a:latin typeface="Ubuntu Light"/>
                <a:ea typeface="Ubuntu Light"/>
                <a:cs typeface="Ubuntu Light"/>
                <a:sym typeface="Ubuntu Light"/>
              </a:rPr>
              <a:t>CREDITS: This presentation template was created by</a:t>
            </a:r>
            <a:r>
              <a:rPr lang="en" sz="1333" b="1">
                <a:solidFill>
                  <a:schemeClr val="accent4"/>
                </a:solidFill>
                <a:latin typeface="Ubuntu"/>
                <a:ea typeface="Ubuntu"/>
                <a:cs typeface="Ubuntu"/>
                <a:sym typeface="Ubuntu"/>
              </a:rPr>
              <a:t> </a:t>
            </a:r>
            <a:r>
              <a:rPr lang="en" sz="1333" b="1">
                <a:solidFill>
                  <a:schemeClr val="accent4"/>
                </a:solidFill>
                <a:uFill>
                  <a:noFill/>
                </a:uFill>
                <a:latin typeface="Ubuntu"/>
                <a:ea typeface="Ubuntu"/>
                <a:cs typeface="Ubuntu"/>
                <a:sym typeface="Ubuntu"/>
                <a:hlinkClick r:id="rId2">
                  <a:extLst>
                    <a:ext uri="{A12FA001-AC4F-418D-AE19-62706E023703}">
                      <ahyp:hlinkClr xmlns:ahyp="http://schemas.microsoft.com/office/drawing/2018/hyperlinkcolor" val="tx"/>
                    </a:ext>
                  </a:extLst>
                </a:hlinkClick>
              </a:rPr>
              <a:t>Slidesgo</a:t>
            </a:r>
            <a:r>
              <a:rPr lang="en" sz="1333">
                <a:solidFill>
                  <a:schemeClr val="accent4"/>
                </a:solidFill>
                <a:latin typeface="Ubuntu Light"/>
                <a:ea typeface="Ubuntu Light"/>
                <a:cs typeface="Ubuntu Light"/>
                <a:sym typeface="Ubuntu Light"/>
              </a:rPr>
              <a:t>, including icons by </a:t>
            </a:r>
            <a:r>
              <a:rPr lang="en" sz="1333" b="1">
                <a:solidFill>
                  <a:schemeClr val="accent4"/>
                </a:solidFill>
                <a:uFill>
                  <a:noFill/>
                </a:uFill>
                <a:latin typeface="Ubuntu"/>
                <a:ea typeface="Ubuntu"/>
                <a:cs typeface="Ubuntu"/>
                <a:sym typeface="Ubuntu"/>
                <a:hlinkClick r:id="rId3">
                  <a:extLst>
                    <a:ext uri="{A12FA001-AC4F-418D-AE19-62706E023703}">
                      <ahyp:hlinkClr xmlns:ahyp="http://schemas.microsoft.com/office/drawing/2018/hyperlinkcolor" val="tx"/>
                    </a:ext>
                  </a:extLst>
                </a:hlinkClick>
              </a:rPr>
              <a:t>Flaticon</a:t>
            </a:r>
            <a:r>
              <a:rPr lang="en" sz="1333">
                <a:solidFill>
                  <a:schemeClr val="accent4"/>
                </a:solidFill>
                <a:latin typeface="Ubuntu Light"/>
                <a:ea typeface="Ubuntu Light"/>
                <a:cs typeface="Ubuntu Light"/>
                <a:sym typeface="Ubuntu Light"/>
              </a:rPr>
              <a:t>, and infographics &amp; images by </a:t>
            </a:r>
            <a:r>
              <a:rPr lang="en" sz="1333" b="1">
                <a:solidFill>
                  <a:schemeClr val="accent4"/>
                </a:solidFill>
                <a:uFill>
                  <a:noFill/>
                </a:uFill>
                <a:latin typeface="Ubuntu"/>
                <a:ea typeface="Ubuntu"/>
                <a:cs typeface="Ubuntu"/>
                <a:sym typeface="Ubuntu"/>
                <a:hlinkClick r:id="rId4">
                  <a:extLst>
                    <a:ext uri="{A12FA001-AC4F-418D-AE19-62706E023703}">
                      <ahyp:hlinkClr xmlns:ahyp="http://schemas.microsoft.com/office/drawing/2018/hyperlinkcolor" val="tx"/>
                    </a:ext>
                  </a:extLst>
                </a:hlinkClick>
              </a:rPr>
              <a:t>Freepik</a:t>
            </a:r>
            <a:r>
              <a:rPr lang="en" sz="1333" b="1">
                <a:solidFill>
                  <a:schemeClr val="accent4"/>
                </a:solidFill>
                <a:latin typeface="Ubuntu"/>
                <a:ea typeface="Ubuntu"/>
                <a:cs typeface="Ubuntu"/>
                <a:sym typeface="Ubuntu"/>
              </a:rPr>
              <a:t>.</a:t>
            </a:r>
            <a:r>
              <a:rPr lang="en" sz="1333">
                <a:solidFill>
                  <a:schemeClr val="accent4"/>
                </a:solidFill>
                <a:latin typeface="Ubuntu Light"/>
                <a:ea typeface="Ubuntu Light"/>
                <a:cs typeface="Ubuntu Light"/>
                <a:sym typeface="Ubuntu Light"/>
              </a:rPr>
              <a:t> </a:t>
            </a:r>
            <a:endParaRPr sz="2400">
              <a:solidFill>
                <a:schemeClr val="accent4"/>
              </a:solidFill>
              <a:latin typeface="Ubuntu Light"/>
              <a:ea typeface="Ubuntu Light"/>
              <a:cs typeface="Ubuntu Light"/>
              <a:sym typeface="Ubuntu Light"/>
            </a:endParaRPr>
          </a:p>
        </p:txBody>
      </p:sp>
      <p:sp>
        <p:nvSpPr>
          <p:cNvPr id="551" name="Google Shape;551;p27"/>
          <p:cNvSpPr txBox="1">
            <a:spLocks noGrp="1"/>
          </p:cNvSpPr>
          <p:nvPr>
            <p:ph type="subTitle" idx="2"/>
          </p:nvPr>
        </p:nvSpPr>
        <p:spPr>
          <a:xfrm>
            <a:off x="1699767" y="5210567"/>
            <a:ext cx="8727600" cy="476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67">
                <a:solidFill>
                  <a:schemeClr val="accent2"/>
                </a:solidFill>
              </a:defRPr>
            </a:lvl1pPr>
            <a:lvl2pPr lvl="1" algn="ctr" rtl="0">
              <a:lnSpc>
                <a:spcPct val="100000"/>
              </a:lnSpc>
              <a:spcBef>
                <a:spcPts val="0"/>
              </a:spcBef>
              <a:spcAft>
                <a:spcPts val="0"/>
              </a:spcAft>
              <a:buNone/>
              <a:defRPr sz="1467">
                <a:solidFill>
                  <a:schemeClr val="accent2"/>
                </a:solidFill>
              </a:defRPr>
            </a:lvl2pPr>
            <a:lvl3pPr lvl="2" algn="ctr" rtl="0">
              <a:lnSpc>
                <a:spcPct val="100000"/>
              </a:lnSpc>
              <a:spcBef>
                <a:spcPts val="0"/>
              </a:spcBef>
              <a:spcAft>
                <a:spcPts val="0"/>
              </a:spcAft>
              <a:buNone/>
              <a:defRPr sz="1467">
                <a:solidFill>
                  <a:schemeClr val="accent2"/>
                </a:solidFill>
              </a:defRPr>
            </a:lvl3pPr>
            <a:lvl4pPr lvl="3" algn="ctr" rtl="0">
              <a:lnSpc>
                <a:spcPct val="100000"/>
              </a:lnSpc>
              <a:spcBef>
                <a:spcPts val="0"/>
              </a:spcBef>
              <a:spcAft>
                <a:spcPts val="0"/>
              </a:spcAft>
              <a:buNone/>
              <a:defRPr sz="1467">
                <a:solidFill>
                  <a:schemeClr val="accent2"/>
                </a:solidFill>
              </a:defRPr>
            </a:lvl4pPr>
            <a:lvl5pPr lvl="4" algn="ctr" rtl="0">
              <a:lnSpc>
                <a:spcPct val="100000"/>
              </a:lnSpc>
              <a:spcBef>
                <a:spcPts val="0"/>
              </a:spcBef>
              <a:spcAft>
                <a:spcPts val="0"/>
              </a:spcAft>
              <a:buNone/>
              <a:defRPr sz="1467">
                <a:solidFill>
                  <a:schemeClr val="accent2"/>
                </a:solidFill>
              </a:defRPr>
            </a:lvl5pPr>
            <a:lvl6pPr lvl="5" algn="ctr" rtl="0">
              <a:lnSpc>
                <a:spcPct val="100000"/>
              </a:lnSpc>
              <a:spcBef>
                <a:spcPts val="0"/>
              </a:spcBef>
              <a:spcAft>
                <a:spcPts val="0"/>
              </a:spcAft>
              <a:buNone/>
              <a:defRPr sz="1467">
                <a:solidFill>
                  <a:schemeClr val="accent2"/>
                </a:solidFill>
              </a:defRPr>
            </a:lvl6pPr>
            <a:lvl7pPr lvl="6" algn="ctr" rtl="0">
              <a:lnSpc>
                <a:spcPct val="100000"/>
              </a:lnSpc>
              <a:spcBef>
                <a:spcPts val="0"/>
              </a:spcBef>
              <a:spcAft>
                <a:spcPts val="0"/>
              </a:spcAft>
              <a:buNone/>
              <a:defRPr sz="1467">
                <a:solidFill>
                  <a:schemeClr val="accent2"/>
                </a:solidFill>
              </a:defRPr>
            </a:lvl7pPr>
            <a:lvl8pPr lvl="7" algn="ctr" rtl="0">
              <a:lnSpc>
                <a:spcPct val="100000"/>
              </a:lnSpc>
              <a:spcBef>
                <a:spcPts val="0"/>
              </a:spcBef>
              <a:spcAft>
                <a:spcPts val="0"/>
              </a:spcAft>
              <a:buNone/>
              <a:defRPr sz="1467">
                <a:solidFill>
                  <a:schemeClr val="accent2"/>
                </a:solidFill>
              </a:defRPr>
            </a:lvl8pPr>
            <a:lvl9pPr lvl="8" algn="ctr" rtl="0">
              <a:lnSpc>
                <a:spcPct val="100000"/>
              </a:lnSpc>
              <a:spcBef>
                <a:spcPts val="0"/>
              </a:spcBef>
              <a:spcAft>
                <a:spcPts val="0"/>
              </a:spcAft>
              <a:buNone/>
              <a:defRPr sz="1467">
                <a:solidFill>
                  <a:schemeClr val="accent2"/>
                </a:solidFill>
              </a:defRPr>
            </a:lvl9pPr>
          </a:lstStyle>
          <a:p>
            <a:endParaRPr/>
          </a:p>
        </p:txBody>
      </p:sp>
    </p:spTree>
    <p:extLst>
      <p:ext uri="{BB962C8B-B14F-4D97-AF65-F5344CB8AC3E}">
        <p14:creationId xmlns:p14="http://schemas.microsoft.com/office/powerpoint/2010/main" val="414660931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four columns 3">
  <p:cSld name="title and four columns 3">
    <p:spTree>
      <p:nvGrpSpPr>
        <p:cNvPr id="1" name="Shape 552"/>
        <p:cNvGrpSpPr/>
        <p:nvPr/>
      </p:nvGrpSpPr>
      <p:grpSpPr>
        <a:xfrm>
          <a:off x="0" y="0"/>
          <a:ext cx="0" cy="0"/>
          <a:chOff x="0" y="0"/>
          <a:chExt cx="0" cy="0"/>
        </a:xfrm>
      </p:grpSpPr>
      <p:sp>
        <p:nvSpPr>
          <p:cNvPr id="553" name="Google Shape;553;p28"/>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4" name="Google Shape;554;p28"/>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5" name="Google Shape;555;p28"/>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6" name="Google Shape;556;p28"/>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7" name="Google Shape;557;p28"/>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8" name="Google Shape;558;p28"/>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59" name="Google Shape;559;p28"/>
          <p:cNvSpPr txBox="1">
            <a:spLocks noGrp="1"/>
          </p:cNvSpPr>
          <p:nvPr>
            <p:ph type="title"/>
          </p:nvPr>
        </p:nvSpPr>
        <p:spPr>
          <a:xfrm>
            <a:off x="2053733" y="7125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60" name="Google Shape;560;p28"/>
          <p:cNvSpPr txBox="1">
            <a:spLocks noGrp="1"/>
          </p:cNvSpPr>
          <p:nvPr>
            <p:ph type="subTitle" idx="1"/>
          </p:nvPr>
        </p:nvSpPr>
        <p:spPr>
          <a:xfrm>
            <a:off x="2242800" y="4834468"/>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561" name="Google Shape;561;p28"/>
          <p:cNvSpPr txBox="1">
            <a:spLocks noGrp="1"/>
          </p:cNvSpPr>
          <p:nvPr>
            <p:ph type="subTitle" idx="2"/>
          </p:nvPr>
        </p:nvSpPr>
        <p:spPr>
          <a:xfrm>
            <a:off x="6668784" y="4834468"/>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562" name="Google Shape;562;p28"/>
          <p:cNvSpPr txBox="1">
            <a:spLocks noGrp="1"/>
          </p:cNvSpPr>
          <p:nvPr>
            <p:ph type="subTitle" idx="3"/>
          </p:nvPr>
        </p:nvSpPr>
        <p:spPr>
          <a:xfrm>
            <a:off x="2242800" y="2318332"/>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563" name="Google Shape;563;p28"/>
          <p:cNvSpPr txBox="1">
            <a:spLocks noGrp="1"/>
          </p:cNvSpPr>
          <p:nvPr>
            <p:ph type="subTitle" idx="4"/>
          </p:nvPr>
        </p:nvSpPr>
        <p:spPr>
          <a:xfrm>
            <a:off x="6668784" y="2318332"/>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267"/>
            </a:lvl1pPr>
            <a:lvl2pPr lvl="1" rtl="0">
              <a:lnSpc>
                <a:spcPct val="100000"/>
              </a:lnSpc>
              <a:spcBef>
                <a:spcPts val="0"/>
              </a:spcBef>
              <a:spcAft>
                <a:spcPts val="0"/>
              </a:spcAft>
              <a:buNone/>
              <a:defRPr sz="2267"/>
            </a:lvl2pPr>
            <a:lvl3pPr lvl="2" rtl="0">
              <a:lnSpc>
                <a:spcPct val="100000"/>
              </a:lnSpc>
              <a:spcBef>
                <a:spcPts val="0"/>
              </a:spcBef>
              <a:spcAft>
                <a:spcPts val="0"/>
              </a:spcAft>
              <a:buNone/>
              <a:defRPr sz="2267"/>
            </a:lvl3pPr>
            <a:lvl4pPr lvl="3" rtl="0">
              <a:lnSpc>
                <a:spcPct val="100000"/>
              </a:lnSpc>
              <a:spcBef>
                <a:spcPts val="0"/>
              </a:spcBef>
              <a:spcAft>
                <a:spcPts val="0"/>
              </a:spcAft>
              <a:buNone/>
              <a:defRPr sz="2267"/>
            </a:lvl4pPr>
            <a:lvl5pPr lvl="4" rtl="0">
              <a:lnSpc>
                <a:spcPct val="100000"/>
              </a:lnSpc>
              <a:spcBef>
                <a:spcPts val="0"/>
              </a:spcBef>
              <a:spcAft>
                <a:spcPts val="0"/>
              </a:spcAft>
              <a:buNone/>
              <a:defRPr sz="2267"/>
            </a:lvl5pPr>
            <a:lvl6pPr lvl="5" rtl="0">
              <a:lnSpc>
                <a:spcPct val="100000"/>
              </a:lnSpc>
              <a:spcBef>
                <a:spcPts val="0"/>
              </a:spcBef>
              <a:spcAft>
                <a:spcPts val="0"/>
              </a:spcAft>
              <a:buNone/>
              <a:defRPr sz="2267"/>
            </a:lvl6pPr>
            <a:lvl7pPr lvl="6" rtl="0">
              <a:lnSpc>
                <a:spcPct val="100000"/>
              </a:lnSpc>
              <a:spcBef>
                <a:spcPts val="0"/>
              </a:spcBef>
              <a:spcAft>
                <a:spcPts val="0"/>
              </a:spcAft>
              <a:buNone/>
              <a:defRPr sz="2267"/>
            </a:lvl7pPr>
            <a:lvl8pPr lvl="7" rtl="0">
              <a:lnSpc>
                <a:spcPct val="100000"/>
              </a:lnSpc>
              <a:spcBef>
                <a:spcPts val="0"/>
              </a:spcBef>
              <a:spcAft>
                <a:spcPts val="0"/>
              </a:spcAft>
              <a:buNone/>
              <a:defRPr sz="2267"/>
            </a:lvl8pPr>
            <a:lvl9pPr lvl="8" rtl="0">
              <a:lnSpc>
                <a:spcPct val="100000"/>
              </a:lnSpc>
              <a:spcBef>
                <a:spcPts val="0"/>
              </a:spcBef>
              <a:spcAft>
                <a:spcPts val="0"/>
              </a:spcAft>
              <a:buNone/>
              <a:defRPr sz="2267"/>
            </a:lvl9pPr>
          </a:lstStyle>
          <a:p>
            <a:endParaRPr/>
          </a:p>
        </p:txBody>
      </p:sp>
      <p:sp>
        <p:nvSpPr>
          <p:cNvPr id="564" name="Google Shape;564;p28"/>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5" name="Google Shape;565;p28"/>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6" name="Google Shape;566;p28"/>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7" name="Google Shape;567;p28"/>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8" name="Google Shape;568;p28"/>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69" name="Google Shape;569;p28"/>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0" name="Google Shape;570;p28"/>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1" name="Google Shape;571;p28"/>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2" name="Google Shape;572;p28"/>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3" name="Google Shape;573;p28"/>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94654073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four columns 4">
  <p:cSld name="title and four columns 4">
    <p:spTree>
      <p:nvGrpSpPr>
        <p:cNvPr id="1" name="Shape 574"/>
        <p:cNvGrpSpPr/>
        <p:nvPr/>
      </p:nvGrpSpPr>
      <p:grpSpPr>
        <a:xfrm>
          <a:off x="0" y="0"/>
          <a:ext cx="0" cy="0"/>
          <a:chOff x="0" y="0"/>
          <a:chExt cx="0" cy="0"/>
        </a:xfrm>
      </p:grpSpPr>
      <p:sp>
        <p:nvSpPr>
          <p:cNvPr id="575" name="Google Shape;575;p29"/>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6" name="Google Shape;576;p29"/>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7" name="Google Shape;577;p29"/>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8" name="Google Shape;578;p29"/>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79" name="Google Shape;579;p29"/>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0" name="Google Shape;580;p29"/>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1" name="Google Shape;581;p29"/>
          <p:cNvSpPr txBox="1">
            <a:spLocks noGrp="1"/>
          </p:cNvSpPr>
          <p:nvPr>
            <p:ph type="title"/>
          </p:nvPr>
        </p:nvSpPr>
        <p:spPr>
          <a:xfrm>
            <a:off x="2053733" y="7125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82" name="Google Shape;582;p29"/>
          <p:cNvSpPr txBox="1">
            <a:spLocks noGrp="1"/>
          </p:cNvSpPr>
          <p:nvPr>
            <p:ph type="subTitle" idx="1"/>
          </p:nvPr>
        </p:nvSpPr>
        <p:spPr>
          <a:xfrm>
            <a:off x="6859417" y="4005623"/>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583" name="Google Shape;583;p29"/>
          <p:cNvSpPr txBox="1">
            <a:spLocks noGrp="1"/>
          </p:cNvSpPr>
          <p:nvPr>
            <p:ph type="subTitle" idx="2"/>
          </p:nvPr>
        </p:nvSpPr>
        <p:spPr>
          <a:xfrm>
            <a:off x="6859417" y="4891601"/>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584" name="Google Shape;584;p29"/>
          <p:cNvSpPr txBox="1">
            <a:spLocks noGrp="1"/>
          </p:cNvSpPr>
          <p:nvPr>
            <p:ph type="subTitle" idx="3"/>
          </p:nvPr>
        </p:nvSpPr>
        <p:spPr>
          <a:xfrm>
            <a:off x="6859417" y="3119644"/>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585" name="Google Shape;585;p29"/>
          <p:cNvSpPr txBox="1">
            <a:spLocks noGrp="1"/>
          </p:cNvSpPr>
          <p:nvPr>
            <p:ph type="subTitle" idx="4"/>
          </p:nvPr>
        </p:nvSpPr>
        <p:spPr>
          <a:xfrm>
            <a:off x="6859417" y="2233665"/>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586" name="Google Shape;586;p29"/>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7" name="Google Shape;587;p29"/>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8" name="Google Shape;588;p29"/>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89" name="Google Shape;589;p29"/>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0" name="Google Shape;590;p29"/>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1" name="Google Shape;591;p29"/>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2" name="Google Shape;592;p29"/>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3" name="Google Shape;593;p29"/>
          <p:cNvSpPr/>
          <p:nvPr/>
        </p:nvSpPr>
        <p:spPr>
          <a:xfrm>
            <a:off x="4791619" y="6284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4" name="Google Shape;594;p29"/>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5" name="Google Shape;595;p29"/>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6" name="Google Shape;596;p29"/>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7" name="Google Shape;597;p29"/>
          <p:cNvSpPr/>
          <p:nvPr/>
        </p:nvSpPr>
        <p:spPr>
          <a:xfrm>
            <a:off x="2576281" y="63010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8" name="Google Shape;598;p29"/>
          <p:cNvSpPr/>
          <p:nvPr/>
        </p:nvSpPr>
        <p:spPr>
          <a:xfrm>
            <a:off x="439864" y="3682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599" name="Google Shape;599;p29"/>
          <p:cNvSpPr/>
          <p:nvPr/>
        </p:nvSpPr>
        <p:spPr>
          <a:xfrm>
            <a:off x="5810523" y="65009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7685449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four columns 5">
  <p:cSld name="title and four columns 5">
    <p:spTree>
      <p:nvGrpSpPr>
        <p:cNvPr id="1" name="Shape 600"/>
        <p:cNvGrpSpPr/>
        <p:nvPr/>
      </p:nvGrpSpPr>
      <p:grpSpPr>
        <a:xfrm>
          <a:off x="0" y="0"/>
          <a:ext cx="0" cy="0"/>
          <a:chOff x="0" y="0"/>
          <a:chExt cx="0" cy="0"/>
        </a:xfrm>
      </p:grpSpPr>
      <p:sp>
        <p:nvSpPr>
          <p:cNvPr id="601" name="Google Shape;601;p30"/>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2" name="Google Shape;602;p30"/>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3" name="Google Shape;603;p30"/>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4" name="Google Shape;604;p30"/>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05" name="Google Shape;605;p30"/>
          <p:cNvSpPr txBox="1">
            <a:spLocks noGrp="1"/>
          </p:cNvSpPr>
          <p:nvPr>
            <p:ph type="subTitle" idx="1"/>
          </p:nvPr>
        </p:nvSpPr>
        <p:spPr>
          <a:xfrm>
            <a:off x="2256917" y="3901797"/>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606" name="Google Shape;606;p30"/>
          <p:cNvSpPr txBox="1">
            <a:spLocks noGrp="1"/>
          </p:cNvSpPr>
          <p:nvPr>
            <p:ph type="subTitle" idx="2"/>
          </p:nvPr>
        </p:nvSpPr>
        <p:spPr>
          <a:xfrm>
            <a:off x="2256917" y="4683967"/>
            <a:ext cx="36456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607" name="Google Shape;607;p30"/>
          <p:cNvSpPr txBox="1">
            <a:spLocks noGrp="1"/>
          </p:cNvSpPr>
          <p:nvPr>
            <p:ph type="subTitle" idx="3"/>
          </p:nvPr>
        </p:nvSpPr>
        <p:spPr>
          <a:xfrm>
            <a:off x="2256917" y="3055880"/>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608" name="Google Shape;608;p30"/>
          <p:cNvSpPr txBox="1">
            <a:spLocks noGrp="1"/>
          </p:cNvSpPr>
          <p:nvPr>
            <p:ph type="subTitle" idx="4"/>
          </p:nvPr>
        </p:nvSpPr>
        <p:spPr>
          <a:xfrm>
            <a:off x="2256917" y="2270745"/>
            <a:ext cx="3648400" cy="518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2000"/>
            </a:lvl1pPr>
            <a:lvl2pPr lvl="1" rtl="0">
              <a:lnSpc>
                <a:spcPct val="100000"/>
              </a:lnSpc>
              <a:spcBef>
                <a:spcPts val="0"/>
              </a:spcBef>
              <a:spcAft>
                <a:spcPts val="0"/>
              </a:spcAft>
              <a:buNone/>
              <a:defRPr sz="2000"/>
            </a:lvl2pPr>
            <a:lvl3pPr lvl="2" rtl="0">
              <a:lnSpc>
                <a:spcPct val="100000"/>
              </a:lnSpc>
              <a:spcBef>
                <a:spcPts val="0"/>
              </a:spcBef>
              <a:spcAft>
                <a:spcPts val="0"/>
              </a:spcAft>
              <a:buNone/>
              <a:defRPr sz="2000"/>
            </a:lvl3pPr>
            <a:lvl4pPr lvl="3" rtl="0">
              <a:lnSpc>
                <a:spcPct val="100000"/>
              </a:lnSpc>
              <a:spcBef>
                <a:spcPts val="0"/>
              </a:spcBef>
              <a:spcAft>
                <a:spcPts val="0"/>
              </a:spcAft>
              <a:buNone/>
              <a:defRPr sz="2000"/>
            </a:lvl4pPr>
            <a:lvl5pPr lvl="4" rtl="0">
              <a:lnSpc>
                <a:spcPct val="100000"/>
              </a:lnSpc>
              <a:spcBef>
                <a:spcPts val="0"/>
              </a:spcBef>
              <a:spcAft>
                <a:spcPts val="0"/>
              </a:spcAft>
              <a:buNone/>
              <a:defRPr sz="2000"/>
            </a:lvl5pPr>
            <a:lvl6pPr lvl="5" rtl="0">
              <a:lnSpc>
                <a:spcPct val="100000"/>
              </a:lnSpc>
              <a:spcBef>
                <a:spcPts val="0"/>
              </a:spcBef>
              <a:spcAft>
                <a:spcPts val="0"/>
              </a:spcAft>
              <a:buNone/>
              <a:defRPr sz="2000"/>
            </a:lvl6pPr>
            <a:lvl7pPr lvl="6" rtl="0">
              <a:lnSpc>
                <a:spcPct val="100000"/>
              </a:lnSpc>
              <a:spcBef>
                <a:spcPts val="0"/>
              </a:spcBef>
              <a:spcAft>
                <a:spcPts val="0"/>
              </a:spcAft>
              <a:buNone/>
              <a:defRPr sz="2000"/>
            </a:lvl7pPr>
            <a:lvl8pPr lvl="7" rtl="0">
              <a:lnSpc>
                <a:spcPct val="100000"/>
              </a:lnSpc>
              <a:spcBef>
                <a:spcPts val="0"/>
              </a:spcBef>
              <a:spcAft>
                <a:spcPts val="0"/>
              </a:spcAft>
              <a:buNone/>
              <a:defRPr sz="2000"/>
            </a:lvl8pPr>
            <a:lvl9pPr lvl="8" rtl="0">
              <a:lnSpc>
                <a:spcPct val="100000"/>
              </a:lnSpc>
              <a:spcBef>
                <a:spcPts val="0"/>
              </a:spcBef>
              <a:spcAft>
                <a:spcPts val="0"/>
              </a:spcAft>
              <a:buNone/>
              <a:defRPr sz="2000"/>
            </a:lvl9pPr>
          </a:lstStyle>
          <a:p>
            <a:endParaRPr/>
          </a:p>
        </p:txBody>
      </p:sp>
      <p:sp>
        <p:nvSpPr>
          <p:cNvPr id="609" name="Google Shape;609;p30"/>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0" name="Google Shape;610;p30"/>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1" name="Google Shape;611;p30"/>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2" name="Google Shape;612;p30"/>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3" name="Google Shape;613;p30"/>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4" name="Google Shape;614;p30"/>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5" name="Google Shape;615;p30"/>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6" name="Google Shape;616;p30"/>
          <p:cNvSpPr/>
          <p:nvPr/>
        </p:nvSpPr>
        <p:spPr>
          <a:xfrm>
            <a:off x="4791619" y="6284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7" name="Google Shape;617;p30"/>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8" name="Google Shape;618;p30"/>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19" name="Google Shape;619;p30"/>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0" name="Google Shape;620;p30"/>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1" name="Google Shape;621;p30"/>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2" name="Google Shape;622;p30"/>
          <p:cNvSpPr/>
          <p:nvPr/>
        </p:nvSpPr>
        <p:spPr>
          <a:xfrm>
            <a:off x="2576281" y="63010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3" name="Google Shape;623;p30"/>
          <p:cNvSpPr/>
          <p:nvPr/>
        </p:nvSpPr>
        <p:spPr>
          <a:xfrm>
            <a:off x="439864" y="3682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4" name="Google Shape;624;p30"/>
          <p:cNvSpPr/>
          <p:nvPr/>
        </p:nvSpPr>
        <p:spPr>
          <a:xfrm>
            <a:off x="5810523" y="6500934"/>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5" name="Google Shape;625;p30"/>
          <p:cNvSpPr txBox="1">
            <a:spLocks noGrp="1"/>
          </p:cNvSpPr>
          <p:nvPr>
            <p:ph type="title"/>
          </p:nvPr>
        </p:nvSpPr>
        <p:spPr>
          <a:xfrm>
            <a:off x="2053733" y="7252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solidFill>
                  <a:schemeClr val="accent3"/>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278544448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626"/>
        <p:cNvGrpSpPr/>
        <p:nvPr/>
      </p:nvGrpSpPr>
      <p:grpSpPr>
        <a:xfrm>
          <a:off x="0" y="0"/>
          <a:ext cx="0" cy="0"/>
          <a:chOff x="0" y="0"/>
          <a:chExt cx="0" cy="0"/>
        </a:xfrm>
      </p:grpSpPr>
      <p:sp>
        <p:nvSpPr>
          <p:cNvPr id="627" name="Google Shape;627;p31"/>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8" name="Google Shape;628;p31"/>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29" name="Google Shape;629;p31"/>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0" name="Google Shape;630;p31"/>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1" name="Google Shape;631;p31"/>
          <p:cNvSpPr txBox="1">
            <a:spLocks noGrp="1"/>
          </p:cNvSpPr>
          <p:nvPr>
            <p:ph type="subTitle" idx="1"/>
          </p:nvPr>
        </p:nvSpPr>
        <p:spPr>
          <a:xfrm>
            <a:off x="874465" y="2681125"/>
            <a:ext cx="3208000" cy="9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2" name="Google Shape;632;p31"/>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3" name="Google Shape;633;p31"/>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4" name="Google Shape;634;p31"/>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35" name="Google Shape;635;p31"/>
          <p:cNvSpPr txBox="1">
            <a:spLocks noGrp="1"/>
          </p:cNvSpPr>
          <p:nvPr>
            <p:ph type="subTitle" idx="2"/>
          </p:nvPr>
        </p:nvSpPr>
        <p:spPr>
          <a:xfrm>
            <a:off x="4223815" y="2681525"/>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6" name="Google Shape;636;p31"/>
          <p:cNvSpPr txBox="1">
            <a:spLocks noGrp="1"/>
          </p:cNvSpPr>
          <p:nvPr>
            <p:ph type="subTitle" idx="3"/>
          </p:nvPr>
        </p:nvSpPr>
        <p:spPr>
          <a:xfrm>
            <a:off x="7558115" y="2681525"/>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7" name="Google Shape;637;p31"/>
          <p:cNvSpPr txBox="1">
            <a:spLocks noGrp="1"/>
          </p:cNvSpPr>
          <p:nvPr>
            <p:ph type="subTitle" idx="4"/>
          </p:nvPr>
        </p:nvSpPr>
        <p:spPr>
          <a:xfrm>
            <a:off x="848115" y="5078584"/>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8" name="Google Shape;638;p31"/>
          <p:cNvSpPr txBox="1">
            <a:spLocks noGrp="1"/>
          </p:cNvSpPr>
          <p:nvPr>
            <p:ph type="subTitle" idx="5"/>
          </p:nvPr>
        </p:nvSpPr>
        <p:spPr>
          <a:xfrm>
            <a:off x="4196665" y="5078584"/>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39" name="Google Shape;639;p31"/>
          <p:cNvSpPr txBox="1">
            <a:spLocks noGrp="1"/>
          </p:cNvSpPr>
          <p:nvPr>
            <p:ph type="subTitle" idx="6"/>
          </p:nvPr>
        </p:nvSpPr>
        <p:spPr>
          <a:xfrm>
            <a:off x="7558115" y="5078584"/>
            <a:ext cx="3206400" cy="90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000"/>
            </a:lvl1pPr>
            <a:lvl2pPr lvl="1" algn="ctr" rtl="0">
              <a:lnSpc>
                <a:spcPct val="100000"/>
              </a:lnSpc>
              <a:spcBef>
                <a:spcPts val="0"/>
              </a:spcBef>
              <a:spcAft>
                <a:spcPts val="0"/>
              </a:spcAft>
              <a:buNone/>
              <a:defRPr sz="2000"/>
            </a:lvl2pPr>
            <a:lvl3pPr lvl="2" algn="ctr" rtl="0">
              <a:lnSpc>
                <a:spcPct val="100000"/>
              </a:lnSpc>
              <a:spcBef>
                <a:spcPts val="0"/>
              </a:spcBef>
              <a:spcAft>
                <a:spcPts val="0"/>
              </a:spcAft>
              <a:buNone/>
              <a:defRPr sz="2000"/>
            </a:lvl3pPr>
            <a:lvl4pPr lvl="3" algn="ctr" rtl="0">
              <a:lnSpc>
                <a:spcPct val="100000"/>
              </a:lnSpc>
              <a:spcBef>
                <a:spcPts val="0"/>
              </a:spcBef>
              <a:spcAft>
                <a:spcPts val="0"/>
              </a:spcAft>
              <a:buNone/>
              <a:defRPr sz="2000"/>
            </a:lvl4pPr>
            <a:lvl5pPr lvl="4" algn="ctr" rtl="0">
              <a:lnSpc>
                <a:spcPct val="100000"/>
              </a:lnSpc>
              <a:spcBef>
                <a:spcPts val="0"/>
              </a:spcBef>
              <a:spcAft>
                <a:spcPts val="0"/>
              </a:spcAft>
              <a:buNone/>
              <a:defRPr sz="2000"/>
            </a:lvl5pPr>
            <a:lvl6pPr lvl="5" algn="ctr" rtl="0">
              <a:lnSpc>
                <a:spcPct val="100000"/>
              </a:lnSpc>
              <a:spcBef>
                <a:spcPts val="0"/>
              </a:spcBef>
              <a:spcAft>
                <a:spcPts val="0"/>
              </a:spcAft>
              <a:buNone/>
              <a:defRPr sz="2000"/>
            </a:lvl6pPr>
            <a:lvl7pPr lvl="6" algn="ctr" rtl="0">
              <a:lnSpc>
                <a:spcPct val="100000"/>
              </a:lnSpc>
              <a:spcBef>
                <a:spcPts val="0"/>
              </a:spcBef>
              <a:spcAft>
                <a:spcPts val="0"/>
              </a:spcAft>
              <a:buNone/>
              <a:defRPr sz="2000"/>
            </a:lvl7pPr>
            <a:lvl8pPr lvl="7" algn="ctr" rtl="0">
              <a:lnSpc>
                <a:spcPct val="100000"/>
              </a:lnSpc>
              <a:spcBef>
                <a:spcPts val="0"/>
              </a:spcBef>
              <a:spcAft>
                <a:spcPts val="0"/>
              </a:spcAft>
              <a:buNone/>
              <a:defRPr sz="2000"/>
            </a:lvl8pPr>
            <a:lvl9pPr lvl="8" algn="ctr" rtl="0">
              <a:lnSpc>
                <a:spcPct val="100000"/>
              </a:lnSpc>
              <a:spcBef>
                <a:spcPts val="0"/>
              </a:spcBef>
              <a:spcAft>
                <a:spcPts val="0"/>
              </a:spcAft>
              <a:buNone/>
              <a:defRPr sz="2000"/>
            </a:lvl9pPr>
          </a:lstStyle>
          <a:p>
            <a:endParaRPr/>
          </a:p>
        </p:txBody>
      </p:sp>
      <p:sp>
        <p:nvSpPr>
          <p:cNvPr id="640" name="Google Shape;640;p31"/>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solidFill>
            <a:schemeClr val="accent1"/>
          </a:solid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1" name="Google Shape;641;p31"/>
          <p:cNvSpPr/>
          <p:nvPr/>
        </p:nvSpPr>
        <p:spPr>
          <a:xfrm>
            <a:off x="765065" y="1856870"/>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solidFill>
            <a:schemeClr val="accent1"/>
          </a:solid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2" name="Google Shape;642;p31"/>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solidFill>
            <a:schemeClr val="accent1"/>
          </a:solid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3" name="Google Shape;643;p31"/>
          <p:cNvSpPr/>
          <p:nvPr/>
        </p:nvSpPr>
        <p:spPr>
          <a:xfrm>
            <a:off x="755490" y="61227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solidFill>
            <a:schemeClr val="accent1"/>
          </a:solid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4" name="Google Shape;644;p31"/>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solidFill>
            <a:schemeClr val="accent1"/>
          </a:solid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5" name="Google Shape;645;p31"/>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solidFill>
            <a:schemeClr val="accent1"/>
          </a:solid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6" name="Google Shape;646;p31"/>
          <p:cNvSpPr/>
          <p:nvPr/>
        </p:nvSpPr>
        <p:spPr>
          <a:xfrm>
            <a:off x="638472" y="15237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solidFill>
            <a:schemeClr val="accent1"/>
          </a:solid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7" name="Google Shape;647;p31"/>
          <p:cNvSpPr/>
          <p:nvPr/>
        </p:nvSpPr>
        <p:spPr>
          <a:xfrm>
            <a:off x="1086568" y="719338"/>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8" name="Google Shape;648;p31"/>
          <p:cNvSpPr/>
          <p:nvPr/>
        </p:nvSpPr>
        <p:spPr>
          <a:xfrm>
            <a:off x="1455991" y="794085"/>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31"/>
          <p:cNvSpPr txBox="1">
            <a:spLocks noGrp="1"/>
          </p:cNvSpPr>
          <p:nvPr>
            <p:ph type="title"/>
          </p:nvPr>
        </p:nvSpPr>
        <p:spPr>
          <a:xfrm>
            <a:off x="2053733" y="7125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319779373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six columns 1">
  <p:cSld name="title and six columns 1">
    <p:spTree>
      <p:nvGrpSpPr>
        <p:cNvPr id="1" name="Shape 650"/>
        <p:cNvGrpSpPr/>
        <p:nvPr/>
      </p:nvGrpSpPr>
      <p:grpSpPr>
        <a:xfrm>
          <a:off x="0" y="0"/>
          <a:ext cx="0" cy="0"/>
          <a:chOff x="0" y="0"/>
          <a:chExt cx="0" cy="0"/>
        </a:xfrm>
      </p:grpSpPr>
      <p:sp>
        <p:nvSpPr>
          <p:cNvPr id="651" name="Google Shape;651;p32"/>
          <p:cNvSpPr/>
          <p:nvPr/>
        </p:nvSpPr>
        <p:spPr>
          <a:xfrm>
            <a:off x="361100" y="148794"/>
            <a:ext cx="11469779" cy="6574081"/>
          </a:xfrm>
          <a:custGeom>
            <a:avLst/>
            <a:gdLst/>
            <a:ahLst/>
            <a:cxnLst/>
            <a:rect l="l" t="t" r="r" b="b"/>
            <a:pathLst>
              <a:path w="240507" h="145853" extrusionOk="0">
                <a:moveTo>
                  <a:pt x="3715" y="1"/>
                </a:moveTo>
                <a:cubicBezTo>
                  <a:pt x="1656" y="1"/>
                  <a:pt x="1" y="1656"/>
                  <a:pt x="1" y="3716"/>
                </a:cubicBezTo>
                <a:lnTo>
                  <a:pt x="1" y="142137"/>
                </a:lnTo>
                <a:cubicBezTo>
                  <a:pt x="1" y="144185"/>
                  <a:pt x="1656" y="145852"/>
                  <a:pt x="3715" y="145852"/>
                </a:cubicBezTo>
                <a:lnTo>
                  <a:pt x="236780" y="145852"/>
                </a:lnTo>
                <a:cubicBezTo>
                  <a:pt x="238840" y="145852"/>
                  <a:pt x="240507" y="144185"/>
                  <a:pt x="240507" y="142137"/>
                </a:cubicBezTo>
                <a:lnTo>
                  <a:pt x="240507" y="3716"/>
                </a:lnTo>
                <a:cubicBezTo>
                  <a:pt x="240507" y="1656"/>
                  <a:pt x="238840" y="1"/>
                  <a:pt x="236792" y="1"/>
                </a:cubicBezTo>
                <a:close/>
              </a:path>
            </a:pathLst>
          </a:custGeom>
          <a:solidFill>
            <a:schemeClr val="lt2"/>
          </a:solidFill>
          <a:ln>
            <a:noFill/>
          </a:ln>
          <a:effectLst>
            <a:outerShdw blurRad="157163" dist="66675" dir="3420000" algn="bl" rotWithShape="0">
              <a:srgbClr val="000000">
                <a:alpha val="32000"/>
              </a:srgb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3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3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3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32"/>
          <p:cNvSpPr/>
          <p:nvPr/>
        </p:nvSpPr>
        <p:spPr>
          <a:xfrm>
            <a:off x="1085534" y="712504"/>
            <a:ext cx="9909865" cy="667671"/>
          </a:xfrm>
          <a:custGeom>
            <a:avLst/>
            <a:gdLst/>
            <a:ahLst/>
            <a:cxnLst/>
            <a:rect l="l" t="t" r="r" b="b"/>
            <a:pathLst>
              <a:path w="285176" h="20331" extrusionOk="0">
                <a:moveTo>
                  <a:pt x="10165" y="0"/>
                </a:moveTo>
                <a:cubicBezTo>
                  <a:pt x="4554" y="0"/>
                  <a:pt x="0" y="4554"/>
                  <a:pt x="0" y="10165"/>
                </a:cubicBezTo>
                <a:cubicBezTo>
                  <a:pt x="0" y="15776"/>
                  <a:pt x="4554" y="20330"/>
                  <a:pt x="10165" y="20330"/>
                </a:cubicBezTo>
                <a:lnTo>
                  <a:pt x="275010" y="20330"/>
                </a:lnTo>
                <a:cubicBezTo>
                  <a:pt x="280621" y="20330"/>
                  <a:pt x="285175" y="15776"/>
                  <a:pt x="285175" y="10165"/>
                </a:cubicBezTo>
                <a:cubicBezTo>
                  <a:pt x="285175" y="4554"/>
                  <a:pt x="280621" y="0"/>
                  <a:pt x="275010" y="0"/>
                </a:cubicBezTo>
                <a:close/>
              </a:path>
            </a:pathLst>
          </a:custGeom>
          <a:solidFill>
            <a:srgbClr val="FFFFFF"/>
          </a:solidFill>
          <a:ln>
            <a:noFill/>
          </a:ln>
          <a:effectLst>
            <a:outerShdw blurRad="57150" dist="19050" dir="5400000" algn="bl" rotWithShape="0">
              <a:schemeClr val="dk2">
                <a:alpha val="50000"/>
              </a:schemeClr>
            </a:outerShdw>
          </a:effectLst>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32"/>
          <p:cNvSpPr/>
          <p:nvPr/>
        </p:nvSpPr>
        <p:spPr>
          <a:xfrm>
            <a:off x="1454958" y="787252"/>
            <a:ext cx="522868" cy="518160"/>
          </a:xfrm>
          <a:custGeom>
            <a:avLst/>
            <a:gdLst/>
            <a:ahLst/>
            <a:cxnLst/>
            <a:rect l="l" t="t" r="r" b="b"/>
            <a:pathLst>
              <a:path w="209147" h="207264" extrusionOk="0">
                <a:moveTo>
                  <a:pt x="90787" y="25958"/>
                </a:moveTo>
                <a:cubicBezTo>
                  <a:pt x="126698" y="25958"/>
                  <a:pt x="155750" y="55010"/>
                  <a:pt x="155750" y="90787"/>
                </a:cubicBezTo>
                <a:cubicBezTo>
                  <a:pt x="155750" y="126698"/>
                  <a:pt x="126698" y="155750"/>
                  <a:pt x="90787" y="155750"/>
                </a:cubicBezTo>
                <a:cubicBezTo>
                  <a:pt x="55010" y="155750"/>
                  <a:pt x="25958" y="126698"/>
                  <a:pt x="25958" y="90787"/>
                </a:cubicBezTo>
                <a:cubicBezTo>
                  <a:pt x="25958" y="55010"/>
                  <a:pt x="55010" y="25958"/>
                  <a:pt x="90787" y="25958"/>
                </a:cubicBezTo>
                <a:close/>
                <a:moveTo>
                  <a:pt x="90787" y="0"/>
                </a:moveTo>
                <a:cubicBezTo>
                  <a:pt x="40619" y="0"/>
                  <a:pt x="0" y="40619"/>
                  <a:pt x="0" y="90787"/>
                </a:cubicBezTo>
                <a:cubicBezTo>
                  <a:pt x="0" y="140955"/>
                  <a:pt x="40619" y="181709"/>
                  <a:pt x="90787" y="181709"/>
                </a:cubicBezTo>
                <a:cubicBezTo>
                  <a:pt x="108810" y="181709"/>
                  <a:pt x="125622" y="176194"/>
                  <a:pt x="139745" y="167183"/>
                </a:cubicBezTo>
                <a:lnTo>
                  <a:pt x="174042" y="201615"/>
                </a:lnTo>
                <a:cubicBezTo>
                  <a:pt x="177875" y="205381"/>
                  <a:pt x="182852" y="207264"/>
                  <a:pt x="187828" y="207264"/>
                </a:cubicBezTo>
                <a:cubicBezTo>
                  <a:pt x="192805" y="207264"/>
                  <a:pt x="197781" y="205381"/>
                  <a:pt x="201615" y="201615"/>
                </a:cubicBezTo>
                <a:cubicBezTo>
                  <a:pt x="209147" y="193948"/>
                  <a:pt x="209147" y="181709"/>
                  <a:pt x="201615" y="174042"/>
                </a:cubicBezTo>
                <a:lnTo>
                  <a:pt x="167183" y="139745"/>
                </a:lnTo>
                <a:cubicBezTo>
                  <a:pt x="176329" y="125622"/>
                  <a:pt x="181709" y="108810"/>
                  <a:pt x="181709" y="90787"/>
                </a:cubicBezTo>
                <a:cubicBezTo>
                  <a:pt x="181709" y="40619"/>
                  <a:pt x="140955" y="0"/>
                  <a:pt x="90787"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32"/>
          <p:cNvSpPr txBox="1">
            <a:spLocks noGrp="1"/>
          </p:cNvSpPr>
          <p:nvPr>
            <p:ph type="title"/>
          </p:nvPr>
        </p:nvSpPr>
        <p:spPr>
          <a:xfrm>
            <a:off x="2053733" y="712500"/>
            <a:ext cx="8649200" cy="6376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b="1"/>
            </a:lvl1pPr>
            <a:lvl2pPr lvl="1" rtl="0">
              <a:spcBef>
                <a:spcPts val="0"/>
              </a:spcBef>
              <a:spcAft>
                <a:spcPts val="0"/>
              </a:spcAft>
              <a:buSzPts val="2800"/>
              <a:buNone/>
              <a:defRPr b="1"/>
            </a:lvl2pPr>
            <a:lvl3pPr lvl="2" rtl="0">
              <a:spcBef>
                <a:spcPts val="0"/>
              </a:spcBef>
              <a:spcAft>
                <a:spcPts val="0"/>
              </a:spcAft>
              <a:buSzPts val="2800"/>
              <a:buNone/>
              <a:defRPr b="1"/>
            </a:lvl3pPr>
            <a:lvl4pPr lvl="3" rtl="0">
              <a:spcBef>
                <a:spcPts val="0"/>
              </a:spcBef>
              <a:spcAft>
                <a:spcPts val="0"/>
              </a:spcAft>
              <a:buSzPts val="2800"/>
              <a:buNone/>
              <a:defRPr b="1"/>
            </a:lvl4pPr>
            <a:lvl5pPr lvl="4" rtl="0">
              <a:spcBef>
                <a:spcPts val="0"/>
              </a:spcBef>
              <a:spcAft>
                <a:spcPts val="0"/>
              </a:spcAft>
              <a:buSzPts val="2800"/>
              <a:buNone/>
              <a:defRPr b="1"/>
            </a:lvl5pPr>
            <a:lvl6pPr lvl="5" rtl="0">
              <a:spcBef>
                <a:spcPts val="0"/>
              </a:spcBef>
              <a:spcAft>
                <a:spcPts val="0"/>
              </a:spcAft>
              <a:buSzPts val="2800"/>
              <a:buNone/>
              <a:defRPr b="1"/>
            </a:lvl6pPr>
            <a:lvl7pPr lvl="6" rtl="0">
              <a:spcBef>
                <a:spcPts val="0"/>
              </a:spcBef>
              <a:spcAft>
                <a:spcPts val="0"/>
              </a:spcAft>
              <a:buSzPts val="2800"/>
              <a:buNone/>
              <a:defRPr b="1"/>
            </a:lvl7pPr>
            <a:lvl8pPr lvl="7" rtl="0">
              <a:spcBef>
                <a:spcPts val="0"/>
              </a:spcBef>
              <a:spcAft>
                <a:spcPts val="0"/>
              </a:spcAft>
              <a:buSzPts val="2800"/>
              <a:buNone/>
              <a:defRPr b="1"/>
            </a:lvl8pPr>
            <a:lvl9pPr lvl="8" rtl="0">
              <a:spcBef>
                <a:spcPts val="0"/>
              </a:spcBef>
              <a:spcAft>
                <a:spcPts val="0"/>
              </a:spcAft>
              <a:buSzPts val="2800"/>
              <a:buNone/>
              <a:defRPr b="1"/>
            </a:lvl9pPr>
          </a:lstStyle>
          <a:p>
            <a:endParaRPr/>
          </a:p>
        </p:txBody>
      </p:sp>
      <p:sp>
        <p:nvSpPr>
          <p:cNvPr id="658" name="Google Shape;658;p32"/>
          <p:cNvSpPr/>
          <p:nvPr/>
        </p:nvSpPr>
        <p:spPr>
          <a:xfrm>
            <a:off x="643533" y="334367"/>
            <a:ext cx="100800" cy="100800"/>
          </a:xfrm>
          <a:prstGeom prst="ellipse">
            <a:avLst/>
          </a:prstGeom>
          <a:solidFill>
            <a:schemeClr val="accent4"/>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32"/>
          <p:cNvSpPr/>
          <p:nvPr/>
        </p:nvSpPr>
        <p:spPr>
          <a:xfrm>
            <a:off x="807567" y="334367"/>
            <a:ext cx="100800" cy="100800"/>
          </a:xfrm>
          <a:prstGeom prst="ellipse">
            <a:avLst/>
          </a:prstGeom>
          <a:solidFill>
            <a:schemeClr val="accent3"/>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32"/>
          <p:cNvSpPr/>
          <p:nvPr/>
        </p:nvSpPr>
        <p:spPr>
          <a:xfrm>
            <a:off x="971600" y="334367"/>
            <a:ext cx="100800" cy="100800"/>
          </a:xfrm>
          <a:prstGeom prst="ellipse">
            <a:avLst/>
          </a:pr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32">
            <a:hlinkClick r:id="" action="ppaction://noaction"/>
          </p:cNvPr>
          <p:cNvSpPr txBox="1">
            <a:spLocks noGrp="1"/>
          </p:cNvSpPr>
          <p:nvPr>
            <p:ph type="subTitle" idx="1"/>
          </p:nvPr>
        </p:nvSpPr>
        <p:spPr>
          <a:xfrm>
            <a:off x="2184696" y="2601667"/>
            <a:ext cx="27212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662" name="Google Shape;662;p32">
            <a:hlinkClick r:id="" action="ppaction://noaction"/>
          </p:cNvPr>
          <p:cNvSpPr txBox="1">
            <a:spLocks noGrp="1"/>
          </p:cNvSpPr>
          <p:nvPr>
            <p:ph type="subTitle" idx="2"/>
          </p:nvPr>
        </p:nvSpPr>
        <p:spPr>
          <a:xfrm>
            <a:off x="4761179" y="491651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3"/>
                </a:solidFill>
              </a:defRPr>
            </a:lvl1pPr>
            <a:lvl2pPr lvl="1" algn="ctr" rtl="0">
              <a:lnSpc>
                <a:spcPct val="100000"/>
              </a:lnSpc>
              <a:spcBef>
                <a:spcPts val="0"/>
              </a:spcBef>
              <a:spcAft>
                <a:spcPts val="0"/>
              </a:spcAft>
              <a:buNone/>
              <a:defRPr b="1">
                <a:solidFill>
                  <a:schemeClr val="accent3"/>
                </a:solidFill>
              </a:defRPr>
            </a:lvl2pPr>
            <a:lvl3pPr lvl="2" algn="ctr" rtl="0">
              <a:lnSpc>
                <a:spcPct val="100000"/>
              </a:lnSpc>
              <a:spcBef>
                <a:spcPts val="0"/>
              </a:spcBef>
              <a:spcAft>
                <a:spcPts val="0"/>
              </a:spcAft>
              <a:buNone/>
              <a:defRPr b="1">
                <a:solidFill>
                  <a:schemeClr val="accent3"/>
                </a:solidFill>
              </a:defRPr>
            </a:lvl3pPr>
            <a:lvl4pPr lvl="3" algn="ctr" rtl="0">
              <a:lnSpc>
                <a:spcPct val="100000"/>
              </a:lnSpc>
              <a:spcBef>
                <a:spcPts val="0"/>
              </a:spcBef>
              <a:spcAft>
                <a:spcPts val="0"/>
              </a:spcAft>
              <a:buNone/>
              <a:defRPr b="1">
                <a:solidFill>
                  <a:schemeClr val="accent3"/>
                </a:solidFill>
              </a:defRPr>
            </a:lvl4pPr>
            <a:lvl5pPr lvl="4" algn="ctr" rtl="0">
              <a:lnSpc>
                <a:spcPct val="100000"/>
              </a:lnSpc>
              <a:spcBef>
                <a:spcPts val="0"/>
              </a:spcBef>
              <a:spcAft>
                <a:spcPts val="0"/>
              </a:spcAft>
              <a:buNone/>
              <a:defRPr b="1">
                <a:solidFill>
                  <a:schemeClr val="accent3"/>
                </a:solidFill>
              </a:defRPr>
            </a:lvl5pPr>
            <a:lvl6pPr lvl="5" algn="ctr" rtl="0">
              <a:lnSpc>
                <a:spcPct val="100000"/>
              </a:lnSpc>
              <a:spcBef>
                <a:spcPts val="0"/>
              </a:spcBef>
              <a:spcAft>
                <a:spcPts val="0"/>
              </a:spcAft>
              <a:buNone/>
              <a:defRPr b="1">
                <a:solidFill>
                  <a:schemeClr val="accent3"/>
                </a:solidFill>
              </a:defRPr>
            </a:lvl6pPr>
            <a:lvl7pPr lvl="6" algn="ctr" rtl="0">
              <a:lnSpc>
                <a:spcPct val="100000"/>
              </a:lnSpc>
              <a:spcBef>
                <a:spcPts val="0"/>
              </a:spcBef>
              <a:spcAft>
                <a:spcPts val="0"/>
              </a:spcAft>
              <a:buNone/>
              <a:defRPr b="1">
                <a:solidFill>
                  <a:schemeClr val="accent3"/>
                </a:solidFill>
              </a:defRPr>
            </a:lvl7pPr>
            <a:lvl8pPr lvl="7" algn="ctr" rtl="0">
              <a:lnSpc>
                <a:spcPct val="100000"/>
              </a:lnSpc>
              <a:spcBef>
                <a:spcPts val="0"/>
              </a:spcBef>
              <a:spcAft>
                <a:spcPts val="0"/>
              </a:spcAft>
              <a:buNone/>
              <a:defRPr b="1">
                <a:solidFill>
                  <a:schemeClr val="accent3"/>
                </a:solidFill>
              </a:defRPr>
            </a:lvl8pPr>
            <a:lvl9pPr lvl="8" algn="ctr" rtl="0">
              <a:lnSpc>
                <a:spcPct val="100000"/>
              </a:lnSpc>
              <a:spcBef>
                <a:spcPts val="0"/>
              </a:spcBef>
              <a:spcAft>
                <a:spcPts val="0"/>
              </a:spcAft>
              <a:buNone/>
              <a:defRPr b="1">
                <a:solidFill>
                  <a:schemeClr val="accent3"/>
                </a:solidFill>
              </a:defRPr>
            </a:lvl9pPr>
          </a:lstStyle>
          <a:p>
            <a:endParaRPr/>
          </a:p>
        </p:txBody>
      </p:sp>
      <p:sp>
        <p:nvSpPr>
          <p:cNvPr id="663" name="Google Shape;663;p32">
            <a:hlinkClick r:id="" action="ppaction://noaction"/>
          </p:cNvPr>
          <p:cNvSpPr txBox="1">
            <a:spLocks noGrp="1"/>
          </p:cNvSpPr>
          <p:nvPr>
            <p:ph type="subTitle" idx="3"/>
          </p:nvPr>
        </p:nvSpPr>
        <p:spPr>
          <a:xfrm>
            <a:off x="2166239" y="491651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1"/>
                </a:solidFill>
              </a:defRPr>
            </a:lvl1pPr>
            <a:lvl2pPr lvl="1" algn="ctr" rtl="0">
              <a:lnSpc>
                <a:spcPct val="100000"/>
              </a:lnSpc>
              <a:spcBef>
                <a:spcPts val="0"/>
              </a:spcBef>
              <a:spcAft>
                <a:spcPts val="0"/>
              </a:spcAft>
              <a:buNone/>
              <a:defRPr b="1">
                <a:solidFill>
                  <a:schemeClr val="accent1"/>
                </a:solidFill>
              </a:defRPr>
            </a:lvl2pPr>
            <a:lvl3pPr lvl="2" algn="ctr" rtl="0">
              <a:lnSpc>
                <a:spcPct val="100000"/>
              </a:lnSpc>
              <a:spcBef>
                <a:spcPts val="0"/>
              </a:spcBef>
              <a:spcAft>
                <a:spcPts val="0"/>
              </a:spcAft>
              <a:buNone/>
              <a:defRPr b="1">
                <a:solidFill>
                  <a:schemeClr val="accent1"/>
                </a:solidFill>
              </a:defRPr>
            </a:lvl3pPr>
            <a:lvl4pPr lvl="3" algn="ctr" rtl="0">
              <a:lnSpc>
                <a:spcPct val="100000"/>
              </a:lnSpc>
              <a:spcBef>
                <a:spcPts val="0"/>
              </a:spcBef>
              <a:spcAft>
                <a:spcPts val="0"/>
              </a:spcAft>
              <a:buNone/>
              <a:defRPr b="1">
                <a:solidFill>
                  <a:schemeClr val="accent1"/>
                </a:solidFill>
              </a:defRPr>
            </a:lvl4pPr>
            <a:lvl5pPr lvl="4" algn="ctr" rtl="0">
              <a:lnSpc>
                <a:spcPct val="100000"/>
              </a:lnSpc>
              <a:spcBef>
                <a:spcPts val="0"/>
              </a:spcBef>
              <a:spcAft>
                <a:spcPts val="0"/>
              </a:spcAft>
              <a:buNone/>
              <a:defRPr b="1">
                <a:solidFill>
                  <a:schemeClr val="accent1"/>
                </a:solidFill>
              </a:defRPr>
            </a:lvl5pPr>
            <a:lvl6pPr lvl="5" algn="ctr" rtl="0">
              <a:lnSpc>
                <a:spcPct val="100000"/>
              </a:lnSpc>
              <a:spcBef>
                <a:spcPts val="0"/>
              </a:spcBef>
              <a:spcAft>
                <a:spcPts val="0"/>
              </a:spcAft>
              <a:buNone/>
              <a:defRPr b="1">
                <a:solidFill>
                  <a:schemeClr val="accent1"/>
                </a:solidFill>
              </a:defRPr>
            </a:lvl6pPr>
            <a:lvl7pPr lvl="6" algn="ctr" rtl="0">
              <a:lnSpc>
                <a:spcPct val="100000"/>
              </a:lnSpc>
              <a:spcBef>
                <a:spcPts val="0"/>
              </a:spcBef>
              <a:spcAft>
                <a:spcPts val="0"/>
              </a:spcAft>
              <a:buNone/>
              <a:defRPr b="1">
                <a:solidFill>
                  <a:schemeClr val="accent1"/>
                </a:solidFill>
              </a:defRPr>
            </a:lvl7pPr>
            <a:lvl8pPr lvl="7" algn="ctr" rtl="0">
              <a:lnSpc>
                <a:spcPct val="100000"/>
              </a:lnSpc>
              <a:spcBef>
                <a:spcPts val="0"/>
              </a:spcBef>
              <a:spcAft>
                <a:spcPts val="0"/>
              </a:spcAft>
              <a:buNone/>
              <a:defRPr b="1">
                <a:solidFill>
                  <a:schemeClr val="accent1"/>
                </a:solidFill>
              </a:defRPr>
            </a:lvl8pPr>
            <a:lvl9pPr lvl="8" algn="ctr" rtl="0">
              <a:lnSpc>
                <a:spcPct val="100000"/>
              </a:lnSpc>
              <a:spcBef>
                <a:spcPts val="0"/>
              </a:spcBef>
              <a:spcAft>
                <a:spcPts val="0"/>
              </a:spcAft>
              <a:buNone/>
              <a:defRPr b="1">
                <a:solidFill>
                  <a:schemeClr val="accent1"/>
                </a:solidFill>
              </a:defRPr>
            </a:lvl9pPr>
          </a:lstStyle>
          <a:p>
            <a:endParaRPr/>
          </a:p>
        </p:txBody>
      </p:sp>
      <p:sp>
        <p:nvSpPr>
          <p:cNvPr id="664" name="Google Shape;664;p32">
            <a:hlinkClick r:id="" action="ppaction://noaction"/>
          </p:cNvPr>
          <p:cNvSpPr txBox="1">
            <a:spLocks noGrp="1"/>
          </p:cNvSpPr>
          <p:nvPr>
            <p:ph type="subTitle" idx="4"/>
          </p:nvPr>
        </p:nvSpPr>
        <p:spPr>
          <a:xfrm>
            <a:off x="7288485" y="260166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2"/>
                </a:solidFill>
              </a:defRPr>
            </a:lvl1pPr>
            <a:lvl2pPr lvl="1" algn="ctr" rtl="0">
              <a:lnSpc>
                <a:spcPct val="100000"/>
              </a:lnSpc>
              <a:spcBef>
                <a:spcPts val="0"/>
              </a:spcBef>
              <a:spcAft>
                <a:spcPts val="0"/>
              </a:spcAft>
              <a:buNone/>
              <a:defRPr b="1">
                <a:solidFill>
                  <a:schemeClr val="accent2"/>
                </a:solidFill>
              </a:defRPr>
            </a:lvl2pPr>
            <a:lvl3pPr lvl="2" algn="ctr" rtl="0">
              <a:lnSpc>
                <a:spcPct val="100000"/>
              </a:lnSpc>
              <a:spcBef>
                <a:spcPts val="0"/>
              </a:spcBef>
              <a:spcAft>
                <a:spcPts val="0"/>
              </a:spcAft>
              <a:buNone/>
              <a:defRPr b="1">
                <a:solidFill>
                  <a:schemeClr val="accent2"/>
                </a:solidFill>
              </a:defRPr>
            </a:lvl3pPr>
            <a:lvl4pPr lvl="3" algn="ctr" rtl="0">
              <a:lnSpc>
                <a:spcPct val="100000"/>
              </a:lnSpc>
              <a:spcBef>
                <a:spcPts val="0"/>
              </a:spcBef>
              <a:spcAft>
                <a:spcPts val="0"/>
              </a:spcAft>
              <a:buNone/>
              <a:defRPr b="1">
                <a:solidFill>
                  <a:schemeClr val="accent2"/>
                </a:solidFill>
              </a:defRPr>
            </a:lvl4pPr>
            <a:lvl5pPr lvl="4" algn="ctr" rtl="0">
              <a:lnSpc>
                <a:spcPct val="100000"/>
              </a:lnSpc>
              <a:spcBef>
                <a:spcPts val="0"/>
              </a:spcBef>
              <a:spcAft>
                <a:spcPts val="0"/>
              </a:spcAft>
              <a:buNone/>
              <a:defRPr b="1">
                <a:solidFill>
                  <a:schemeClr val="accent2"/>
                </a:solidFill>
              </a:defRPr>
            </a:lvl5pPr>
            <a:lvl6pPr lvl="5" algn="ctr" rtl="0">
              <a:lnSpc>
                <a:spcPct val="100000"/>
              </a:lnSpc>
              <a:spcBef>
                <a:spcPts val="0"/>
              </a:spcBef>
              <a:spcAft>
                <a:spcPts val="0"/>
              </a:spcAft>
              <a:buNone/>
              <a:defRPr b="1">
                <a:solidFill>
                  <a:schemeClr val="accent2"/>
                </a:solidFill>
              </a:defRPr>
            </a:lvl6pPr>
            <a:lvl7pPr lvl="6" algn="ctr" rtl="0">
              <a:lnSpc>
                <a:spcPct val="100000"/>
              </a:lnSpc>
              <a:spcBef>
                <a:spcPts val="0"/>
              </a:spcBef>
              <a:spcAft>
                <a:spcPts val="0"/>
              </a:spcAft>
              <a:buNone/>
              <a:defRPr b="1">
                <a:solidFill>
                  <a:schemeClr val="accent2"/>
                </a:solidFill>
              </a:defRPr>
            </a:lvl7pPr>
            <a:lvl8pPr lvl="7" algn="ctr" rtl="0">
              <a:lnSpc>
                <a:spcPct val="100000"/>
              </a:lnSpc>
              <a:spcBef>
                <a:spcPts val="0"/>
              </a:spcBef>
              <a:spcAft>
                <a:spcPts val="0"/>
              </a:spcAft>
              <a:buNone/>
              <a:defRPr b="1">
                <a:solidFill>
                  <a:schemeClr val="accent2"/>
                </a:solidFill>
              </a:defRPr>
            </a:lvl8pPr>
            <a:lvl9pPr lvl="8" algn="ctr" rtl="0">
              <a:lnSpc>
                <a:spcPct val="100000"/>
              </a:lnSpc>
              <a:spcBef>
                <a:spcPts val="0"/>
              </a:spcBef>
              <a:spcAft>
                <a:spcPts val="0"/>
              </a:spcAft>
              <a:buNone/>
              <a:defRPr b="1">
                <a:solidFill>
                  <a:schemeClr val="accent2"/>
                </a:solidFill>
              </a:defRPr>
            </a:lvl9pPr>
          </a:lstStyle>
          <a:p>
            <a:endParaRPr/>
          </a:p>
        </p:txBody>
      </p:sp>
      <p:sp>
        <p:nvSpPr>
          <p:cNvPr id="665" name="Google Shape;665;p32"/>
          <p:cNvSpPr/>
          <p:nvPr/>
        </p:nvSpPr>
        <p:spPr>
          <a:xfrm>
            <a:off x="1347658" y="6386047"/>
            <a:ext cx="553525" cy="53448"/>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32"/>
          <p:cNvSpPr/>
          <p:nvPr/>
        </p:nvSpPr>
        <p:spPr>
          <a:xfrm>
            <a:off x="651423" y="4853519"/>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32"/>
          <p:cNvSpPr/>
          <p:nvPr/>
        </p:nvSpPr>
        <p:spPr>
          <a:xfrm>
            <a:off x="506757" y="10398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32"/>
          <p:cNvSpPr/>
          <p:nvPr/>
        </p:nvSpPr>
        <p:spPr>
          <a:xfrm>
            <a:off x="935075" y="6130658"/>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32"/>
          <p:cNvSpPr/>
          <p:nvPr/>
        </p:nvSpPr>
        <p:spPr>
          <a:xfrm>
            <a:off x="1977819" y="341886"/>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32"/>
          <p:cNvSpPr/>
          <p:nvPr/>
        </p:nvSpPr>
        <p:spPr>
          <a:xfrm>
            <a:off x="744323" y="390605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32"/>
          <p:cNvSpPr/>
          <p:nvPr/>
        </p:nvSpPr>
        <p:spPr>
          <a:xfrm>
            <a:off x="506757" y="2682503"/>
            <a:ext cx="85743" cy="85743"/>
          </a:xfrm>
          <a:custGeom>
            <a:avLst/>
            <a:gdLst/>
            <a:ahLst/>
            <a:cxnLst/>
            <a:rect l="l" t="t" r="r" b="b"/>
            <a:pathLst>
              <a:path w="5533" h="5533" fill="none" extrusionOk="0">
                <a:moveTo>
                  <a:pt x="5533" y="2766"/>
                </a:moveTo>
                <a:cubicBezTo>
                  <a:pt x="5533" y="4297"/>
                  <a:pt x="4297" y="5532"/>
                  <a:pt x="2767" y="5532"/>
                </a:cubicBezTo>
                <a:cubicBezTo>
                  <a:pt x="1236" y="5532"/>
                  <a:pt x="1" y="4297"/>
                  <a:pt x="1" y="2766"/>
                </a:cubicBezTo>
                <a:cubicBezTo>
                  <a:pt x="1" y="1236"/>
                  <a:pt x="1236" y="0"/>
                  <a:pt x="2767" y="0"/>
                </a:cubicBezTo>
                <a:cubicBezTo>
                  <a:pt x="4297" y="0"/>
                  <a:pt x="5533" y="1236"/>
                  <a:pt x="5533" y="2766"/>
                </a:cubicBezTo>
                <a:close/>
              </a:path>
            </a:pathLst>
          </a:custGeom>
          <a:noFill/>
          <a:ln w="5525" cap="flat" cmpd="sng">
            <a:solidFill>
              <a:schemeClr val="accent4"/>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32"/>
          <p:cNvSpPr/>
          <p:nvPr/>
        </p:nvSpPr>
        <p:spPr>
          <a:xfrm>
            <a:off x="549597" y="21250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32"/>
          <p:cNvSpPr/>
          <p:nvPr/>
        </p:nvSpPr>
        <p:spPr>
          <a:xfrm>
            <a:off x="493615" y="5475185"/>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1"/>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32"/>
          <p:cNvSpPr/>
          <p:nvPr/>
        </p:nvSpPr>
        <p:spPr>
          <a:xfrm>
            <a:off x="651431" y="1625301"/>
            <a:ext cx="401363" cy="53436"/>
          </a:xfrm>
          <a:custGeom>
            <a:avLst/>
            <a:gdLst/>
            <a:ahLst/>
            <a:cxnLst/>
            <a:rect l="l" t="t" r="r" b="b"/>
            <a:pathLst>
              <a:path w="35719" h="3449" fill="none" extrusionOk="0">
                <a:moveTo>
                  <a:pt x="1715" y="3449"/>
                </a:moveTo>
                <a:lnTo>
                  <a:pt x="33986" y="3449"/>
                </a:lnTo>
                <a:cubicBezTo>
                  <a:pt x="34944" y="3449"/>
                  <a:pt x="35719" y="2674"/>
                  <a:pt x="35719" y="1734"/>
                </a:cubicBezTo>
                <a:lnTo>
                  <a:pt x="35719" y="1734"/>
                </a:lnTo>
                <a:cubicBezTo>
                  <a:pt x="35719" y="775"/>
                  <a:pt x="34944" y="0"/>
                  <a:pt x="33986" y="0"/>
                </a:cubicBezTo>
                <a:lnTo>
                  <a:pt x="1715" y="0"/>
                </a:lnTo>
                <a:cubicBezTo>
                  <a:pt x="775" y="0"/>
                  <a:pt x="0" y="775"/>
                  <a:pt x="0" y="1734"/>
                </a:cubicBezTo>
                <a:lnTo>
                  <a:pt x="0" y="1734"/>
                </a:lnTo>
                <a:cubicBezTo>
                  <a:pt x="0" y="2674"/>
                  <a:pt x="775" y="3449"/>
                  <a:pt x="1715" y="3449"/>
                </a:cubicBezTo>
                <a:close/>
              </a:path>
            </a:pathLst>
          </a:custGeom>
          <a:noFill/>
          <a:ln w="5525" cap="flat" cmpd="sng">
            <a:solidFill>
              <a:schemeClr val="accent2"/>
            </a:solidFill>
            <a:prstDash val="solid"/>
            <a:miter lim="18440"/>
            <a:headEnd type="none" w="sm" len="sm"/>
            <a:tailEnd type="none" w="sm" len="sm"/>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32">
            <a:hlinkClick r:id="" action="ppaction://noaction"/>
          </p:cNvPr>
          <p:cNvSpPr txBox="1">
            <a:spLocks noGrp="1"/>
          </p:cNvSpPr>
          <p:nvPr>
            <p:ph type="subTitle" idx="5"/>
          </p:nvPr>
        </p:nvSpPr>
        <p:spPr>
          <a:xfrm>
            <a:off x="4780235" y="260166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
        <p:nvSpPr>
          <p:cNvPr id="676" name="Google Shape;676;p32">
            <a:hlinkClick r:id="" action="ppaction://noaction"/>
          </p:cNvPr>
          <p:cNvSpPr txBox="1">
            <a:spLocks noGrp="1"/>
          </p:cNvSpPr>
          <p:nvPr>
            <p:ph type="subTitle" idx="6"/>
          </p:nvPr>
        </p:nvSpPr>
        <p:spPr>
          <a:xfrm>
            <a:off x="7312473" y="4916517"/>
            <a:ext cx="2718800" cy="51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2133" b="1">
                <a:solidFill>
                  <a:schemeClr val="accent4"/>
                </a:solidFill>
              </a:defRPr>
            </a:lvl1pPr>
            <a:lvl2pPr lvl="1" algn="ctr" rtl="0">
              <a:lnSpc>
                <a:spcPct val="100000"/>
              </a:lnSpc>
              <a:spcBef>
                <a:spcPts val="0"/>
              </a:spcBef>
              <a:spcAft>
                <a:spcPts val="0"/>
              </a:spcAft>
              <a:buNone/>
              <a:defRPr b="1">
                <a:solidFill>
                  <a:schemeClr val="accent4"/>
                </a:solidFill>
              </a:defRPr>
            </a:lvl2pPr>
            <a:lvl3pPr lvl="2" algn="ctr" rtl="0">
              <a:lnSpc>
                <a:spcPct val="100000"/>
              </a:lnSpc>
              <a:spcBef>
                <a:spcPts val="0"/>
              </a:spcBef>
              <a:spcAft>
                <a:spcPts val="0"/>
              </a:spcAft>
              <a:buNone/>
              <a:defRPr b="1">
                <a:solidFill>
                  <a:schemeClr val="accent4"/>
                </a:solidFill>
              </a:defRPr>
            </a:lvl3pPr>
            <a:lvl4pPr lvl="3" algn="ctr" rtl="0">
              <a:lnSpc>
                <a:spcPct val="100000"/>
              </a:lnSpc>
              <a:spcBef>
                <a:spcPts val="0"/>
              </a:spcBef>
              <a:spcAft>
                <a:spcPts val="0"/>
              </a:spcAft>
              <a:buNone/>
              <a:defRPr b="1">
                <a:solidFill>
                  <a:schemeClr val="accent4"/>
                </a:solidFill>
              </a:defRPr>
            </a:lvl4pPr>
            <a:lvl5pPr lvl="4" algn="ctr" rtl="0">
              <a:lnSpc>
                <a:spcPct val="100000"/>
              </a:lnSpc>
              <a:spcBef>
                <a:spcPts val="0"/>
              </a:spcBef>
              <a:spcAft>
                <a:spcPts val="0"/>
              </a:spcAft>
              <a:buNone/>
              <a:defRPr b="1">
                <a:solidFill>
                  <a:schemeClr val="accent4"/>
                </a:solidFill>
              </a:defRPr>
            </a:lvl5pPr>
            <a:lvl6pPr lvl="5" algn="ctr" rtl="0">
              <a:lnSpc>
                <a:spcPct val="100000"/>
              </a:lnSpc>
              <a:spcBef>
                <a:spcPts val="0"/>
              </a:spcBef>
              <a:spcAft>
                <a:spcPts val="0"/>
              </a:spcAft>
              <a:buNone/>
              <a:defRPr b="1">
                <a:solidFill>
                  <a:schemeClr val="accent4"/>
                </a:solidFill>
              </a:defRPr>
            </a:lvl6pPr>
            <a:lvl7pPr lvl="6" algn="ctr" rtl="0">
              <a:lnSpc>
                <a:spcPct val="100000"/>
              </a:lnSpc>
              <a:spcBef>
                <a:spcPts val="0"/>
              </a:spcBef>
              <a:spcAft>
                <a:spcPts val="0"/>
              </a:spcAft>
              <a:buNone/>
              <a:defRPr b="1">
                <a:solidFill>
                  <a:schemeClr val="accent4"/>
                </a:solidFill>
              </a:defRPr>
            </a:lvl7pPr>
            <a:lvl8pPr lvl="7" algn="ctr" rtl="0">
              <a:lnSpc>
                <a:spcPct val="100000"/>
              </a:lnSpc>
              <a:spcBef>
                <a:spcPts val="0"/>
              </a:spcBef>
              <a:spcAft>
                <a:spcPts val="0"/>
              </a:spcAft>
              <a:buNone/>
              <a:defRPr b="1">
                <a:solidFill>
                  <a:schemeClr val="accent4"/>
                </a:solidFill>
              </a:defRPr>
            </a:lvl8pPr>
            <a:lvl9pPr lvl="8" algn="ctr" rtl="0">
              <a:lnSpc>
                <a:spcPct val="100000"/>
              </a:lnSpc>
              <a:spcBef>
                <a:spcPts val="0"/>
              </a:spcBef>
              <a:spcAft>
                <a:spcPts val="0"/>
              </a:spcAft>
              <a:buNone/>
              <a:defRPr b="1">
                <a:solidFill>
                  <a:schemeClr val="accent4"/>
                </a:solidFill>
              </a:defRPr>
            </a:lvl9pPr>
          </a:lstStyle>
          <a:p>
            <a:endParaRPr/>
          </a:p>
        </p:txBody>
      </p:sp>
    </p:spTree>
    <p:extLst>
      <p:ext uri="{BB962C8B-B14F-4D97-AF65-F5344CB8AC3E}">
        <p14:creationId xmlns:p14="http://schemas.microsoft.com/office/powerpoint/2010/main" val="70034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004 Section Title">
  <p:cSld name="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2FCCC862-96F8-416F-945F-265C998EE28C}"/>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914538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9FA6628F-7661-4EF2-B625-1A5A633E6B85}"/>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1363093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A7DBC686-67BA-4962-9C2A-7ABF2B946793}"/>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939284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004 Section Title">
  <p:cSld name="1_004 Section Title">
    <p:spTree>
      <p:nvGrpSpPr>
        <p:cNvPr id="1" name="Shape 1614"/>
        <p:cNvGrpSpPr/>
        <p:nvPr/>
      </p:nvGrpSpPr>
      <p:grpSpPr>
        <a:xfrm>
          <a:off x="0" y="0"/>
          <a:ext cx="0" cy="0"/>
          <a:chOff x="0" y="0"/>
          <a:chExt cx="0" cy="0"/>
        </a:xfrm>
      </p:grpSpPr>
      <p:grpSp>
        <p:nvGrpSpPr>
          <p:cNvPr id="1615" name="Google Shape;1615;p8"/>
          <p:cNvGrpSpPr/>
          <p:nvPr/>
        </p:nvGrpSpPr>
        <p:grpSpPr>
          <a:xfrm flipH="1">
            <a:off x="6972131" y="3480213"/>
            <a:ext cx="4925970" cy="3027237"/>
            <a:chOff x="7106606" y="3675388"/>
            <a:chExt cx="4925970" cy="3027237"/>
          </a:xfrm>
        </p:grpSpPr>
        <p:grpSp>
          <p:nvGrpSpPr>
            <p:cNvPr id="1616" name="Google Shape;1616;p8"/>
            <p:cNvGrpSpPr/>
            <p:nvPr/>
          </p:nvGrpSpPr>
          <p:grpSpPr>
            <a:xfrm>
              <a:off x="7106606" y="3675388"/>
              <a:ext cx="4925970" cy="3021827"/>
              <a:chOff x="5548994" y="566875"/>
              <a:chExt cx="2824200" cy="1732500"/>
            </a:xfrm>
          </p:grpSpPr>
          <p:grpSp>
            <p:nvGrpSpPr>
              <p:cNvPr id="1617" name="Google Shape;1617;p8"/>
              <p:cNvGrpSpPr/>
              <p:nvPr/>
            </p:nvGrpSpPr>
            <p:grpSpPr>
              <a:xfrm>
                <a:off x="6723350" y="566875"/>
                <a:ext cx="1552188" cy="1732500"/>
                <a:chOff x="6723350" y="566875"/>
                <a:chExt cx="1552188" cy="1732500"/>
              </a:xfrm>
            </p:grpSpPr>
            <p:cxnSp>
              <p:nvCxnSpPr>
                <p:cNvPr id="1618" name="Google Shape;1618;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19" name="Google Shape;1619;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0" name="Google Shape;1620;p8"/>
                <p:cNvCxnSpPr/>
                <p:nvPr/>
              </p:nvCxnSpPr>
              <p:spPr>
                <a:xfrm>
                  <a:off x="7166832"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1" name="Google Shape;1621;p8"/>
                <p:cNvCxnSpPr/>
                <p:nvPr/>
              </p:nvCxnSpPr>
              <p:spPr>
                <a:xfrm>
                  <a:off x="7388573"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2" name="Google Shape;1622;p8"/>
                <p:cNvCxnSpPr/>
                <p:nvPr/>
              </p:nvCxnSpPr>
              <p:spPr>
                <a:xfrm>
                  <a:off x="7610314"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3" name="Google Shape;1623;p8"/>
                <p:cNvCxnSpPr/>
                <p:nvPr/>
              </p:nvCxnSpPr>
              <p:spPr>
                <a:xfrm>
                  <a:off x="7832055"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4" name="Google Shape;1624;p8"/>
                <p:cNvCxnSpPr/>
                <p:nvPr/>
              </p:nvCxnSpPr>
              <p:spPr>
                <a:xfrm>
                  <a:off x="8053796"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5" name="Google Shape;1625;p8"/>
                <p:cNvCxnSpPr/>
                <p:nvPr/>
              </p:nvCxnSpPr>
              <p:spPr>
                <a:xfrm>
                  <a:off x="8275538" y="566875"/>
                  <a:ext cx="0" cy="1732500"/>
                </a:xfrm>
                <a:prstGeom prst="straightConnector1">
                  <a:avLst/>
                </a:prstGeom>
                <a:noFill/>
                <a:ln w="9525" cap="flat" cmpd="sng">
                  <a:solidFill>
                    <a:schemeClr val="dk1"/>
                  </a:solidFill>
                  <a:prstDash val="solid"/>
                  <a:round/>
                  <a:headEnd type="none" w="med" len="med"/>
                  <a:tailEnd type="none" w="med" len="med"/>
                </a:ln>
              </p:spPr>
            </p:cxnSp>
          </p:grpSp>
          <p:grpSp>
            <p:nvGrpSpPr>
              <p:cNvPr id="1626" name="Google Shape;1626;p8"/>
              <p:cNvGrpSpPr/>
              <p:nvPr/>
            </p:nvGrpSpPr>
            <p:grpSpPr>
              <a:xfrm rot="5400000">
                <a:off x="6184998" y="21028"/>
                <a:ext cx="1552194" cy="2824200"/>
                <a:chOff x="6723350" y="566874"/>
                <a:chExt cx="1552194" cy="2824200"/>
              </a:xfrm>
            </p:grpSpPr>
            <p:cxnSp>
              <p:nvCxnSpPr>
                <p:cNvPr id="1627" name="Google Shape;1627;p8"/>
                <p:cNvCxnSpPr/>
                <p:nvPr/>
              </p:nvCxnSpPr>
              <p:spPr>
                <a:xfrm>
                  <a:off x="6723350"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8" name="Google Shape;1628;p8"/>
                <p:cNvCxnSpPr/>
                <p:nvPr/>
              </p:nvCxnSpPr>
              <p:spPr>
                <a:xfrm>
                  <a:off x="6945091" y="566875"/>
                  <a:ext cx="0" cy="1732500"/>
                </a:xfrm>
                <a:prstGeom prst="straightConnector1">
                  <a:avLst/>
                </a:prstGeom>
                <a:noFill/>
                <a:ln w="9525" cap="flat" cmpd="sng">
                  <a:solidFill>
                    <a:schemeClr val="dk1"/>
                  </a:solidFill>
                  <a:prstDash val="solid"/>
                  <a:round/>
                  <a:headEnd type="none" w="med" len="med"/>
                  <a:tailEnd type="none" w="med" len="med"/>
                </a:ln>
              </p:spPr>
            </p:cxnSp>
            <p:cxnSp>
              <p:nvCxnSpPr>
                <p:cNvPr id="1629" name="Google Shape;1629;p8"/>
                <p:cNvCxnSpPr/>
                <p:nvPr/>
              </p:nvCxnSpPr>
              <p:spPr>
                <a:xfrm rot="5400000">
                  <a:off x="5882832" y="1850875"/>
                  <a:ext cx="2568000" cy="0"/>
                </a:xfrm>
                <a:prstGeom prst="straightConnector1">
                  <a:avLst/>
                </a:prstGeom>
                <a:noFill/>
                <a:ln w="9525" cap="flat" cmpd="sng">
                  <a:solidFill>
                    <a:schemeClr val="dk1"/>
                  </a:solidFill>
                  <a:prstDash val="solid"/>
                  <a:round/>
                  <a:headEnd type="none" w="med" len="med"/>
                  <a:tailEnd type="none" w="med" len="med"/>
                </a:ln>
              </p:spPr>
            </p:cxnSp>
            <p:cxnSp>
              <p:nvCxnSpPr>
                <p:cNvPr id="1630" name="Google Shape;1630;p8"/>
                <p:cNvCxnSpPr/>
                <p:nvPr/>
              </p:nvCxnSpPr>
              <p:spPr>
                <a:xfrm rot="5400000">
                  <a:off x="5976475" y="1978974"/>
                  <a:ext cx="2824200" cy="0"/>
                </a:xfrm>
                <a:prstGeom prst="straightConnector1">
                  <a:avLst/>
                </a:prstGeom>
                <a:noFill/>
                <a:ln w="9525" cap="flat" cmpd="sng">
                  <a:solidFill>
                    <a:schemeClr val="dk1"/>
                  </a:solidFill>
                  <a:prstDash val="solid"/>
                  <a:round/>
                  <a:headEnd type="none" w="med" len="med"/>
                  <a:tailEnd type="none" w="med" len="med"/>
                </a:ln>
              </p:spPr>
            </p:cxnSp>
            <p:cxnSp>
              <p:nvCxnSpPr>
                <p:cNvPr id="1631" name="Google Shape;1631;p8"/>
                <p:cNvCxnSpPr/>
                <p:nvPr/>
              </p:nvCxnSpPr>
              <p:spPr>
                <a:xfrm rot="5400000">
                  <a:off x="6222667" y="1954524"/>
                  <a:ext cx="2775300" cy="0"/>
                </a:xfrm>
                <a:prstGeom prst="straightConnector1">
                  <a:avLst/>
                </a:prstGeom>
                <a:noFill/>
                <a:ln w="9525" cap="flat" cmpd="sng">
                  <a:solidFill>
                    <a:schemeClr val="dk1"/>
                  </a:solidFill>
                  <a:prstDash val="solid"/>
                  <a:round/>
                  <a:headEnd type="none" w="med" len="med"/>
                  <a:tailEnd type="none" w="med" len="med"/>
                </a:ln>
              </p:spPr>
            </p:cxnSp>
            <p:cxnSp>
              <p:nvCxnSpPr>
                <p:cNvPr id="1632" name="Google Shape;1632;p8"/>
                <p:cNvCxnSpPr/>
                <p:nvPr/>
              </p:nvCxnSpPr>
              <p:spPr>
                <a:xfrm rot="5400000">
                  <a:off x="6606109" y="1792824"/>
                  <a:ext cx="2451900" cy="0"/>
                </a:xfrm>
                <a:prstGeom prst="straightConnector1">
                  <a:avLst/>
                </a:prstGeom>
                <a:noFill/>
                <a:ln w="9525" cap="flat" cmpd="sng">
                  <a:solidFill>
                    <a:schemeClr val="dk1"/>
                  </a:solidFill>
                  <a:prstDash val="solid"/>
                  <a:round/>
                  <a:headEnd type="none" w="med" len="med"/>
                  <a:tailEnd type="none" w="med" len="med"/>
                </a:ln>
              </p:spPr>
            </p:cxnSp>
            <p:cxnSp>
              <p:nvCxnSpPr>
                <p:cNvPr id="1633" name="Google Shape;1633;p8"/>
                <p:cNvCxnSpPr/>
                <p:nvPr/>
              </p:nvCxnSpPr>
              <p:spPr>
                <a:xfrm rot="5400000">
                  <a:off x="6943652" y="1677024"/>
                  <a:ext cx="2220300" cy="0"/>
                </a:xfrm>
                <a:prstGeom prst="straightConnector1">
                  <a:avLst/>
                </a:prstGeom>
                <a:noFill/>
                <a:ln w="9525" cap="flat" cmpd="sng">
                  <a:solidFill>
                    <a:schemeClr val="dk1"/>
                  </a:solidFill>
                  <a:prstDash val="solid"/>
                  <a:round/>
                  <a:headEnd type="none" w="med" len="med"/>
                  <a:tailEnd type="none" w="med" len="med"/>
                </a:ln>
              </p:spPr>
            </p:cxnSp>
            <p:cxnSp>
              <p:nvCxnSpPr>
                <p:cNvPr id="1634" name="Google Shape;1634;p8"/>
                <p:cNvCxnSpPr/>
                <p:nvPr/>
              </p:nvCxnSpPr>
              <p:spPr>
                <a:xfrm rot="5400000">
                  <a:off x="7092194" y="1750224"/>
                  <a:ext cx="2366700" cy="0"/>
                </a:xfrm>
                <a:prstGeom prst="straightConnector1">
                  <a:avLst/>
                </a:prstGeom>
                <a:noFill/>
                <a:ln w="9525" cap="flat" cmpd="sng">
                  <a:solidFill>
                    <a:schemeClr val="dk1"/>
                  </a:solidFill>
                  <a:prstDash val="solid"/>
                  <a:round/>
                  <a:headEnd type="none" w="med" len="med"/>
                  <a:tailEnd type="none" w="med" len="med"/>
                </a:ln>
              </p:spPr>
            </p:cxnSp>
          </p:grpSp>
        </p:grpSp>
        <p:cxnSp>
          <p:nvCxnSpPr>
            <p:cNvPr id="1635" name="Google Shape;1635;p8"/>
            <p:cNvCxnSpPr/>
            <p:nvPr/>
          </p:nvCxnSpPr>
          <p:spPr>
            <a:xfrm>
              <a:off x="8743450" y="4361875"/>
              <a:ext cx="0" cy="2335500"/>
            </a:xfrm>
            <a:prstGeom prst="straightConnector1">
              <a:avLst/>
            </a:prstGeom>
            <a:noFill/>
            <a:ln w="9525" cap="flat" cmpd="sng">
              <a:solidFill>
                <a:schemeClr val="dk1"/>
              </a:solidFill>
              <a:prstDash val="solid"/>
              <a:round/>
              <a:headEnd type="none" w="med" len="med"/>
              <a:tailEnd type="none" w="med" len="med"/>
            </a:ln>
          </p:spPr>
        </p:cxnSp>
        <p:cxnSp>
          <p:nvCxnSpPr>
            <p:cNvPr id="1636" name="Google Shape;1636;p8"/>
            <p:cNvCxnSpPr/>
            <p:nvPr/>
          </p:nvCxnSpPr>
          <p:spPr>
            <a:xfrm>
              <a:off x="8351550" y="4351250"/>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7" name="Google Shape;1637;p8"/>
            <p:cNvCxnSpPr/>
            <p:nvPr/>
          </p:nvCxnSpPr>
          <p:spPr>
            <a:xfrm>
              <a:off x="7959650" y="4356625"/>
              <a:ext cx="0" cy="2346000"/>
            </a:xfrm>
            <a:prstGeom prst="straightConnector1">
              <a:avLst/>
            </a:prstGeom>
            <a:noFill/>
            <a:ln w="9525" cap="flat" cmpd="sng">
              <a:solidFill>
                <a:schemeClr val="dk1"/>
              </a:solidFill>
              <a:prstDash val="solid"/>
              <a:round/>
              <a:headEnd type="none" w="med" len="med"/>
              <a:tailEnd type="none" w="med" len="med"/>
            </a:ln>
          </p:spPr>
        </p:cxnSp>
        <p:cxnSp>
          <p:nvCxnSpPr>
            <p:cNvPr id="1638" name="Google Shape;1638;p8"/>
            <p:cNvCxnSpPr/>
            <p:nvPr/>
          </p:nvCxnSpPr>
          <p:spPr>
            <a:xfrm>
              <a:off x="7567750" y="4356625"/>
              <a:ext cx="0" cy="1239300"/>
            </a:xfrm>
            <a:prstGeom prst="straightConnector1">
              <a:avLst/>
            </a:prstGeom>
            <a:noFill/>
            <a:ln w="9525" cap="flat" cmpd="sng">
              <a:solidFill>
                <a:schemeClr val="dk1"/>
              </a:solidFill>
              <a:prstDash val="solid"/>
              <a:round/>
              <a:headEnd type="none" w="med" len="med"/>
              <a:tailEnd type="none" w="med" len="med"/>
            </a:ln>
          </p:spPr>
        </p:cxnSp>
        <p:cxnSp>
          <p:nvCxnSpPr>
            <p:cNvPr id="1639" name="Google Shape;1639;p8"/>
            <p:cNvCxnSpPr/>
            <p:nvPr/>
          </p:nvCxnSpPr>
          <p:spPr>
            <a:xfrm>
              <a:off x="7175850" y="4635425"/>
              <a:ext cx="0" cy="567000"/>
            </a:xfrm>
            <a:prstGeom prst="straightConnector1">
              <a:avLst/>
            </a:prstGeom>
            <a:noFill/>
            <a:ln w="9525" cap="flat" cmpd="sng">
              <a:solidFill>
                <a:schemeClr val="dk1"/>
              </a:solidFill>
              <a:prstDash val="solid"/>
              <a:round/>
              <a:headEnd type="none" w="med" len="med"/>
              <a:tailEnd type="none" w="med" len="med"/>
            </a:ln>
          </p:spPr>
        </p:cxnSp>
      </p:grpSp>
      <p:grpSp>
        <p:nvGrpSpPr>
          <p:cNvPr id="1640" name="Google Shape;1640;p8"/>
          <p:cNvGrpSpPr/>
          <p:nvPr/>
        </p:nvGrpSpPr>
        <p:grpSpPr>
          <a:xfrm>
            <a:off x="431448" y="403434"/>
            <a:ext cx="3396139" cy="2723082"/>
            <a:chOff x="5353050" y="2833686"/>
            <a:chExt cx="1488947" cy="1193863"/>
          </a:xfrm>
        </p:grpSpPr>
        <p:sp>
          <p:nvSpPr>
            <p:cNvPr id="1641" name="Google Shape;1641;p8"/>
            <p:cNvSpPr/>
            <p:nvPr/>
          </p:nvSpPr>
          <p:spPr>
            <a:xfrm>
              <a:off x="5353050" y="3293077"/>
              <a:ext cx="201072" cy="99060"/>
            </a:xfrm>
            <a:custGeom>
              <a:avLst/>
              <a:gdLst/>
              <a:ahLst/>
              <a:cxnLst/>
              <a:rect l="l" t="t" r="r" b="b"/>
              <a:pathLst>
                <a:path w="201072" h="99060" extrusionOk="0">
                  <a:moveTo>
                    <a:pt x="0" y="0"/>
                  </a:moveTo>
                  <a:lnTo>
                    <a:pt x="201073" y="99060"/>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2" name="Google Shape;1642;p8"/>
            <p:cNvSpPr/>
            <p:nvPr/>
          </p:nvSpPr>
          <p:spPr>
            <a:xfrm>
              <a:off x="5353145" y="2833686"/>
              <a:ext cx="1488852" cy="1193863"/>
            </a:xfrm>
            <a:custGeom>
              <a:avLst/>
              <a:gdLst/>
              <a:ahLst/>
              <a:cxnLst/>
              <a:rect l="l" t="t" r="r" b="b"/>
              <a:pathLst>
                <a:path w="1488852" h="1193863" extrusionOk="0">
                  <a:moveTo>
                    <a:pt x="-227" y="460715"/>
                  </a:moveTo>
                  <a:lnTo>
                    <a:pt x="434970" y="675027"/>
                  </a:lnTo>
                  <a:lnTo>
                    <a:pt x="1488626" y="1193854"/>
                  </a:lnTo>
                  <a:lnTo>
                    <a:pt x="807589" y="-9"/>
                  </a:lnTo>
                  <a:close/>
                  <a:moveTo>
                    <a:pt x="911411" y="645500"/>
                  </a:moveTo>
                  <a:lnTo>
                    <a:pt x="506979" y="446332"/>
                  </a:lnTo>
                  <a:lnTo>
                    <a:pt x="726054" y="321174"/>
                  </a:lnTo>
                  <a:close/>
                </a:path>
              </a:pathLst>
            </a:custGeom>
            <a:solidFill>
              <a:schemeClr val="accent3"/>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3" name="Google Shape;1643;p8"/>
            <p:cNvSpPr/>
            <p:nvPr/>
          </p:nvSpPr>
          <p:spPr>
            <a:xfrm>
              <a:off x="5648515" y="3438429"/>
              <a:ext cx="139827" cy="68865"/>
            </a:xfrm>
            <a:custGeom>
              <a:avLst/>
              <a:gdLst/>
              <a:ahLst/>
              <a:cxnLst/>
              <a:rect l="l" t="t" r="r" b="b"/>
              <a:pathLst>
                <a:path w="139827" h="68865" extrusionOk="0">
                  <a:moveTo>
                    <a:pt x="0" y="0"/>
                  </a:moveTo>
                  <a:lnTo>
                    <a:pt x="139827" y="6886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4" name="Google Shape;1644;p8"/>
            <p:cNvSpPr/>
            <p:nvPr/>
          </p:nvSpPr>
          <p:spPr>
            <a:xfrm rot="-1782558">
              <a:off x="6668011" y="3902047"/>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5" name="Google Shape;1645;p8"/>
            <p:cNvSpPr/>
            <p:nvPr/>
          </p:nvSpPr>
          <p:spPr>
            <a:xfrm rot="-1782558">
              <a:off x="6661325" y="3840396"/>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6" name="Google Shape;1646;p8"/>
            <p:cNvSpPr/>
            <p:nvPr/>
          </p:nvSpPr>
          <p:spPr>
            <a:xfrm rot="-1782558">
              <a:off x="6706466" y="3879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7" name="Google Shape;1647;p8"/>
            <p:cNvSpPr/>
            <p:nvPr/>
          </p:nvSpPr>
          <p:spPr>
            <a:xfrm rot="-1782558">
              <a:off x="6700444" y="38693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8" name="Google Shape;1648;p8"/>
            <p:cNvSpPr/>
            <p:nvPr/>
          </p:nvSpPr>
          <p:spPr>
            <a:xfrm rot="-1782558">
              <a:off x="6694505" y="385874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49" name="Google Shape;1649;p8"/>
            <p:cNvSpPr/>
            <p:nvPr/>
          </p:nvSpPr>
          <p:spPr>
            <a:xfrm rot="-1782558">
              <a:off x="6686980" y="384562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0" name="Google Shape;1650;p8"/>
            <p:cNvSpPr/>
            <p:nvPr/>
          </p:nvSpPr>
          <p:spPr>
            <a:xfrm rot="-1782558">
              <a:off x="6655594" y="379043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1" name="Google Shape;1651;p8"/>
            <p:cNvSpPr/>
            <p:nvPr/>
          </p:nvSpPr>
          <p:spPr>
            <a:xfrm rot="-1782558">
              <a:off x="6661568" y="38010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2" name="Google Shape;1652;p8"/>
            <p:cNvSpPr/>
            <p:nvPr/>
          </p:nvSpPr>
          <p:spPr>
            <a:xfrm rot="-1782558">
              <a:off x="6668962" y="38141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3" name="Google Shape;1653;p8"/>
            <p:cNvSpPr/>
            <p:nvPr/>
          </p:nvSpPr>
          <p:spPr>
            <a:xfrm rot="-1782558">
              <a:off x="6675031" y="382470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4" name="Google Shape;1654;p8"/>
            <p:cNvSpPr/>
            <p:nvPr/>
          </p:nvSpPr>
          <p:spPr>
            <a:xfrm rot="-1782558">
              <a:off x="6602138" y="3786612"/>
              <a:ext cx="96561" cy="5993"/>
            </a:xfrm>
            <a:custGeom>
              <a:avLst/>
              <a:gdLst/>
              <a:ahLst/>
              <a:cxnLst/>
              <a:rect l="l" t="t" r="r" b="b"/>
              <a:pathLst>
                <a:path w="96678" h="6000" extrusionOk="0">
                  <a:moveTo>
                    <a:pt x="-227" y="-10"/>
                  </a:moveTo>
                  <a:lnTo>
                    <a:pt x="96452" y="-10"/>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5" name="Google Shape;1655;p8"/>
            <p:cNvSpPr/>
            <p:nvPr/>
          </p:nvSpPr>
          <p:spPr>
            <a:xfrm rot="-1782558">
              <a:off x="6595403" y="372487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6" name="Google Shape;1656;p8"/>
            <p:cNvSpPr/>
            <p:nvPr/>
          </p:nvSpPr>
          <p:spPr>
            <a:xfrm rot="-1782558">
              <a:off x="6640675" y="376423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7" name="Google Shape;1657;p8"/>
            <p:cNvSpPr/>
            <p:nvPr/>
          </p:nvSpPr>
          <p:spPr>
            <a:xfrm rot="-1782558">
              <a:off x="6634653" y="37538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8" name="Google Shape;1658;p8"/>
            <p:cNvSpPr/>
            <p:nvPr/>
          </p:nvSpPr>
          <p:spPr>
            <a:xfrm rot="-1782558">
              <a:off x="6628584" y="374323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59" name="Google Shape;1659;p8"/>
            <p:cNvSpPr/>
            <p:nvPr/>
          </p:nvSpPr>
          <p:spPr>
            <a:xfrm rot="-1782558">
              <a:off x="6622657" y="373272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0" name="Google Shape;1660;p8"/>
            <p:cNvSpPr/>
            <p:nvPr/>
          </p:nvSpPr>
          <p:spPr>
            <a:xfrm rot="-1782558">
              <a:off x="6589720" y="36750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1" name="Google Shape;1661;p8"/>
            <p:cNvSpPr/>
            <p:nvPr/>
          </p:nvSpPr>
          <p:spPr>
            <a:xfrm rot="-1782558">
              <a:off x="6595648" y="36855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2" name="Google Shape;1662;p8"/>
            <p:cNvSpPr/>
            <p:nvPr/>
          </p:nvSpPr>
          <p:spPr>
            <a:xfrm rot="-1782558">
              <a:off x="6603171" y="369863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3" name="Google Shape;1663;p8"/>
            <p:cNvSpPr/>
            <p:nvPr/>
          </p:nvSpPr>
          <p:spPr>
            <a:xfrm rot="-1782558">
              <a:off x="6609110" y="37091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4" name="Google Shape;1664;p8"/>
            <p:cNvSpPr/>
            <p:nvPr/>
          </p:nvSpPr>
          <p:spPr>
            <a:xfrm rot="-1782558">
              <a:off x="6536216" y="367109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5" name="Google Shape;1665;p8"/>
            <p:cNvSpPr/>
            <p:nvPr/>
          </p:nvSpPr>
          <p:spPr>
            <a:xfrm rot="-1782558">
              <a:off x="6530985" y="3611968"/>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6" name="Google Shape;1666;p8"/>
            <p:cNvSpPr/>
            <p:nvPr/>
          </p:nvSpPr>
          <p:spPr>
            <a:xfrm rot="-1782558">
              <a:off x="6576256" y="365142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7" name="Google Shape;1667;p8"/>
            <p:cNvSpPr/>
            <p:nvPr/>
          </p:nvSpPr>
          <p:spPr>
            <a:xfrm rot="-1782558">
              <a:off x="6568732" y="36383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8" name="Google Shape;1668;p8"/>
            <p:cNvSpPr/>
            <p:nvPr/>
          </p:nvSpPr>
          <p:spPr>
            <a:xfrm rot="-1782558">
              <a:off x="6562710" y="36277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69" name="Google Shape;1669;p8"/>
            <p:cNvSpPr/>
            <p:nvPr/>
          </p:nvSpPr>
          <p:spPr>
            <a:xfrm rot="-1782558">
              <a:off x="6556736" y="3617202"/>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0" name="Google Shape;1670;p8"/>
            <p:cNvSpPr/>
            <p:nvPr/>
          </p:nvSpPr>
          <p:spPr>
            <a:xfrm rot="-1782558">
              <a:off x="6523799" y="35594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1" name="Google Shape;1671;p8"/>
            <p:cNvSpPr/>
            <p:nvPr/>
          </p:nvSpPr>
          <p:spPr>
            <a:xfrm rot="-1782558">
              <a:off x="6531323" y="35726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2" name="Google Shape;1672;p8"/>
            <p:cNvSpPr/>
            <p:nvPr/>
          </p:nvSpPr>
          <p:spPr>
            <a:xfrm rot="-1782558">
              <a:off x="6537250" y="358311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3" name="Google Shape;1673;p8"/>
            <p:cNvSpPr/>
            <p:nvPr/>
          </p:nvSpPr>
          <p:spPr>
            <a:xfrm rot="-1782558">
              <a:off x="6543272" y="359362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4" name="Google Shape;1674;p8"/>
            <p:cNvSpPr/>
            <p:nvPr/>
          </p:nvSpPr>
          <p:spPr>
            <a:xfrm rot="-1782558">
              <a:off x="6471798" y="355818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5" name="Google Shape;1675;p8"/>
            <p:cNvSpPr/>
            <p:nvPr/>
          </p:nvSpPr>
          <p:spPr>
            <a:xfrm rot="-1782558">
              <a:off x="6465111" y="3496532"/>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6" name="Google Shape;1676;p8"/>
            <p:cNvSpPr/>
            <p:nvPr/>
          </p:nvSpPr>
          <p:spPr>
            <a:xfrm rot="-1782558">
              <a:off x="6510335" y="3535904"/>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7" name="Google Shape;1677;p8"/>
            <p:cNvSpPr/>
            <p:nvPr/>
          </p:nvSpPr>
          <p:spPr>
            <a:xfrm rot="-1782558">
              <a:off x="6504313" y="3525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8" name="Google Shape;1678;p8"/>
            <p:cNvSpPr/>
            <p:nvPr/>
          </p:nvSpPr>
          <p:spPr>
            <a:xfrm rot="-1782558">
              <a:off x="6496789" y="351227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79" name="Google Shape;1679;p8"/>
            <p:cNvSpPr/>
            <p:nvPr/>
          </p:nvSpPr>
          <p:spPr>
            <a:xfrm rot="-1782558">
              <a:off x="6490944" y="35017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0" name="Google Shape;1680;p8"/>
            <p:cNvSpPr/>
            <p:nvPr/>
          </p:nvSpPr>
          <p:spPr>
            <a:xfrm rot="-1782558">
              <a:off x="6459380" y="34466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1" name="Google Shape;1681;p8"/>
            <p:cNvSpPr/>
            <p:nvPr/>
          </p:nvSpPr>
          <p:spPr>
            <a:xfrm rot="-1782558">
              <a:off x="6465402" y="3457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2" name="Google Shape;1682;p8"/>
            <p:cNvSpPr/>
            <p:nvPr/>
          </p:nvSpPr>
          <p:spPr>
            <a:xfrm rot="-1782558">
              <a:off x="6471376" y="346767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3" name="Google Shape;1683;p8"/>
            <p:cNvSpPr/>
            <p:nvPr/>
          </p:nvSpPr>
          <p:spPr>
            <a:xfrm rot="-1782558">
              <a:off x="6477398" y="34781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4" name="Google Shape;1684;p8"/>
            <p:cNvSpPr/>
            <p:nvPr/>
          </p:nvSpPr>
          <p:spPr>
            <a:xfrm rot="-1782558">
              <a:off x="6407473" y="3445369"/>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5" name="Google Shape;1685;p8"/>
            <p:cNvSpPr/>
            <p:nvPr/>
          </p:nvSpPr>
          <p:spPr>
            <a:xfrm rot="-1782558">
              <a:off x="6400645" y="33835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6" name="Google Shape;1686;p8"/>
            <p:cNvSpPr/>
            <p:nvPr/>
          </p:nvSpPr>
          <p:spPr>
            <a:xfrm rot="-1782558">
              <a:off x="6445916" y="34229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7" name="Google Shape;1687;p8"/>
            <p:cNvSpPr/>
            <p:nvPr/>
          </p:nvSpPr>
          <p:spPr>
            <a:xfrm rot="-1782558">
              <a:off x="6439989" y="34124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8" name="Google Shape;1688;p8"/>
            <p:cNvSpPr/>
            <p:nvPr/>
          </p:nvSpPr>
          <p:spPr>
            <a:xfrm rot="-1782558">
              <a:off x="6432548" y="339931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89" name="Google Shape;1689;p8"/>
            <p:cNvSpPr/>
            <p:nvPr/>
          </p:nvSpPr>
          <p:spPr>
            <a:xfrm rot="-1782558">
              <a:off x="6426526" y="338890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0" name="Google Shape;1690;p8"/>
            <p:cNvSpPr/>
            <p:nvPr/>
          </p:nvSpPr>
          <p:spPr>
            <a:xfrm rot="-1782558">
              <a:off x="6395044" y="333371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1" name="Google Shape;1691;p8"/>
            <p:cNvSpPr/>
            <p:nvPr/>
          </p:nvSpPr>
          <p:spPr>
            <a:xfrm rot="-1782558">
              <a:off x="6400983" y="33442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2" name="Google Shape;1692;p8"/>
            <p:cNvSpPr/>
            <p:nvPr/>
          </p:nvSpPr>
          <p:spPr>
            <a:xfrm rot="-1782558">
              <a:off x="6407005" y="33546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3" name="Google Shape;1693;p8"/>
            <p:cNvSpPr/>
            <p:nvPr/>
          </p:nvSpPr>
          <p:spPr>
            <a:xfrm rot="-1782558">
              <a:off x="6414529" y="3367803"/>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4" name="Google Shape;1694;p8"/>
            <p:cNvSpPr/>
            <p:nvPr/>
          </p:nvSpPr>
          <p:spPr>
            <a:xfrm rot="-1782558">
              <a:off x="6341635" y="332980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5" name="Google Shape;1695;p8"/>
            <p:cNvSpPr/>
            <p:nvPr/>
          </p:nvSpPr>
          <p:spPr>
            <a:xfrm rot="-1782558">
              <a:off x="6334853" y="3268057"/>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6" name="Google Shape;1696;p8"/>
            <p:cNvSpPr/>
            <p:nvPr/>
          </p:nvSpPr>
          <p:spPr>
            <a:xfrm rot="-1782558">
              <a:off x="6381592" y="331008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7" name="Google Shape;1697;p8"/>
            <p:cNvSpPr/>
            <p:nvPr/>
          </p:nvSpPr>
          <p:spPr>
            <a:xfrm rot="-1782558">
              <a:off x="6374068" y="329696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8" name="Google Shape;1698;p8"/>
            <p:cNvSpPr/>
            <p:nvPr/>
          </p:nvSpPr>
          <p:spPr>
            <a:xfrm rot="-1782558">
              <a:off x="6368129" y="328650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699" name="Google Shape;1699;p8"/>
            <p:cNvSpPr/>
            <p:nvPr/>
          </p:nvSpPr>
          <p:spPr>
            <a:xfrm rot="-1782558">
              <a:off x="6362107" y="3275995"/>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0" name="Google Shape;1700;p8"/>
            <p:cNvSpPr/>
            <p:nvPr/>
          </p:nvSpPr>
          <p:spPr>
            <a:xfrm rot="-1782558">
              <a:off x="6329122" y="32181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1" name="Google Shape;1701;p8"/>
            <p:cNvSpPr/>
            <p:nvPr/>
          </p:nvSpPr>
          <p:spPr>
            <a:xfrm rot="-1782558">
              <a:off x="6336564" y="32313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2" name="Google Shape;1702;p8"/>
            <p:cNvSpPr/>
            <p:nvPr/>
          </p:nvSpPr>
          <p:spPr>
            <a:xfrm rot="-1782558">
              <a:off x="6342586" y="324187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3" name="Google Shape;1703;p8"/>
            <p:cNvSpPr/>
            <p:nvPr/>
          </p:nvSpPr>
          <p:spPr>
            <a:xfrm rot="-1782558">
              <a:off x="6348655" y="32523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4" name="Google Shape;1704;p8"/>
            <p:cNvSpPr/>
            <p:nvPr/>
          </p:nvSpPr>
          <p:spPr>
            <a:xfrm rot="-1782558">
              <a:off x="6277216" y="3216894"/>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5" name="Google Shape;1705;p8"/>
            <p:cNvSpPr/>
            <p:nvPr/>
          </p:nvSpPr>
          <p:spPr>
            <a:xfrm rot="-1782558">
              <a:off x="6270530" y="3155243"/>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6" name="Google Shape;1706;p8"/>
            <p:cNvSpPr/>
            <p:nvPr/>
          </p:nvSpPr>
          <p:spPr>
            <a:xfrm rot="-1782558">
              <a:off x="6315671" y="319456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7" name="Google Shape;1707;p8"/>
            <p:cNvSpPr/>
            <p:nvPr/>
          </p:nvSpPr>
          <p:spPr>
            <a:xfrm rot="-1782558">
              <a:off x="6309649" y="318415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8" name="Google Shape;1708;p8"/>
            <p:cNvSpPr/>
            <p:nvPr/>
          </p:nvSpPr>
          <p:spPr>
            <a:xfrm rot="-1782558">
              <a:off x="6303710" y="31735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09" name="Google Shape;1709;p8"/>
            <p:cNvSpPr/>
            <p:nvPr/>
          </p:nvSpPr>
          <p:spPr>
            <a:xfrm rot="-1782558">
              <a:off x="6296185" y="316047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0" name="Google Shape;1710;p8"/>
            <p:cNvSpPr/>
            <p:nvPr/>
          </p:nvSpPr>
          <p:spPr>
            <a:xfrm rot="-1782558">
              <a:off x="6264799" y="3105286"/>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1" name="Google Shape;1711;p8"/>
            <p:cNvSpPr/>
            <p:nvPr/>
          </p:nvSpPr>
          <p:spPr>
            <a:xfrm rot="-1782558">
              <a:off x="6270726" y="311579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2" name="Google Shape;1712;p8"/>
            <p:cNvSpPr/>
            <p:nvPr/>
          </p:nvSpPr>
          <p:spPr>
            <a:xfrm rot="-1782558">
              <a:off x="6276795" y="312638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3" name="Google Shape;1713;p8"/>
            <p:cNvSpPr/>
            <p:nvPr/>
          </p:nvSpPr>
          <p:spPr>
            <a:xfrm rot="-1782558">
              <a:off x="6284237" y="31395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4" name="Google Shape;1714;p8"/>
            <p:cNvSpPr/>
            <p:nvPr/>
          </p:nvSpPr>
          <p:spPr>
            <a:xfrm rot="-1782558">
              <a:off x="6212798" y="3103985"/>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5" name="Google Shape;1715;p8"/>
            <p:cNvSpPr/>
            <p:nvPr/>
          </p:nvSpPr>
          <p:spPr>
            <a:xfrm rot="-1782558">
              <a:off x="6206111" y="3042334"/>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6" name="Google Shape;1716;p8"/>
            <p:cNvSpPr/>
            <p:nvPr/>
          </p:nvSpPr>
          <p:spPr>
            <a:xfrm rot="-1782558">
              <a:off x="6251252" y="308175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7" name="Google Shape;1717;p8"/>
            <p:cNvSpPr/>
            <p:nvPr/>
          </p:nvSpPr>
          <p:spPr>
            <a:xfrm rot="-1782558">
              <a:off x="6245313" y="3071196"/>
              <a:ext cx="48328" cy="3044"/>
            </a:xfrm>
            <a:custGeom>
              <a:avLst/>
              <a:gdLst/>
              <a:ahLst/>
              <a:cxnLst/>
              <a:rect l="l" t="t" r="r" b="b"/>
              <a:pathLst>
                <a:path w="48387" h="3048" extrusionOk="0">
                  <a:moveTo>
                    <a:pt x="-227" y="-10"/>
                  </a:moveTo>
                  <a:lnTo>
                    <a:pt x="48160" y="-10"/>
                  </a:lnTo>
                  <a:lnTo>
                    <a:pt x="48160" y="3038"/>
                  </a:lnTo>
                  <a:lnTo>
                    <a:pt x="-227" y="303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8" name="Google Shape;1718;p8"/>
            <p:cNvSpPr/>
            <p:nvPr/>
          </p:nvSpPr>
          <p:spPr>
            <a:xfrm rot="-1782558">
              <a:off x="6239386" y="306078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19" name="Google Shape;1719;p8"/>
            <p:cNvSpPr/>
            <p:nvPr/>
          </p:nvSpPr>
          <p:spPr>
            <a:xfrm rot="-1782558">
              <a:off x="6231862" y="3047568"/>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0" name="Google Shape;1720;p8"/>
            <p:cNvSpPr/>
            <p:nvPr/>
          </p:nvSpPr>
          <p:spPr>
            <a:xfrm rot="-1782558">
              <a:off x="6200380" y="2992472"/>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1" name="Google Shape;1721;p8"/>
            <p:cNvSpPr/>
            <p:nvPr/>
          </p:nvSpPr>
          <p:spPr>
            <a:xfrm rot="-1782558">
              <a:off x="6206402" y="300298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2" name="Google Shape;1722;p8"/>
            <p:cNvSpPr/>
            <p:nvPr/>
          </p:nvSpPr>
          <p:spPr>
            <a:xfrm rot="-1782558">
              <a:off x="6213844" y="3016147"/>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3" name="Google Shape;1723;p8"/>
            <p:cNvSpPr/>
            <p:nvPr/>
          </p:nvSpPr>
          <p:spPr>
            <a:xfrm rot="-1782558">
              <a:off x="6219770" y="3026561"/>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4" name="Google Shape;1724;p8"/>
            <p:cNvSpPr/>
            <p:nvPr/>
          </p:nvSpPr>
          <p:spPr>
            <a:xfrm rot="-1782558">
              <a:off x="6145769" y="2992673"/>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5" name="Google Shape;1725;p8"/>
            <p:cNvSpPr/>
            <p:nvPr/>
          </p:nvSpPr>
          <p:spPr>
            <a:xfrm rot="-1782558">
              <a:off x="6082552" y="2875652"/>
              <a:ext cx="96561" cy="5993"/>
            </a:xfrm>
            <a:custGeom>
              <a:avLst/>
              <a:gdLst/>
              <a:ahLst/>
              <a:cxnLst/>
              <a:rect l="l" t="t" r="r" b="b"/>
              <a:pathLst>
                <a:path w="96678" h="6000" extrusionOk="0">
                  <a:moveTo>
                    <a:pt x="-227" y="-9"/>
                  </a:moveTo>
                  <a:lnTo>
                    <a:pt x="96452" y="-9"/>
                  </a:lnTo>
                  <a:lnTo>
                    <a:pt x="96452" y="5991"/>
                  </a:lnTo>
                  <a:lnTo>
                    <a:pt x="-227" y="59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6" name="Google Shape;1726;p8"/>
            <p:cNvSpPr/>
            <p:nvPr/>
          </p:nvSpPr>
          <p:spPr>
            <a:xfrm rot="-1782558">
              <a:off x="6139035" y="2930940"/>
              <a:ext cx="69448" cy="3044"/>
            </a:xfrm>
            <a:custGeom>
              <a:avLst/>
              <a:gdLst/>
              <a:ahLst/>
              <a:cxnLst/>
              <a:rect l="l" t="t" r="r" b="b"/>
              <a:pathLst>
                <a:path w="69532" h="3048" extrusionOk="0">
                  <a:moveTo>
                    <a:pt x="-227" y="-9"/>
                  </a:moveTo>
                  <a:lnTo>
                    <a:pt x="69306" y="-9"/>
                  </a:lnTo>
                  <a:lnTo>
                    <a:pt x="69306"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7" name="Google Shape;1727;p8"/>
            <p:cNvSpPr/>
            <p:nvPr/>
          </p:nvSpPr>
          <p:spPr>
            <a:xfrm rot="-1782558">
              <a:off x="6184307" y="297039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8" name="Google Shape;1728;p8"/>
            <p:cNvSpPr/>
            <p:nvPr/>
          </p:nvSpPr>
          <p:spPr>
            <a:xfrm rot="-1782558">
              <a:off x="6178285" y="29598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29" name="Google Shape;1729;p8"/>
            <p:cNvSpPr/>
            <p:nvPr/>
          </p:nvSpPr>
          <p:spPr>
            <a:xfrm rot="-1782558">
              <a:off x="6170760" y="2946765"/>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0" name="Google Shape;1730;p8"/>
            <p:cNvSpPr/>
            <p:nvPr/>
          </p:nvSpPr>
          <p:spPr>
            <a:xfrm rot="-1782558">
              <a:off x="6164821" y="2936209"/>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1" name="Google Shape;1731;p8"/>
            <p:cNvSpPr/>
            <p:nvPr/>
          </p:nvSpPr>
          <p:spPr>
            <a:xfrm rot="-1782558">
              <a:off x="6133352" y="2881160"/>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2" name="Google Shape;1732;p8"/>
            <p:cNvSpPr/>
            <p:nvPr/>
          </p:nvSpPr>
          <p:spPr>
            <a:xfrm rot="-1782558">
              <a:off x="6139374" y="289157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3" name="Google Shape;1733;p8"/>
            <p:cNvSpPr/>
            <p:nvPr/>
          </p:nvSpPr>
          <p:spPr>
            <a:xfrm rot="-1782558">
              <a:off x="6145301" y="2902084"/>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4" name="Google Shape;1734;p8"/>
            <p:cNvSpPr/>
            <p:nvPr/>
          </p:nvSpPr>
          <p:spPr>
            <a:xfrm rot="-1782558">
              <a:off x="6151323" y="2912593"/>
              <a:ext cx="48328" cy="3044"/>
            </a:xfrm>
            <a:custGeom>
              <a:avLst/>
              <a:gdLst/>
              <a:ahLst/>
              <a:cxnLst/>
              <a:rect l="l" t="t" r="r" b="b"/>
              <a:pathLst>
                <a:path w="48387" h="3048" extrusionOk="0">
                  <a:moveTo>
                    <a:pt x="-227" y="-9"/>
                  </a:moveTo>
                  <a:lnTo>
                    <a:pt x="48160" y="-9"/>
                  </a:lnTo>
                  <a:lnTo>
                    <a:pt x="48160" y="3039"/>
                  </a:lnTo>
                  <a:lnTo>
                    <a:pt x="-227" y="303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35" name="Google Shape;1735;p8"/>
          <p:cNvGrpSpPr/>
          <p:nvPr/>
        </p:nvGrpSpPr>
        <p:grpSpPr>
          <a:xfrm rot="-3257908">
            <a:off x="1814466" y="2493793"/>
            <a:ext cx="2088696" cy="2686432"/>
            <a:chOff x="1315459" y="2611103"/>
            <a:chExt cx="1345200" cy="1730100"/>
          </a:xfrm>
        </p:grpSpPr>
        <p:sp>
          <p:nvSpPr>
            <p:cNvPr id="1736" name="Google Shape;1736;p8"/>
            <p:cNvSpPr/>
            <p:nvPr/>
          </p:nvSpPr>
          <p:spPr>
            <a:xfrm>
              <a:off x="1315459" y="2611103"/>
              <a:ext cx="1345200" cy="1730100"/>
            </a:xfrm>
            <a:prstGeom prst="roundRect">
              <a:avLst>
                <a:gd name="adj" fmla="val 6170"/>
              </a:avLst>
            </a:prstGeom>
            <a:solidFill>
              <a:srgbClr val="4D4D4D"/>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7" name="Google Shape;1737;p8"/>
            <p:cNvSpPr/>
            <p:nvPr/>
          </p:nvSpPr>
          <p:spPr>
            <a:xfrm>
              <a:off x="1417522" y="2694930"/>
              <a:ext cx="1127083" cy="273474"/>
            </a:xfrm>
            <a:custGeom>
              <a:avLst/>
              <a:gdLst/>
              <a:ahLst/>
              <a:cxnLst/>
              <a:rect l="l" t="t" r="r" b="b"/>
              <a:pathLst>
                <a:path w="1127083" h="273474" extrusionOk="0">
                  <a:moveTo>
                    <a:pt x="0" y="0"/>
                  </a:moveTo>
                  <a:lnTo>
                    <a:pt x="1127084" y="0"/>
                  </a:lnTo>
                  <a:lnTo>
                    <a:pt x="1127084" y="273474"/>
                  </a:lnTo>
                  <a:lnTo>
                    <a:pt x="0" y="27347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8" name="Google Shape;1738;p8"/>
            <p:cNvSpPr/>
            <p:nvPr/>
          </p:nvSpPr>
          <p:spPr>
            <a:xfrm>
              <a:off x="1432315" y="2713402"/>
              <a:ext cx="1096793" cy="236531"/>
            </a:xfrm>
            <a:custGeom>
              <a:avLst/>
              <a:gdLst/>
              <a:ahLst/>
              <a:cxnLst/>
              <a:rect l="l" t="t" r="r" b="b"/>
              <a:pathLst>
                <a:path w="1096793" h="236531" extrusionOk="0">
                  <a:moveTo>
                    <a:pt x="0" y="0"/>
                  </a:moveTo>
                  <a:lnTo>
                    <a:pt x="1096793" y="0"/>
                  </a:lnTo>
                  <a:lnTo>
                    <a:pt x="1096793" y="236531"/>
                  </a:lnTo>
                  <a:lnTo>
                    <a:pt x="0" y="236531"/>
                  </a:lnTo>
                  <a:close/>
                </a:path>
              </a:pathLst>
            </a:custGeom>
            <a:solidFill>
              <a:srgbClr val="F2F2F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39" name="Google Shape;1739;p8"/>
            <p:cNvSpPr/>
            <p:nvPr/>
          </p:nvSpPr>
          <p:spPr>
            <a:xfrm>
              <a:off x="141752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0" name="Google Shape;1740;p8"/>
            <p:cNvSpPr/>
            <p:nvPr/>
          </p:nvSpPr>
          <p:spPr>
            <a:xfrm>
              <a:off x="165178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1" name="Google Shape;1741;p8"/>
            <p:cNvSpPr/>
            <p:nvPr/>
          </p:nvSpPr>
          <p:spPr>
            <a:xfrm>
              <a:off x="18861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2" name="Google Shape;1742;p8"/>
            <p:cNvSpPr/>
            <p:nvPr/>
          </p:nvSpPr>
          <p:spPr>
            <a:xfrm>
              <a:off x="2120462"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3" name="Google Shape;1743;p8"/>
            <p:cNvSpPr/>
            <p:nvPr/>
          </p:nvSpPr>
          <p:spPr>
            <a:xfrm>
              <a:off x="2354723" y="3051762"/>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4" name="Google Shape;1744;p8"/>
            <p:cNvSpPr/>
            <p:nvPr/>
          </p:nvSpPr>
          <p:spPr>
            <a:xfrm>
              <a:off x="141752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5" name="Google Shape;1745;p8"/>
            <p:cNvSpPr/>
            <p:nvPr/>
          </p:nvSpPr>
          <p:spPr>
            <a:xfrm>
              <a:off x="165178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6" name="Google Shape;1746;p8"/>
            <p:cNvSpPr/>
            <p:nvPr/>
          </p:nvSpPr>
          <p:spPr>
            <a:xfrm>
              <a:off x="18861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7" name="Google Shape;1747;p8"/>
            <p:cNvSpPr/>
            <p:nvPr/>
          </p:nvSpPr>
          <p:spPr>
            <a:xfrm>
              <a:off x="2120462"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8" name="Google Shape;1748;p8"/>
            <p:cNvSpPr/>
            <p:nvPr/>
          </p:nvSpPr>
          <p:spPr>
            <a:xfrm>
              <a:off x="2354723" y="3299407"/>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49" name="Google Shape;1749;p8"/>
            <p:cNvSpPr/>
            <p:nvPr/>
          </p:nvSpPr>
          <p:spPr>
            <a:xfrm>
              <a:off x="141752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0" name="Google Shape;1750;p8"/>
            <p:cNvSpPr/>
            <p:nvPr/>
          </p:nvSpPr>
          <p:spPr>
            <a:xfrm>
              <a:off x="165178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1" name="Google Shape;1751;p8"/>
            <p:cNvSpPr/>
            <p:nvPr/>
          </p:nvSpPr>
          <p:spPr>
            <a:xfrm>
              <a:off x="18861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2" name="Google Shape;1752;p8"/>
            <p:cNvSpPr/>
            <p:nvPr/>
          </p:nvSpPr>
          <p:spPr>
            <a:xfrm>
              <a:off x="2120462"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3" name="Google Shape;1753;p8"/>
            <p:cNvSpPr/>
            <p:nvPr/>
          </p:nvSpPr>
          <p:spPr>
            <a:xfrm>
              <a:off x="2354723" y="3547130"/>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4" name="Google Shape;1754;p8"/>
            <p:cNvSpPr/>
            <p:nvPr/>
          </p:nvSpPr>
          <p:spPr>
            <a:xfrm>
              <a:off x="141752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5" name="Google Shape;1755;p8"/>
            <p:cNvSpPr/>
            <p:nvPr/>
          </p:nvSpPr>
          <p:spPr>
            <a:xfrm>
              <a:off x="165178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6" name="Google Shape;1756;p8"/>
            <p:cNvSpPr/>
            <p:nvPr/>
          </p:nvSpPr>
          <p:spPr>
            <a:xfrm>
              <a:off x="18861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7" name="Google Shape;1757;p8"/>
            <p:cNvSpPr/>
            <p:nvPr/>
          </p:nvSpPr>
          <p:spPr>
            <a:xfrm>
              <a:off x="2120462"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8" name="Google Shape;1758;p8"/>
            <p:cNvSpPr/>
            <p:nvPr/>
          </p:nvSpPr>
          <p:spPr>
            <a:xfrm>
              <a:off x="2354723" y="379477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59" name="Google Shape;1759;p8"/>
            <p:cNvSpPr/>
            <p:nvPr/>
          </p:nvSpPr>
          <p:spPr>
            <a:xfrm>
              <a:off x="1432315"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0" name="Google Shape;1760;p8"/>
            <p:cNvSpPr/>
            <p:nvPr/>
          </p:nvSpPr>
          <p:spPr>
            <a:xfrm>
              <a:off x="1666107"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1" name="Google Shape;1761;p8"/>
            <p:cNvSpPr/>
            <p:nvPr/>
          </p:nvSpPr>
          <p:spPr>
            <a:xfrm>
              <a:off x="1899898"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2" name="Google Shape;1762;p8"/>
            <p:cNvSpPr/>
            <p:nvPr/>
          </p:nvSpPr>
          <p:spPr>
            <a:xfrm>
              <a:off x="2133690"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3" name="Google Shape;1763;p8"/>
            <p:cNvSpPr/>
            <p:nvPr/>
          </p:nvSpPr>
          <p:spPr>
            <a:xfrm>
              <a:off x="2367481" y="3051762"/>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4" name="Google Shape;1764;p8"/>
            <p:cNvSpPr/>
            <p:nvPr/>
          </p:nvSpPr>
          <p:spPr>
            <a:xfrm>
              <a:off x="1432315"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5" name="Google Shape;1765;p8"/>
            <p:cNvSpPr/>
            <p:nvPr/>
          </p:nvSpPr>
          <p:spPr>
            <a:xfrm>
              <a:off x="1666107"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6" name="Google Shape;1766;p8"/>
            <p:cNvSpPr/>
            <p:nvPr/>
          </p:nvSpPr>
          <p:spPr>
            <a:xfrm>
              <a:off x="1899898"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7" name="Google Shape;1767;p8"/>
            <p:cNvSpPr/>
            <p:nvPr/>
          </p:nvSpPr>
          <p:spPr>
            <a:xfrm>
              <a:off x="2133690"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8" name="Google Shape;1768;p8"/>
            <p:cNvSpPr/>
            <p:nvPr/>
          </p:nvSpPr>
          <p:spPr>
            <a:xfrm>
              <a:off x="2367481" y="3299407"/>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69" name="Google Shape;1769;p8"/>
            <p:cNvSpPr/>
            <p:nvPr/>
          </p:nvSpPr>
          <p:spPr>
            <a:xfrm>
              <a:off x="1430437"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0" name="Google Shape;1770;p8"/>
            <p:cNvSpPr/>
            <p:nvPr/>
          </p:nvSpPr>
          <p:spPr>
            <a:xfrm>
              <a:off x="1664228"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1" name="Google Shape;1771;p8"/>
            <p:cNvSpPr/>
            <p:nvPr/>
          </p:nvSpPr>
          <p:spPr>
            <a:xfrm>
              <a:off x="1898020"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2" name="Google Shape;1772;p8"/>
            <p:cNvSpPr/>
            <p:nvPr/>
          </p:nvSpPr>
          <p:spPr>
            <a:xfrm>
              <a:off x="2131733"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3" name="Google Shape;1773;p8"/>
            <p:cNvSpPr/>
            <p:nvPr/>
          </p:nvSpPr>
          <p:spPr>
            <a:xfrm>
              <a:off x="2365525" y="3547130"/>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4" name="Google Shape;1774;p8"/>
            <p:cNvSpPr/>
            <p:nvPr/>
          </p:nvSpPr>
          <p:spPr>
            <a:xfrm>
              <a:off x="1430437"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5" name="Google Shape;1775;p8"/>
            <p:cNvSpPr/>
            <p:nvPr/>
          </p:nvSpPr>
          <p:spPr>
            <a:xfrm>
              <a:off x="1664228"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6" name="Google Shape;1776;p8"/>
            <p:cNvSpPr/>
            <p:nvPr/>
          </p:nvSpPr>
          <p:spPr>
            <a:xfrm>
              <a:off x="1898020"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7" name="Google Shape;1777;p8"/>
            <p:cNvSpPr/>
            <p:nvPr/>
          </p:nvSpPr>
          <p:spPr>
            <a:xfrm>
              <a:off x="2131733"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8" name="Google Shape;1778;p8"/>
            <p:cNvSpPr/>
            <p:nvPr/>
          </p:nvSpPr>
          <p:spPr>
            <a:xfrm>
              <a:off x="2365525" y="379477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79" name="Google Shape;1779;p8"/>
            <p:cNvSpPr/>
            <p:nvPr/>
          </p:nvSpPr>
          <p:spPr>
            <a:xfrm>
              <a:off x="2003997" y="2713402"/>
              <a:ext cx="525894" cy="236531"/>
            </a:xfrm>
            <a:custGeom>
              <a:avLst/>
              <a:gdLst/>
              <a:ahLst/>
              <a:cxnLst/>
              <a:rect l="l" t="t" r="r" b="b"/>
              <a:pathLst>
                <a:path w="525894" h="236531" extrusionOk="0">
                  <a:moveTo>
                    <a:pt x="174228" y="0"/>
                  </a:moveTo>
                  <a:lnTo>
                    <a:pt x="525894" y="0"/>
                  </a:lnTo>
                  <a:lnTo>
                    <a:pt x="525894" y="236531"/>
                  </a:lnTo>
                  <a:lnTo>
                    <a:pt x="0" y="236531"/>
                  </a:lnTo>
                  <a:lnTo>
                    <a:pt x="174228" y="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0" name="Google Shape;1780;p8"/>
            <p:cNvSpPr/>
            <p:nvPr/>
          </p:nvSpPr>
          <p:spPr>
            <a:xfrm>
              <a:off x="141752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1" name="Google Shape;1781;p8"/>
            <p:cNvSpPr/>
            <p:nvPr/>
          </p:nvSpPr>
          <p:spPr>
            <a:xfrm>
              <a:off x="165178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2" name="Google Shape;1782;p8"/>
            <p:cNvSpPr/>
            <p:nvPr/>
          </p:nvSpPr>
          <p:spPr>
            <a:xfrm>
              <a:off x="18861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3" name="Google Shape;1783;p8"/>
            <p:cNvSpPr/>
            <p:nvPr/>
          </p:nvSpPr>
          <p:spPr>
            <a:xfrm>
              <a:off x="2120462"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4" name="Google Shape;1784;p8"/>
            <p:cNvSpPr/>
            <p:nvPr/>
          </p:nvSpPr>
          <p:spPr>
            <a:xfrm>
              <a:off x="2354723" y="4042426"/>
              <a:ext cx="189803" cy="189803"/>
            </a:xfrm>
            <a:custGeom>
              <a:avLst/>
              <a:gdLst/>
              <a:ahLst/>
              <a:cxnLst/>
              <a:rect l="l" t="t" r="r" b="b"/>
              <a:pathLst>
                <a:path w="189803" h="189803" extrusionOk="0">
                  <a:moveTo>
                    <a:pt x="0" y="0"/>
                  </a:moveTo>
                  <a:lnTo>
                    <a:pt x="189804" y="0"/>
                  </a:lnTo>
                  <a:lnTo>
                    <a:pt x="189804" y="189804"/>
                  </a:lnTo>
                  <a:lnTo>
                    <a:pt x="0" y="189804"/>
                  </a:lnTo>
                  <a:close/>
                </a:path>
              </a:pathLst>
            </a:custGeom>
            <a:solidFill>
              <a:srgbClr val="34323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5" name="Google Shape;1785;p8"/>
            <p:cNvSpPr/>
            <p:nvPr/>
          </p:nvSpPr>
          <p:spPr>
            <a:xfrm>
              <a:off x="1430437"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6" name="Google Shape;1786;p8"/>
            <p:cNvSpPr/>
            <p:nvPr/>
          </p:nvSpPr>
          <p:spPr>
            <a:xfrm>
              <a:off x="1664228"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7" name="Google Shape;1787;p8"/>
            <p:cNvSpPr/>
            <p:nvPr/>
          </p:nvSpPr>
          <p:spPr>
            <a:xfrm>
              <a:off x="1898020"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8" name="Google Shape;1788;p8"/>
            <p:cNvSpPr/>
            <p:nvPr/>
          </p:nvSpPr>
          <p:spPr>
            <a:xfrm>
              <a:off x="2131733"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89" name="Google Shape;1789;p8"/>
            <p:cNvSpPr/>
            <p:nvPr/>
          </p:nvSpPr>
          <p:spPr>
            <a:xfrm>
              <a:off x="2365525" y="4042426"/>
              <a:ext cx="164366" cy="164366"/>
            </a:xfrm>
            <a:custGeom>
              <a:avLst/>
              <a:gdLst/>
              <a:ahLst/>
              <a:cxnLst/>
              <a:rect l="l" t="t" r="r" b="b"/>
              <a:pathLst>
                <a:path w="164366" h="164366" extrusionOk="0">
                  <a:moveTo>
                    <a:pt x="0" y="0"/>
                  </a:moveTo>
                  <a:lnTo>
                    <a:pt x="164366" y="0"/>
                  </a:lnTo>
                  <a:lnTo>
                    <a:pt x="164366" y="164366"/>
                  </a:lnTo>
                  <a:lnTo>
                    <a:pt x="0" y="164366"/>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790" name="Google Shape;1790;p8"/>
          <p:cNvGrpSpPr/>
          <p:nvPr/>
        </p:nvGrpSpPr>
        <p:grpSpPr>
          <a:xfrm rot="-10132101">
            <a:off x="3930351" y="4490021"/>
            <a:ext cx="1350503" cy="2176552"/>
            <a:chOff x="5781734" y="2919412"/>
            <a:chExt cx="632081" cy="1018700"/>
          </a:xfrm>
        </p:grpSpPr>
        <p:sp>
          <p:nvSpPr>
            <p:cNvPr id="1791" name="Google Shape;1791;p8"/>
            <p:cNvSpPr/>
            <p:nvPr/>
          </p:nvSpPr>
          <p:spPr>
            <a:xfrm>
              <a:off x="6257067" y="2919412"/>
              <a:ext cx="130016" cy="123825"/>
            </a:xfrm>
            <a:custGeom>
              <a:avLst/>
              <a:gdLst/>
              <a:ahLst/>
              <a:cxnLst/>
              <a:rect l="l" t="t" r="r" b="b"/>
              <a:pathLst>
                <a:path w="130016" h="123825" extrusionOk="0">
                  <a:moveTo>
                    <a:pt x="71723" y="123825"/>
                  </a:moveTo>
                  <a:lnTo>
                    <a:pt x="130016" y="0"/>
                  </a:lnTo>
                  <a:lnTo>
                    <a:pt x="36004" y="13907"/>
                  </a:lnTo>
                  <a:lnTo>
                    <a:pt x="0" y="90297"/>
                  </a:lnTo>
                  <a:lnTo>
                    <a:pt x="71723" y="123825"/>
                  </a:lnTo>
                  <a:lnTo>
                    <a:pt x="71723" y="123825"/>
                  </a:lnTo>
                  <a:close/>
                </a:path>
              </a:pathLst>
            </a:custGeom>
            <a:solidFill>
              <a:srgbClr val="1D69B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2" name="Google Shape;1792;p8"/>
            <p:cNvSpPr/>
            <p:nvPr/>
          </p:nvSpPr>
          <p:spPr>
            <a:xfrm>
              <a:off x="6186963" y="2976657"/>
              <a:ext cx="184785" cy="152400"/>
            </a:xfrm>
            <a:custGeom>
              <a:avLst/>
              <a:gdLst/>
              <a:ahLst/>
              <a:cxnLst/>
              <a:rect l="l" t="t" r="r" b="b"/>
              <a:pathLst>
                <a:path w="184785" h="152400" extrusionOk="0">
                  <a:moveTo>
                    <a:pt x="184785" y="68294"/>
                  </a:moveTo>
                  <a:lnTo>
                    <a:pt x="145256" y="152400"/>
                  </a:lnTo>
                  <a:lnTo>
                    <a:pt x="0" y="84106"/>
                  </a:lnTo>
                  <a:lnTo>
                    <a:pt x="39529" y="0"/>
                  </a:lnTo>
                  <a:lnTo>
                    <a:pt x="184785" y="68294"/>
                  </a:lnTo>
                  <a:lnTo>
                    <a:pt x="184785" y="68294"/>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3" name="Google Shape;1793;p8"/>
            <p:cNvSpPr/>
            <p:nvPr/>
          </p:nvSpPr>
          <p:spPr>
            <a:xfrm>
              <a:off x="6307645" y="2919888"/>
              <a:ext cx="80390" cy="109727"/>
            </a:xfrm>
            <a:custGeom>
              <a:avLst/>
              <a:gdLst/>
              <a:ahLst/>
              <a:cxnLst/>
              <a:rect l="l" t="t" r="r" b="b"/>
              <a:pathLst>
                <a:path w="80390" h="109727" extrusionOk="0">
                  <a:moveTo>
                    <a:pt x="0" y="93726"/>
                  </a:moveTo>
                  <a:lnTo>
                    <a:pt x="38576" y="6001"/>
                  </a:lnTo>
                  <a:lnTo>
                    <a:pt x="80391" y="0"/>
                  </a:lnTo>
                  <a:lnTo>
                    <a:pt x="32004" y="109728"/>
                  </a:lnTo>
                  <a:lnTo>
                    <a:pt x="0" y="93726"/>
                  </a:lnTo>
                  <a:lnTo>
                    <a:pt x="0" y="93726"/>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4" name="Google Shape;1794;p8"/>
            <p:cNvSpPr/>
            <p:nvPr/>
          </p:nvSpPr>
          <p:spPr>
            <a:xfrm>
              <a:off x="6284023" y="3014662"/>
              <a:ext cx="84581" cy="113156"/>
            </a:xfrm>
            <a:custGeom>
              <a:avLst/>
              <a:gdLst/>
              <a:ahLst/>
              <a:cxnLst/>
              <a:rect l="l" t="t" r="r" b="b"/>
              <a:pathLst>
                <a:path w="84581" h="113156" extrusionOk="0">
                  <a:moveTo>
                    <a:pt x="84582" y="27337"/>
                  </a:moveTo>
                  <a:lnTo>
                    <a:pt x="50101" y="113157"/>
                  </a:lnTo>
                  <a:lnTo>
                    <a:pt x="0" y="85820"/>
                  </a:lnTo>
                  <a:lnTo>
                    <a:pt x="34480" y="0"/>
                  </a:lnTo>
                  <a:lnTo>
                    <a:pt x="84582" y="27337"/>
                  </a:lnTo>
                  <a:lnTo>
                    <a:pt x="84582" y="27337"/>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5" name="Google Shape;1795;p8"/>
            <p:cNvSpPr/>
            <p:nvPr/>
          </p:nvSpPr>
          <p:spPr>
            <a:xfrm>
              <a:off x="6064377" y="3012090"/>
              <a:ext cx="327945" cy="248316"/>
            </a:xfrm>
            <a:custGeom>
              <a:avLst/>
              <a:gdLst/>
              <a:ahLst/>
              <a:cxnLst/>
              <a:rect l="l" t="t" r="r" b="b"/>
              <a:pathLst>
                <a:path w="327945" h="248316" extrusionOk="0">
                  <a:moveTo>
                    <a:pt x="308705" y="248317"/>
                  </a:moveTo>
                  <a:lnTo>
                    <a:pt x="327946" y="108109"/>
                  </a:lnTo>
                  <a:lnTo>
                    <a:pt x="97822" y="0"/>
                  </a:lnTo>
                  <a:lnTo>
                    <a:pt x="0" y="103346"/>
                  </a:lnTo>
                  <a:lnTo>
                    <a:pt x="308705" y="248317"/>
                  </a:lnTo>
                  <a:lnTo>
                    <a:pt x="308705" y="248317"/>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6" name="Google Shape;1796;p8"/>
            <p:cNvSpPr/>
            <p:nvPr/>
          </p:nvSpPr>
          <p:spPr>
            <a:xfrm>
              <a:off x="5781734" y="3104485"/>
              <a:ext cx="625778" cy="825503"/>
            </a:xfrm>
            <a:custGeom>
              <a:avLst/>
              <a:gdLst/>
              <a:ahLst/>
              <a:cxnLst/>
              <a:rect l="l" t="t" r="r" b="b"/>
              <a:pathLst>
                <a:path w="625778" h="825503" extrusionOk="0">
                  <a:moveTo>
                    <a:pt x="152620" y="214419"/>
                  </a:moveTo>
                  <a:lnTo>
                    <a:pt x="225010" y="17251"/>
                  </a:lnTo>
                  <a:cubicBezTo>
                    <a:pt x="232144" y="2192"/>
                    <a:pt x="250108" y="-4285"/>
                    <a:pt x="265206" y="2773"/>
                  </a:cubicBezTo>
                  <a:lnTo>
                    <a:pt x="608106" y="163841"/>
                  </a:lnTo>
                  <a:cubicBezTo>
                    <a:pt x="623174" y="170975"/>
                    <a:pt x="629613" y="188968"/>
                    <a:pt x="622488" y="204037"/>
                  </a:cubicBezTo>
                  <a:lnTo>
                    <a:pt x="309307" y="742961"/>
                  </a:lnTo>
                  <a:cubicBezTo>
                    <a:pt x="265968" y="817285"/>
                    <a:pt x="173051" y="846212"/>
                    <a:pt x="95184" y="809636"/>
                  </a:cubicBezTo>
                  <a:lnTo>
                    <a:pt x="95184" y="809636"/>
                  </a:lnTo>
                  <a:cubicBezTo>
                    <a:pt x="17279" y="773146"/>
                    <a:pt x="-19811" y="683163"/>
                    <a:pt x="9745" y="602372"/>
                  </a:cubicBezTo>
                  <a:lnTo>
                    <a:pt x="125188" y="288047"/>
                  </a:lnTo>
                </a:path>
              </a:pathLst>
            </a:custGeom>
            <a:solidFill>
              <a:srgbClr val="30AEE1"/>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7" name="Google Shape;1797;p8"/>
            <p:cNvSpPr/>
            <p:nvPr/>
          </p:nvSpPr>
          <p:spPr>
            <a:xfrm>
              <a:off x="5902802" y="3312652"/>
              <a:ext cx="285996" cy="484112"/>
            </a:xfrm>
            <a:custGeom>
              <a:avLst/>
              <a:gdLst/>
              <a:ahLst/>
              <a:cxnLst/>
              <a:rect l="l" t="t" r="r" b="b"/>
              <a:pathLst>
                <a:path w="285996" h="484112" extrusionOk="0">
                  <a:moveTo>
                    <a:pt x="254057" y="5108"/>
                  </a:moveTo>
                  <a:lnTo>
                    <a:pt x="254057" y="5108"/>
                  </a:lnTo>
                  <a:cubicBezTo>
                    <a:pt x="281451" y="18005"/>
                    <a:pt x="293243" y="50638"/>
                    <a:pt x="280441" y="78070"/>
                  </a:cubicBezTo>
                  <a:lnTo>
                    <a:pt x="104324" y="452497"/>
                  </a:lnTo>
                  <a:cubicBezTo>
                    <a:pt x="91303" y="479872"/>
                    <a:pt x="58661" y="491645"/>
                    <a:pt x="31172" y="478882"/>
                  </a:cubicBezTo>
                  <a:lnTo>
                    <a:pt x="31172" y="478882"/>
                  </a:lnTo>
                  <a:cubicBezTo>
                    <a:pt x="3768" y="465937"/>
                    <a:pt x="-8024" y="433285"/>
                    <a:pt x="4787" y="405825"/>
                  </a:cubicBezTo>
                  <a:lnTo>
                    <a:pt x="181000" y="31397"/>
                  </a:lnTo>
                  <a:cubicBezTo>
                    <a:pt x="193973" y="4032"/>
                    <a:pt x="226615" y="-7712"/>
                    <a:pt x="254057" y="5108"/>
                  </a:cubicBezTo>
                  <a:close/>
                </a:path>
              </a:pathLst>
            </a:custGeom>
            <a:solidFill>
              <a:srgbClr val="2B9FD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8" name="Google Shape;1798;p8"/>
            <p:cNvSpPr/>
            <p:nvPr/>
          </p:nvSpPr>
          <p:spPr>
            <a:xfrm>
              <a:off x="6313455" y="3087432"/>
              <a:ext cx="80390" cy="169449"/>
            </a:xfrm>
            <a:custGeom>
              <a:avLst/>
              <a:gdLst/>
              <a:ahLst/>
              <a:cxnLst/>
              <a:rect l="l" t="t" r="r" b="b"/>
              <a:pathLst>
                <a:path w="80390" h="169449" extrusionOk="0">
                  <a:moveTo>
                    <a:pt x="19145" y="0"/>
                  </a:moveTo>
                  <a:lnTo>
                    <a:pt x="80391" y="28861"/>
                  </a:lnTo>
                  <a:lnTo>
                    <a:pt x="61150" y="169450"/>
                  </a:lnTo>
                  <a:lnTo>
                    <a:pt x="0" y="140684"/>
                  </a:lnTo>
                  <a:lnTo>
                    <a:pt x="19145" y="0"/>
                  </a:lnTo>
                  <a:lnTo>
                    <a:pt x="19145"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799" name="Google Shape;1799;p8"/>
            <p:cNvSpPr/>
            <p:nvPr/>
          </p:nvSpPr>
          <p:spPr>
            <a:xfrm>
              <a:off x="5848064" y="3239832"/>
              <a:ext cx="565751" cy="698280"/>
            </a:xfrm>
            <a:custGeom>
              <a:avLst/>
              <a:gdLst/>
              <a:ahLst/>
              <a:cxnLst/>
              <a:rect l="l" t="t" r="r" b="b"/>
              <a:pathLst>
                <a:path w="565751" h="698280" extrusionOk="0">
                  <a:moveTo>
                    <a:pt x="-387" y="659239"/>
                  </a:moveTo>
                  <a:cubicBezTo>
                    <a:pt x="68498" y="672069"/>
                    <a:pt x="138002" y="640094"/>
                    <a:pt x="173063" y="579419"/>
                  </a:cubicBezTo>
                  <a:lnTo>
                    <a:pt x="486341" y="40114"/>
                  </a:lnTo>
                  <a:cubicBezTo>
                    <a:pt x="493399" y="25017"/>
                    <a:pt x="486922" y="7053"/>
                    <a:pt x="471863" y="-82"/>
                  </a:cubicBezTo>
                  <a:lnTo>
                    <a:pt x="548063" y="35923"/>
                  </a:lnTo>
                  <a:cubicBezTo>
                    <a:pt x="563084" y="43095"/>
                    <a:pt x="569541" y="61012"/>
                    <a:pt x="562541" y="76118"/>
                  </a:cubicBezTo>
                  <a:lnTo>
                    <a:pt x="249644" y="615710"/>
                  </a:lnTo>
                  <a:cubicBezTo>
                    <a:pt x="206334" y="690071"/>
                    <a:pt x="113389" y="719008"/>
                    <a:pt x="35523" y="682385"/>
                  </a:cubicBezTo>
                  <a:cubicBezTo>
                    <a:pt x="22578" y="676374"/>
                    <a:pt x="10500" y="668659"/>
                    <a:pt x="-387" y="659429"/>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0" name="Google Shape;1800;p8"/>
            <p:cNvSpPr/>
            <p:nvPr/>
          </p:nvSpPr>
          <p:spPr>
            <a:xfrm>
              <a:off x="5929026" y="3320485"/>
              <a:ext cx="262069" cy="480298"/>
            </a:xfrm>
            <a:custGeom>
              <a:avLst/>
              <a:gdLst/>
              <a:ahLst/>
              <a:cxnLst/>
              <a:rect l="l" t="t" r="r" b="b"/>
              <a:pathLst>
                <a:path w="262069" h="480298" extrusionOk="0">
                  <a:moveTo>
                    <a:pt x="213926" y="1657"/>
                  </a:moveTo>
                  <a:cubicBezTo>
                    <a:pt x="222508" y="-1105"/>
                    <a:pt x="231823" y="-562"/>
                    <a:pt x="240024" y="3181"/>
                  </a:cubicBezTo>
                  <a:cubicBezTo>
                    <a:pt x="261265" y="12706"/>
                    <a:pt x="268028" y="43472"/>
                    <a:pt x="255169" y="70904"/>
                  </a:cubicBezTo>
                  <a:lnTo>
                    <a:pt x="79147" y="445427"/>
                  </a:lnTo>
                  <a:cubicBezTo>
                    <a:pt x="66288" y="472859"/>
                    <a:pt x="38475" y="486956"/>
                    <a:pt x="17330" y="477050"/>
                  </a:cubicBezTo>
                  <a:cubicBezTo>
                    <a:pt x="9290" y="473088"/>
                    <a:pt x="2985" y="466306"/>
                    <a:pt x="-387" y="458000"/>
                  </a:cubicBezTo>
                  <a:cubicBezTo>
                    <a:pt x="15606" y="452504"/>
                    <a:pt x="28569" y="440550"/>
                    <a:pt x="35332" y="425044"/>
                  </a:cubicBezTo>
                  <a:lnTo>
                    <a:pt x="211354" y="50425"/>
                  </a:lnTo>
                  <a:cubicBezTo>
                    <a:pt x="218964" y="35300"/>
                    <a:pt x="219888" y="17688"/>
                    <a:pt x="213926" y="184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01" name="Google Shape;1801;p8"/>
          <p:cNvGrpSpPr/>
          <p:nvPr/>
        </p:nvGrpSpPr>
        <p:grpSpPr>
          <a:xfrm rot="-3072723">
            <a:off x="4041881" y="3263421"/>
            <a:ext cx="3510686" cy="2651481"/>
            <a:chOff x="5102217" y="2695575"/>
            <a:chExt cx="1971523" cy="1489013"/>
          </a:xfrm>
        </p:grpSpPr>
        <p:sp>
          <p:nvSpPr>
            <p:cNvPr id="1802" name="Google Shape;1802;p8"/>
            <p:cNvSpPr/>
            <p:nvPr/>
          </p:nvSpPr>
          <p:spPr>
            <a:xfrm rot="-7581239">
              <a:off x="5112820" y="4076055"/>
              <a:ext cx="108725" cy="81306"/>
            </a:xfrm>
            <a:custGeom>
              <a:avLst/>
              <a:gdLst/>
              <a:ahLst/>
              <a:cxnLst/>
              <a:rect l="l" t="t" r="r" b="b"/>
              <a:pathLst>
                <a:path w="108775" h="81343" extrusionOk="0">
                  <a:moveTo>
                    <a:pt x="53781" y="-51"/>
                  </a:moveTo>
                  <a:lnTo>
                    <a:pt x="53781" y="-51"/>
                  </a:lnTo>
                  <a:cubicBezTo>
                    <a:pt x="83823" y="-51"/>
                    <a:pt x="108169" y="24295"/>
                    <a:pt x="108169" y="54337"/>
                  </a:cubicBezTo>
                  <a:lnTo>
                    <a:pt x="108169" y="81292"/>
                  </a:lnTo>
                  <a:lnTo>
                    <a:pt x="108169" y="81292"/>
                  </a:lnTo>
                  <a:lnTo>
                    <a:pt x="-606" y="81292"/>
                  </a:lnTo>
                  <a:lnTo>
                    <a:pt x="-606" y="81292"/>
                  </a:lnTo>
                  <a:lnTo>
                    <a:pt x="-606" y="54337"/>
                  </a:lnTo>
                  <a:cubicBezTo>
                    <a:pt x="-606" y="24295"/>
                    <a:pt x="23740" y="-51"/>
                    <a:pt x="53781" y="-51"/>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3" name="Google Shape;1803;p8"/>
            <p:cNvSpPr/>
            <p:nvPr/>
          </p:nvSpPr>
          <p:spPr>
            <a:xfrm>
              <a:off x="5114864" y="4046981"/>
              <a:ext cx="66735" cy="93630"/>
            </a:xfrm>
            <a:custGeom>
              <a:avLst/>
              <a:gdLst/>
              <a:ahLst/>
              <a:cxnLst/>
              <a:rect l="l" t="t" r="r" b="b"/>
              <a:pathLst>
                <a:path w="66735" h="93630" extrusionOk="0">
                  <a:moveTo>
                    <a:pt x="17456" y="24904"/>
                  </a:moveTo>
                  <a:lnTo>
                    <a:pt x="51365" y="-51"/>
                  </a:lnTo>
                  <a:lnTo>
                    <a:pt x="66130" y="20047"/>
                  </a:lnTo>
                  <a:lnTo>
                    <a:pt x="32221" y="45002"/>
                  </a:lnTo>
                  <a:cubicBezTo>
                    <a:pt x="14790" y="57861"/>
                    <a:pt x="8980" y="79578"/>
                    <a:pt x="19266" y="93580"/>
                  </a:cubicBezTo>
                  <a:lnTo>
                    <a:pt x="4503" y="73577"/>
                  </a:lnTo>
                  <a:cubicBezTo>
                    <a:pt x="-5785" y="59575"/>
                    <a:pt x="-69" y="37477"/>
                    <a:pt x="17456" y="24904"/>
                  </a:cubicBezTo>
                  <a:close/>
                </a:path>
              </a:pathLst>
            </a:custGeom>
            <a:solidFill>
              <a:srgbClr val="D92E0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4" name="Google Shape;1804;p8"/>
            <p:cNvSpPr/>
            <p:nvPr/>
          </p:nvSpPr>
          <p:spPr>
            <a:xfrm rot="-7581239">
              <a:off x="5167396" y="4104782"/>
              <a:ext cx="36463" cy="62073"/>
            </a:xfrm>
            <a:custGeom>
              <a:avLst/>
              <a:gdLst/>
              <a:ahLst/>
              <a:cxnLst/>
              <a:rect l="l" t="t" r="r" b="b"/>
              <a:pathLst>
                <a:path w="36480" h="62102" extrusionOk="0">
                  <a:moveTo>
                    <a:pt x="17682" y="-51"/>
                  </a:moveTo>
                  <a:lnTo>
                    <a:pt x="17682" y="-51"/>
                  </a:lnTo>
                  <a:cubicBezTo>
                    <a:pt x="27674" y="-4"/>
                    <a:pt x="35770" y="8055"/>
                    <a:pt x="35875" y="18046"/>
                  </a:cubicBezTo>
                  <a:lnTo>
                    <a:pt x="35875" y="62052"/>
                  </a:lnTo>
                  <a:lnTo>
                    <a:pt x="35875" y="62052"/>
                  </a:lnTo>
                  <a:lnTo>
                    <a:pt x="-606" y="62052"/>
                  </a:lnTo>
                  <a:lnTo>
                    <a:pt x="-606" y="62052"/>
                  </a:lnTo>
                  <a:lnTo>
                    <a:pt x="-606" y="18046"/>
                  </a:lnTo>
                  <a:cubicBezTo>
                    <a:pt x="-501" y="8017"/>
                    <a:pt x="7652" y="-51"/>
                    <a:pt x="17682" y="-51"/>
                  </a:cubicBezTo>
                  <a:close/>
                </a:path>
              </a:pathLst>
            </a:custGeom>
            <a:solidFill>
              <a:srgbClr val="FF795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5" name="Google Shape;1805;p8"/>
            <p:cNvSpPr/>
            <p:nvPr/>
          </p:nvSpPr>
          <p:spPr>
            <a:xfrm rot="-7581239">
              <a:off x="5171823" y="4030375"/>
              <a:ext cx="112247" cy="82162"/>
            </a:xfrm>
            <a:custGeom>
              <a:avLst/>
              <a:gdLst/>
              <a:ahLst/>
              <a:cxnLst/>
              <a:rect l="l" t="t" r="r" b="b"/>
              <a:pathLst>
                <a:path w="112299" h="82200" extrusionOk="0">
                  <a:moveTo>
                    <a:pt x="-606" y="-51"/>
                  </a:moveTo>
                  <a:lnTo>
                    <a:pt x="111693" y="-51"/>
                  </a:lnTo>
                  <a:lnTo>
                    <a:pt x="111693" y="82150"/>
                  </a:lnTo>
                  <a:lnTo>
                    <a:pt x="-606" y="82150"/>
                  </a:lnTo>
                  <a:close/>
                </a:path>
              </a:pathLst>
            </a:custGeom>
            <a:solidFill>
              <a:srgbClr val="CCCCCC"/>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6" name="Google Shape;1806;p8"/>
            <p:cNvSpPr/>
            <p:nvPr/>
          </p:nvSpPr>
          <p:spPr>
            <a:xfrm rot="-7581239">
              <a:off x="5232294" y="4060981"/>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E6E6E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7" name="Google Shape;1807;p8"/>
            <p:cNvSpPr/>
            <p:nvPr/>
          </p:nvSpPr>
          <p:spPr>
            <a:xfrm rot="-7581239">
              <a:off x="5187223" y="3999708"/>
              <a:ext cx="36463" cy="82162"/>
            </a:xfrm>
            <a:custGeom>
              <a:avLst/>
              <a:gdLst/>
              <a:ahLst/>
              <a:cxnLst/>
              <a:rect l="l" t="t" r="r" b="b"/>
              <a:pathLst>
                <a:path w="36480" h="82200" extrusionOk="0">
                  <a:moveTo>
                    <a:pt x="-606" y="-51"/>
                  </a:moveTo>
                  <a:lnTo>
                    <a:pt x="35875" y="-51"/>
                  </a:lnTo>
                  <a:lnTo>
                    <a:pt x="35875" y="82150"/>
                  </a:lnTo>
                  <a:lnTo>
                    <a:pt x="-606" y="82150"/>
                  </a:lnTo>
                  <a:close/>
                </a:path>
              </a:pathLst>
            </a:custGeom>
            <a:solidFill>
              <a:srgbClr val="99999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8" name="Google Shape;1808;p8"/>
            <p:cNvSpPr/>
            <p:nvPr/>
          </p:nvSpPr>
          <p:spPr>
            <a:xfrm>
              <a:off x="5200173" y="4050792"/>
              <a:ext cx="52959" cy="72009"/>
            </a:xfrm>
            <a:custGeom>
              <a:avLst/>
              <a:gdLst/>
              <a:ahLst/>
              <a:cxnLst/>
              <a:rect l="l" t="t" r="r" b="b"/>
              <a:pathLst>
                <a:path w="52959" h="72009" extrusionOk="0">
                  <a:moveTo>
                    <a:pt x="52959"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09" name="Google Shape;1809;p8"/>
            <p:cNvSpPr/>
            <p:nvPr/>
          </p:nvSpPr>
          <p:spPr>
            <a:xfrm>
              <a:off x="5224081" y="4033170"/>
              <a:ext cx="53054" cy="72009"/>
            </a:xfrm>
            <a:custGeom>
              <a:avLst/>
              <a:gdLst/>
              <a:ahLst/>
              <a:cxnLst/>
              <a:rect l="l" t="t" r="r" b="b"/>
              <a:pathLst>
                <a:path w="53054" h="72009" extrusionOk="0">
                  <a:moveTo>
                    <a:pt x="53054" y="72009"/>
                  </a:moveTo>
                  <a:lnTo>
                    <a:pt x="0" y="0"/>
                  </a:lnTo>
                </a:path>
              </a:pathLst>
            </a:custGeom>
            <a:noFill/>
            <a:ln w="19050" cap="flat" cmpd="sng">
              <a:solidFill>
                <a:srgbClr val="99999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0" name="Google Shape;1810;p8"/>
            <p:cNvSpPr/>
            <p:nvPr/>
          </p:nvSpPr>
          <p:spPr>
            <a:xfrm>
              <a:off x="6844664" y="2732521"/>
              <a:ext cx="169677" cy="153839"/>
            </a:xfrm>
            <a:custGeom>
              <a:avLst/>
              <a:gdLst/>
              <a:ahLst/>
              <a:cxnLst/>
              <a:rect l="l" t="t" r="r" b="b"/>
              <a:pathLst>
                <a:path w="169677" h="153839" extrusionOk="0">
                  <a:moveTo>
                    <a:pt x="66069" y="153788"/>
                  </a:moveTo>
                  <a:lnTo>
                    <a:pt x="-606" y="64920"/>
                  </a:lnTo>
                  <a:lnTo>
                    <a:pt x="62354" y="36345"/>
                  </a:lnTo>
                  <a:lnTo>
                    <a:pt x="135601" y="3579"/>
                  </a:lnTo>
                  <a:lnTo>
                    <a:pt x="142745" y="436"/>
                  </a:lnTo>
                  <a:cubicBezTo>
                    <a:pt x="145622" y="-661"/>
                    <a:pt x="148889" y="134"/>
                    <a:pt x="150937" y="2436"/>
                  </a:cubicBezTo>
                  <a:cubicBezTo>
                    <a:pt x="153413" y="5865"/>
                    <a:pt x="150937" y="11961"/>
                    <a:pt x="144936" y="16724"/>
                  </a:cubicBezTo>
                  <a:cubicBezTo>
                    <a:pt x="148784" y="13101"/>
                    <a:pt x="154290" y="11860"/>
                    <a:pt x="159319" y="13485"/>
                  </a:cubicBezTo>
                  <a:cubicBezTo>
                    <a:pt x="162748" y="15866"/>
                    <a:pt x="160938" y="23010"/>
                    <a:pt x="153699" y="29106"/>
                  </a:cubicBezTo>
                  <a:cubicBezTo>
                    <a:pt x="157271" y="25974"/>
                    <a:pt x="162090" y="24673"/>
                    <a:pt x="166748" y="25582"/>
                  </a:cubicBezTo>
                  <a:cubicBezTo>
                    <a:pt x="169701" y="27011"/>
                    <a:pt x="169987" y="31678"/>
                    <a:pt x="166748" y="36726"/>
                  </a:cubicBezTo>
                  <a:lnTo>
                    <a:pt x="161605" y="42822"/>
                  </a:lnTo>
                  <a:cubicBezTo>
                    <a:pt x="161081" y="43322"/>
                    <a:pt x="160604" y="43863"/>
                    <a:pt x="160176" y="44441"/>
                  </a:cubicBezTo>
                  <a:lnTo>
                    <a:pt x="135316" y="73016"/>
                  </a:lnTo>
                  <a:lnTo>
                    <a:pt x="131315" y="77684"/>
                  </a:lnTo>
                  <a:cubicBezTo>
                    <a:pt x="127315" y="82256"/>
                    <a:pt x="123219" y="87209"/>
                    <a:pt x="119028" y="92066"/>
                  </a:cubicBezTo>
                  <a:lnTo>
                    <a:pt x="114837" y="97019"/>
                  </a:lnTo>
                  <a:lnTo>
                    <a:pt x="112646" y="99401"/>
                  </a:lnTo>
                  <a:lnTo>
                    <a:pt x="67403" y="15216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1" name="Google Shape;1811;p8"/>
            <p:cNvSpPr/>
            <p:nvPr/>
          </p:nvSpPr>
          <p:spPr>
            <a:xfrm>
              <a:off x="6842379" y="2728436"/>
              <a:ext cx="162401" cy="106679"/>
            </a:xfrm>
            <a:custGeom>
              <a:avLst/>
              <a:gdLst/>
              <a:ahLst/>
              <a:cxnLst/>
              <a:rect l="l" t="t" r="r" b="b"/>
              <a:pathLst>
                <a:path w="162401" h="106679" extrusionOk="0">
                  <a:moveTo>
                    <a:pt x="158115" y="0"/>
                  </a:moveTo>
                  <a:lnTo>
                    <a:pt x="162401" y="10668"/>
                  </a:lnTo>
                  <a:lnTo>
                    <a:pt x="14954" y="106680"/>
                  </a:lnTo>
                  <a:lnTo>
                    <a:pt x="0" y="70580"/>
                  </a:lnTo>
                  <a:lnTo>
                    <a:pt x="1581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2" name="Google Shape;1812;p8"/>
            <p:cNvSpPr/>
            <p:nvPr/>
          </p:nvSpPr>
          <p:spPr>
            <a:xfrm>
              <a:off x="6877526" y="2753010"/>
              <a:ext cx="143160" cy="136588"/>
            </a:xfrm>
            <a:custGeom>
              <a:avLst/>
              <a:gdLst/>
              <a:ahLst/>
              <a:cxnLst/>
              <a:rect l="l" t="t" r="r" b="b"/>
              <a:pathLst>
                <a:path w="143160" h="136588" extrusionOk="0">
                  <a:moveTo>
                    <a:pt x="143161" y="6667"/>
                  </a:moveTo>
                  <a:lnTo>
                    <a:pt x="134302" y="0"/>
                  </a:lnTo>
                  <a:lnTo>
                    <a:pt x="0" y="113443"/>
                  </a:lnTo>
                  <a:lnTo>
                    <a:pt x="29813" y="136589"/>
                  </a:lnTo>
                  <a:lnTo>
                    <a:pt x="143161" y="6667"/>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3" name="Google Shape;1813;p8"/>
            <p:cNvSpPr/>
            <p:nvPr/>
          </p:nvSpPr>
          <p:spPr>
            <a:xfrm>
              <a:off x="6984396" y="2695575"/>
              <a:ext cx="89344" cy="76295"/>
            </a:xfrm>
            <a:custGeom>
              <a:avLst/>
              <a:gdLst/>
              <a:ahLst/>
              <a:cxnLst/>
              <a:rect l="l" t="t" r="r" b="b"/>
              <a:pathLst>
                <a:path w="89344" h="76295" extrusionOk="0">
                  <a:moveTo>
                    <a:pt x="23302" y="76244"/>
                  </a:moveTo>
                  <a:cubicBezTo>
                    <a:pt x="26636" y="71196"/>
                    <a:pt x="26445" y="66719"/>
                    <a:pt x="23302" y="65100"/>
                  </a:cubicBezTo>
                  <a:cubicBezTo>
                    <a:pt x="18644" y="64205"/>
                    <a:pt x="13824" y="65506"/>
                    <a:pt x="10253" y="68624"/>
                  </a:cubicBezTo>
                  <a:cubicBezTo>
                    <a:pt x="17587" y="62909"/>
                    <a:pt x="19778" y="55384"/>
                    <a:pt x="15873" y="53003"/>
                  </a:cubicBezTo>
                  <a:cubicBezTo>
                    <a:pt x="10872" y="51394"/>
                    <a:pt x="5405" y="52635"/>
                    <a:pt x="1585" y="56242"/>
                  </a:cubicBezTo>
                  <a:cubicBezTo>
                    <a:pt x="7395" y="51765"/>
                    <a:pt x="10062" y="45383"/>
                    <a:pt x="7586" y="41954"/>
                  </a:cubicBezTo>
                  <a:cubicBezTo>
                    <a:pt x="5528" y="39666"/>
                    <a:pt x="2299" y="38839"/>
                    <a:pt x="-606" y="39859"/>
                  </a:cubicBezTo>
                  <a:lnTo>
                    <a:pt x="88739" y="-51"/>
                  </a:lnTo>
                  <a:close/>
                </a:path>
              </a:pathLst>
            </a:custGeom>
            <a:solidFill>
              <a:srgbClr val="0F0F0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4" name="Google Shape;1814;p8"/>
            <p:cNvSpPr/>
            <p:nvPr/>
          </p:nvSpPr>
          <p:spPr>
            <a:xfrm>
              <a:off x="5223605" y="2791926"/>
              <a:ext cx="1696478" cy="1302585"/>
            </a:xfrm>
            <a:custGeom>
              <a:avLst/>
              <a:gdLst/>
              <a:ahLst/>
              <a:cxnLst/>
              <a:rect l="l" t="t" r="r" b="b"/>
              <a:pathLst>
                <a:path w="1696478" h="1302585" extrusionOk="0">
                  <a:moveTo>
                    <a:pt x="1681795" y="98289"/>
                  </a:moveTo>
                  <a:lnTo>
                    <a:pt x="1681795" y="98289"/>
                  </a:lnTo>
                  <a:lnTo>
                    <a:pt x="66640" y="1302534"/>
                  </a:lnTo>
                  <a:lnTo>
                    <a:pt x="-606" y="1213285"/>
                  </a:lnTo>
                  <a:lnTo>
                    <a:pt x="1614548" y="9325"/>
                  </a:lnTo>
                  <a:lnTo>
                    <a:pt x="1614548" y="9325"/>
                  </a:lnTo>
                  <a:cubicBezTo>
                    <a:pt x="1615511" y="8339"/>
                    <a:pt x="1616558" y="7447"/>
                    <a:pt x="1617692" y="6658"/>
                  </a:cubicBezTo>
                  <a:cubicBezTo>
                    <a:pt x="1629217" y="-2010"/>
                    <a:pt x="1643599" y="-2295"/>
                    <a:pt x="1649791" y="5896"/>
                  </a:cubicBezTo>
                  <a:cubicBezTo>
                    <a:pt x="1655982" y="14088"/>
                    <a:pt x="1652362" y="24946"/>
                    <a:pt x="1643028" y="33900"/>
                  </a:cubicBezTo>
                  <a:lnTo>
                    <a:pt x="1643028" y="33900"/>
                  </a:lnTo>
                  <a:cubicBezTo>
                    <a:pt x="1651591" y="27287"/>
                    <a:pt x="1663688" y="27852"/>
                    <a:pt x="1671603" y="35233"/>
                  </a:cubicBezTo>
                  <a:cubicBezTo>
                    <a:pt x="1677223" y="42758"/>
                    <a:pt x="1674175" y="54283"/>
                    <a:pt x="1664841" y="63237"/>
                  </a:cubicBezTo>
                  <a:lnTo>
                    <a:pt x="1664841" y="63237"/>
                  </a:lnTo>
                  <a:cubicBezTo>
                    <a:pt x="1675699" y="56760"/>
                    <a:pt x="1688081" y="57141"/>
                    <a:pt x="1693416" y="64570"/>
                  </a:cubicBezTo>
                  <a:cubicBezTo>
                    <a:pt x="1698750" y="72000"/>
                    <a:pt x="1695320" y="86478"/>
                    <a:pt x="1683891" y="95050"/>
                  </a:cubicBezTo>
                  <a:cubicBezTo>
                    <a:pt x="1683281" y="96185"/>
                    <a:pt x="1682576" y="97268"/>
                    <a:pt x="1681795" y="98289"/>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5" name="Google Shape;1815;p8"/>
            <p:cNvSpPr/>
            <p:nvPr/>
          </p:nvSpPr>
          <p:spPr>
            <a:xfrm>
              <a:off x="5224558" y="2791830"/>
              <a:ext cx="1653540" cy="1241530"/>
            </a:xfrm>
            <a:custGeom>
              <a:avLst/>
              <a:gdLst/>
              <a:ahLst/>
              <a:cxnLst/>
              <a:rect l="l" t="t" r="r" b="b"/>
              <a:pathLst>
                <a:path w="1653540" h="1241530" extrusionOk="0">
                  <a:moveTo>
                    <a:pt x="1648552" y="28089"/>
                  </a:moveTo>
                  <a:lnTo>
                    <a:pt x="20635" y="1241479"/>
                  </a:lnTo>
                  <a:lnTo>
                    <a:pt x="-606" y="1212904"/>
                  </a:lnTo>
                  <a:lnTo>
                    <a:pt x="1614738" y="9325"/>
                  </a:lnTo>
                  <a:lnTo>
                    <a:pt x="1614738" y="9325"/>
                  </a:lnTo>
                  <a:cubicBezTo>
                    <a:pt x="1615758" y="8362"/>
                    <a:pt x="1616834" y="7471"/>
                    <a:pt x="1617977" y="6658"/>
                  </a:cubicBezTo>
                  <a:cubicBezTo>
                    <a:pt x="1629502" y="-2010"/>
                    <a:pt x="1643885" y="-2295"/>
                    <a:pt x="1650076" y="5896"/>
                  </a:cubicBezTo>
                  <a:cubicBezTo>
                    <a:pt x="1654391" y="12853"/>
                    <a:pt x="1653772" y="21788"/>
                    <a:pt x="1648552" y="28089"/>
                  </a:cubicBezTo>
                  <a:close/>
                </a:path>
              </a:pathLst>
            </a:custGeom>
            <a:solidFill>
              <a:srgbClr val="F8A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6" name="Google Shape;1816;p8"/>
            <p:cNvSpPr/>
            <p:nvPr/>
          </p:nvSpPr>
          <p:spPr>
            <a:xfrm>
              <a:off x="5268277" y="2851392"/>
              <a:ext cx="1654641" cy="1243119"/>
            </a:xfrm>
            <a:custGeom>
              <a:avLst/>
              <a:gdLst/>
              <a:ahLst/>
              <a:cxnLst/>
              <a:rect l="l" t="t" r="r" b="b"/>
              <a:pathLst>
                <a:path w="1654641" h="1243119" extrusionOk="0">
                  <a:moveTo>
                    <a:pt x="1649886" y="29679"/>
                  </a:moveTo>
                  <a:lnTo>
                    <a:pt x="21968" y="1243069"/>
                  </a:lnTo>
                  <a:lnTo>
                    <a:pt x="-606" y="1213065"/>
                  </a:lnTo>
                  <a:lnTo>
                    <a:pt x="1614644" y="9105"/>
                  </a:lnTo>
                  <a:lnTo>
                    <a:pt x="1614644" y="9105"/>
                  </a:lnTo>
                  <a:cubicBezTo>
                    <a:pt x="1615606" y="8088"/>
                    <a:pt x="1616653" y="7164"/>
                    <a:pt x="1617787" y="6343"/>
                  </a:cubicBezTo>
                  <a:cubicBezTo>
                    <a:pt x="1629312" y="-2230"/>
                    <a:pt x="1644076" y="-2135"/>
                    <a:pt x="1650648" y="6343"/>
                  </a:cubicBezTo>
                  <a:cubicBezTo>
                    <a:pt x="1655430" y="13478"/>
                    <a:pt x="1655125" y="22870"/>
                    <a:pt x="1649886" y="29679"/>
                  </a:cubicBezTo>
                  <a:close/>
                </a:path>
              </a:pathLst>
            </a:custGeom>
            <a:solidFill>
              <a:srgbClr val="FFE76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17" name="Google Shape;1817;p8"/>
          <p:cNvGrpSpPr/>
          <p:nvPr/>
        </p:nvGrpSpPr>
        <p:grpSpPr>
          <a:xfrm rot="6356396">
            <a:off x="5946515" y="3288270"/>
            <a:ext cx="1251787" cy="3095320"/>
            <a:chOff x="5662611" y="2352674"/>
            <a:chExt cx="869442" cy="2149888"/>
          </a:xfrm>
        </p:grpSpPr>
        <p:sp>
          <p:nvSpPr>
            <p:cNvPr id="1818" name="Google Shape;1818;p8"/>
            <p:cNvSpPr/>
            <p:nvPr/>
          </p:nvSpPr>
          <p:spPr>
            <a:xfrm>
              <a:off x="6372986" y="2425677"/>
              <a:ext cx="154972" cy="183600"/>
            </a:xfrm>
            <a:custGeom>
              <a:avLst/>
              <a:gdLst/>
              <a:ahLst/>
              <a:cxnLst/>
              <a:rect l="l" t="t" r="r" b="b"/>
              <a:pathLst>
                <a:path w="154972" h="183600" extrusionOk="0">
                  <a:moveTo>
                    <a:pt x="145501" y="183561"/>
                  </a:moveTo>
                  <a:lnTo>
                    <a:pt x="-518" y="128793"/>
                  </a:lnTo>
                  <a:lnTo>
                    <a:pt x="42821" y="73357"/>
                  </a:lnTo>
                  <a:lnTo>
                    <a:pt x="93399" y="8587"/>
                  </a:lnTo>
                  <a:lnTo>
                    <a:pt x="98256" y="2396"/>
                  </a:lnTo>
                  <a:cubicBezTo>
                    <a:pt x="101152" y="6"/>
                    <a:pt x="105105" y="-682"/>
                    <a:pt x="108639" y="586"/>
                  </a:cubicBezTo>
                  <a:cubicBezTo>
                    <a:pt x="114582" y="3718"/>
                    <a:pt x="117087" y="10924"/>
                    <a:pt x="114354" y="17064"/>
                  </a:cubicBezTo>
                  <a:cubicBezTo>
                    <a:pt x="116002" y="11518"/>
                    <a:pt x="121050" y="7671"/>
                    <a:pt x="126831" y="7539"/>
                  </a:cubicBezTo>
                  <a:cubicBezTo>
                    <a:pt x="132547" y="8206"/>
                    <a:pt x="136928" y="16302"/>
                    <a:pt x="133975" y="25065"/>
                  </a:cubicBezTo>
                  <a:cubicBezTo>
                    <a:pt x="135566" y="20098"/>
                    <a:pt x="139786" y="16427"/>
                    <a:pt x="144929" y="15540"/>
                  </a:cubicBezTo>
                  <a:cubicBezTo>
                    <a:pt x="150387" y="16172"/>
                    <a:pt x="154492" y="20812"/>
                    <a:pt x="154454" y="26304"/>
                  </a:cubicBezTo>
                  <a:lnTo>
                    <a:pt x="154454" y="34495"/>
                  </a:lnTo>
                  <a:cubicBezTo>
                    <a:pt x="154454" y="35067"/>
                    <a:pt x="154454" y="35829"/>
                    <a:pt x="154454" y="36686"/>
                  </a:cubicBezTo>
                  <a:lnTo>
                    <a:pt x="152264" y="75643"/>
                  </a:lnTo>
                  <a:lnTo>
                    <a:pt x="152264" y="81834"/>
                  </a:lnTo>
                  <a:cubicBezTo>
                    <a:pt x="152264" y="88121"/>
                    <a:pt x="151597" y="94693"/>
                    <a:pt x="151215" y="100884"/>
                  </a:cubicBezTo>
                  <a:lnTo>
                    <a:pt x="151215" y="107552"/>
                  </a:lnTo>
                  <a:cubicBezTo>
                    <a:pt x="151215" y="108695"/>
                    <a:pt x="151215" y="109743"/>
                    <a:pt x="151215" y="110886"/>
                  </a:cubicBezTo>
                  <a:lnTo>
                    <a:pt x="145596" y="182799"/>
                  </a:lnTo>
                  <a:cubicBezTo>
                    <a:pt x="145596" y="182799"/>
                    <a:pt x="145501" y="183276"/>
                    <a:pt x="145501" y="183561"/>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19" name="Google Shape;1819;p8"/>
            <p:cNvSpPr/>
            <p:nvPr/>
          </p:nvSpPr>
          <p:spPr>
            <a:xfrm>
              <a:off x="6372224" y="2417445"/>
              <a:ext cx="122491" cy="167259"/>
            </a:xfrm>
            <a:custGeom>
              <a:avLst/>
              <a:gdLst/>
              <a:ahLst/>
              <a:cxnLst/>
              <a:rect l="l" t="t" r="r" b="b"/>
              <a:pathLst>
                <a:path w="122491" h="167259" extrusionOk="0">
                  <a:moveTo>
                    <a:pt x="108966" y="0"/>
                  </a:moveTo>
                  <a:lnTo>
                    <a:pt x="122492" y="8287"/>
                  </a:lnTo>
                  <a:lnTo>
                    <a:pt x="46292" y="167259"/>
                  </a:lnTo>
                  <a:lnTo>
                    <a:pt x="0" y="139351"/>
                  </a:lnTo>
                  <a:lnTo>
                    <a:pt x="108966"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0" name="Google Shape;1820;p8"/>
            <p:cNvSpPr/>
            <p:nvPr/>
          </p:nvSpPr>
          <p:spPr>
            <a:xfrm>
              <a:off x="6466331" y="2435828"/>
              <a:ext cx="62674" cy="178403"/>
            </a:xfrm>
            <a:custGeom>
              <a:avLst/>
              <a:gdLst/>
              <a:ahLst/>
              <a:cxnLst/>
              <a:rect l="l" t="t" r="r" b="b"/>
              <a:pathLst>
                <a:path w="62674" h="178403" extrusionOk="0">
                  <a:moveTo>
                    <a:pt x="62675" y="2477"/>
                  </a:moveTo>
                  <a:lnTo>
                    <a:pt x="47625" y="0"/>
                  </a:lnTo>
                  <a:lnTo>
                    <a:pt x="0" y="169736"/>
                  </a:lnTo>
                  <a:lnTo>
                    <a:pt x="51149" y="178403"/>
                  </a:lnTo>
                  <a:lnTo>
                    <a:pt x="62675" y="2477"/>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1" name="Google Shape;1821;p8"/>
            <p:cNvSpPr/>
            <p:nvPr/>
          </p:nvSpPr>
          <p:spPr>
            <a:xfrm>
              <a:off x="6469855" y="2352674"/>
              <a:ext cx="62198" cy="103441"/>
            </a:xfrm>
            <a:custGeom>
              <a:avLst/>
              <a:gdLst/>
              <a:ahLst/>
              <a:cxnLst/>
              <a:rect l="l" t="t" r="r" b="b"/>
              <a:pathLst>
                <a:path w="62198" h="103441" extrusionOk="0">
                  <a:moveTo>
                    <a:pt x="55680" y="103402"/>
                  </a:moveTo>
                  <a:cubicBezTo>
                    <a:pt x="55718" y="97889"/>
                    <a:pt x="51622" y="93221"/>
                    <a:pt x="46155" y="92544"/>
                  </a:cubicBezTo>
                  <a:cubicBezTo>
                    <a:pt x="41021" y="93401"/>
                    <a:pt x="36811" y="97091"/>
                    <a:pt x="35296" y="102069"/>
                  </a:cubicBezTo>
                  <a:cubicBezTo>
                    <a:pt x="38154" y="93306"/>
                    <a:pt x="33868" y="85210"/>
                    <a:pt x="28057" y="84543"/>
                  </a:cubicBezTo>
                  <a:cubicBezTo>
                    <a:pt x="22276" y="84674"/>
                    <a:pt x="17228" y="88521"/>
                    <a:pt x="15580" y="94068"/>
                  </a:cubicBezTo>
                  <a:cubicBezTo>
                    <a:pt x="18323" y="87952"/>
                    <a:pt x="15866" y="80754"/>
                    <a:pt x="9960" y="77590"/>
                  </a:cubicBezTo>
                  <a:cubicBezTo>
                    <a:pt x="6388" y="76325"/>
                    <a:pt x="2416" y="77010"/>
                    <a:pt x="-518" y="79399"/>
                  </a:cubicBezTo>
                  <a:lnTo>
                    <a:pt x="61681" y="-39"/>
                  </a:lnTo>
                  <a:close/>
                </a:path>
              </a:pathLst>
            </a:custGeom>
            <a:solidFill>
              <a:srgbClr val="CB31DB"/>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2" name="Google Shape;1822;p8"/>
            <p:cNvSpPr/>
            <p:nvPr/>
          </p:nvSpPr>
          <p:spPr>
            <a:xfrm>
              <a:off x="5662611" y="2540273"/>
              <a:ext cx="857868" cy="1962289"/>
            </a:xfrm>
            <a:custGeom>
              <a:avLst/>
              <a:gdLst/>
              <a:ahLst/>
              <a:cxnLst/>
              <a:rect l="l" t="t" r="r" b="b"/>
              <a:pathLst>
                <a:path w="857868" h="1962289" extrusionOk="0">
                  <a:moveTo>
                    <a:pt x="853494" y="75157"/>
                  </a:moveTo>
                  <a:lnTo>
                    <a:pt x="853494" y="75157"/>
                  </a:lnTo>
                  <a:lnTo>
                    <a:pt x="145977" y="1962250"/>
                  </a:lnTo>
                  <a:lnTo>
                    <a:pt x="-518" y="1907291"/>
                  </a:lnTo>
                  <a:lnTo>
                    <a:pt x="707000" y="20579"/>
                  </a:lnTo>
                  <a:lnTo>
                    <a:pt x="707000" y="20579"/>
                  </a:lnTo>
                  <a:cubicBezTo>
                    <a:pt x="707200" y="19211"/>
                    <a:pt x="707552" y="17870"/>
                    <a:pt x="708047" y="16578"/>
                  </a:cubicBezTo>
                  <a:cubicBezTo>
                    <a:pt x="713286" y="3151"/>
                    <a:pt x="728422" y="-3486"/>
                    <a:pt x="741852" y="1753"/>
                  </a:cubicBezTo>
                  <a:cubicBezTo>
                    <a:pt x="753634" y="6353"/>
                    <a:pt x="760425" y="18742"/>
                    <a:pt x="757958" y="31151"/>
                  </a:cubicBezTo>
                  <a:lnTo>
                    <a:pt x="758625" y="31151"/>
                  </a:lnTo>
                  <a:cubicBezTo>
                    <a:pt x="763597" y="17658"/>
                    <a:pt x="778561" y="10750"/>
                    <a:pt x="792058" y="15721"/>
                  </a:cubicBezTo>
                  <a:cubicBezTo>
                    <a:pt x="805555" y="20692"/>
                    <a:pt x="812461" y="35661"/>
                    <a:pt x="807488" y="49154"/>
                  </a:cubicBezTo>
                  <a:lnTo>
                    <a:pt x="808060" y="49154"/>
                  </a:lnTo>
                  <a:cubicBezTo>
                    <a:pt x="814413" y="37758"/>
                    <a:pt x="828272" y="32894"/>
                    <a:pt x="840350" y="37819"/>
                  </a:cubicBezTo>
                  <a:cubicBezTo>
                    <a:pt x="853856" y="42845"/>
                    <a:pt x="860733" y="57872"/>
                    <a:pt x="855704" y="71380"/>
                  </a:cubicBezTo>
                  <a:cubicBezTo>
                    <a:pt x="855704" y="71401"/>
                    <a:pt x="855695" y="71422"/>
                    <a:pt x="855685" y="71442"/>
                  </a:cubicBezTo>
                  <a:cubicBezTo>
                    <a:pt x="855075" y="72748"/>
                    <a:pt x="854342" y="73992"/>
                    <a:pt x="853494" y="75157"/>
                  </a:cubicBezTo>
                  <a:close/>
                </a:path>
              </a:pathLst>
            </a:custGeom>
            <a:solidFill>
              <a:srgbClr val="DE47EA"/>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3" name="Google Shape;1823;p8"/>
            <p:cNvSpPr/>
            <p:nvPr/>
          </p:nvSpPr>
          <p:spPr>
            <a:xfrm>
              <a:off x="5662802" y="2539968"/>
              <a:ext cx="759714" cy="1925065"/>
            </a:xfrm>
            <a:custGeom>
              <a:avLst/>
              <a:gdLst/>
              <a:ahLst/>
              <a:cxnLst/>
              <a:rect l="l" t="t" r="r" b="b"/>
              <a:pathLst>
                <a:path w="759714" h="1925065" extrusionOk="0">
                  <a:moveTo>
                    <a:pt x="759196" y="23360"/>
                  </a:moveTo>
                  <a:lnTo>
                    <a:pt x="45774" y="1925026"/>
                  </a:lnTo>
                  <a:lnTo>
                    <a:pt x="-518" y="1907691"/>
                  </a:lnTo>
                  <a:lnTo>
                    <a:pt x="707380" y="20883"/>
                  </a:lnTo>
                  <a:lnTo>
                    <a:pt x="707380" y="20883"/>
                  </a:lnTo>
                  <a:cubicBezTo>
                    <a:pt x="707600" y="19518"/>
                    <a:pt x="707943" y="18178"/>
                    <a:pt x="708428" y="16883"/>
                  </a:cubicBezTo>
                  <a:cubicBezTo>
                    <a:pt x="713496" y="3391"/>
                    <a:pt x="728545" y="-3435"/>
                    <a:pt x="742042" y="1637"/>
                  </a:cubicBezTo>
                  <a:cubicBezTo>
                    <a:pt x="751300" y="5116"/>
                    <a:pt x="757787" y="13526"/>
                    <a:pt x="758816" y="23360"/>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4" name="Google Shape;1824;p8"/>
            <p:cNvSpPr/>
            <p:nvPr/>
          </p:nvSpPr>
          <p:spPr>
            <a:xfrm>
              <a:off x="5759862" y="2576409"/>
              <a:ext cx="762666" cy="1926153"/>
            </a:xfrm>
            <a:custGeom>
              <a:avLst/>
              <a:gdLst/>
              <a:ahLst/>
              <a:cxnLst/>
              <a:rect l="l" t="t" r="r" b="b"/>
              <a:pathLst>
                <a:path w="762666" h="1926153" extrusionOk="0">
                  <a:moveTo>
                    <a:pt x="762149" y="24448"/>
                  </a:moveTo>
                  <a:lnTo>
                    <a:pt x="48726" y="1926115"/>
                  </a:lnTo>
                  <a:lnTo>
                    <a:pt x="-518" y="1907636"/>
                  </a:lnTo>
                  <a:lnTo>
                    <a:pt x="707285" y="20733"/>
                  </a:lnTo>
                  <a:lnTo>
                    <a:pt x="707285" y="20733"/>
                  </a:lnTo>
                  <a:cubicBezTo>
                    <a:pt x="707485" y="19355"/>
                    <a:pt x="707876" y="18010"/>
                    <a:pt x="708428" y="16733"/>
                  </a:cubicBezTo>
                  <a:cubicBezTo>
                    <a:pt x="714057" y="2950"/>
                    <a:pt x="729793" y="-3659"/>
                    <a:pt x="743575" y="1968"/>
                  </a:cubicBezTo>
                  <a:cubicBezTo>
                    <a:pt x="743575" y="1969"/>
                    <a:pt x="743575" y="1969"/>
                    <a:pt x="743575" y="1969"/>
                  </a:cubicBezTo>
                  <a:cubicBezTo>
                    <a:pt x="753510" y="5356"/>
                    <a:pt x="760702" y="14050"/>
                    <a:pt x="762149" y="2444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25" name="Google Shape;1825;p8"/>
          <p:cNvGrpSpPr/>
          <p:nvPr/>
        </p:nvGrpSpPr>
        <p:grpSpPr>
          <a:xfrm rot="6676291">
            <a:off x="5351535" y="3842414"/>
            <a:ext cx="2344233" cy="2428569"/>
            <a:chOff x="5281612" y="2586132"/>
            <a:chExt cx="1628298" cy="1686877"/>
          </a:xfrm>
        </p:grpSpPr>
        <p:sp>
          <p:nvSpPr>
            <p:cNvPr id="1826" name="Google Shape;1826;p8"/>
            <p:cNvSpPr/>
            <p:nvPr/>
          </p:nvSpPr>
          <p:spPr>
            <a:xfrm>
              <a:off x="6684549" y="2631083"/>
              <a:ext cx="183883" cy="185458"/>
            </a:xfrm>
            <a:custGeom>
              <a:avLst/>
              <a:gdLst/>
              <a:ahLst/>
              <a:cxnLst/>
              <a:rect l="l" t="t" r="r" b="b"/>
              <a:pathLst>
                <a:path w="183883" h="185458" extrusionOk="0">
                  <a:moveTo>
                    <a:pt x="111814" y="185351"/>
                  </a:moveTo>
                  <a:lnTo>
                    <a:pt x="-486" y="77242"/>
                  </a:lnTo>
                  <a:lnTo>
                    <a:pt x="61332" y="43523"/>
                  </a:lnTo>
                  <a:lnTo>
                    <a:pt x="133341" y="4090"/>
                  </a:lnTo>
                  <a:lnTo>
                    <a:pt x="140294" y="280"/>
                  </a:lnTo>
                  <a:cubicBezTo>
                    <a:pt x="143923" y="-711"/>
                    <a:pt x="147800" y="223"/>
                    <a:pt x="150581" y="2756"/>
                  </a:cubicBezTo>
                  <a:cubicBezTo>
                    <a:pt x="154763" y="8024"/>
                    <a:pt x="154181" y="15615"/>
                    <a:pt x="149247" y="20187"/>
                  </a:cubicBezTo>
                  <a:cubicBezTo>
                    <a:pt x="152971" y="15691"/>
                    <a:pt x="159163" y="14110"/>
                    <a:pt x="164582" y="16282"/>
                  </a:cubicBezTo>
                  <a:cubicBezTo>
                    <a:pt x="169840" y="20892"/>
                    <a:pt x="170365" y="28903"/>
                    <a:pt x="165754" y="34160"/>
                  </a:cubicBezTo>
                  <a:cubicBezTo>
                    <a:pt x="165392" y="34579"/>
                    <a:pt x="165001" y="34970"/>
                    <a:pt x="164582" y="35332"/>
                  </a:cubicBezTo>
                  <a:cubicBezTo>
                    <a:pt x="168021" y="31484"/>
                    <a:pt x="173288" y="29836"/>
                    <a:pt x="178298" y="31046"/>
                  </a:cubicBezTo>
                  <a:cubicBezTo>
                    <a:pt x="182861" y="33932"/>
                    <a:pt x="184642" y="39713"/>
                    <a:pt x="182489" y="44666"/>
                  </a:cubicBezTo>
                  <a:lnTo>
                    <a:pt x="178870" y="51905"/>
                  </a:lnTo>
                  <a:lnTo>
                    <a:pt x="177822" y="53906"/>
                  </a:lnTo>
                  <a:lnTo>
                    <a:pt x="160391" y="88862"/>
                  </a:lnTo>
                  <a:lnTo>
                    <a:pt x="157629" y="94387"/>
                  </a:lnTo>
                  <a:cubicBezTo>
                    <a:pt x="154772" y="100007"/>
                    <a:pt x="151914" y="105817"/>
                    <a:pt x="148962" y="111818"/>
                  </a:cubicBezTo>
                  <a:lnTo>
                    <a:pt x="146009" y="117723"/>
                  </a:lnTo>
                  <a:cubicBezTo>
                    <a:pt x="146009" y="118771"/>
                    <a:pt x="145056" y="119723"/>
                    <a:pt x="144485" y="120771"/>
                  </a:cubicBezTo>
                  <a:lnTo>
                    <a:pt x="112766" y="18439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7" name="Google Shape;1827;p8"/>
            <p:cNvSpPr/>
            <p:nvPr/>
          </p:nvSpPr>
          <p:spPr>
            <a:xfrm>
              <a:off x="6682929" y="2625470"/>
              <a:ext cx="164401" cy="128587"/>
            </a:xfrm>
            <a:custGeom>
              <a:avLst/>
              <a:gdLst/>
              <a:ahLst/>
              <a:cxnLst/>
              <a:rect l="l" t="t" r="r" b="b"/>
              <a:pathLst>
                <a:path w="164401" h="128587" extrusionOk="0">
                  <a:moveTo>
                    <a:pt x="155353" y="0"/>
                  </a:moveTo>
                  <a:lnTo>
                    <a:pt x="164402" y="12954"/>
                  </a:lnTo>
                  <a:lnTo>
                    <a:pt x="31433" y="128587"/>
                  </a:lnTo>
                  <a:lnTo>
                    <a:pt x="0" y="84677"/>
                  </a:lnTo>
                  <a:lnTo>
                    <a:pt x="155353" y="0"/>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8" name="Google Shape;1828;p8"/>
            <p:cNvSpPr/>
            <p:nvPr/>
          </p:nvSpPr>
          <p:spPr>
            <a:xfrm>
              <a:off x="6749986" y="2655379"/>
              <a:ext cx="123920" cy="165163"/>
            </a:xfrm>
            <a:custGeom>
              <a:avLst/>
              <a:gdLst/>
              <a:ahLst/>
              <a:cxnLst/>
              <a:rect l="l" t="t" r="r" b="b"/>
              <a:pathLst>
                <a:path w="123920" h="165163" extrusionOk="0">
                  <a:moveTo>
                    <a:pt x="123920" y="8192"/>
                  </a:moveTo>
                  <a:lnTo>
                    <a:pt x="110966" y="0"/>
                  </a:lnTo>
                  <a:lnTo>
                    <a:pt x="0" y="136779"/>
                  </a:lnTo>
                  <a:lnTo>
                    <a:pt x="43529" y="165164"/>
                  </a:lnTo>
                  <a:lnTo>
                    <a:pt x="123920" y="8192"/>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29" name="Google Shape;1829;p8"/>
            <p:cNvSpPr/>
            <p:nvPr/>
          </p:nvSpPr>
          <p:spPr>
            <a:xfrm>
              <a:off x="6822090" y="2586132"/>
              <a:ext cx="87820" cy="91916"/>
            </a:xfrm>
            <a:custGeom>
              <a:avLst/>
              <a:gdLst/>
              <a:ahLst/>
              <a:cxnLst/>
              <a:rect l="l" t="t" r="r" b="b"/>
              <a:pathLst>
                <a:path w="87820" h="91916" extrusionOk="0">
                  <a:moveTo>
                    <a:pt x="41710" y="91808"/>
                  </a:moveTo>
                  <a:cubicBezTo>
                    <a:pt x="43939" y="86893"/>
                    <a:pt x="42139" y="81083"/>
                    <a:pt x="37519" y="78282"/>
                  </a:cubicBezTo>
                  <a:cubicBezTo>
                    <a:pt x="32528" y="77006"/>
                    <a:pt x="27232" y="78625"/>
                    <a:pt x="23803" y="82473"/>
                  </a:cubicBezTo>
                  <a:cubicBezTo>
                    <a:pt x="29061" y="77863"/>
                    <a:pt x="29585" y="69853"/>
                    <a:pt x="24975" y="64595"/>
                  </a:cubicBezTo>
                  <a:cubicBezTo>
                    <a:pt x="24613" y="64176"/>
                    <a:pt x="24222" y="63785"/>
                    <a:pt x="23803" y="63423"/>
                  </a:cubicBezTo>
                  <a:cubicBezTo>
                    <a:pt x="18412" y="61271"/>
                    <a:pt x="12249" y="62852"/>
                    <a:pt x="8563" y="67329"/>
                  </a:cubicBezTo>
                  <a:cubicBezTo>
                    <a:pt x="13497" y="62785"/>
                    <a:pt x="14040" y="55184"/>
                    <a:pt x="9801" y="49993"/>
                  </a:cubicBezTo>
                  <a:cubicBezTo>
                    <a:pt x="7067" y="47374"/>
                    <a:pt x="3143" y="46421"/>
                    <a:pt x="-486" y="47517"/>
                  </a:cubicBezTo>
                  <a:lnTo>
                    <a:pt x="87335" y="-108"/>
                  </a:lnTo>
                  <a:close/>
                </a:path>
              </a:pathLst>
            </a:custGeom>
            <a:solidFill>
              <a:srgbClr val="3D26D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0" name="Google Shape;1830;p8"/>
            <p:cNvSpPr/>
            <p:nvPr/>
          </p:nvSpPr>
          <p:spPr>
            <a:xfrm>
              <a:off x="5281612" y="2701874"/>
              <a:ext cx="1520627" cy="1571135"/>
            </a:xfrm>
            <a:custGeom>
              <a:avLst/>
              <a:gdLst/>
              <a:ahLst/>
              <a:cxnLst/>
              <a:rect l="l" t="t" r="r" b="b"/>
              <a:pathLst>
                <a:path w="1520627" h="1571135" extrusionOk="0">
                  <a:moveTo>
                    <a:pt x="1510084" y="118941"/>
                  </a:moveTo>
                  <a:lnTo>
                    <a:pt x="1510084" y="118941"/>
                  </a:lnTo>
                  <a:lnTo>
                    <a:pt x="112195" y="1571027"/>
                  </a:lnTo>
                  <a:lnTo>
                    <a:pt x="-486" y="1462442"/>
                  </a:lnTo>
                  <a:lnTo>
                    <a:pt x="1397689" y="11023"/>
                  </a:lnTo>
                  <a:lnTo>
                    <a:pt x="1397689" y="11023"/>
                  </a:lnTo>
                  <a:cubicBezTo>
                    <a:pt x="1398432" y="9832"/>
                    <a:pt x="1399289" y="8708"/>
                    <a:pt x="1400261" y="7689"/>
                  </a:cubicBezTo>
                  <a:cubicBezTo>
                    <a:pt x="1410367" y="-2589"/>
                    <a:pt x="1426893" y="-2722"/>
                    <a:pt x="1437170" y="7384"/>
                  </a:cubicBezTo>
                  <a:cubicBezTo>
                    <a:pt x="1446247" y="16309"/>
                    <a:pt x="1447553" y="30492"/>
                    <a:pt x="1440266" y="40931"/>
                  </a:cubicBezTo>
                  <a:lnTo>
                    <a:pt x="1440266" y="40931"/>
                  </a:lnTo>
                  <a:cubicBezTo>
                    <a:pt x="1451620" y="32130"/>
                    <a:pt x="1467946" y="34206"/>
                    <a:pt x="1476747" y="45551"/>
                  </a:cubicBezTo>
                  <a:cubicBezTo>
                    <a:pt x="1483795" y="54647"/>
                    <a:pt x="1484034" y="67296"/>
                    <a:pt x="1477318" y="76650"/>
                  </a:cubicBezTo>
                  <a:lnTo>
                    <a:pt x="1477794" y="77126"/>
                  </a:lnTo>
                  <a:cubicBezTo>
                    <a:pt x="1488968" y="68096"/>
                    <a:pt x="1505341" y="69839"/>
                    <a:pt x="1514361" y="81012"/>
                  </a:cubicBezTo>
                  <a:cubicBezTo>
                    <a:pt x="1522743" y="91375"/>
                    <a:pt x="1521924" y="106406"/>
                    <a:pt x="1512465" y="115798"/>
                  </a:cubicBezTo>
                  <a:cubicBezTo>
                    <a:pt x="1511799" y="116931"/>
                    <a:pt x="1510999" y="117988"/>
                    <a:pt x="1510084" y="118941"/>
                  </a:cubicBezTo>
                  <a:close/>
                </a:path>
              </a:pathLst>
            </a:custGeom>
            <a:solidFill>
              <a:srgbClr val="6449E8"/>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1" name="Google Shape;1831;p8"/>
            <p:cNvSpPr/>
            <p:nvPr/>
          </p:nvSpPr>
          <p:spPr>
            <a:xfrm>
              <a:off x="5281802" y="2701938"/>
              <a:ext cx="1445571" cy="1496966"/>
            </a:xfrm>
            <a:custGeom>
              <a:avLst/>
              <a:gdLst/>
              <a:ahLst/>
              <a:cxnLst/>
              <a:rect l="l" t="t" r="r" b="b"/>
              <a:pathLst>
                <a:path w="1445571" h="1496966" extrusionOk="0">
                  <a:moveTo>
                    <a:pt x="1444171" y="34104"/>
                  </a:moveTo>
                  <a:lnTo>
                    <a:pt x="35043" y="1496858"/>
                  </a:lnTo>
                  <a:lnTo>
                    <a:pt x="-486" y="1462568"/>
                  </a:lnTo>
                  <a:lnTo>
                    <a:pt x="1397689" y="11148"/>
                  </a:lnTo>
                  <a:lnTo>
                    <a:pt x="1397689" y="11148"/>
                  </a:lnTo>
                  <a:cubicBezTo>
                    <a:pt x="1398432" y="9958"/>
                    <a:pt x="1399290" y="8834"/>
                    <a:pt x="1400261" y="7815"/>
                  </a:cubicBezTo>
                  <a:cubicBezTo>
                    <a:pt x="1410301" y="-2530"/>
                    <a:pt x="1426826" y="-2777"/>
                    <a:pt x="1437170" y="7262"/>
                  </a:cubicBezTo>
                  <a:cubicBezTo>
                    <a:pt x="1444247" y="14139"/>
                    <a:pt x="1446838" y="24407"/>
                    <a:pt x="1443886" y="338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2" name="Google Shape;1832;p8"/>
            <p:cNvSpPr/>
            <p:nvPr/>
          </p:nvSpPr>
          <p:spPr>
            <a:xfrm>
              <a:off x="5356192" y="2774086"/>
              <a:ext cx="1448237" cy="1498923"/>
            </a:xfrm>
            <a:custGeom>
              <a:avLst/>
              <a:gdLst/>
              <a:ahLst/>
              <a:cxnLst/>
              <a:rect l="l" t="t" r="r" b="b"/>
              <a:pathLst>
                <a:path w="1448237" h="1498923" extrusionOk="0">
                  <a:moveTo>
                    <a:pt x="1446743" y="36061"/>
                  </a:moveTo>
                  <a:lnTo>
                    <a:pt x="37614" y="1498815"/>
                  </a:lnTo>
                  <a:lnTo>
                    <a:pt x="-486" y="1462334"/>
                  </a:lnTo>
                  <a:lnTo>
                    <a:pt x="1397880" y="10915"/>
                  </a:lnTo>
                  <a:lnTo>
                    <a:pt x="1397880" y="10915"/>
                  </a:lnTo>
                  <a:cubicBezTo>
                    <a:pt x="1398632" y="9705"/>
                    <a:pt x="1399528" y="8581"/>
                    <a:pt x="1400547" y="7581"/>
                  </a:cubicBezTo>
                  <a:cubicBezTo>
                    <a:pt x="1411139" y="-2811"/>
                    <a:pt x="1428141" y="-2649"/>
                    <a:pt x="1438533" y="7943"/>
                  </a:cubicBezTo>
                  <a:cubicBezTo>
                    <a:pt x="1438571" y="7981"/>
                    <a:pt x="1438609" y="8019"/>
                    <a:pt x="1438647" y="8057"/>
                  </a:cubicBezTo>
                  <a:cubicBezTo>
                    <a:pt x="1446410" y="15115"/>
                    <a:pt x="1449543" y="25945"/>
                    <a:pt x="1446743" y="36061"/>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33" name="Google Shape;1833;p8"/>
          <p:cNvGrpSpPr/>
          <p:nvPr/>
        </p:nvGrpSpPr>
        <p:grpSpPr>
          <a:xfrm rot="10800000">
            <a:off x="5624782" y="3686348"/>
            <a:ext cx="1003255" cy="3171712"/>
            <a:chOff x="5747859" y="2329719"/>
            <a:chExt cx="696850" cy="2203037"/>
          </a:xfrm>
        </p:grpSpPr>
        <p:sp>
          <p:nvSpPr>
            <p:cNvPr id="1834" name="Google Shape;1834;p8"/>
            <p:cNvSpPr/>
            <p:nvPr/>
          </p:nvSpPr>
          <p:spPr>
            <a:xfrm>
              <a:off x="5749003" y="2405970"/>
              <a:ext cx="150399" cy="179495"/>
            </a:xfrm>
            <a:custGeom>
              <a:avLst/>
              <a:gdLst/>
              <a:ahLst/>
              <a:cxnLst/>
              <a:rect l="l" t="t" r="r" b="b"/>
              <a:pathLst>
                <a:path w="150399" h="179495" extrusionOk="0">
                  <a:moveTo>
                    <a:pt x="150167" y="137420"/>
                  </a:moveTo>
                  <a:lnTo>
                    <a:pt x="-233" y="179426"/>
                  </a:lnTo>
                  <a:lnTo>
                    <a:pt x="1958" y="109131"/>
                  </a:lnTo>
                  <a:lnTo>
                    <a:pt x="4434" y="27026"/>
                  </a:lnTo>
                  <a:lnTo>
                    <a:pt x="4434" y="19120"/>
                  </a:lnTo>
                  <a:cubicBezTo>
                    <a:pt x="5339" y="15452"/>
                    <a:pt x="8139" y="12547"/>
                    <a:pt x="11768" y="11500"/>
                  </a:cubicBezTo>
                  <a:cubicBezTo>
                    <a:pt x="18283" y="10470"/>
                    <a:pt x="24503" y="14615"/>
                    <a:pt x="26056" y="21025"/>
                  </a:cubicBezTo>
                  <a:cubicBezTo>
                    <a:pt x="24122" y="15560"/>
                    <a:pt x="25884" y="9467"/>
                    <a:pt x="30437" y="5880"/>
                  </a:cubicBezTo>
                  <a:cubicBezTo>
                    <a:pt x="35486" y="3118"/>
                    <a:pt x="43772" y="7023"/>
                    <a:pt x="46630" y="15405"/>
                  </a:cubicBezTo>
                  <a:cubicBezTo>
                    <a:pt x="45030" y="10482"/>
                    <a:pt x="46315" y="5077"/>
                    <a:pt x="49964" y="1404"/>
                  </a:cubicBezTo>
                  <a:cubicBezTo>
                    <a:pt x="54983" y="-1566"/>
                    <a:pt x="61470" y="97"/>
                    <a:pt x="64442" y="5118"/>
                  </a:cubicBezTo>
                  <a:lnTo>
                    <a:pt x="68918" y="11976"/>
                  </a:lnTo>
                  <a:lnTo>
                    <a:pt x="70157" y="13786"/>
                  </a:lnTo>
                  <a:lnTo>
                    <a:pt x="91397" y="46552"/>
                  </a:lnTo>
                  <a:lnTo>
                    <a:pt x="94826" y="51695"/>
                  </a:lnTo>
                  <a:lnTo>
                    <a:pt x="105399" y="67983"/>
                  </a:lnTo>
                  <a:lnTo>
                    <a:pt x="109114" y="73603"/>
                  </a:lnTo>
                  <a:lnTo>
                    <a:pt x="110924" y="76365"/>
                  </a:lnTo>
                  <a:lnTo>
                    <a:pt x="149690" y="135992"/>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5" name="Google Shape;1835;p8"/>
            <p:cNvSpPr/>
            <p:nvPr/>
          </p:nvSpPr>
          <p:spPr>
            <a:xfrm>
              <a:off x="5749575" y="2409729"/>
              <a:ext cx="53816" cy="178117"/>
            </a:xfrm>
            <a:custGeom>
              <a:avLst/>
              <a:gdLst/>
              <a:ahLst/>
              <a:cxnLst/>
              <a:rect l="l" t="t" r="r" b="b"/>
              <a:pathLst>
                <a:path w="53816" h="178117" extrusionOk="0">
                  <a:moveTo>
                    <a:pt x="5620" y="1238"/>
                  </a:moveTo>
                  <a:lnTo>
                    <a:pt x="21431" y="0"/>
                  </a:lnTo>
                  <a:lnTo>
                    <a:pt x="53816" y="173260"/>
                  </a:lnTo>
                  <a:lnTo>
                    <a:pt x="0" y="178118"/>
                  </a:lnTo>
                  <a:lnTo>
                    <a:pt x="5620" y="123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6" name="Google Shape;1836;p8"/>
            <p:cNvSpPr/>
            <p:nvPr/>
          </p:nvSpPr>
          <p:spPr>
            <a:xfrm>
              <a:off x="5792532" y="2399537"/>
              <a:ext cx="108204" cy="172021"/>
            </a:xfrm>
            <a:custGeom>
              <a:avLst/>
              <a:gdLst/>
              <a:ahLst/>
              <a:cxnLst/>
              <a:rect l="l" t="t" r="r" b="b"/>
              <a:pathLst>
                <a:path w="108204" h="172021" extrusionOk="0">
                  <a:moveTo>
                    <a:pt x="13621" y="0"/>
                  </a:moveTo>
                  <a:lnTo>
                    <a:pt x="0" y="6953"/>
                  </a:lnTo>
                  <a:lnTo>
                    <a:pt x="61722" y="172022"/>
                  </a:lnTo>
                  <a:lnTo>
                    <a:pt x="108204" y="148781"/>
                  </a:lnTo>
                  <a:lnTo>
                    <a:pt x="13621"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7" name="Google Shape;1837;p8"/>
            <p:cNvSpPr/>
            <p:nvPr/>
          </p:nvSpPr>
          <p:spPr>
            <a:xfrm>
              <a:off x="5754432" y="2329719"/>
              <a:ext cx="59245" cy="101917"/>
            </a:xfrm>
            <a:custGeom>
              <a:avLst/>
              <a:gdLst/>
              <a:ahLst/>
              <a:cxnLst/>
              <a:rect l="l" t="t" r="r" b="b"/>
              <a:pathLst>
                <a:path w="59245" h="101917" extrusionOk="0">
                  <a:moveTo>
                    <a:pt x="59012" y="85465"/>
                  </a:moveTo>
                  <a:cubicBezTo>
                    <a:pt x="55898" y="81038"/>
                    <a:pt x="49964" y="79645"/>
                    <a:pt x="45201" y="82227"/>
                  </a:cubicBezTo>
                  <a:cubicBezTo>
                    <a:pt x="41591" y="85920"/>
                    <a:pt x="40334" y="91323"/>
                    <a:pt x="41963" y="96228"/>
                  </a:cubicBezTo>
                  <a:cubicBezTo>
                    <a:pt x="39105" y="87370"/>
                    <a:pt x="30818" y="83465"/>
                    <a:pt x="25770" y="86703"/>
                  </a:cubicBezTo>
                  <a:cubicBezTo>
                    <a:pt x="21217" y="90291"/>
                    <a:pt x="19455" y="96383"/>
                    <a:pt x="21389" y="101848"/>
                  </a:cubicBezTo>
                  <a:cubicBezTo>
                    <a:pt x="19788" y="95465"/>
                    <a:pt x="13607" y="91341"/>
                    <a:pt x="7101" y="92323"/>
                  </a:cubicBezTo>
                  <a:cubicBezTo>
                    <a:pt x="3472" y="93370"/>
                    <a:pt x="672" y="96275"/>
                    <a:pt x="-233" y="99943"/>
                  </a:cubicBezTo>
                  <a:lnTo>
                    <a:pt x="2815" y="-69"/>
                  </a:lnTo>
                  <a:close/>
                </a:path>
              </a:pathLst>
            </a:custGeom>
            <a:solidFill>
              <a:srgbClr val="6A891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8" name="Google Shape;1838;p8"/>
            <p:cNvSpPr/>
            <p:nvPr/>
          </p:nvSpPr>
          <p:spPr>
            <a:xfrm>
              <a:off x="5747859" y="2527750"/>
              <a:ext cx="696850" cy="2004910"/>
            </a:xfrm>
            <a:custGeom>
              <a:avLst/>
              <a:gdLst/>
              <a:ahLst/>
              <a:cxnLst/>
              <a:rect l="l" t="t" r="r" b="b"/>
              <a:pathLst>
                <a:path w="696850" h="2004910" extrusionOk="0">
                  <a:moveTo>
                    <a:pt x="152740" y="22022"/>
                  </a:moveTo>
                  <a:lnTo>
                    <a:pt x="152740" y="22022"/>
                  </a:lnTo>
                  <a:lnTo>
                    <a:pt x="696617" y="1962646"/>
                  </a:lnTo>
                  <a:lnTo>
                    <a:pt x="545837" y="2004842"/>
                  </a:lnTo>
                  <a:lnTo>
                    <a:pt x="2340" y="64313"/>
                  </a:lnTo>
                  <a:lnTo>
                    <a:pt x="2340" y="64313"/>
                  </a:lnTo>
                  <a:cubicBezTo>
                    <a:pt x="1730" y="63062"/>
                    <a:pt x="1254" y="61754"/>
                    <a:pt x="911" y="60408"/>
                  </a:cubicBezTo>
                  <a:cubicBezTo>
                    <a:pt x="-3289" y="46675"/>
                    <a:pt x="4435" y="32137"/>
                    <a:pt x="18170" y="27935"/>
                  </a:cubicBezTo>
                  <a:cubicBezTo>
                    <a:pt x="30953" y="24023"/>
                    <a:pt x="44621" y="30447"/>
                    <a:pt x="49774" y="42787"/>
                  </a:cubicBezTo>
                  <a:lnTo>
                    <a:pt x="50441" y="42787"/>
                  </a:lnTo>
                  <a:cubicBezTo>
                    <a:pt x="48631" y="28540"/>
                    <a:pt x="58709" y="15521"/>
                    <a:pt x="72949" y="13707"/>
                  </a:cubicBezTo>
                  <a:cubicBezTo>
                    <a:pt x="84322" y="12259"/>
                    <a:pt x="95294" y="18422"/>
                    <a:pt x="99971" y="28880"/>
                  </a:cubicBezTo>
                  <a:lnTo>
                    <a:pt x="100638" y="28880"/>
                  </a:lnTo>
                  <a:cubicBezTo>
                    <a:pt x="99066" y="14553"/>
                    <a:pt x="109401" y="1661"/>
                    <a:pt x="123727" y="88"/>
                  </a:cubicBezTo>
                  <a:cubicBezTo>
                    <a:pt x="136271" y="-1289"/>
                    <a:pt x="148006" y="6501"/>
                    <a:pt x="151597" y="18593"/>
                  </a:cubicBezTo>
                  <a:cubicBezTo>
                    <a:pt x="152073" y="19701"/>
                    <a:pt x="152463" y="20848"/>
                    <a:pt x="152740" y="22022"/>
                  </a:cubicBezTo>
                  <a:close/>
                </a:path>
              </a:pathLst>
            </a:custGeom>
            <a:solidFill>
              <a:srgbClr val="7CAA2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39" name="Google Shape;1839;p8"/>
            <p:cNvSpPr/>
            <p:nvPr/>
          </p:nvSpPr>
          <p:spPr>
            <a:xfrm>
              <a:off x="5747976" y="2554087"/>
              <a:ext cx="593863" cy="1978669"/>
            </a:xfrm>
            <a:custGeom>
              <a:avLst/>
              <a:gdLst/>
              <a:ahLst/>
              <a:cxnLst/>
              <a:rect l="l" t="t" r="r" b="b"/>
              <a:pathLst>
                <a:path w="593863" h="1978669" extrusionOk="0">
                  <a:moveTo>
                    <a:pt x="45848" y="9401"/>
                  </a:moveTo>
                  <a:lnTo>
                    <a:pt x="593630" y="1965265"/>
                  </a:lnTo>
                  <a:lnTo>
                    <a:pt x="546005" y="1978600"/>
                  </a:lnTo>
                  <a:lnTo>
                    <a:pt x="2509" y="37976"/>
                  </a:lnTo>
                  <a:lnTo>
                    <a:pt x="2509" y="37976"/>
                  </a:lnTo>
                  <a:cubicBezTo>
                    <a:pt x="1899" y="36726"/>
                    <a:pt x="1423" y="35417"/>
                    <a:pt x="1080" y="34071"/>
                  </a:cubicBezTo>
                  <a:cubicBezTo>
                    <a:pt x="-3416" y="20431"/>
                    <a:pt x="4004" y="5731"/>
                    <a:pt x="17644" y="1238"/>
                  </a:cubicBezTo>
                  <a:cubicBezTo>
                    <a:pt x="27826" y="-2118"/>
                    <a:pt x="39028" y="1124"/>
                    <a:pt x="45848" y="940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0" name="Google Shape;1840;p8"/>
            <p:cNvSpPr/>
            <p:nvPr/>
          </p:nvSpPr>
          <p:spPr>
            <a:xfrm>
              <a:off x="5848236" y="2525897"/>
              <a:ext cx="596473" cy="1978760"/>
            </a:xfrm>
            <a:custGeom>
              <a:avLst/>
              <a:gdLst/>
              <a:ahLst/>
              <a:cxnLst/>
              <a:rect l="l" t="t" r="r" b="b"/>
              <a:pathLst>
                <a:path w="596473" h="1978760" extrusionOk="0">
                  <a:moveTo>
                    <a:pt x="48457" y="9016"/>
                  </a:moveTo>
                  <a:lnTo>
                    <a:pt x="596240" y="1964499"/>
                  </a:lnTo>
                  <a:lnTo>
                    <a:pt x="545567" y="1978691"/>
                  </a:lnTo>
                  <a:lnTo>
                    <a:pt x="2070" y="37591"/>
                  </a:lnTo>
                  <a:lnTo>
                    <a:pt x="2070" y="37591"/>
                  </a:lnTo>
                  <a:cubicBezTo>
                    <a:pt x="1423" y="36348"/>
                    <a:pt x="908" y="35038"/>
                    <a:pt x="547" y="33686"/>
                  </a:cubicBezTo>
                  <a:cubicBezTo>
                    <a:pt x="-2987" y="19226"/>
                    <a:pt x="5823" y="4625"/>
                    <a:pt x="20263" y="1015"/>
                  </a:cubicBezTo>
                  <a:cubicBezTo>
                    <a:pt x="30417" y="-1911"/>
                    <a:pt x="41352" y="1192"/>
                    <a:pt x="48457" y="901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41" name="Google Shape;1841;p8"/>
          <p:cNvGrpSpPr/>
          <p:nvPr/>
        </p:nvGrpSpPr>
        <p:grpSpPr>
          <a:xfrm rot="5915486">
            <a:off x="7159599" y="486320"/>
            <a:ext cx="4226227" cy="3887196"/>
            <a:chOff x="5252920" y="2652722"/>
            <a:chExt cx="1688542" cy="1553086"/>
          </a:xfrm>
        </p:grpSpPr>
        <p:sp>
          <p:nvSpPr>
            <p:cNvPr id="1842" name="Google Shape;1842;p8"/>
            <p:cNvSpPr/>
            <p:nvPr/>
          </p:nvSpPr>
          <p:spPr>
            <a:xfrm>
              <a:off x="5895212" y="3373278"/>
              <a:ext cx="1041117" cy="287641"/>
            </a:xfrm>
            <a:custGeom>
              <a:avLst/>
              <a:gdLst/>
              <a:ahLst/>
              <a:cxnLst/>
              <a:rect l="l" t="t" r="r" b="b"/>
              <a:pathLst>
                <a:path w="1041117" h="287641" extrusionOk="0">
                  <a:moveTo>
                    <a:pt x="1040695" y="251574"/>
                  </a:moveTo>
                  <a:cubicBezTo>
                    <a:pt x="1045934" y="211283"/>
                    <a:pt x="985736" y="199853"/>
                    <a:pt x="957352" y="194424"/>
                  </a:cubicBezTo>
                  <a:cubicBezTo>
                    <a:pt x="904298" y="183470"/>
                    <a:pt x="852577" y="167658"/>
                    <a:pt x="800570" y="153276"/>
                  </a:cubicBezTo>
                  <a:lnTo>
                    <a:pt x="552920" y="84886"/>
                  </a:lnTo>
                  <a:lnTo>
                    <a:pt x="414331" y="46786"/>
                  </a:lnTo>
                  <a:lnTo>
                    <a:pt x="244501" y="-267"/>
                  </a:lnTo>
                  <a:cubicBezTo>
                    <a:pt x="181064" y="18706"/>
                    <a:pt x="114408" y="24450"/>
                    <a:pt x="48667" y="16592"/>
                  </a:cubicBezTo>
                  <a:cubicBezTo>
                    <a:pt x="36665" y="14973"/>
                    <a:pt x="25902" y="13163"/>
                    <a:pt x="15615" y="10972"/>
                  </a:cubicBezTo>
                  <a:lnTo>
                    <a:pt x="-101" y="121272"/>
                  </a:lnTo>
                  <a:cubicBezTo>
                    <a:pt x="15710" y="126225"/>
                    <a:pt x="28474" y="131559"/>
                    <a:pt x="35617" y="134416"/>
                  </a:cubicBezTo>
                  <a:cubicBezTo>
                    <a:pt x="130867" y="172516"/>
                    <a:pt x="236404" y="187566"/>
                    <a:pt x="336798" y="204425"/>
                  </a:cubicBezTo>
                  <a:cubicBezTo>
                    <a:pt x="401473" y="215379"/>
                    <a:pt x="466433" y="225094"/>
                    <a:pt x="531489" y="234143"/>
                  </a:cubicBezTo>
                  <a:cubicBezTo>
                    <a:pt x="557111" y="237858"/>
                    <a:pt x="582733" y="241287"/>
                    <a:pt x="608356" y="244716"/>
                  </a:cubicBezTo>
                  <a:cubicBezTo>
                    <a:pt x="724084" y="260051"/>
                    <a:pt x="842290" y="280911"/>
                    <a:pt x="958971" y="287102"/>
                  </a:cubicBezTo>
                  <a:cubicBezTo>
                    <a:pt x="983545" y="288435"/>
                    <a:pt x="1036123" y="286054"/>
                    <a:pt x="1040600" y="252145"/>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3" name="Google Shape;1843;p8"/>
            <p:cNvSpPr/>
            <p:nvPr/>
          </p:nvSpPr>
          <p:spPr>
            <a:xfrm>
              <a:off x="5252920" y="3285552"/>
              <a:ext cx="657817" cy="378668"/>
            </a:xfrm>
            <a:custGeom>
              <a:avLst/>
              <a:gdLst/>
              <a:ahLst/>
              <a:cxnLst/>
              <a:rect l="l" t="t" r="r" b="b"/>
              <a:pathLst>
                <a:path w="657817" h="378668" extrusionOk="0">
                  <a:moveTo>
                    <a:pt x="657716" y="96983"/>
                  </a:moveTo>
                  <a:cubicBezTo>
                    <a:pt x="622188" y="89458"/>
                    <a:pt x="592756" y="77933"/>
                    <a:pt x="535034" y="62979"/>
                  </a:cubicBezTo>
                  <a:cubicBezTo>
                    <a:pt x="472836" y="47167"/>
                    <a:pt x="230234" y="-6363"/>
                    <a:pt x="171179" y="304"/>
                  </a:cubicBezTo>
                  <a:cubicBezTo>
                    <a:pt x="116782" y="6286"/>
                    <a:pt x="67404" y="34833"/>
                    <a:pt x="35067" y="78981"/>
                  </a:cubicBezTo>
                  <a:cubicBezTo>
                    <a:pt x="-25828" y="164773"/>
                    <a:pt x="-5643" y="283692"/>
                    <a:pt x="80149" y="344585"/>
                  </a:cubicBezTo>
                  <a:cubicBezTo>
                    <a:pt x="80177" y="344605"/>
                    <a:pt x="80196" y="344614"/>
                    <a:pt x="80215" y="344633"/>
                  </a:cubicBezTo>
                  <a:cubicBezTo>
                    <a:pt x="147652" y="392258"/>
                    <a:pt x="235187" y="383876"/>
                    <a:pt x="308053" y="354158"/>
                  </a:cubicBezTo>
                  <a:cubicBezTo>
                    <a:pt x="345258" y="338890"/>
                    <a:pt x="380167" y="318535"/>
                    <a:pt x="411781" y="293674"/>
                  </a:cubicBezTo>
                  <a:cubicBezTo>
                    <a:pt x="444261" y="267766"/>
                    <a:pt x="463787" y="227761"/>
                    <a:pt x="502078" y="209188"/>
                  </a:cubicBezTo>
                  <a:cubicBezTo>
                    <a:pt x="550941" y="185375"/>
                    <a:pt x="605329" y="195757"/>
                    <a:pt x="642000" y="207473"/>
                  </a:cubicBezTo>
                  <a:lnTo>
                    <a:pt x="657716" y="96983"/>
                  </a:lnTo>
                  <a:close/>
                  <a:moveTo>
                    <a:pt x="159654" y="263671"/>
                  </a:moveTo>
                  <a:cubicBezTo>
                    <a:pt x="120659" y="236086"/>
                    <a:pt x="111410" y="182117"/>
                    <a:pt x="138994" y="143113"/>
                  </a:cubicBezTo>
                  <a:cubicBezTo>
                    <a:pt x="166579" y="104117"/>
                    <a:pt x="220547" y="94869"/>
                    <a:pt x="259542" y="122453"/>
                  </a:cubicBezTo>
                  <a:cubicBezTo>
                    <a:pt x="298538" y="150037"/>
                    <a:pt x="307787" y="204016"/>
                    <a:pt x="280212" y="243011"/>
                  </a:cubicBezTo>
                  <a:cubicBezTo>
                    <a:pt x="280183" y="243040"/>
                    <a:pt x="280164" y="243068"/>
                    <a:pt x="280145" y="243097"/>
                  </a:cubicBezTo>
                  <a:cubicBezTo>
                    <a:pt x="252532" y="282025"/>
                    <a:pt x="198611" y="291226"/>
                    <a:pt x="159654" y="263671"/>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4" name="Google Shape;1844;p8"/>
            <p:cNvSpPr/>
            <p:nvPr/>
          </p:nvSpPr>
          <p:spPr>
            <a:xfrm>
              <a:off x="5899974" y="3438333"/>
              <a:ext cx="1041488" cy="222711"/>
            </a:xfrm>
            <a:custGeom>
              <a:avLst/>
              <a:gdLst/>
              <a:ahLst/>
              <a:cxnLst/>
              <a:rect l="l" t="t" r="r" b="b"/>
              <a:pathLst>
                <a:path w="1041488" h="222711" extrusionOk="0">
                  <a:moveTo>
                    <a:pt x="958971" y="222141"/>
                  </a:moveTo>
                  <a:cubicBezTo>
                    <a:pt x="842194" y="215855"/>
                    <a:pt x="723989" y="194995"/>
                    <a:pt x="608356" y="179565"/>
                  </a:cubicBezTo>
                  <a:cubicBezTo>
                    <a:pt x="582733" y="176136"/>
                    <a:pt x="557016" y="172707"/>
                    <a:pt x="531489" y="168992"/>
                  </a:cubicBezTo>
                  <a:cubicBezTo>
                    <a:pt x="466462" y="159915"/>
                    <a:pt x="401568" y="150009"/>
                    <a:pt x="336798" y="139274"/>
                  </a:cubicBezTo>
                  <a:cubicBezTo>
                    <a:pt x="236404" y="122129"/>
                    <a:pt x="130772" y="106699"/>
                    <a:pt x="35617" y="69075"/>
                  </a:cubicBezTo>
                  <a:cubicBezTo>
                    <a:pt x="28188" y="66027"/>
                    <a:pt x="15710" y="60788"/>
                    <a:pt x="-101" y="55930"/>
                  </a:cubicBezTo>
                  <a:lnTo>
                    <a:pt x="7900" y="-267"/>
                  </a:lnTo>
                  <a:cubicBezTo>
                    <a:pt x="17425" y="3066"/>
                    <a:pt x="25045" y="6305"/>
                    <a:pt x="30188" y="8305"/>
                  </a:cubicBezTo>
                  <a:cubicBezTo>
                    <a:pt x="125438" y="46405"/>
                    <a:pt x="230975" y="61550"/>
                    <a:pt x="331369" y="78505"/>
                  </a:cubicBezTo>
                  <a:cubicBezTo>
                    <a:pt x="396043" y="89458"/>
                    <a:pt x="461004" y="99174"/>
                    <a:pt x="526060" y="108223"/>
                  </a:cubicBezTo>
                  <a:cubicBezTo>
                    <a:pt x="551587" y="112032"/>
                    <a:pt x="577209" y="115366"/>
                    <a:pt x="602926" y="118795"/>
                  </a:cubicBezTo>
                  <a:cubicBezTo>
                    <a:pt x="718560" y="134226"/>
                    <a:pt x="836765" y="155181"/>
                    <a:pt x="953447" y="161372"/>
                  </a:cubicBezTo>
                  <a:cubicBezTo>
                    <a:pt x="970591" y="162324"/>
                    <a:pt x="1001072" y="161372"/>
                    <a:pt x="1020122" y="149561"/>
                  </a:cubicBezTo>
                  <a:cubicBezTo>
                    <a:pt x="1034418" y="156352"/>
                    <a:pt x="1042867" y="171440"/>
                    <a:pt x="1041172" y="187185"/>
                  </a:cubicBezTo>
                  <a:cubicBezTo>
                    <a:pt x="1036885" y="221189"/>
                    <a:pt x="984022" y="223570"/>
                    <a:pt x="959447" y="222141"/>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5" name="Google Shape;1845;p8"/>
            <p:cNvSpPr/>
            <p:nvPr/>
          </p:nvSpPr>
          <p:spPr>
            <a:xfrm>
              <a:off x="5257657" y="3421247"/>
              <a:ext cx="650509" cy="244044"/>
            </a:xfrm>
            <a:custGeom>
              <a:avLst/>
              <a:gdLst/>
              <a:ahLst/>
              <a:cxnLst/>
              <a:rect l="l" t="t" r="r" b="b"/>
              <a:pathLst>
                <a:path w="650509" h="244044" extrusionOk="0">
                  <a:moveTo>
                    <a:pt x="650408" y="16915"/>
                  </a:moveTo>
                  <a:cubicBezTo>
                    <a:pt x="646312" y="15295"/>
                    <a:pt x="641836" y="13866"/>
                    <a:pt x="636978" y="12342"/>
                  </a:cubicBezTo>
                  <a:lnTo>
                    <a:pt x="636978" y="12342"/>
                  </a:lnTo>
                  <a:cubicBezTo>
                    <a:pt x="600307" y="532"/>
                    <a:pt x="545728" y="-9565"/>
                    <a:pt x="496960" y="14057"/>
                  </a:cubicBezTo>
                  <a:cubicBezTo>
                    <a:pt x="458860" y="33107"/>
                    <a:pt x="439144" y="72731"/>
                    <a:pt x="406473" y="98448"/>
                  </a:cubicBezTo>
                  <a:cubicBezTo>
                    <a:pt x="374869" y="123299"/>
                    <a:pt x="339960" y="143616"/>
                    <a:pt x="302745" y="158837"/>
                  </a:cubicBezTo>
                  <a:cubicBezTo>
                    <a:pt x="229689" y="188174"/>
                    <a:pt x="142154" y="196937"/>
                    <a:pt x="74717" y="149312"/>
                  </a:cubicBezTo>
                  <a:cubicBezTo>
                    <a:pt x="37827" y="123233"/>
                    <a:pt x="11471" y="84818"/>
                    <a:pt x="422" y="41013"/>
                  </a:cubicBezTo>
                  <a:cubicBezTo>
                    <a:pt x="-4512" y="107431"/>
                    <a:pt x="25701" y="171582"/>
                    <a:pt x="80051" y="210082"/>
                  </a:cubicBezTo>
                  <a:cubicBezTo>
                    <a:pt x="147488" y="257707"/>
                    <a:pt x="235118" y="249134"/>
                    <a:pt x="308079" y="219607"/>
                  </a:cubicBezTo>
                  <a:cubicBezTo>
                    <a:pt x="345265" y="204348"/>
                    <a:pt x="380174" y="184021"/>
                    <a:pt x="411807" y="159218"/>
                  </a:cubicBezTo>
                  <a:cubicBezTo>
                    <a:pt x="444382" y="133310"/>
                    <a:pt x="463908" y="93400"/>
                    <a:pt x="502294" y="74827"/>
                  </a:cubicBezTo>
                  <a:cubicBezTo>
                    <a:pt x="551157" y="51014"/>
                    <a:pt x="605640" y="61301"/>
                    <a:pt x="642312" y="73112"/>
                  </a:cubicBezTo>
                  <a:lnTo>
                    <a:pt x="650313" y="17105"/>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6" name="Google Shape;1846;p8"/>
            <p:cNvSpPr/>
            <p:nvPr/>
          </p:nvSpPr>
          <p:spPr>
            <a:xfrm>
              <a:off x="5958934" y="3263169"/>
              <a:ext cx="586331" cy="942639"/>
            </a:xfrm>
            <a:custGeom>
              <a:avLst/>
              <a:gdLst/>
              <a:ahLst/>
              <a:cxnLst/>
              <a:rect l="l" t="t" r="r" b="b"/>
              <a:pathLst>
                <a:path w="586331" h="942639" extrusionOk="0">
                  <a:moveTo>
                    <a:pt x="573970" y="849744"/>
                  </a:moveTo>
                  <a:cubicBezTo>
                    <a:pt x="529393" y="741730"/>
                    <a:pt x="470434" y="637050"/>
                    <a:pt x="417570" y="533037"/>
                  </a:cubicBezTo>
                  <a:cubicBezTo>
                    <a:pt x="405854" y="509892"/>
                    <a:pt x="394138" y="486841"/>
                    <a:pt x="382137" y="463981"/>
                  </a:cubicBezTo>
                  <a:cubicBezTo>
                    <a:pt x="352038" y="405593"/>
                    <a:pt x="321177" y="347491"/>
                    <a:pt x="289554" y="290150"/>
                  </a:cubicBezTo>
                  <a:cubicBezTo>
                    <a:pt x="240119" y="200996"/>
                    <a:pt x="190494" y="106413"/>
                    <a:pt x="123343" y="29070"/>
                  </a:cubicBezTo>
                  <a:cubicBezTo>
                    <a:pt x="118104" y="23069"/>
                    <a:pt x="108960" y="13068"/>
                    <a:pt x="99054" y="-267"/>
                  </a:cubicBezTo>
                  <a:lnTo>
                    <a:pt x="-101" y="51168"/>
                  </a:lnTo>
                  <a:cubicBezTo>
                    <a:pt x="5518" y="60026"/>
                    <a:pt x="10662" y="69646"/>
                    <a:pt x="16186" y="80505"/>
                  </a:cubicBezTo>
                  <a:cubicBezTo>
                    <a:pt x="45542" y="139921"/>
                    <a:pt x="62211" y="204796"/>
                    <a:pt x="65145" y="271005"/>
                  </a:cubicBezTo>
                  <a:cubicBezTo>
                    <a:pt x="98673" y="319325"/>
                    <a:pt x="132268" y="367560"/>
                    <a:pt x="165919" y="415689"/>
                  </a:cubicBezTo>
                  <a:cubicBezTo>
                    <a:pt x="193256" y="455123"/>
                    <a:pt x="220783" y="494461"/>
                    <a:pt x="248120" y="533800"/>
                  </a:cubicBezTo>
                  <a:cubicBezTo>
                    <a:pt x="297079" y="604161"/>
                    <a:pt x="346009" y="674484"/>
                    <a:pt x="394900" y="744778"/>
                  </a:cubicBezTo>
                  <a:cubicBezTo>
                    <a:pt x="425857" y="789165"/>
                    <a:pt x="457861" y="832789"/>
                    <a:pt x="485769" y="879081"/>
                  </a:cubicBezTo>
                  <a:cubicBezTo>
                    <a:pt x="500723" y="903846"/>
                    <a:pt x="531489" y="956900"/>
                    <a:pt x="567970" y="938612"/>
                  </a:cubicBezTo>
                  <a:cubicBezTo>
                    <a:pt x="598640" y="923277"/>
                    <a:pt x="583495" y="872794"/>
                    <a:pt x="573970" y="849934"/>
                  </a:cubicBezTo>
                  <a:close/>
                </a:path>
              </a:pathLst>
            </a:custGeom>
            <a:solidFill>
              <a:srgbClr val="F2F2F2"/>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7" name="Google Shape;1847;p8"/>
            <p:cNvSpPr/>
            <p:nvPr/>
          </p:nvSpPr>
          <p:spPr>
            <a:xfrm>
              <a:off x="5702214" y="2652722"/>
              <a:ext cx="383206" cy="662072"/>
            </a:xfrm>
            <a:custGeom>
              <a:avLst/>
              <a:gdLst/>
              <a:ahLst/>
              <a:cxnLst/>
              <a:rect l="l" t="t" r="r" b="b"/>
              <a:pathLst>
                <a:path w="383206" h="662072" extrusionOk="0">
                  <a:moveTo>
                    <a:pt x="310530" y="477591"/>
                  </a:moveTo>
                  <a:cubicBezTo>
                    <a:pt x="315388" y="435205"/>
                    <a:pt x="346630" y="403582"/>
                    <a:pt x="360060" y="364339"/>
                  </a:cubicBezTo>
                  <a:cubicBezTo>
                    <a:pt x="373052" y="326344"/>
                    <a:pt x="380682" y="286720"/>
                    <a:pt x="382730" y="246610"/>
                  </a:cubicBezTo>
                  <a:cubicBezTo>
                    <a:pt x="386254" y="167934"/>
                    <a:pt x="365489" y="82590"/>
                    <a:pt x="298243" y="34774"/>
                  </a:cubicBezTo>
                  <a:cubicBezTo>
                    <a:pt x="212851" y="-25872"/>
                    <a:pt x="94465" y="-5812"/>
                    <a:pt x="33819" y="79580"/>
                  </a:cubicBezTo>
                  <a:cubicBezTo>
                    <a:pt x="33753" y="79656"/>
                    <a:pt x="33695" y="79742"/>
                    <a:pt x="33638" y="79828"/>
                  </a:cubicBezTo>
                  <a:cubicBezTo>
                    <a:pt x="2949" y="125071"/>
                    <a:pt x="-7414" y="181097"/>
                    <a:pt x="5063" y="234323"/>
                  </a:cubicBezTo>
                  <a:cubicBezTo>
                    <a:pt x="18208" y="292045"/>
                    <a:pt x="148700" y="503499"/>
                    <a:pt x="184133" y="557030"/>
                  </a:cubicBezTo>
                  <a:cubicBezTo>
                    <a:pt x="217090" y="606560"/>
                    <a:pt x="237759" y="630658"/>
                    <a:pt x="256619" y="661805"/>
                  </a:cubicBezTo>
                  <a:lnTo>
                    <a:pt x="355393" y="610465"/>
                  </a:lnTo>
                  <a:cubicBezTo>
                    <a:pt x="332342" y="579795"/>
                    <a:pt x="304625" y="531598"/>
                    <a:pt x="310911" y="477877"/>
                  </a:cubicBezTo>
                  <a:close/>
                  <a:moveTo>
                    <a:pt x="148605" y="277566"/>
                  </a:moveTo>
                  <a:cubicBezTo>
                    <a:pt x="109715" y="250011"/>
                    <a:pt x="100533" y="196147"/>
                    <a:pt x="128079" y="157266"/>
                  </a:cubicBezTo>
                  <a:cubicBezTo>
                    <a:pt x="155635" y="118375"/>
                    <a:pt x="209498" y="109184"/>
                    <a:pt x="248389" y="136739"/>
                  </a:cubicBezTo>
                  <a:cubicBezTo>
                    <a:pt x="287280" y="164295"/>
                    <a:pt x="296462" y="218159"/>
                    <a:pt x="268906" y="257040"/>
                  </a:cubicBezTo>
                  <a:cubicBezTo>
                    <a:pt x="268877" y="257088"/>
                    <a:pt x="268839" y="257135"/>
                    <a:pt x="268811" y="257183"/>
                  </a:cubicBezTo>
                  <a:cubicBezTo>
                    <a:pt x="241160" y="295864"/>
                    <a:pt x="187467" y="304970"/>
                    <a:pt x="148605" y="277566"/>
                  </a:cubicBezTo>
                  <a:close/>
                </a:path>
              </a:pathLst>
            </a:custGeom>
            <a:solidFill>
              <a:schemeClr val="accent5"/>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8" name="Google Shape;1848;p8"/>
            <p:cNvSpPr/>
            <p:nvPr/>
          </p:nvSpPr>
          <p:spPr>
            <a:xfrm>
              <a:off x="5960268" y="3277932"/>
              <a:ext cx="570350" cy="913233"/>
            </a:xfrm>
            <a:custGeom>
              <a:avLst/>
              <a:gdLst/>
              <a:ahLst/>
              <a:cxnLst/>
              <a:rect l="l" t="t" r="r" b="b"/>
              <a:pathLst>
                <a:path w="570350" h="913233" extrusionOk="0">
                  <a:moveTo>
                    <a:pt x="555111" y="910418"/>
                  </a:moveTo>
                  <a:cubicBezTo>
                    <a:pt x="522535" y="924991"/>
                    <a:pt x="492341" y="873366"/>
                    <a:pt x="477577" y="849077"/>
                  </a:cubicBezTo>
                  <a:cubicBezTo>
                    <a:pt x="450145" y="803738"/>
                    <a:pt x="419094" y="760780"/>
                    <a:pt x="388995" y="717156"/>
                  </a:cubicBezTo>
                  <a:cubicBezTo>
                    <a:pt x="341370" y="647938"/>
                    <a:pt x="293745" y="578786"/>
                    <a:pt x="246120" y="509701"/>
                  </a:cubicBezTo>
                  <a:cubicBezTo>
                    <a:pt x="219517" y="471030"/>
                    <a:pt x="192904" y="432292"/>
                    <a:pt x="166300" y="393496"/>
                  </a:cubicBezTo>
                  <a:cubicBezTo>
                    <a:pt x="133534" y="346062"/>
                    <a:pt x="100892" y="298627"/>
                    <a:pt x="68383" y="251193"/>
                  </a:cubicBezTo>
                  <a:cubicBezTo>
                    <a:pt x="62544" y="188080"/>
                    <a:pt x="44733" y="126663"/>
                    <a:pt x="15901" y="70218"/>
                  </a:cubicBezTo>
                  <a:cubicBezTo>
                    <a:pt x="10471" y="59645"/>
                    <a:pt x="5328" y="50406"/>
                    <a:pt x="-101" y="41643"/>
                  </a:cubicBezTo>
                  <a:lnTo>
                    <a:pt x="-101" y="41643"/>
                  </a:lnTo>
                  <a:lnTo>
                    <a:pt x="59906" y="13068"/>
                  </a:lnTo>
                  <a:lnTo>
                    <a:pt x="88481" y="-267"/>
                  </a:lnTo>
                  <a:lnTo>
                    <a:pt x="88481" y="-267"/>
                  </a:lnTo>
                  <a:lnTo>
                    <a:pt x="59906" y="13163"/>
                  </a:lnTo>
                  <a:cubicBezTo>
                    <a:pt x="65431" y="21831"/>
                    <a:pt x="70574" y="31165"/>
                    <a:pt x="76099" y="41738"/>
                  </a:cubicBezTo>
                  <a:cubicBezTo>
                    <a:pt x="104921" y="98345"/>
                    <a:pt x="122704" y="159924"/>
                    <a:pt x="128486" y="223189"/>
                  </a:cubicBezTo>
                  <a:cubicBezTo>
                    <a:pt x="161062" y="270624"/>
                    <a:pt x="193704" y="318030"/>
                    <a:pt x="226403" y="365398"/>
                  </a:cubicBezTo>
                  <a:cubicBezTo>
                    <a:pt x="252978" y="404069"/>
                    <a:pt x="279743" y="442741"/>
                    <a:pt x="306318" y="481602"/>
                  </a:cubicBezTo>
                  <a:cubicBezTo>
                    <a:pt x="353752" y="550878"/>
                    <a:pt x="401377" y="620029"/>
                    <a:pt x="449193" y="689057"/>
                  </a:cubicBezTo>
                  <a:cubicBezTo>
                    <a:pt x="479197" y="732682"/>
                    <a:pt x="510343" y="775734"/>
                    <a:pt x="537680" y="820978"/>
                  </a:cubicBezTo>
                  <a:cubicBezTo>
                    <a:pt x="546500" y="836733"/>
                    <a:pt x="556902" y="851534"/>
                    <a:pt x="568732" y="865174"/>
                  </a:cubicBezTo>
                  <a:cubicBezTo>
                    <a:pt x="572161" y="884224"/>
                    <a:pt x="570637" y="903274"/>
                    <a:pt x="555111" y="910418"/>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49" name="Google Shape;1849;p8"/>
            <p:cNvSpPr/>
            <p:nvPr/>
          </p:nvSpPr>
          <p:spPr>
            <a:xfrm>
              <a:off x="5705557" y="2674619"/>
              <a:ext cx="341483" cy="625316"/>
            </a:xfrm>
            <a:custGeom>
              <a:avLst/>
              <a:gdLst/>
              <a:ahLst/>
              <a:cxnLst/>
              <a:rect l="l" t="t" r="r" b="b"/>
              <a:pathLst>
                <a:path w="341483" h="625316" extrusionOk="0">
                  <a:moveTo>
                    <a:pt x="341382" y="586187"/>
                  </a:moveTo>
                  <a:lnTo>
                    <a:pt x="310426" y="598760"/>
                  </a:lnTo>
                  <a:cubicBezTo>
                    <a:pt x="292424" y="567899"/>
                    <a:pt x="272326" y="543420"/>
                    <a:pt x="241084" y="493985"/>
                  </a:cubicBezTo>
                  <a:cubicBezTo>
                    <a:pt x="207080" y="440455"/>
                    <a:pt x="82398" y="229571"/>
                    <a:pt x="69634" y="174135"/>
                  </a:cubicBezTo>
                  <a:cubicBezTo>
                    <a:pt x="57537" y="124901"/>
                    <a:pt x="68005" y="72837"/>
                    <a:pt x="98209" y="32118"/>
                  </a:cubicBezTo>
                  <a:cubicBezTo>
                    <a:pt x="108125" y="19621"/>
                    <a:pt x="119878" y="8705"/>
                    <a:pt x="133071" y="-267"/>
                  </a:cubicBezTo>
                  <a:cubicBezTo>
                    <a:pt x="93761" y="6295"/>
                    <a:pt x="58261" y="27117"/>
                    <a:pt x="33344" y="58216"/>
                  </a:cubicBezTo>
                  <a:cubicBezTo>
                    <a:pt x="3216" y="99078"/>
                    <a:pt x="-7242" y="151190"/>
                    <a:pt x="4769" y="200520"/>
                  </a:cubicBezTo>
                  <a:cubicBezTo>
                    <a:pt x="17151" y="255765"/>
                    <a:pt x="141834" y="467220"/>
                    <a:pt x="176219" y="520274"/>
                  </a:cubicBezTo>
                  <a:cubicBezTo>
                    <a:pt x="207651" y="569899"/>
                    <a:pt x="227559" y="594474"/>
                    <a:pt x="245561" y="625049"/>
                  </a:cubicBezTo>
                  <a:lnTo>
                    <a:pt x="245561" y="625049"/>
                  </a:lnTo>
                  <a:lnTo>
                    <a:pt x="310426" y="598760"/>
                  </a:lnTo>
                  <a:lnTo>
                    <a:pt x="341192" y="586092"/>
                  </a:ln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0" name="Google Shape;1850;p8"/>
            <p:cNvSpPr/>
            <p:nvPr/>
          </p:nvSpPr>
          <p:spPr>
            <a:xfrm>
              <a:off x="6062733" y="3421267"/>
              <a:ext cx="69351" cy="69353"/>
            </a:xfrm>
            <a:custGeom>
              <a:avLst/>
              <a:gdLst/>
              <a:ahLst/>
              <a:cxnLst/>
              <a:rect l="l" t="t" r="r" b="b"/>
              <a:pathLst>
                <a:path w="69351" h="69353" extrusionOk="0">
                  <a:moveTo>
                    <a:pt x="68788" y="28801"/>
                  </a:moveTo>
                  <a:cubicBezTo>
                    <a:pt x="71884" y="47698"/>
                    <a:pt x="59082" y="65529"/>
                    <a:pt x="40185" y="68625"/>
                  </a:cubicBezTo>
                  <a:cubicBezTo>
                    <a:pt x="21287" y="71720"/>
                    <a:pt x="3456" y="58919"/>
                    <a:pt x="361" y="40021"/>
                  </a:cubicBezTo>
                  <a:cubicBezTo>
                    <a:pt x="-2725" y="21190"/>
                    <a:pt x="9971" y="3407"/>
                    <a:pt x="28783" y="226"/>
                  </a:cubicBezTo>
                  <a:cubicBezTo>
                    <a:pt x="47662" y="-2975"/>
                    <a:pt x="65559" y="9741"/>
                    <a:pt x="68760" y="28620"/>
                  </a:cubicBezTo>
                  <a:cubicBezTo>
                    <a:pt x="68769" y="28677"/>
                    <a:pt x="68779" y="28744"/>
                    <a:pt x="68788" y="28801"/>
                  </a:cubicBezTo>
                  <a:close/>
                </a:path>
              </a:pathLst>
            </a:custGeom>
            <a:solidFill>
              <a:srgbClr val="82828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1" name="Google Shape;1851;p8"/>
            <p:cNvSpPr/>
            <p:nvPr/>
          </p:nvSpPr>
          <p:spPr>
            <a:xfrm>
              <a:off x="6091618" y="3421951"/>
              <a:ext cx="11620" cy="68389"/>
            </a:xfrm>
            <a:custGeom>
              <a:avLst/>
              <a:gdLst/>
              <a:ahLst/>
              <a:cxnLst/>
              <a:rect l="l" t="t" r="r" b="b"/>
              <a:pathLst>
                <a:path w="11620" h="68389" extrusionOk="0">
                  <a:moveTo>
                    <a:pt x="0" y="0"/>
                  </a:moveTo>
                  <a:lnTo>
                    <a:pt x="11621" y="68390"/>
                  </a:lnTo>
                </a:path>
              </a:pathLst>
            </a:custGeom>
            <a:noFill/>
            <a:ln w="9525" cap="flat" cmpd="sng">
              <a:solidFill>
                <a:srgbClr val="4D4D4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852" name="Google Shape;1852;p8"/>
          <p:cNvGrpSpPr/>
          <p:nvPr/>
        </p:nvGrpSpPr>
        <p:grpSpPr>
          <a:xfrm>
            <a:off x="7189220" y="3794676"/>
            <a:ext cx="2922376" cy="2955046"/>
            <a:chOff x="5529738" y="2852832"/>
            <a:chExt cx="1135168" cy="1147858"/>
          </a:xfrm>
        </p:grpSpPr>
        <p:sp>
          <p:nvSpPr>
            <p:cNvPr id="1853" name="Google Shape;1853;p8"/>
            <p:cNvSpPr/>
            <p:nvPr/>
          </p:nvSpPr>
          <p:spPr>
            <a:xfrm>
              <a:off x="5529738" y="2852996"/>
              <a:ext cx="1135168" cy="1147694"/>
            </a:xfrm>
            <a:custGeom>
              <a:avLst/>
              <a:gdLst/>
              <a:ahLst/>
              <a:cxnLst/>
              <a:rect l="l" t="t" r="r" b="b"/>
              <a:pathLst>
                <a:path w="1135168" h="1147694" extrusionOk="0">
                  <a:moveTo>
                    <a:pt x="969325" y="914780"/>
                  </a:moveTo>
                  <a:lnTo>
                    <a:pt x="971230" y="912971"/>
                  </a:lnTo>
                  <a:cubicBezTo>
                    <a:pt x="1182809" y="710622"/>
                    <a:pt x="1190295" y="375075"/>
                    <a:pt x="987946" y="163496"/>
                  </a:cubicBezTo>
                  <a:cubicBezTo>
                    <a:pt x="785597" y="-48083"/>
                    <a:pt x="450050" y="-55569"/>
                    <a:pt x="238472" y="146780"/>
                  </a:cubicBezTo>
                  <a:lnTo>
                    <a:pt x="236567" y="148590"/>
                  </a:lnTo>
                  <a:lnTo>
                    <a:pt x="171892" y="80962"/>
                  </a:lnTo>
                  <a:lnTo>
                    <a:pt x="-225" y="246126"/>
                  </a:lnTo>
                  <a:lnTo>
                    <a:pt x="861883" y="1147476"/>
                  </a:lnTo>
                  <a:lnTo>
                    <a:pt x="1034476" y="982313"/>
                  </a:lnTo>
                  <a:lnTo>
                    <a:pt x="969801" y="914780"/>
                  </a:lnTo>
                  <a:close/>
                  <a:moveTo>
                    <a:pt x="814829" y="752855"/>
                  </a:moveTo>
                  <a:lnTo>
                    <a:pt x="649475" y="579977"/>
                  </a:lnTo>
                  <a:cubicBezTo>
                    <a:pt x="674307" y="552221"/>
                    <a:pt x="671926" y="509587"/>
                    <a:pt x="644170" y="484755"/>
                  </a:cubicBezTo>
                  <a:cubicBezTo>
                    <a:pt x="619414" y="462610"/>
                    <a:pt x="582219" y="461791"/>
                    <a:pt x="556511" y="482822"/>
                  </a:cubicBezTo>
                  <a:lnTo>
                    <a:pt x="391062" y="309848"/>
                  </a:lnTo>
                  <a:lnTo>
                    <a:pt x="392872" y="308038"/>
                  </a:lnTo>
                  <a:cubicBezTo>
                    <a:pt x="516411" y="192233"/>
                    <a:pt x="710445" y="198501"/>
                    <a:pt x="826259" y="322040"/>
                  </a:cubicBezTo>
                  <a:cubicBezTo>
                    <a:pt x="940417" y="443826"/>
                    <a:pt x="936178" y="634545"/>
                    <a:pt x="816734" y="751141"/>
                  </a:cubicBezTo>
                  <a:cubicBezTo>
                    <a:pt x="816144" y="751760"/>
                    <a:pt x="815506" y="752332"/>
                    <a:pt x="814829" y="752855"/>
                  </a:cubicBezTo>
                  <a:close/>
                </a:path>
              </a:pathLst>
            </a:custGeom>
            <a:solidFill>
              <a:schemeClr val="accent4"/>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4" name="Google Shape;1854;p8"/>
            <p:cNvSpPr/>
            <p:nvPr/>
          </p:nvSpPr>
          <p:spPr>
            <a:xfrm rot="-2620915">
              <a:off x="5536241" y="308177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5" name="Google Shape;1855;p8"/>
            <p:cNvSpPr/>
            <p:nvPr/>
          </p:nvSpPr>
          <p:spPr>
            <a:xfrm rot="-2620915">
              <a:off x="5585213" y="3139695"/>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6" name="Google Shape;1856;p8"/>
            <p:cNvSpPr/>
            <p:nvPr/>
          </p:nvSpPr>
          <p:spPr>
            <a:xfrm rot="-2620915">
              <a:off x="5552009" y="31092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7" name="Google Shape;1857;p8"/>
            <p:cNvSpPr/>
            <p:nvPr/>
          </p:nvSpPr>
          <p:spPr>
            <a:xfrm rot="-2620915">
              <a:off x="5561066" y="31186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8" name="Google Shape;1858;p8"/>
            <p:cNvSpPr/>
            <p:nvPr/>
          </p:nvSpPr>
          <p:spPr>
            <a:xfrm rot="-2620915">
              <a:off x="5570027" y="312817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59" name="Google Shape;1859;p8"/>
            <p:cNvSpPr/>
            <p:nvPr/>
          </p:nvSpPr>
          <p:spPr>
            <a:xfrm rot="-2620915">
              <a:off x="5579083" y="313759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0" name="Google Shape;1860;p8"/>
            <p:cNvSpPr/>
            <p:nvPr/>
          </p:nvSpPr>
          <p:spPr>
            <a:xfrm rot="-2620915">
              <a:off x="5624402" y="31849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1" name="Google Shape;1861;p8"/>
            <p:cNvSpPr/>
            <p:nvPr/>
          </p:nvSpPr>
          <p:spPr>
            <a:xfrm rot="-2620915">
              <a:off x="5615346" y="31754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2" name="Google Shape;1862;p8"/>
            <p:cNvSpPr/>
            <p:nvPr/>
          </p:nvSpPr>
          <p:spPr>
            <a:xfrm rot="-2620915">
              <a:off x="5606223" y="31659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3" name="Google Shape;1863;p8"/>
            <p:cNvSpPr/>
            <p:nvPr/>
          </p:nvSpPr>
          <p:spPr>
            <a:xfrm rot="-2620915">
              <a:off x="5597167" y="315650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4" name="Google Shape;1864;p8"/>
            <p:cNvSpPr/>
            <p:nvPr/>
          </p:nvSpPr>
          <p:spPr>
            <a:xfrm rot="-2620915">
              <a:off x="5628834" y="3178599"/>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5" name="Google Shape;1865;p8"/>
            <p:cNvSpPr/>
            <p:nvPr/>
          </p:nvSpPr>
          <p:spPr>
            <a:xfrm rot="-2620915">
              <a:off x="5677831" y="323658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6" name="Google Shape;1866;p8"/>
            <p:cNvSpPr/>
            <p:nvPr/>
          </p:nvSpPr>
          <p:spPr>
            <a:xfrm rot="-2620915">
              <a:off x="5644631" y="32059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7" name="Google Shape;1867;p8"/>
            <p:cNvSpPr/>
            <p:nvPr/>
          </p:nvSpPr>
          <p:spPr>
            <a:xfrm rot="-2620915">
              <a:off x="5653658" y="321558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8" name="Google Shape;1868;p8"/>
            <p:cNvSpPr/>
            <p:nvPr/>
          </p:nvSpPr>
          <p:spPr>
            <a:xfrm rot="-2620915">
              <a:off x="5662714" y="322500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69" name="Google Shape;1869;p8"/>
            <p:cNvSpPr/>
            <p:nvPr/>
          </p:nvSpPr>
          <p:spPr>
            <a:xfrm rot="-2620915">
              <a:off x="5671771" y="3234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0" name="Google Shape;1870;p8"/>
            <p:cNvSpPr/>
            <p:nvPr/>
          </p:nvSpPr>
          <p:spPr>
            <a:xfrm rot="-2620915">
              <a:off x="5716926" y="32818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1" name="Google Shape;1871;p8"/>
            <p:cNvSpPr/>
            <p:nvPr/>
          </p:nvSpPr>
          <p:spPr>
            <a:xfrm rot="-2620915">
              <a:off x="5707967" y="327226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2" name="Google Shape;1872;p8"/>
            <p:cNvSpPr/>
            <p:nvPr/>
          </p:nvSpPr>
          <p:spPr>
            <a:xfrm rot="-2620915">
              <a:off x="5698911" y="32627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3" name="Google Shape;1873;p8"/>
            <p:cNvSpPr/>
            <p:nvPr/>
          </p:nvSpPr>
          <p:spPr>
            <a:xfrm rot="-2620915">
              <a:off x="5689854" y="3253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4" name="Google Shape;1874;p8"/>
            <p:cNvSpPr/>
            <p:nvPr/>
          </p:nvSpPr>
          <p:spPr>
            <a:xfrm rot="-2620915">
              <a:off x="5721482" y="327532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5" name="Google Shape;1875;p8"/>
            <p:cNvSpPr/>
            <p:nvPr/>
          </p:nvSpPr>
          <p:spPr>
            <a:xfrm rot="-2620915">
              <a:off x="5770384" y="3333313"/>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6" name="Google Shape;1876;p8"/>
            <p:cNvSpPr/>
            <p:nvPr/>
          </p:nvSpPr>
          <p:spPr>
            <a:xfrm rot="-2620915">
              <a:off x="5737183" y="33028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7" name="Google Shape;1877;p8"/>
            <p:cNvSpPr/>
            <p:nvPr/>
          </p:nvSpPr>
          <p:spPr>
            <a:xfrm rot="-2620915">
              <a:off x="5746306" y="33123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8" name="Google Shape;1878;p8"/>
            <p:cNvSpPr/>
            <p:nvPr/>
          </p:nvSpPr>
          <p:spPr>
            <a:xfrm rot="-2620915">
              <a:off x="5755267" y="33217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79" name="Google Shape;1879;p8"/>
            <p:cNvSpPr/>
            <p:nvPr/>
          </p:nvSpPr>
          <p:spPr>
            <a:xfrm rot="-2620915">
              <a:off x="5764255" y="333121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0" name="Google Shape;1880;p8"/>
            <p:cNvSpPr/>
            <p:nvPr/>
          </p:nvSpPr>
          <p:spPr>
            <a:xfrm rot="-2620915">
              <a:off x="5809574" y="337854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1" name="Google Shape;1881;p8"/>
            <p:cNvSpPr/>
            <p:nvPr/>
          </p:nvSpPr>
          <p:spPr>
            <a:xfrm rot="-2620915">
              <a:off x="5800517" y="336912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2" name="Google Shape;1882;p8"/>
            <p:cNvSpPr/>
            <p:nvPr/>
          </p:nvSpPr>
          <p:spPr>
            <a:xfrm rot="-2620915">
              <a:off x="5791395" y="335963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3" name="Google Shape;1883;p8"/>
            <p:cNvSpPr/>
            <p:nvPr/>
          </p:nvSpPr>
          <p:spPr>
            <a:xfrm rot="-2620915">
              <a:off x="5782338" y="33502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4" name="Google Shape;1884;p8"/>
            <p:cNvSpPr/>
            <p:nvPr/>
          </p:nvSpPr>
          <p:spPr>
            <a:xfrm rot="-2620915">
              <a:off x="5814034" y="3372244"/>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5" name="Google Shape;1885;p8"/>
            <p:cNvSpPr/>
            <p:nvPr/>
          </p:nvSpPr>
          <p:spPr>
            <a:xfrm rot="-2620915">
              <a:off x="5863071" y="3430139"/>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6" name="Google Shape;1886;p8"/>
            <p:cNvSpPr/>
            <p:nvPr/>
          </p:nvSpPr>
          <p:spPr>
            <a:xfrm rot="-2620915">
              <a:off x="5829802" y="339971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7" name="Google Shape;1887;p8"/>
            <p:cNvSpPr/>
            <p:nvPr/>
          </p:nvSpPr>
          <p:spPr>
            <a:xfrm rot="-2620915">
              <a:off x="5838924" y="34091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8" name="Google Shape;1888;p8"/>
            <p:cNvSpPr/>
            <p:nvPr/>
          </p:nvSpPr>
          <p:spPr>
            <a:xfrm rot="-2620915">
              <a:off x="5847886" y="34186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89" name="Google Shape;1889;p8"/>
            <p:cNvSpPr/>
            <p:nvPr/>
          </p:nvSpPr>
          <p:spPr>
            <a:xfrm rot="-2620915">
              <a:off x="5856942" y="342813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0" name="Google Shape;1890;p8"/>
            <p:cNvSpPr/>
            <p:nvPr/>
          </p:nvSpPr>
          <p:spPr>
            <a:xfrm rot="-2620915">
              <a:off x="5902166" y="347537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1" name="Google Shape;1891;p8"/>
            <p:cNvSpPr/>
            <p:nvPr/>
          </p:nvSpPr>
          <p:spPr>
            <a:xfrm rot="-2620915">
              <a:off x="5893139" y="34658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2" name="Google Shape;1892;p8"/>
            <p:cNvSpPr/>
            <p:nvPr/>
          </p:nvSpPr>
          <p:spPr>
            <a:xfrm rot="-2620915">
              <a:off x="5884082" y="345646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3" name="Google Shape;1893;p8"/>
            <p:cNvSpPr/>
            <p:nvPr/>
          </p:nvSpPr>
          <p:spPr>
            <a:xfrm rot="-2620915">
              <a:off x="5875026" y="344704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4" name="Google Shape;1894;p8"/>
            <p:cNvSpPr/>
            <p:nvPr/>
          </p:nvSpPr>
          <p:spPr>
            <a:xfrm rot="-2620915">
              <a:off x="5904751" y="346700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5" name="Google Shape;1895;p8"/>
            <p:cNvSpPr/>
            <p:nvPr/>
          </p:nvSpPr>
          <p:spPr>
            <a:xfrm rot="-2620915">
              <a:off x="5953722" y="3524927"/>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6" name="Google Shape;1896;p8"/>
            <p:cNvSpPr/>
            <p:nvPr/>
          </p:nvSpPr>
          <p:spPr>
            <a:xfrm rot="-2620915">
              <a:off x="5920453" y="34944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7" name="Google Shape;1897;p8"/>
            <p:cNvSpPr/>
            <p:nvPr/>
          </p:nvSpPr>
          <p:spPr>
            <a:xfrm rot="-2620915">
              <a:off x="5929575" y="35039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8" name="Google Shape;1898;p8"/>
            <p:cNvSpPr/>
            <p:nvPr/>
          </p:nvSpPr>
          <p:spPr>
            <a:xfrm rot="-2620915">
              <a:off x="5938536" y="351340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899" name="Google Shape;1899;p8"/>
            <p:cNvSpPr/>
            <p:nvPr/>
          </p:nvSpPr>
          <p:spPr>
            <a:xfrm rot="-2620915">
              <a:off x="5947593" y="35228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0" name="Google Shape;1900;p8"/>
            <p:cNvSpPr/>
            <p:nvPr/>
          </p:nvSpPr>
          <p:spPr>
            <a:xfrm rot="-2620915">
              <a:off x="5992912" y="3570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1" name="Google Shape;1901;p8"/>
            <p:cNvSpPr/>
            <p:nvPr/>
          </p:nvSpPr>
          <p:spPr>
            <a:xfrm rot="-2620915">
              <a:off x="5983855" y="356073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2" name="Google Shape;1902;p8"/>
            <p:cNvSpPr/>
            <p:nvPr/>
          </p:nvSpPr>
          <p:spPr>
            <a:xfrm rot="-2620915">
              <a:off x="5974733" y="355124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3" name="Google Shape;1903;p8"/>
            <p:cNvSpPr/>
            <p:nvPr/>
          </p:nvSpPr>
          <p:spPr>
            <a:xfrm rot="-2620915">
              <a:off x="5965677" y="354183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4" name="Google Shape;1904;p8"/>
            <p:cNvSpPr/>
            <p:nvPr/>
          </p:nvSpPr>
          <p:spPr>
            <a:xfrm rot="-2620915">
              <a:off x="5996647" y="3563235"/>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5" name="Google Shape;1905;p8"/>
            <p:cNvSpPr/>
            <p:nvPr/>
          </p:nvSpPr>
          <p:spPr>
            <a:xfrm rot="-2620915">
              <a:off x="6045618" y="3621061"/>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6" name="Google Shape;1906;p8"/>
            <p:cNvSpPr/>
            <p:nvPr/>
          </p:nvSpPr>
          <p:spPr>
            <a:xfrm rot="-2620915">
              <a:off x="6012415" y="35907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7" name="Google Shape;1907;p8"/>
            <p:cNvSpPr/>
            <p:nvPr/>
          </p:nvSpPr>
          <p:spPr>
            <a:xfrm rot="-2620915">
              <a:off x="6021471" y="36001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8" name="Google Shape;1908;p8"/>
            <p:cNvSpPr/>
            <p:nvPr/>
          </p:nvSpPr>
          <p:spPr>
            <a:xfrm rot="-2620915">
              <a:off x="6030498" y="36097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09" name="Google Shape;1909;p8"/>
            <p:cNvSpPr/>
            <p:nvPr/>
          </p:nvSpPr>
          <p:spPr>
            <a:xfrm rot="-2620915">
              <a:off x="6039555" y="361912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0" name="Google Shape;1910;p8"/>
            <p:cNvSpPr/>
            <p:nvPr/>
          </p:nvSpPr>
          <p:spPr>
            <a:xfrm rot="-2620915">
              <a:off x="6084808" y="366638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1" name="Google Shape;1911;p8"/>
            <p:cNvSpPr/>
            <p:nvPr/>
          </p:nvSpPr>
          <p:spPr>
            <a:xfrm rot="-2620915">
              <a:off x="6075751" y="36568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2" name="Google Shape;1912;p8"/>
            <p:cNvSpPr/>
            <p:nvPr/>
          </p:nvSpPr>
          <p:spPr>
            <a:xfrm rot="-2620915">
              <a:off x="6066695" y="364745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3" name="Google Shape;1913;p8"/>
            <p:cNvSpPr/>
            <p:nvPr/>
          </p:nvSpPr>
          <p:spPr>
            <a:xfrm rot="-2620915">
              <a:off x="6057668" y="363796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4" name="Google Shape;1914;p8"/>
            <p:cNvSpPr/>
            <p:nvPr/>
          </p:nvSpPr>
          <p:spPr>
            <a:xfrm rot="-2620915">
              <a:off x="6088437" y="3659107"/>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5" name="Google Shape;1915;p8"/>
            <p:cNvSpPr/>
            <p:nvPr/>
          </p:nvSpPr>
          <p:spPr>
            <a:xfrm rot="-2620915">
              <a:off x="6137475" y="3717098"/>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6" name="Google Shape;1916;p8"/>
            <p:cNvSpPr/>
            <p:nvPr/>
          </p:nvSpPr>
          <p:spPr>
            <a:xfrm rot="-2620915">
              <a:off x="6104205" y="368657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7" name="Google Shape;1917;p8"/>
            <p:cNvSpPr/>
            <p:nvPr/>
          </p:nvSpPr>
          <p:spPr>
            <a:xfrm rot="-2620915">
              <a:off x="6113327" y="369615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8" name="Google Shape;1918;p8"/>
            <p:cNvSpPr/>
            <p:nvPr/>
          </p:nvSpPr>
          <p:spPr>
            <a:xfrm rot="-2620915">
              <a:off x="6122289" y="37055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19" name="Google Shape;1919;p8"/>
            <p:cNvSpPr/>
            <p:nvPr/>
          </p:nvSpPr>
          <p:spPr>
            <a:xfrm rot="-2620915">
              <a:off x="6131345" y="371499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0" name="Google Shape;1920;p8"/>
            <p:cNvSpPr/>
            <p:nvPr/>
          </p:nvSpPr>
          <p:spPr>
            <a:xfrm rot="-2620915">
              <a:off x="6176664" y="3762328"/>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1" name="Google Shape;1921;p8"/>
            <p:cNvSpPr/>
            <p:nvPr/>
          </p:nvSpPr>
          <p:spPr>
            <a:xfrm rot="-2620915">
              <a:off x="6167542" y="375284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2" name="Google Shape;1922;p8"/>
            <p:cNvSpPr/>
            <p:nvPr/>
          </p:nvSpPr>
          <p:spPr>
            <a:xfrm rot="-2620915">
              <a:off x="6158485" y="374342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3" name="Google Shape;1923;p8"/>
            <p:cNvSpPr/>
            <p:nvPr/>
          </p:nvSpPr>
          <p:spPr>
            <a:xfrm rot="-2620915">
              <a:off x="6149429" y="3733906"/>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4" name="Google Shape;1924;p8"/>
            <p:cNvSpPr/>
            <p:nvPr/>
          </p:nvSpPr>
          <p:spPr>
            <a:xfrm rot="-2620915">
              <a:off x="6179088" y="3753896"/>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5" name="Google Shape;1925;p8"/>
            <p:cNvSpPr/>
            <p:nvPr/>
          </p:nvSpPr>
          <p:spPr>
            <a:xfrm rot="-2620915">
              <a:off x="6228057" y="381195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6" name="Google Shape;1926;p8"/>
            <p:cNvSpPr/>
            <p:nvPr/>
          </p:nvSpPr>
          <p:spPr>
            <a:xfrm rot="-2620915">
              <a:off x="6194787" y="378142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7" name="Google Shape;1927;p8"/>
            <p:cNvSpPr/>
            <p:nvPr/>
          </p:nvSpPr>
          <p:spPr>
            <a:xfrm rot="-2620915">
              <a:off x="6203909" y="3790917"/>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8" name="Google Shape;1928;p8"/>
            <p:cNvSpPr/>
            <p:nvPr/>
          </p:nvSpPr>
          <p:spPr>
            <a:xfrm rot="-2620915">
              <a:off x="6212871" y="38004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29" name="Google Shape;1929;p8"/>
            <p:cNvSpPr/>
            <p:nvPr/>
          </p:nvSpPr>
          <p:spPr>
            <a:xfrm rot="-2620915">
              <a:off x="6221927" y="380985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0" name="Google Shape;1930;p8"/>
            <p:cNvSpPr/>
            <p:nvPr/>
          </p:nvSpPr>
          <p:spPr>
            <a:xfrm rot="-2620915">
              <a:off x="6267246" y="385718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1" name="Google Shape;1931;p8"/>
            <p:cNvSpPr/>
            <p:nvPr/>
          </p:nvSpPr>
          <p:spPr>
            <a:xfrm rot="-2620915">
              <a:off x="6258124" y="384759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2" name="Google Shape;1932;p8"/>
            <p:cNvSpPr/>
            <p:nvPr/>
          </p:nvSpPr>
          <p:spPr>
            <a:xfrm rot="-2620915">
              <a:off x="6249067" y="3838179"/>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3" name="Google Shape;1933;p8"/>
            <p:cNvSpPr/>
            <p:nvPr/>
          </p:nvSpPr>
          <p:spPr>
            <a:xfrm rot="-2620915">
              <a:off x="6240106" y="3828760"/>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4" name="Google Shape;1934;p8"/>
            <p:cNvSpPr/>
            <p:nvPr/>
          </p:nvSpPr>
          <p:spPr>
            <a:xfrm rot="-2620915">
              <a:off x="6272887" y="3848371"/>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5" name="Google Shape;1935;p8"/>
            <p:cNvSpPr/>
            <p:nvPr/>
          </p:nvSpPr>
          <p:spPr>
            <a:xfrm rot="-2620915">
              <a:off x="6362358" y="3945480"/>
              <a:ext cx="97348" cy="4948"/>
            </a:xfrm>
            <a:custGeom>
              <a:avLst/>
              <a:gdLst/>
              <a:ahLst/>
              <a:cxnLst/>
              <a:rect l="l" t="t" r="r" b="b"/>
              <a:pathLst>
                <a:path w="97440" h="4953" extrusionOk="0">
                  <a:moveTo>
                    <a:pt x="-225" y="-218"/>
                  </a:moveTo>
                  <a:lnTo>
                    <a:pt x="97216" y="-218"/>
                  </a:lnTo>
                  <a:lnTo>
                    <a:pt x="97216" y="4735"/>
                  </a:lnTo>
                  <a:lnTo>
                    <a:pt x="-225" y="473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6" name="Google Shape;1936;p8"/>
            <p:cNvSpPr/>
            <p:nvPr/>
          </p:nvSpPr>
          <p:spPr>
            <a:xfrm rot="-2620915">
              <a:off x="6321859" y="3906292"/>
              <a:ext cx="70038" cy="2474"/>
            </a:xfrm>
            <a:custGeom>
              <a:avLst/>
              <a:gdLst/>
              <a:ahLst/>
              <a:cxnLst/>
              <a:rect l="l" t="t" r="r" b="b"/>
              <a:pathLst>
                <a:path w="70104" h="2476" extrusionOk="0">
                  <a:moveTo>
                    <a:pt x="-225" y="-218"/>
                  </a:moveTo>
                  <a:lnTo>
                    <a:pt x="69879" y="-218"/>
                  </a:lnTo>
                  <a:lnTo>
                    <a:pt x="69879"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7" name="Google Shape;1937;p8"/>
            <p:cNvSpPr/>
            <p:nvPr/>
          </p:nvSpPr>
          <p:spPr>
            <a:xfrm rot="-2620915">
              <a:off x="6288655" y="3875933"/>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8" name="Google Shape;1938;p8"/>
            <p:cNvSpPr/>
            <p:nvPr/>
          </p:nvSpPr>
          <p:spPr>
            <a:xfrm rot="-2620915">
              <a:off x="6297712" y="388535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39" name="Google Shape;1939;p8"/>
            <p:cNvSpPr/>
            <p:nvPr/>
          </p:nvSpPr>
          <p:spPr>
            <a:xfrm rot="-2620915">
              <a:off x="6306673" y="389477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0" name="Google Shape;1940;p8"/>
            <p:cNvSpPr/>
            <p:nvPr/>
          </p:nvSpPr>
          <p:spPr>
            <a:xfrm rot="-2620915">
              <a:off x="6315729" y="390419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1" name="Google Shape;1941;p8"/>
            <p:cNvSpPr/>
            <p:nvPr/>
          </p:nvSpPr>
          <p:spPr>
            <a:xfrm rot="-2620915">
              <a:off x="6361048" y="3951522"/>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2" name="Google Shape;1942;p8"/>
            <p:cNvSpPr/>
            <p:nvPr/>
          </p:nvSpPr>
          <p:spPr>
            <a:xfrm rot="-2620915">
              <a:off x="6351992" y="3942104"/>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3" name="Google Shape;1943;p8"/>
            <p:cNvSpPr/>
            <p:nvPr/>
          </p:nvSpPr>
          <p:spPr>
            <a:xfrm rot="-2620915">
              <a:off x="6342869" y="3932615"/>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4" name="Google Shape;1944;p8"/>
            <p:cNvSpPr/>
            <p:nvPr/>
          </p:nvSpPr>
          <p:spPr>
            <a:xfrm rot="-2620915">
              <a:off x="6333813" y="3923101"/>
              <a:ext cx="48626" cy="2474"/>
            </a:xfrm>
            <a:custGeom>
              <a:avLst/>
              <a:gdLst/>
              <a:ahLst/>
              <a:cxnLst/>
              <a:rect l="l" t="t" r="r" b="b"/>
              <a:pathLst>
                <a:path w="48672" h="2476" extrusionOk="0">
                  <a:moveTo>
                    <a:pt x="-225" y="-218"/>
                  </a:moveTo>
                  <a:lnTo>
                    <a:pt x="48448" y="-218"/>
                  </a:lnTo>
                  <a:lnTo>
                    <a:pt x="48448" y="2259"/>
                  </a:lnTo>
                  <a:lnTo>
                    <a:pt x="-225" y="225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5" name="Google Shape;1945;p8"/>
            <p:cNvSpPr/>
            <p:nvPr/>
          </p:nvSpPr>
          <p:spPr>
            <a:xfrm>
              <a:off x="6465855" y="3015233"/>
              <a:ext cx="53435" cy="51149"/>
            </a:xfrm>
            <a:custGeom>
              <a:avLst/>
              <a:gdLst/>
              <a:ahLst/>
              <a:cxnLst/>
              <a:rect l="l" t="t" r="r" b="b"/>
              <a:pathLst>
                <a:path w="53435" h="51149" extrusionOk="0">
                  <a:moveTo>
                    <a:pt x="53210" y="3307"/>
                  </a:moveTo>
                  <a:lnTo>
                    <a:pt x="3204" y="50932"/>
                  </a:lnTo>
                  <a:lnTo>
                    <a:pt x="1585" y="49312"/>
                  </a:lnTo>
                  <a:lnTo>
                    <a:pt x="-225" y="47407"/>
                  </a:lnTo>
                  <a:lnTo>
                    <a:pt x="49781"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6" name="Google Shape;1946;p8"/>
            <p:cNvSpPr/>
            <p:nvPr/>
          </p:nvSpPr>
          <p:spPr>
            <a:xfrm>
              <a:off x="6142195" y="2853213"/>
              <a:ext cx="6667" cy="69246"/>
            </a:xfrm>
            <a:custGeom>
              <a:avLst/>
              <a:gdLst/>
              <a:ahLst/>
              <a:cxnLst/>
              <a:rect l="l" t="t" r="r" b="b"/>
              <a:pathLst>
                <a:path w="6667" h="69246" extrusionOk="0">
                  <a:moveTo>
                    <a:pt x="4633" y="69029"/>
                  </a:moveTo>
                  <a:lnTo>
                    <a:pt x="-225" y="69029"/>
                  </a:lnTo>
                  <a:lnTo>
                    <a:pt x="1299" y="-218"/>
                  </a:lnTo>
                  <a:lnTo>
                    <a:pt x="644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7" name="Google Shape;1947;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8" name="Google Shape;1948;p8"/>
            <p:cNvSpPr/>
            <p:nvPr/>
          </p:nvSpPr>
          <p:spPr>
            <a:xfrm>
              <a:off x="6315836" y="2895218"/>
              <a:ext cx="33051" cy="66008"/>
            </a:xfrm>
            <a:custGeom>
              <a:avLst/>
              <a:gdLst/>
              <a:ahLst/>
              <a:cxnLst/>
              <a:rect l="l" t="t" r="r" b="b"/>
              <a:pathLst>
                <a:path w="33051" h="66008" extrusionOk="0">
                  <a:moveTo>
                    <a:pt x="4252" y="65791"/>
                  </a:moveTo>
                  <a:lnTo>
                    <a:pt x="-225" y="63886"/>
                  </a:lnTo>
                  <a:lnTo>
                    <a:pt x="28350" y="-218"/>
                  </a:lnTo>
                  <a:lnTo>
                    <a:pt x="32827" y="1783"/>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49" name="Google Shape;1949;p8"/>
            <p:cNvSpPr/>
            <p:nvPr/>
          </p:nvSpPr>
          <p:spPr>
            <a:xfrm>
              <a:off x="6595681" y="3388423"/>
              <a:ext cx="67627" cy="6476"/>
            </a:xfrm>
            <a:custGeom>
              <a:avLst/>
              <a:gdLst/>
              <a:ahLst/>
              <a:cxnLst/>
              <a:rect l="l" t="t" r="r" b="b"/>
              <a:pathLst>
                <a:path w="67627" h="6476" extrusionOk="0">
                  <a:moveTo>
                    <a:pt x="67307" y="6259"/>
                  </a:moveTo>
                  <a:lnTo>
                    <a:pt x="-225" y="4735"/>
                  </a:lnTo>
                  <a:cubicBezTo>
                    <a:pt x="-225" y="3021"/>
                    <a:pt x="-225" y="1401"/>
                    <a:pt x="-225" y="-218"/>
                  </a:cubicBezTo>
                  <a:lnTo>
                    <a:pt x="67403" y="130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0" name="Google Shape;195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1" name="Google Shape;1951;p8"/>
            <p:cNvSpPr/>
            <p:nvPr/>
          </p:nvSpPr>
          <p:spPr>
            <a:xfrm>
              <a:off x="6563391" y="3188588"/>
              <a:ext cx="66579" cy="29717"/>
            </a:xfrm>
            <a:custGeom>
              <a:avLst/>
              <a:gdLst/>
              <a:ahLst/>
              <a:cxnLst/>
              <a:rect l="l" t="t" r="r" b="b"/>
              <a:pathLst>
                <a:path w="66579" h="29717" extrusionOk="0">
                  <a:moveTo>
                    <a:pt x="66355" y="4259"/>
                  </a:moveTo>
                  <a:lnTo>
                    <a:pt x="1490" y="29500"/>
                  </a:lnTo>
                  <a:cubicBezTo>
                    <a:pt x="1013" y="27938"/>
                    <a:pt x="442" y="26414"/>
                    <a:pt x="-225" y="24928"/>
                  </a:cubicBezTo>
                  <a:lnTo>
                    <a:pt x="6464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2" name="Google Shape;1952;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3" name="Google Shape;1953;p8"/>
            <p:cNvSpPr/>
            <p:nvPr/>
          </p:nvSpPr>
          <p:spPr>
            <a:xfrm>
              <a:off x="5940075" y="2888646"/>
              <a:ext cx="30765" cy="69056"/>
            </a:xfrm>
            <a:custGeom>
              <a:avLst/>
              <a:gdLst/>
              <a:ahLst/>
              <a:cxnLst/>
              <a:rect l="l" t="t" r="r" b="b"/>
              <a:pathLst>
                <a:path w="30765" h="69056" extrusionOk="0">
                  <a:moveTo>
                    <a:pt x="4442" y="-218"/>
                  </a:moveTo>
                  <a:lnTo>
                    <a:pt x="30541" y="67029"/>
                  </a:lnTo>
                  <a:lnTo>
                    <a:pt x="25874" y="68839"/>
                  </a:lnTo>
                  <a:lnTo>
                    <a:pt x="-225" y="159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4" name="Google Shape;1954;p8"/>
            <p:cNvSpPr/>
            <p:nvPr/>
          </p:nvSpPr>
          <p:spPr>
            <a:xfrm>
              <a:off x="6142481" y="2852832"/>
              <a:ext cx="6381" cy="69341"/>
            </a:xfrm>
            <a:custGeom>
              <a:avLst/>
              <a:gdLst/>
              <a:ahLst/>
              <a:cxnLst/>
              <a:rect l="l" t="t" r="r" b="b"/>
              <a:pathLst>
                <a:path w="6381" h="69341" extrusionOk="0">
                  <a:moveTo>
                    <a:pt x="6157" y="-218"/>
                  </a:moveTo>
                  <a:lnTo>
                    <a:pt x="4633" y="69124"/>
                  </a:lnTo>
                  <a:lnTo>
                    <a:pt x="-225" y="69124"/>
                  </a:lnTo>
                  <a:lnTo>
                    <a:pt x="1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5" name="Google Shape;1955;p8"/>
            <p:cNvSpPr/>
            <p:nvPr/>
          </p:nvSpPr>
          <p:spPr>
            <a:xfrm>
              <a:off x="6315169" y="2895218"/>
              <a:ext cx="33051" cy="66008"/>
            </a:xfrm>
            <a:custGeom>
              <a:avLst/>
              <a:gdLst/>
              <a:ahLst/>
              <a:cxnLst/>
              <a:rect l="l" t="t" r="r" b="b"/>
              <a:pathLst>
                <a:path w="33051" h="66008" extrusionOk="0">
                  <a:moveTo>
                    <a:pt x="32827" y="1783"/>
                  </a:moveTo>
                  <a:lnTo>
                    <a:pt x="4252" y="65791"/>
                  </a:lnTo>
                  <a:lnTo>
                    <a:pt x="-225" y="63886"/>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6" name="Google Shape;1956;p8"/>
            <p:cNvSpPr/>
            <p:nvPr/>
          </p:nvSpPr>
          <p:spPr>
            <a:xfrm>
              <a:off x="6465855" y="3015805"/>
              <a:ext cx="53435" cy="51149"/>
            </a:xfrm>
            <a:custGeom>
              <a:avLst/>
              <a:gdLst/>
              <a:ahLst/>
              <a:cxnLst/>
              <a:rect l="l" t="t" r="r" b="b"/>
              <a:pathLst>
                <a:path w="53435" h="51149" extrusionOk="0">
                  <a:moveTo>
                    <a:pt x="1585" y="49312"/>
                  </a:moveTo>
                  <a:lnTo>
                    <a:pt x="-225" y="47407"/>
                  </a:lnTo>
                  <a:lnTo>
                    <a:pt x="49781" y="-218"/>
                  </a:lnTo>
                  <a:lnTo>
                    <a:pt x="53210" y="3307"/>
                  </a:lnTo>
                  <a:lnTo>
                    <a:pt x="3204" y="5093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7" name="Google Shape;1957;p8"/>
            <p:cNvSpPr/>
            <p:nvPr/>
          </p:nvSpPr>
          <p:spPr>
            <a:xfrm>
              <a:off x="6563391" y="3188588"/>
              <a:ext cx="66579" cy="29717"/>
            </a:xfrm>
            <a:custGeom>
              <a:avLst/>
              <a:gdLst/>
              <a:ahLst/>
              <a:cxnLst/>
              <a:rect l="l" t="t" r="r" b="b"/>
              <a:pathLst>
                <a:path w="66579" h="29717" extrusionOk="0">
                  <a:moveTo>
                    <a:pt x="64640" y="-218"/>
                  </a:moveTo>
                  <a:lnTo>
                    <a:pt x="66355" y="4259"/>
                  </a:lnTo>
                  <a:lnTo>
                    <a:pt x="1490" y="29500"/>
                  </a:lnTo>
                  <a:cubicBezTo>
                    <a:pt x="1013" y="27938"/>
                    <a:pt x="442" y="26414"/>
                    <a:pt x="-225" y="2492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8" name="Google Shape;1958;p8"/>
            <p:cNvSpPr/>
            <p:nvPr/>
          </p:nvSpPr>
          <p:spPr>
            <a:xfrm>
              <a:off x="6596157" y="3388423"/>
              <a:ext cx="67532" cy="6476"/>
            </a:xfrm>
            <a:custGeom>
              <a:avLst/>
              <a:gdLst/>
              <a:ahLst/>
              <a:cxnLst/>
              <a:rect l="l" t="t" r="r" b="b"/>
              <a:pathLst>
                <a:path w="67532" h="6476" extrusionOk="0">
                  <a:moveTo>
                    <a:pt x="67307" y="1306"/>
                  </a:moveTo>
                  <a:lnTo>
                    <a:pt x="67307" y="6259"/>
                  </a:lnTo>
                  <a:lnTo>
                    <a:pt x="-225" y="4735"/>
                  </a:lnTo>
                  <a:cubicBezTo>
                    <a:pt x="-225" y="3021"/>
                    <a:pt x="-225" y="1401"/>
                    <a:pt x="-225" y="-218"/>
                  </a:cubicBez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59" name="Google Shape;1959;p8"/>
            <p:cNvSpPr/>
            <p:nvPr/>
          </p:nvSpPr>
          <p:spPr>
            <a:xfrm>
              <a:off x="6556723" y="3567683"/>
              <a:ext cx="65436" cy="32385"/>
            </a:xfrm>
            <a:custGeom>
              <a:avLst/>
              <a:gdLst/>
              <a:ahLst/>
              <a:cxnLst/>
              <a:rect l="l" t="t" r="r" b="b"/>
              <a:pathLst>
                <a:path w="65436" h="32385" extrusionOk="0">
                  <a:moveTo>
                    <a:pt x="63212" y="32168"/>
                  </a:moveTo>
                  <a:lnTo>
                    <a:pt x="-225" y="4259"/>
                  </a:lnTo>
                  <a:lnTo>
                    <a:pt x="1775" y="-218"/>
                  </a:lnTo>
                  <a:lnTo>
                    <a:pt x="65212" y="2769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0" name="Google Shape;1960;p8"/>
            <p:cNvSpPr/>
            <p:nvPr/>
          </p:nvSpPr>
          <p:spPr>
            <a:xfrm>
              <a:off x="6452710" y="3716844"/>
              <a:ext cx="47910" cy="49339"/>
            </a:xfrm>
            <a:custGeom>
              <a:avLst/>
              <a:gdLst/>
              <a:ahLst/>
              <a:cxnLst/>
              <a:rect l="l" t="t" r="r" b="b"/>
              <a:pathLst>
                <a:path w="47910" h="49339" extrusionOk="0">
                  <a:moveTo>
                    <a:pt x="47686" y="45693"/>
                  </a:moveTo>
                  <a:lnTo>
                    <a:pt x="44066" y="49122"/>
                  </a:lnTo>
                  <a:lnTo>
                    <a:pt x="-225" y="2926"/>
                  </a:lnTo>
                  <a:lnTo>
                    <a:pt x="-225" y="2926"/>
                  </a:lnTo>
                  <a:lnTo>
                    <a:pt x="301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1" name="Google Shape;1961;p8"/>
            <p:cNvSpPr/>
            <p:nvPr/>
          </p:nvSpPr>
          <p:spPr>
            <a:xfrm>
              <a:off x="5765291" y="2999231"/>
              <a:ext cx="50196" cy="52101"/>
            </a:xfrm>
            <a:custGeom>
              <a:avLst/>
              <a:gdLst/>
              <a:ahLst/>
              <a:cxnLst/>
              <a:rect l="l" t="t" r="r" b="b"/>
              <a:pathLst>
                <a:path w="50196" h="52101" extrusionOk="0">
                  <a:moveTo>
                    <a:pt x="49972" y="48550"/>
                  </a:moveTo>
                  <a:lnTo>
                    <a:pt x="47400" y="50836"/>
                  </a:lnTo>
                  <a:lnTo>
                    <a:pt x="46352" y="51884"/>
                  </a:lnTo>
                  <a:lnTo>
                    <a:pt x="-225" y="3211"/>
                  </a:lnTo>
                  <a:lnTo>
                    <a:pt x="32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2" name="Google Shape;1962;p8"/>
            <p:cNvSpPr/>
            <p:nvPr/>
          </p:nvSpPr>
          <p:spPr>
            <a:xfrm>
              <a:off x="6413467" y="2948177"/>
              <a:ext cx="25812" cy="34766"/>
            </a:xfrm>
            <a:custGeom>
              <a:avLst/>
              <a:gdLst/>
              <a:ahLst/>
              <a:cxnLst/>
              <a:rect l="l" t="t" r="r" b="b"/>
              <a:pathLst>
                <a:path w="25812" h="34766" extrusionOk="0">
                  <a:moveTo>
                    <a:pt x="25588" y="1211"/>
                  </a:moveTo>
                  <a:lnTo>
                    <a:pt x="1775" y="34549"/>
                  </a:lnTo>
                  <a:lnTo>
                    <a:pt x="-225" y="33215"/>
                  </a:lnTo>
                  <a:lnTo>
                    <a:pt x="23588"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3" name="Google Shape;1963;p8"/>
            <p:cNvSpPr/>
            <p:nvPr/>
          </p:nvSpPr>
          <p:spPr>
            <a:xfrm>
              <a:off x="6239446" y="2866548"/>
              <a:ext cx="11906" cy="39528"/>
            </a:xfrm>
            <a:custGeom>
              <a:avLst/>
              <a:gdLst/>
              <a:ahLst/>
              <a:cxnLst/>
              <a:rect l="l" t="t" r="r" b="b"/>
              <a:pathLst>
                <a:path w="11906" h="39528" extrusionOk="0">
                  <a:moveTo>
                    <a:pt x="11681" y="354"/>
                  </a:moveTo>
                  <a:lnTo>
                    <a:pt x="2156" y="39311"/>
                  </a:lnTo>
                  <a:lnTo>
                    <a:pt x="-225" y="38740"/>
                  </a:lnTo>
                  <a:lnTo>
                    <a:pt x="882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4" name="Google Shape;1964;p8"/>
            <p:cNvSpPr/>
            <p:nvPr/>
          </p:nvSpPr>
          <p:spPr>
            <a:xfrm>
              <a:off x="6048565" y="2858642"/>
              <a:ext cx="8763" cy="41433"/>
            </a:xfrm>
            <a:custGeom>
              <a:avLst/>
              <a:gdLst/>
              <a:ahLst/>
              <a:cxnLst/>
              <a:rect l="l" t="t" r="r" b="b"/>
              <a:pathLst>
                <a:path w="8763" h="41433" extrusionOk="0">
                  <a:moveTo>
                    <a:pt x="2156" y="-218"/>
                  </a:moveTo>
                  <a:lnTo>
                    <a:pt x="8538" y="41216"/>
                  </a:lnTo>
                  <a:cubicBezTo>
                    <a:pt x="7709" y="41168"/>
                    <a:pt x="6890" y="41168"/>
                    <a:pt x="6062" y="41216"/>
                  </a:cubicBezTo>
                  <a:lnTo>
                    <a:pt x="-225"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5" name="Google Shape;1965;p8"/>
            <p:cNvSpPr/>
            <p:nvPr/>
          </p:nvSpPr>
          <p:spPr>
            <a:xfrm>
              <a:off x="5853016" y="2932651"/>
              <a:ext cx="23336" cy="35909"/>
            </a:xfrm>
            <a:custGeom>
              <a:avLst/>
              <a:gdLst/>
              <a:ahLst/>
              <a:cxnLst/>
              <a:rect l="l" t="t" r="r" b="b"/>
              <a:pathLst>
                <a:path w="23336" h="35909" extrusionOk="0">
                  <a:moveTo>
                    <a:pt x="1871" y="-218"/>
                  </a:moveTo>
                  <a:lnTo>
                    <a:pt x="23111" y="34358"/>
                  </a:lnTo>
                  <a:lnTo>
                    <a:pt x="21016" y="35691"/>
                  </a:lnTo>
                  <a:lnTo>
                    <a:pt x="-225" y="111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6" name="Google Shape;1966;p8"/>
            <p:cNvSpPr/>
            <p:nvPr/>
          </p:nvSpPr>
          <p:spPr>
            <a:xfrm>
              <a:off x="6450520" y="2976847"/>
              <a:ext cx="30384" cy="34766"/>
            </a:xfrm>
            <a:custGeom>
              <a:avLst/>
              <a:gdLst/>
              <a:ahLst/>
              <a:cxnLst/>
              <a:rect l="l" t="t" r="r" b="b"/>
              <a:pathLst>
                <a:path w="30384" h="34766" extrusionOk="0">
                  <a:moveTo>
                    <a:pt x="30160" y="1402"/>
                  </a:moveTo>
                  <a:lnTo>
                    <a:pt x="1585" y="34549"/>
                  </a:lnTo>
                  <a:lnTo>
                    <a:pt x="-225" y="32929"/>
                  </a:lnTo>
                  <a:lnTo>
                    <a:pt x="2835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7" name="Google Shape;1967;p8"/>
            <p:cNvSpPr/>
            <p:nvPr/>
          </p:nvSpPr>
          <p:spPr>
            <a:xfrm>
              <a:off x="6371176" y="2919507"/>
              <a:ext cx="22479" cy="36957"/>
            </a:xfrm>
            <a:custGeom>
              <a:avLst/>
              <a:gdLst/>
              <a:ahLst/>
              <a:cxnLst/>
              <a:rect l="l" t="t" r="r" b="b"/>
              <a:pathLst>
                <a:path w="22479" h="36957" extrusionOk="0">
                  <a:moveTo>
                    <a:pt x="22254" y="1021"/>
                  </a:moveTo>
                  <a:lnTo>
                    <a:pt x="1966" y="36739"/>
                  </a:lnTo>
                  <a:lnTo>
                    <a:pt x="-225" y="35501"/>
                  </a:lnTo>
                  <a:lnTo>
                    <a:pt x="2015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8" name="Google Shape;1968;p8"/>
            <p:cNvSpPr/>
            <p:nvPr/>
          </p:nvSpPr>
          <p:spPr>
            <a:xfrm>
              <a:off x="6286690" y="2879597"/>
              <a:ext cx="15525" cy="39528"/>
            </a:xfrm>
            <a:custGeom>
              <a:avLst/>
              <a:gdLst/>
              <a:ahLst/>
              <a:cxnLst/>
              <a:rect l="l" t="t" r="r" b="b"/>
              <a:pathLst>
                <a:path w="15525" h="39528" extrusionOk="0">
                  <a:moveTo>
                    <a:pt x="15301" y="544"/>
                  </a:moveTo>
                  <a:lnTo>
                    <a:pt x="2061" y="39311"/>
                  </a:lnTo>
                  <a:lnTo>
                    <a:pt x="-225" y="38549"/>
                  </a:lnTo>
                  <a:lnTo>
                    <a:pt x="1301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69" name="Google Shape;1969;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0" name="Google Shape;1970;p8"/>
            <p:cNvSpPr/>
            <p:nvPr/>
          </p:nvSpPr>
          <p:spPr>
            <a:xfrm>
              <a:off x="6190963" y="2855785"/>
              <a:ext cx="8000" cy="42291"/>
            </a:xfrm>
            <a:custGeom>
              <a:avLst/>
              <a:gdLst/>
              <a:ahLst/>
              <a:cxnLst/>
              <a:rect l="l" t="t" r="r" b="b"/>
              <a:pathLst>
                <a:path w="8000" h="42291" extrusionOk="0">
                  <a:moveTo>
                    <a:pt x="7776" y="-218"/>
                  </a:moveTo>
                  <a:lnTo>
                    <a:pt x="2251" y="42073"/>
                  </a:lnTo>
                  <a:lnTo>
                    <a:pt x="-225" y="42073"/>
                  </a:lnTo>
                  <a:lnTo>
                    <a:pt x="5299" y="-12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1" name="Google Shape;1971;p8"/>
            <p:cNvSpPr/>
            <p:nvPr/>
          </p:nvSpPr>
          <p:spPr>
            <a:xfrm>
              <a:off x="6101142" y="2854451"/>
              <a:ext cx="4476" cy="40290"/>
            </a:xfrm>
            <a:custGeom>
              <a:avLst/>
              <a:gdLst/>
              <a:ahLst/>
              <a:cxnLst/>
              <a:rect l="l" t="t" r="r" b="b"/>
              <a:pathLst>
                <a:path w="4476" h="40290" extrusionOk="0">
                  <a:moveTo>
                    <a:pt x="2156" y="-218"/>
                  </a:moveTo>
                  <a:lnTo>
                    <a:pt x="4252" y="40073"/>
                  </a:lnTo>
                  <a:lnTo>
                    <a:pt x="1871" y="40073"/>
                  </a:lnTo>
                  <a:lnTo>
                    <a:pt x="-225"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2" name="Google Shape;1972;p8"/>
            <p:cNvSpPr/>
            <p:nvPr/>
          </p:nvSpPr>
          <p:spPr>
            <a:xfrm>
              <a:off x="5994082" y="2872644"/>
              <a:ext cx="12477" cy="38766"/>
            </a:xfrm>
            <a:custGeom>
              <a:avLst/>
              <a:gdLst/>
              <a:ahLst/>
              <a:cxnLst/>
              <a:rect l="l" t="t" r="r" b="b"/>
              <a:pathLst>
                <a:path w="12477" h="38766" extrusionOk="0">
                  <a:moveTo>
                    <a:pt x="2156" y="-218"/>
                  </a:moveTo>
                  <a:lnTo>
                    <a:pt x="12253" y="37882"/>
                  </a:lnTo>
                  <a:lnTo>
                    <a:pt x="9872" y="38549"/>
                  </a:lnTo>
                  <a:lnTo>
                    <a:pt x="-225" y="449"/>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3" name="Google Shape;1973;p8"/>
            <p:cNvSpPr/>
            <p:nvPr/>
          </p:nvSpPr>
          <p:spPr>
            <a:xfrm>
              <a:off x="5892355" y="2910458"/>
              <a:ext cx="20383" cy="37433"/>
            </a:xfrm>
            <a:custGeom>
              <a:avLst/>
              <a:gdLst/>
              <a:ahLst/>
              <a:cxnLst/>
              <a:rect l="l" t="t" r="r" b="b"/>
              <a:pathLst>
                <a:path w="20383" h="37433" extrusionOk="0">
                  <a:moveTo>
                    <a:pt x="1966" y="-218"/>
                  </a:moveTo>
                  <a:lnTo>
                    <a:pt x="20158" y="36073"/>
                  </a:lnTo>
                  <a:lnTo>
                    <a:pt x="17968" y="37216"/>
                  </a:lnTo>
                  <a:lnTo>
                    <a:pt x="-225" y="92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4" name="Google Shape;1974;p8"/>
            <p:cNvSpPr/>
            <p:nvPr/>
          </p:nvSpPr>
          <p:spPr>
            <a:xfrm>
              <a:off x="5803201" y="2962560"/>
              <a:ext cx="29337" cy="36766"/>
            </a:xfrm>
            <a:custGeom>
              <a:avLst/>
              <a:gdLst/>
              <a:ahLst/>
              <a:cxnLst/>
              <a:rect l="l" t="t" r="r" b="b"/>
              <a:pathLst>
                <a:path w="29337" h="36766" extrusionOk="0">
                  <a:moveTo>
                    <a:pt x="1680" y="-218"/>
                  </a:moveTo>
                  <a:lnTo>
                    <a:pt x="29112" y="35025"/>
                  </a:lnTo>
                  <a:cubicBezTo>
                    <a:pt x="28521" y="35587"/>
                    <a:pt x="27883" y="36092"/>
                    <a:pt x="27207" y="36549"/>
                  </a:cubicBezTo>
                  <a:lnTo>
                    <a:pt x="-225" y="1211"/>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5" name="Google Shape;1975;p8"/>
            <p:cNvSpPr/>
            <p:nvPr/>
          </p:nvSpPr>
          <p:spPr>
            <a:xfrm>
              <a:off x="6544055" y="3094481"/>
              <a:ext cx="35147" cy="24098"/>
            </a:xfrm>
            <a:custGeom>
              <a:avLst/>
              <a:gdLst/>
              <a:ahLst/>
              <a:cxnLst/>
              <a:rect l="l" t="t" r="r" b="b"/>
              <a:pathLst>
                <a:path w="35147" h="24098" extrusionOk="0">
                  <a:moveTo>
                    <a:pt x="34922" y="1878"/>
                  </a:moveTo>
                  <a:lnTo>
                    <a:pt x="1109" y="23881"/>
                  </a:lnTo>
                  <a:lnTo>
                    <a:pt x="-225" y="21690"/>
                  </a:lnTo>
                  <a:lnTo>
                    <a:pt x="3368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6" name="Google Shape;1976;p8"/>
            <p:cNvSpPr/>
            <p:nvPr/>
          </p:nvSpPr>
          <p:spPr>
            <a:xfrm>
              <a:off x="6614635" y="3285934"/>
              <a:ext cx="37718" cy="9429"/>
            </a:xfrm>
            <a:custGeom>
              <a:avLst/>
              <a:gdLst/>
              <a:ahLst/>
              <a:cxnLst/>
              <a:rect l="l" t="t" r="r" b="b"/>
              <a:pathLst>
                <a:path w="37718" h="9429" extrusionOk="0">
                  <a:moveTo>
                    <a:pt x="37494" y="2259"/>
                  </a:moveTo>
                  <a:lnTo>
                    <a:pt x="251" y="9212"/>
                  </a:lnTo>
                  <a:cubicBezTo>
                    <a:pt x="147" y="8412"/>
                    <a:pt x="-15" y="7612"/>
                    <a:pt x="-225" y="6831"/>
                  </a:cubicBezTo>
                  <a:lnTo>
                    <a:pt x="37113"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7" name="Google Shape;1977;p8"/>
            <p:cNvSpPr/>
            <p:nvPr/>
          </p:nvSpPr>
          <p:spPr>
            <a:xfrm>
              <a:off x="6612825" y="3479005"/>
              <a:ext cx="38671" cy="9906"/>
            </a:xfrm>
            <a:custGeom>
              <a:avLst/>
              <a:gdLst/>
              <a:ahLst/>
              <a:cxnLst/>
              <a:rect l="l" t="t" r="r" b="b"/>
              <a:pathLst>
                <a:path w="38671" h="9906" extrusionOk="0">
                  <a:moveTo>
                    <a:pt x="37875" y="9688"/>
                  </a:moveTo>
                  <a:lnTo>
                    <a:pt x="-225" y="2164"/>
                  </a:lnTo>
                  <a:lnTo>
                    <a:pt x="347" y="-218"/>
                  </a:lnTo>
                  <a:lnTo>
                    <a:pt x="38447" y="730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8" name="Google Shape;1978;p8"/>
            <p:cNvSpPr/>
            <p:nvPr/>
          </p:nvSpPr>
          <p:spPr>
            <a:xfrm>
              <a:off x="6536911" y="3658266"/>
              <a:ext cx="31908" cy="22574"/>
            </a:xfrm>
            <a:custGeom>
              <a:avLst/>
              <a:gdLst/>
              <a:ahLst/>
              <a:cxnLst/>
              <a:rect l="l" t="t" r="r" b="b"/>
              <a:pathLst>
                <a:path w="31908" h="22574" extrusionOk="0">
                  <a:moveTo>
                    <a:pt x="30255" y="22357"/>
                  </a:moveTo>
                  <a:lnTo>
                    <a:pt x="-225" y="1782"/>
                  </a:lnTo>
                  <a:lnTo>
                    <a:pt x="1204" y="-218"/>
                  </a:lnTo>
                  <a:lnTo>
                    <a:pt x="31684" y="2035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79" name="Google Shape;1979;p8"/>
            <p:cNvSpPr/>
            <p:nvPr/>
          </p:nvSpPr>
          <p:spPr>
            <a:xfrm>
              <a:off x="6516814" y="3051714"/>
              <a:ext cx="35623" cy="28860"/>
            </a:xfrm>
            <a:custGeom>
              <a:avLst/>
              <a:gdLst/>
              <a:ahLst/>
              <a:cxnLst/>
              <a:rect l="l" t="t" r="r" b="b"/>
              <a:pathLst>
                <a:path w="35623" h="28860" extrusionOk="0">
                  <a:moveTo>
                    <a:pt x="35398" y="1687"/>
                  </a:moveTo>
                  <a:lnTo>
                    <a:pt x="1299" y="28643"/>
                  </a:lnTo>
                  <a:lnTo>
                    <a:pt x="-225" y="26738"/>
                  </a:lnTo>
                  <a:lnTo>
                    <a:pt x="3387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0" name="Google Shape;1980;p8"/>
            <p:cNvSpPr/>
            <p:nvPr/>
          </p:nvSpPr>
          <p:spPr>
            <a:xfrm>
              <a:off x="6569391" y="3141439"/>
              <a:ext cx="36671" cy="20383"/>
            </a:xfrm>
            <a:custGeom>
              <a:avLst/>
              <a:gdLst/>
              <a:ahLst/>
              <a:cxnLst/>
              <a:rect l="l" t="t" r="r" b="b"/>
              <a:pathLst>
                <a:path w="36671" h="20383" extrusionOk="0">
                  <a:moveTo>
                    <a:pt x="36446" y="1878"/>
                  </a:moveTo>
                  <a:lnTo>
                    <a:pt x="918" y="20166"/>
                  </a:lnTo>
                  <a:cubicBezTo>
                    <a:pt x="594" y="19404"/>
                    <a:pt x="213" y="18670"/>
                    <a:pt x="-225" y="17975"/>
                  </a:cubicBezTo>
                  <a:lnTo>
                    <a:pt x="35399"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1" name="Google Shape;1981;p8"/>
            <p:cNvSpPr/>
            <p:nvPr/>
          </p:nvSpPr>
          <p:spPr>
            <a:xfrm>
              <a:off x="6603396" y="3234499"/>
              <a:ext cx="38195" cy="13334"/>
            </a:xfrm>
            <a:custGeom>
              <a:avLst/>
              <a:gdLst/>
              <a:ahLst/>
              <a:cxnLst/>
              <a:rect l="l" t="t" r="r" b="b"/>
              <a:pathLst>
                <a:path w="38195" h="13334" extrusionOk="0">
                  <a:moveTo>
                    <a:pt x="37970" y="2068"/>
                  </a:moveTo>
                  <a:lnTo>
                    <a:pt x="442" y="13117"/>
                  </a:lnTo>
                  <a:lnTo>
                    <a:pt x="-225" y="10736"/>
                  </a:lnTo>
                  <a:lnTo>
                    <a:pt x="37304"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2" name="Google Shape;1982;p8"/>
            <p:cNvSpPr/>
            <p:nvPr/>
          </p:nvSpPr>
          <p:spPr>
            <a:xfrm>
              <a:off x="6621493" y="3339083"/>
              <a:ext cx="40005" cy="5905"/>
            </a:xfrm>
            <a:custGeom>
              <a:avLst/>
              <a:gdLst/>
              <a:ahLst/>
              <a:cxnLst/>
              <a:rect l="l" t="t" r="r" b="b"/>
              <a:pathLst>
                <a:path w="40005" h="5905" extrusionOk="0">
                  <a:moveTo>
                    <a:pt x="39780" y="2259"/>
                  </a:moveTo>
                  <a:lnTo>
                    <a:pt x="-225" y="5688"/>
                  </a:lnTo>
                  <a:cubicBezTo>
                    <a:pt x="-177" y="4859"/>
                    <a:pt x="-177" y="4040"/>
                    <a:pt x="-225" y="3211"/>
                  </a:cubicBezTo>
                  <a:lnTo>
                    <a:pt x="39780" y="-218"/>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3" name="Google Shape;1983;p8"/>
            <p:cNvSpPr/>
            <p:nvPr/>
          </p:nvSpPr>
          <p:spPr>
            <a:xfrm>
              <a:off x="6620446" y="3430713"/>
              <a:ext cx="37337" cy="6096"/>
            </a:xfrm>
            <a:custGeom>
              <a:avLst/>
              <a:gdLst/>
              <a:ahLst/>
              <a:cxnLst/>
              <a:rect l="l" t="t" r="r" b="b"/>
              <a:pathLst>
                <a:path w="37337" h="6096" extrusionOk="0">
                  <a:moveTo>
                    <a:pt x="37113" y="5878"/>
                  </a:moveTo>
                  <a:lnTo>
                    <a:pt x="-225" y="2259"/>
                  </a:lnTo>
                  <a:lnTo>
                    <a:pt x="-225" y="-218"/>
                  </a:lnTo>
                  <a:lnTo>
                    <a:pt x="37018" y="3402"/>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4" name="Google Shape;1984;p8"/>
            <p:cNvSpPr/>
            <p:nvPr/>
          </p:nvSpPr>
          <p:spPr>
            <a:xfrm>
              <a:off x="6599872" y="3529678"/>
              <a:ext cx="35242" cy="12953"/>
            </a:xfrm>
            <a:custGeom>
              <a:avLst/>
              <a:gdLst/>
              <a:ahLst/>
              <a:cxnLst/>
              <a:rect l="l" t="t" r="r" b="b"/>
              <a:pathLst>
                <a:path w="35242" h="12953" extrusionOk="0">
                  <a:moveTo>
                    <a:pt x="34541" y="12736"/>
                  </a:moveTo>
                  <a:lnTo>
                    <a:pt x="-225" y="2164"/>
                  </a:lnTo>
                  <a:cubicBezTo>
                    <a:pt x="89" y="1392"/>
                    <a:pt x="337" y="592"/>
                    <a:pt x="537" y="-218"/>
                  </a:cubicBezTo>
                  <a:lnTo>
                    <a:pt x="35017" y="10546"/>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5" name="Google Shape;1985;p8"/>
            <p:cNvSpPr/>
            <p:nvPr/>
          </p:nvSpPr>
          <p:spPr>
            <a:xfrm>
              <a:off x="6559295" y="3622452"/>
              <a:ext cx="33432" cy="20097"/>
            </a:xfrm>
            <a:custGeom>
              <a:avLst/>
              <a:gdLst/>
              <a:ahLst/>
              <a:cxnLst/>
              <a:rect l="l" t="t" r="r" b="b"/>
              <a:pathLst>
                <a:path w="33432" h="20097" extrusionOk="0">
                  <a:moveTo>
                    <a:pt x="32065" y="19880"/>
                  </a:moveTo>
                  <a:lnTo>
                    <a:pt x="-225" y="1878"/>
                  </a:lnTo>
                  <a:cubicBezTo>
                    <a:pt x="242" y="1211"/>
                    <a:pt x="661" y="516"/>
                    <a:pt x="1013" y="-218"/>
                  </a:cubicBezTo>
                  <a:lnTo>
                    <a:pt x="33208" y="17785"/>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6" name="Google Shape;1986;p8"/>
            <p:cNvSpPr/>
            <p:nvPr/>
          </p:nvSpPr>
          <p:spPr>
            <a:xfrm>
              <a:off x="6503955" y="3700938"/>
              <a:ext cx="32861" cy="28479"/>
            </a:xfrm>
            <a:custGeom>
              <a:avLst/>
              <a:gdLst/>
              <a:ahLst/>
              <a:cxnLst/>
              <a:rect l="l" t="t" r="r" b="b"/>
              <a:pathLst>
                <a:path w="32861" h="28479" extrusionOk="0">
                  <a:moveTo>
                    <a:pt x="31017" y="28262"/>
                  </a:moveTo>
                  <a:lnTo>
                    <a:pt x="-225" y="1592"/>
                  </a:lnTo>
                  <a:cubicBezTo>
                    <a:pt x="366" y="1030"/>
                    <a:pt x="908" y="430"/>
                    <a:pt x="1394" y="-218"/>
                  </a:cubicBezTo>
                  <a:lnTo>
                    <a:pt x="32636" y="26357"/>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87" name="Google Shape;1987;p8"/>
            <p:cNvSpPr/>
            <p:nvPr/>
          </p:nvSpPr>
          <p:spPr>
            <a:xfrm>
              <a:off x="5793390" y="3028663"/>
              <a:ext cx="22098" cy="22383"/>
            </a:xfrm>
            <a:custGeom>
              <a:avLst/>
              <a:gdLst/>
              <a:ahLst/>
              <a:cxnLst/>
              <a:rect l="l" t="t" r="r" b="b"/>
              <a:pathLst>
                <a:path w="22098" h="22383" extrusionOk="0">
                  <a:moveTo>
                    <a:pt x="3299" y="-218"/>
                  </a:moveTo>
                  <a:lnTo>
                    <a:pt x="21873" y="18832"/>
                  </a:lnTo>
                  <a:lnTo>
                    <a:pt x="19301" y="21118"/>
                  </a:lnTo>
                  <a:lnTo>
                    <a:pt x="18254" y="22166"/>
                  </a:lnTo>
                  <a:lnTo>
                    <a:pt x="-225" y="3116"/>
                  </a:lnTo>
                  <a:lnTo>
                    <a:pt x="2347" y="640"/>
                  </a:lnTo>
                  <a:close/>
                </a:path>
              </a:pathLst>
            </a:custGeom>
            <a:solidFill>
              <a:srgbClr val="0000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1988" name="Google Shape;1988;p8"/>
          <p:cNvSpPr/>
          <p:nvPr/>
        </p:nvSpPr>
        <p:spPr>
          <a:xfrm rot="-9055889" flipH="1">
            <a:off x="6663749" y="374072"/>
            <a:ext cx="1799919" cy="1799919"/>
          </a:xfrm>
          <a:prstGeom prst="foldedCorner">
            <a:avLst>
              <a:gd name="adj" fmla="val 30868"/>
            </a:avLst>
          </a:prstGeom>
          <a:solidFill>
            <a:schemeClr val="accent6"/>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sp>
        <p:nvSpPr>
          <p:cNvPr id="1989" name="Google Shape;1989;p8"/>
          <p:cNvSpPr/>
          <p:nvPr/>
        </p:nvSpPr>
        <p:spPr>
          <a:xfrm rot="10800000" flipH="1">
            <a:off x="5533139" y="519227"/>
            <a:ext cx="1800000" cy="1800000"/>
          </a:xfrm>
          <a:prstGeom prst="foldedCorner">
            <a:avLst>
              <a:gd name="adj" fmla="val 30868"/>
            </a:avLst>
          </a:prstGeom>
          <a:solidFill>
            <a:srgbClr val="FFA0BE"/>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grpSp>
        <p:nvGrpSpPr>
          <p:cNvPr id="1990" name="Google Shape;1990;p8"/>
          <p:cNvGrpSpPr/>
          <p:nvPr/>
        </p:nvGrpSpPr>
        <p:grpSpPr>
          <a:xfrm rot="-3195591">
            <a:off x="2412540" y="-107713"/>
            <a:ext cx="3638669" cy="4122886"/>
            <a:chOff x="2776676" y="1854071"/>
            <a:chExt cx="3295887" cy="3734488"/>
          </a:xfrm>
        </p:grpSpPr>
        <p:sp>
          <p:nvSpPr>
            <p:cNvPr id="1991" name="Google Shape;1991;p8"/>
            <p:cNvSpPr/>
            <p:nvPr/>
          </p:nvSpPr>
          <p:spPr>
            <a:xfrm rot="2040450">
              <a:off x="4236405" y="2008362"/>
              <a:ext cx="282943" cy="299407"/>
            </a:xfrm>
            <a:custGeom>
              <a:avLst/>
              <a:gdLst/>
              <a:ahLst/>
              <a:cxnLst/>
              <a:rect l="l" t="t" r="r" b="b"/>
              <a:pathLst>
                <a:path w="282590" h="299033" extrusionOk="0">
                  <a:moveTo>
                    <a:pt x="279686" y="153338"/>
                  </a:moveTo>
                  <a:lnTo>
                    <a:pt x="78299" y="299233"/>
                  </a:lnTo>
                  <a:lnTo>
                    <a:pt x="42764" y="192708"/>
                  </a:lnTo>
                  <a:lnTo>
                    <a:pt x="1124" y="68572"/>
                  </a:lnTo>
                  <a:lnTo>
                    <a:pt x="-2790" y="56519"/>
                  </a:lnTo>
                  <a:cubicBezTo>
                    <a:pt x="-3493" y="50476"/>
                    <a:pt x="-911" y="44512"/>
                    <a:pt x="3942" y="40865"/>
                  </a:cubicBezTo>
                  <a:cubicBezTo>
                    <a:pt x="13334" y="35738"/>
                    <a:pt x="25153" y="38783"/>
                    <a:pt x="30867" y="47831"/>
                  </a:cubicBezTo>
                  <a:cubicBezTo>
                    <a:pt x="24918" y="40724"/>
                    <a:pt x="24135" y="30619"/>
                    <a:pt x="28988" y="22706"/>
                  </a:cubicBezTo>
                  <a:cubicBezTo>
                    <a:pt x="35094" y="15740"/>
                    <a:pt x="49572" y="16993"/>
                    <a:pt x="58731" y="28655"/>
                  </a:cubicBezTo>
                  <a:cubicBezTo>
                    <a:pt x="53564" y="22229"/>
                    <a:pt x="52469" y="13447"/>
                    <a:pt x="55913" y="5957"/>
                  </a:cubicBezTo>
                  <a:cubicBezTo>
                    <a:pt x="61626" y="-509"/>
                    <a:pt x="71253" y="-1683"/>
                    <a:pt x="78377" y="3217"/>
                  </a:cubicBezTo>
                  <a:lnTo>
                    <a:pt x="88786" y="11044"/>
                  </a:lnTo>
                  <a:lnTo>
                    <a:pt x="91604" y="13157"/>
                  </a:lnTo>
                  <a:lnTo>
                    <a:pt x="141539" y="50336"/>
                  </a:lnTo>
                  <a:lnTo>
                    <a:pt x="149366" y="56284"/>
                  </a:lnTo>
                  <a:lnTo>
                    <a:pt x="174257" y="74756"/>
                  </a:lnTo>
                  <a:lnTo>
                    <a:pt x="182788" y="81017"/>
                  </a:lnTo>
                  <a:lnTo>
                    <a:pt x="187014" y="84226"/>
                  </a:lnTo>
                  <a:lnTo>
                    <a:pt x="278043" y="152008"/>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2" name="Google Shape;1992;p8"/>
            <p:cNvSpPr/>
            <p:nvPr/>
          </p:nvSpPr>
          <p:spPr>
            <a:xfrm rot="2040450">
              <a:off x="4233954" y="1994237"/>
              <a:ext cx="167314" cy="278753"/>
            </a:xfrm>
            <a:custGeom>
              <a:avLst/>
              <a:gdLst/>
              <a:ahLst/>
              <a:cxnLst/>
              <a:rect l="l" t="t" r="r" b="b"/>
              <a:pathLst>
                <a:path w="167105" h="278405" extrusionOk="0">
                  <a:moveTo>
                    <a:pt x="0" y="10723"/>
                  </a:moveTo>
                  <a:lnTo>
                    <a:pt x="23011" y="0"/>
                  </a:lnTo>
                  <a:lnTo>
                    <a:pt x="167106" y="241462"/>
                  </a:lnTo>
                  <a:lnTo>
                    <a:pt x="89306" y="278405"/>
                  </a:lnTo>
                  <a:lnTo>
                    <a:pt x="0" y="10723"/>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3" name="Google Shape;1993;p8"/>
            <p:cNvSpPr/>
            <p:nvPr/>
          </p:nvSpPr>
          <p:spPr>
            <a:xfrm rot="2040450">
              <a:off x="4304592" y="2020010"/>
              <a:ext cx="240588" cy="231027"/>
            </a:xfrm>
            <a:custGeom>
              <a:avLst/>
              <a:gdLst/>
              <a:ahLst/>
              <a:cxnLst/>
              <a:rect l="l" t="t" r="r" b="b"/>
              <a:pathLst>
                <a:path w="240288" h="230739" extrusionOk="0">
                  <a:moveTo>
                    <a:pt x="16515" y="0"/>
                  </a:moveTo>
                  <a:lnTo>
                    <a:pt x="0" y="17924"/>
                  </a:lnTo>
                  <a:lnTo>
                    <a:pt x="183621" y="230739"/>
                  </a:lnTo>
                  <a:lnTo>
                    <a:pt x="240288" y="170315"/>
                  </a:lnTo>
                  <a:lnTo>
                    <a:pt x="16515"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4" name="Google Shape;1994;p8"/>
            <p:cNvSpPr/>
            <p:nvPr/>
          </p:nvSpPr>
          <p:spPr>
            <a:xfrm rot="2040450">
              <a:off x="4301426" y="1878022"/>
              <a:ext cx="131969" cy="151484"/>
            </a:xfrm>
            <a:custGeom>
              <a:avLst/>
              <a:gdLst/>
              <a:ahLst/>
              <a:cxnLst/>
              <a:rect l="l" t="t" r="r" b="b"/>
              <a:pathLst>
                <a:path w="131804" h="151295" extrusionOk="0">
                  <a:moveTo>
                    <a:pt x="128901" y="98193"/>
                  </a:moveTo>
                  <a:cubicBezTo>
                    <a:pt x="121779" y="93293"/>
                    <a:pt x="112152" y="94467"/>
                    <a:pt x="106439" y="100932"/>
                  </a:cubicBezTo>
                  <a:cubicBezTo>
                    <a:pt x="103072" y="108438"/>
                    <a:pt x="104169" y="117173"/>
                    <a:pt x="109255" y="123630"/>
                  </a:cubicBezTo>
                  <a:cubicBezTo>
                    <a:pt x="100177" y="111968"/>
                    <a:pt x="85775" y="110716"/>
                    <a:pt x="79591" y="117682"/>
                  </a:cubicBezTo>
                  <a:cubicBezTo>
                    <a:pt x="74661" y="125532"/>
                    <a:pt x="75442" y="135661"/>
                    <a:pt x="81391" y="142728"/>
                  </a:cubicBezTo>
                  <a:cubicBezTo>
                    <a:pt x="75599" y="133751"/>
                    <a:pt x="63937" y="130745"/>
                    <a:pt x="54545" y="135841"/>
                  </a:cubicBezTo>
                  <a:cubicBezTo>
                    <a:pt x="49615" y="139449"/>
                    <a:pt x="47031" y="145429"/>
                    <a:pt x="47737" y="151494"/>
                  </a:cubicBezTo>
                  <a:lnTo>
                    <a:pt x="-2904" y="199"/>
                  </a:ln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5" name="Google Shape;1995;p8"/>
            <p:cNvSpPr/>
            <p:nvPr/>
          </p:nvSpPr>
          <p:spPr>
            <a:xfrm rot="2040450">
              <a:off x="3373041" y="2462771"/>
              <a:ext cx="2101952" cy="2775316"/>
            </a:xfrm>
            <a:custGeom>
              <a:avLst/>
              <a:gdLst/>
              <a:ahLst/>
              <a:cxnLst/>
              <a:rect l="l" t="t" r="r" b="b"/>
              <a:pathLst>
                <a:path w="2099329" h="2771853" extrusionOk="0">
                  <a:moveTo>
                    <a:pt x="210596" y="22830"/>
                  </a:moveTo>
                  <a:lnTo>
                    <a:pt x="211066" y="22830"/>
                  </a:lnTo>
                  <a:lnTo>
                    <a:pt x="2096426" y="2625688"/>
                  </a:lnTo>
                  <a:lnTo>
                    <a:pt x="1894255" y="2772053"/>
                  </a:lnTo>
                  <a:lnTo>
                    <a:pt x="8973" y="168881"/>
                  </a:lnTo>
                  <a:lnTo>
                    <a:pt x="9444" y="168881"/>
                  </a:lnTo>
                  <a:cubicBezTo>
                    <a:pt x="7798" y="167379"/>
                    <a:pt x="6312" y="165698"/>
                    <a:pt x="5060" y="163872"/>
                  </a:cubicBezTo>
                  <a:cubicBezTo>
                    <a:pt x="-8481" y="145262"/>
                    <a:pt x="-4332" y="119227"/>
                    <a:pt x="14295" y="105717"/>
                  </a:cubicBezTo>
                  <a:cubicBezTo>
                    <a:pt x="30968" y="93562"/>
                    <a:pt x="54057" y="95566"/>
                    <a:pt x="68379" y="110413"/>
                  </a:cubicBezTo>
                  <a:lnTo>
                    <a:pt x="69319" y="109787"/>
                  </a:lnTo>
                  <a:cubicBezTo>
                    <a:pt x="59692" y="91557"/>
                    <a:pt x="64936" y="69017"/>
                    <a:pt x="81686" y="56955"/>
                  </a:cubicBezTo>
                  <a:cubicBezTo>
                    <a:pt x="98357" y="44800"/>
                    <a:pt x="121446" y="46804"/>
                    <a:pt x="135770" y="61651"/>
                  </a:cubicBezTo>
                  <a:lnTo>
                    <a:pt x="136710" y="60947"/>
                  </a:lnTo>
                  <a:cubicBezTo>
                    <a:pt x="127003" y="42726"/>
                    <a:pt x="132327" y="20153"/>
                    <a:pt x="149075" y="8115"/>
                  </a:cubicBezTo>
                  <a:cubicBezTo>
                    <a:pt x="167705" y="-5371"/>
                    <a:pt x="193767" y="-1207"/>
                    <a:pt x="207229" y="17421"/>
                  </a:cubicBezTo>
                  <a:cubicBezTo>
                    <a:pt x="207229" y="17421"/>
                    <a:pt x="207229" y="17429"/>
                    <a:pt x="207229" y="17429"/>
                  </a:cubicBezTo>
                  <a:cubicBezTo>
                    <a:pt x="208561" y="19112"/>
                    <a:pt x="209656" y="20920"/>
                    <a:pt x="210596" y="22830"/>
                  </a:cubicBezTo>
                  <a:close/>
                </a:path>
              </a:pathLst>
            </a:custGeom>
            <a:solidFill>
              <a:srgbClr val="FF482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6" name="Google Shape;1996;p8"/>
            <p:cNvSpPr/>
            <p:nvPr/>
          </p:nvSpPr>
          <p:spPr>
            <a:xfrm rot="2040450">
              <a:off x="3358258" y="2512956"/>
              <a:ext cx="1963398" cy="2678022"/>
            </a:xfrm>
            <a:custGeom>
              <a:avLst/>
              <a:gdLst/>
              <a:ahLst/>
              <a:cxnLst/>
              <a:rect l="l" t="t" r="r" b="b"/>
              <a:pathLst>
                <a:path w="1960948" h="2674681" extrusionOk="0">
                  <a:moveTo>
                    <a:pt x="58048" y="5023"/>
                  </a:moveTo>
                  <a:lnTo>
                    <a:pt x="1958045" y="2628624"/>
                  </a:lnTo>
                  <a:lnTo>
                    <a:pt x="1894254" y="2674881"/>
                  </a:lnTo>
                  <a:lnTo>
                    <a:pt x="8973" y="71631"/>
                  </a:lnTo>
                  <a:lnTo>
                    <a:pt x="9441" y="71240"/>
                  </a:lnTo>
                  <a:cubicBezTo>
                    <a:pt x="7798" y="69756"/>
                    <a:pt x="6311" y="68073"/>
                    <a:pt x="5060" y="66230"/>
                  </a:cubicBezTo>
                  <a:cubicBezTo>
                    <a:pt x="-8404" y="47720"/>
                    <a:pt x="-4412" y="21770"/>
                    <a:pt x="14138" y="8271"/>
                  </a:cubicBezTo>
                  <a:cubicBezTo>
                    <a:pt x="14217" y="8232"/>
                    <a:pt x="14217" y="8193"/>
                    <a:pt x="14295" y="8154"/>
                  </a:cubicBezTo>
                  <a:cubicBezTo>
                    <a:pt x="27052" y="-1182"/>
                    <a:pt x="44038" y="-2398"/>
                    <a:pt x="58048" y="5023"/>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997" name="Google Shape;1997;p8"/>
            <p:cNvSpPr/>
            <p:nvPr/>
          </p:nvSpPr>
          <p:spPr>
            <a:xfrm rot="2040450">
              <a:off x="3524186" y="2506530"/>
              <a:ext cx="1967022" cy="2680384"/>
            </a:xfrm>
            <a:custGeom>
              <a:avLst/>
              <a:gdLst/>
              <a:ahLst/>
              <a:cxnLst/>
              <a:rect l="l" t="t" r="r" b="b"/>
              <a:pathLst>
                <a:path w="1964568" h="2677040" extrusionOk="0">
                  <a:moveTo>
                    <a:pt x="61590" y="4408"/>
                  </a:moveTo>
                  <a:lnTo>
                    <a:pt x="1961665" y="2628008"/>
                  </a:lnTo>
                  <a:lnTo>
                    <a:pt x="1893728" y="2677240"/>
                  </a:lnTo>
                  <a:lnTo>
                    <a:pt x="8366" y="73990"/>
                  </a:lnTo>
                  <a:lnTo>
                    <a:pt x="8915" y="73990"/>
                  </a:lnTo>
                  <a:cubicBezTo>
                    <a:pt x="7271" y="72487"/>
                    <a:pt x="5785" y="70812"/>
                    <a:pt x="4453" y="68980"/>
                  </a:cubicBezTo>
                  <a:cubicBezTo>
                    <a:pt x="-8774" y="49342"/>
                    <a:pt x="-3688" y="22692"/>
                    <a:pt x="15880" y="9339"/>
                  </a:cubicBezTo>
                  <a:cubicBezTo>
                    <a:pt x="28952" y="-735"/>
                    <a:pt x="46641" y="-2637"/>
                    <a:pt x="61590" y="4408"/>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1998" name="Google Shape;1998;p8"/>
          <p:cNvGrpSpPr/>
          <p:nvPr/>
        </p:nvGrpSpPr>
        <p:grpSpPr>
          <a:xfrm rot="-1230192">
            <a:off x="3641326" y="-35355"/>
            <a:ext cx="2083294" cy="4052429"/>
            <a:chOff x="5722672" y="1921496"/>
            <a:chExt cx="1886977" cy="3670552"/>
          </a:xfrm>
        </p:grpSpPr>
        <p:sp>
          <p:nvSpPr>
            <p:cNvPr id="1999" name="Google Shape;1999;p8"/>
            <p:cNvSpPr/>
            <p:nvPr/>
          </p:nvSpPr>
          <p:spPr>
            <a:xfrm rot="880411">
              <a:off x="6543535" y="2053105"/>
              <a:ext cx="239690" cy="285314"/>
            </a:xfrm>
            <a:custGeom>
              <a:avLst/>
              <a:gdLst/>
              <a:ahLst/>
              <a:cxnLst/>
              <a:rect l="l" t="t" r="r" b="b"/>
              <a:pathLst>
                <a:path w="209366" h="249218" extrusionOk="0">
                  <a:moveTo>
                    <a:pt x="205495" y="191178"/>
                  </a:moveTo>
                  <a:lnTo>
                    <a:pt x="-3871" y="249834"/>
                  </a:lnTo>
                  <a:lnTo>
                    <a:pt x="-860" y="151618"/>
                  </a:lnTo>
                  <a:lnTo>
                    <a:pt x="2699" y="37249"/>
                  </a:lnTo>
                  <a:lnTo>
                    <a:pt x="3040" y="26161"/>
                  </a:lnTo>
                  <a:cubicBezTo>
                    <a:pt x="4340" y="21049"/>
                    <a:pt x="8240" y="17004"/>
                    <a:pt x="13306" y="15553"/>
                  </a:cubicBezTo>
                  <a:cubicBezTo>
                    <a:pt x="22477" y="14184"/>
                    <a:pt x="31239" y="20159"/>
                    <a:pt x="33224" y="29241"/>
                  </a:cubicBezTo>
                  <a:cubicBezTo>
                    <a:pt x="30484" y="21637"/>
                    <a:pt x="32950" y="13144"/>
                    <a:pt x="39313" y="8161"/>
                  </a:cubicBezTo>
                  <a:cubicBezTo>
                    <a:pt x="46158" y="4260"/>
                    <a:pt x="57931" y="9667"/>
                    <a:pt x="61902" y="21850"/>
                  </a:cubicBezTo>
                  <a:cubicBezTo>
                    <a:pt x="59642" y="15026"/>
                    <a:pt x="61420" y="7511"/>
                    <a:pt x="66487" y="2412"/>
                  </a:cubicBezTo>
                  <a:cubicBezTo>
                    <a:pt x="73127" y="-1182"/>
                    <a:pt x="81409" y="762"/>
                    <a:pt x="85720" y="6929"/>
                  </a:cubicBezTo>
                  <a:lnTo>
                    <a:pt x="91949" y="16442"/>
                  </a:lnTo>
                  <a:cubicBezTo>
                    <a:pt x="92427" y="17127"/>
                    <a:pt x="92975" y="18085"/>
                    <a:pt x="93590" y="19043"/>
                  </a:cubicBezTo>
                  <a:lnTo>
                    <a:pt x="123293" y="64626"/>
                  </a:lnTo>
                  <a:lnTo>
                    <a:pt x="128015" y="71950"/>
                  </a:lnTo>
                  <a:lnTo>
                    <a:pt x="142870" y="94673"/>
                  </a:lnTo>
                  <a:lnTo>
                    <a:pt x="147933" y="102407"/>
                  </a:lnTo>
                  <a:cubicBezTo>
                    <a:pt x="148822" y="103707"/>
                    <a:pt x="149645" y="104939"/>
                    <a:pt x="150467" y="106308"/>
                  </a:cubicBezTo>
                  <a:lnTo>
                    <a:pt x="204606" y="189467"/>
                  </a:lnTo>
                  <a:cubicBezTo>
                    <a:pt x="204947" y="190151"/>
                    <a:pt x="204947" y="190699"/>
                    <a:pt x="205495" y="191178"/>
                  </a:cubicBez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0" name="Google Shape;2000;p8"/>
            <p:cNvSpPr/>
            <p:nvPr/>
          </p:nvSpPr>
          <p:spPr>
            <a:xfrm rot="880411">
              <a:off x="6546009" y="2038148"/>
              <a:ext cx="85800" cy="284511"/>
            </a:xfrm>
            <a:custGeom>
              <a:avLst/>
              <a:gdLst/>
              <a:ahLst/>
              <a:cxnLst/>
              <a:rect l="l" t="t" r="r" b="b"/>
              <a:pathLst>
                <a:path w="74945" h="248516" extrusionOk="0">
                  <a:moveTo>
                    <a:pt x="7802" y="1848"/>
                  </a:moveTo>
                  <a:lnTo>
                    <a:pt x="29910" y="0"/>
                  </a:lnTo>
                  <a:lnTo>
                    <a:pt x="74945" y="241673"/>
                  </a:lnTo>
                  <a:lnTo>
                    <a:pt x="0" y="248517"/>
                  </a:lnTo>
                  <a:lnTo>
                    <a:pt x="7802" y="184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1" name="Google Shape;2001;p8"/>
            <p:cNvSpPr/>
            <p:nvPr/>
          </p:nvSpPr>
          <p:spPr>
            <a:xfrm rot="880411">
              <a:off x="6616186" y="2051143"/>
              <a:ext cx="172854" cy="274560"/>
            </a:xfrm>
            <a:custGeom>
              <a:avLst/>
              <a:gdLst/>
              <a:ahLst/>
              <a:cxnLst/>
              <a:rect l="l" t="t" r="r" b="b"/>
              <a:pathLst>
                <a:path w="150985" h="239824" extrusionOk="0">
                  <a:moveTo>
                    <a:pt x="18959" y="0"/>
                  </a:moveTo>
                  <a:lnTo>
                    <a:pt x="0" y="9650"/>
                  </a:lnTo>
                  <a:lnTo>
                    <a:pt x="86170" y="239825"/>
                  </a:lnTo>
                  <a:lnTo>
                    <a:pt x="150985" y="207451"/>
                  </a:lnTo>
                  <a:lnTo>
                    <a:pt x="18959"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2" name="Google Shape;2002;p8"/>
            <p:cNvSpPr/>
            <p:nvPr/>
          </p:nvSpPr>
          <p:spPr>
            <a:xfrm rot="880411">
              <a:off x="6607730" y="1930823"/>
              <a:ext cx="94654" cy="163216"/>
            </a:xfrm>
            <a:custGeom>
              <a:avLst/>
              <a:gdLst/>
              <a:ahLst/>
              <a:cxnLst/>
              <a:rect l="l" t="t" r="r" b="b"/>
              <a:pathLst>
                <a:path w="82679" h="142567" extrusionOk="0">
                  <a:moveTo>
                    <a:pt x="78809" y="120801"/>
                  </a:moveTo>
                  <a:cubicBezTo>
                    <a:pt x="74497" y="114635"/>
                    <a:pt x="66216" y="112670"/>
                    <a:pt x="59576" y="116215"/>
                  </a:cubicBezTo>
                  <a:cubicBezTo>
                    <a:pt x="54513" y="121342"/>
                    <a:pt x="52731" y="128871"/>
                    <a:pt x="54991" y="135722"/>
                  </a:cubicBezTo>
                  <a:cubicBezTo>
                    <a:pt x="51020" y="123402"/>
                    <a:pt x="39524" y="117927"/>
                    <a:pt x="32406" y="122033"/>
                  </a:cubicBezTo>
                  <a:cubicBezTo>
                    <a:pt x="26039" y="127050"/>
                    <a:pt x="23576" y="135557"/>
                    <a:pt x="26313" y="143182"/>
                  </a:cubicBezTo>
                  <a:cubicBezTo>
                    <a:pt x="24328" y="134100"/>
                    <a:pt x="15569" y="128125"/>
                    <a:pt x="6395" y="129493"/>
                  </a:cubicBezTo>
                  <a:cubicBezTo>
                    <a:pt x="1332" y="130945"/>
                    <a:pt x="-2571" y="134990"/>
                    <a:pt x="-3871" y="140102"/>
                  </a:cubicBezTo>
                  <a:lnTo>
                    <a:pt x="440" y="615"/>
                  </a:ln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3" name="Google Shape;2003;p8"/>
            <p:cNvSpPr/>
            <p:nvPr/>
          </p:nvSpPr>
          <p:spPr>
            <a:xfrm rot="880411">
              <a:off x="6110019" y="2302022"/>
              <a:ext cx="1111778" cy="3201421"/>
            </a:xfrm>
            <a:custGeom>
              <a:avLst/>
              <a:gdLst/>
              <a:ahLst/>
              <a:cxnLst/>
              <a:rect l="l" t="t" r="r" b="b"/>
              <a:pathLst>
                <a:path w="971122" h="2796394" extrusionOk="0">
                  <a:moveTo>
                    <a:pt x="208696" y="31703"/>
                  </a:moveTo>
                  <a:lnTo>
                    <a:pt x="209244" y="31703"/>
                  </a:lnTo>
                  <a:lnTo>
                    <a:pt x="967251" y="2738149"/>
                  </a:lnTo>
                  <a:lnTo>
                    <a:pt x="757063" y="2797010"/>
                  </a:lnTo>
                  <a:lnTo>
                    <a:pt x="-945" y="90427"/>
                  </a:lnTo>
                  <a:lnTo>
                    <a:pt x="-397" y="90427"/>
                  </a:lnTo>
                  <a:cubicBezTo>
                    <a:pt x="-1286" y="88682"/>
                    <a:pt x="-2041" y="86847"/>
                    <a:pt x="-2519" y="84952"/>
                  </a:cubicBezTo>
                  <a:cubicBezTo>
                    <a:pt x="-7926" y="65623"/>
                    <a:pt x="3366" y="45569"/>
                    <a:pt x="22670" y="40121"/>
                  </a:cubicBezTo>
                  <a:cubicBezTo>
                    <a:pt x="40121" y="35248"/>
                    <a:pt x="58465" y="44022"/>
                    <a:pt x="65650" y="60654"/>
                  </a:cubicBezTo>
                  <a:lnTo>
                    <a:pt x="66610" y="60654"/>
                  </a:lnTo>
                  <a:cubicBezTo>
                    <a:pt x="64213" y="42777"/>
                    <a:pt x="75369" y="25878"/>
                    <a:pt x="92754" y="21026"/>
                  </a:cubicBezTo>
                  <a:cubicBezTo>
                    <a:pt x="110205" y="16153"/>
                    <a:pt x="128549" y="24927"/>
                    <a:pt x="135734" y="41559"/>
                  </a:cubicBezTo>
                  <a:lnTo>
                    <a:pt x="136627" y="41559"/>
                  </a:lnTo>
                  <a:cubicBezTo>
                    <a:pt x="134297" y="23709"/>
                    <a:pt x="145456" y="6851"/>
                    <a:pt x="162771" y="1999"/>
                  </a:cubicBezTo>
                  <a:cubicBezTo>
                    <a:pt x="182071" y="-3470"/>
                    <a:pt x="202196" y="7762"/>
                    <a:pt x="207670" y="27069"/>
                  </a:cubicBezTo>
                  <a:cubicBezTo>
                    <a:pt x="207670" y="27110"/>
                    <a:pt x="207670" y="27145"/>
                    <a:pt x="207670" y="27186"/>
                  </a:cubicBezTo>
                  <a:cubicBezTo>
                    <a:pt x="208148" y="28657"/>
                    <a:pt x="208492" y="30170"/>
                    <a:pt x="208696" y="31703"/>
                  </a:cubicBezTo>
                  <a:close/>
                </a:path>
              </a:pathLst>
            </a:custGeom>
            <a:solidFill>
              <a:srgbClr val="00A8C4"/>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4" name="Google Shape;2004;p8"/>
            <p:cNvSpPr/>
            <p:nvPr/>
          </p:nvSpPr>
          <p:spPr>
            <a:xfrm rot="880411">
              <a:off x="6107628" y="2324047"/>
              <a:ext cx="947074" cy="3157781"/>
            </a:xfrm>
            <a:custGeom>
              <a:avLst/>
              <a:gdLst/>
              <a:ahLst/>
              <a:cxnLst/>
              <a:rect l="l" t="t" r="r" b="b"/>
              <a:pathLst>
                <a:path w="827255" h="2758275" extrusionOk="0">
                  <a:moveTo>
                    <a:pt x="59491" y="12336"/>
                  </a:moveTo>
                  <a:lnTo>
                    <a:pt x="823384" y="2740342"/>
                  </a:lnTo>
                  <a:lnTo>
                    <a:pt x="756993" y="2758890"/>
                  </a:lnTo>
                  <a:lnTo>
                    <a:pt x="-945" y="52376"/>
                  </a:lnTo>
                  <a:lnTo>
                    <a:pt x="-397" y="52376"/>
                  </a:lnTo>
                  <a:cubicBezTo>
                    <a:pt x="-1289" y="50658"/>
                    <a:pt x="-2041" y="48844"/>
                    <a:pt x="-2519" y="46969"/>
                  </a:cubicBezTo>
                  <a:cubicBezTo>
                    <a:pt x="-7926" y="27620"/>
                    <a:pt x="3367" y="7552"/>
                    <a:pt x="22666" y="2070"/>
                  </a:cubicBezTo>
                  <a:cubicBezTo>
                    <a:pt x="35877" y="-1797"/>
                    <a:pt x="50181" y="2186"/>
                    <a:pt x="59491" y="12336"/>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5" name="Google Shape;2005;p8"/>
            <p:cNvSpPr/>
            <p:nvPr/>
          </p:nvSpPr>
          <p:spPr>
            <a:xfrm rot="880411">
              <a:off x="6273374" y="2321073"/>
              <a:ext cx="951713" cy="3158831"/>
            </a:xfrm>
            <a:custGeom>
              <a:avLst/>
              <a:gdLst/>
              <a:ahLst/>
              <a:cxnLst/>
              <a:rect l="l" t="t" r="r" b="b"/>
              <a:pathLst>
                <a:path w="831307" h="2759192" extrusionOk="0">
                  <a:moveTo>
                    <a:pt x="63474" y="12296"/>
                  </a:moveTo>
                  <a:lnTo>
                    <a:pt x="827437" y="2740028"/>
                  </a:lnTo>
                  <a:lnTo>
                    <a:pt x="756734" y="2759808"/>
                  </a:lnTo>
                  <a:lnTo>
                    <a:pt x="-1203" y="53225"/>
                  </a:lnTo>
                  <a:lnTo>
                    <a:pt x="-658" y="53225"/>
                  </a:lnTo>
                  <a:cubicBezTo>
                    <a:pt x="-1547" y="51479"/>
                    <a:pt x="-2299" y="49645"/>
                    <a:pt x="-2777" y="47749"/>
                  </a:cubicBezTo>
                  <a:cubicBezTo>
                    <a:pt x="-7706" y="27648"/>
                    <a:pt x="4475" y="7320"/>
                    <a:pt x="24600" y="2303"/>
                  </a:cubicBezTo>
                  <a:cubicBezTo>
                    <a:pt x="38426" y="-1927"/>
                    <a:pt x="53414" y="1934"/>
                    <a:pt x="63474" y="12296"/>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6" name="Google Shape;2006;p8"/>
            <p:cNvSpPr/>
            <p:nvPr/>
          </p:nvSpPr>
          <p:spPr>
            <a:xfrm rot="880411">
              <a:off x="6945973" y="2081733"/>
              <a:ext cx="223394" cy="109933"/>
            </a:xfrm>
            <a:custGeom>
              <a:avLst/>
              <a:gdLst/>
              <a:ahLst/>
              <a:cxnLst/>
              <a:rect l="l" t="t" r="r" b="b"/>
              <a:pathLst>
                <a:path w="195131" h="96025" extrusionOk="0">
                  <a:moveTo>
                    <a:pt x="0" y="0"/>
                  </a:moveTo>
                  <a:lnTo>
                    <a:pt x="195131" y="96026"/>
                  </a:lnTo>
                </a:path>
              </a:pathLst>
            </a:cu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07" name="Google Shape;2007;p8"/>
          <p:cNvGrpSpPr/>
          <p:nvPr/>
        </p:nvGrpSpPr>
        <p:grpSpPr>
          <a:xfrm>
            <a:off x="2587075" y="48646"/>
            <a:ext cx="2276794" cy="4064133"/>
            <a:chOff x="7978162" y="1971727"/>
            <a:chExt cx="2062314" cy="3681280"/>
          </a:xfrm>
        </p:grpSpPr>
        <p:sp>
          <p:nvSpPr>
            <p:cNvPr id="2008" name="Google Shape;2008;p8"/>
            <p:cNvSpPr/>
            <p:nvPr/>
          </p:nvSpPr>
          <p:spPr>
            <a:xfrm rot="994539">
              <a:off x="8892209" y="2116453"/>
              <a:ext cx="236921" cy="287072"/>
            </a:xfrm>
            <a:custGeom>
              <a:avLst/>
              <a:gdLst/>
              <a:ahLst/>
              <a:cxnLst/>
              <a:rect l="l" t="t" r="r" b="b"/>
              <a:pathLst>
                <a:path w="237155" h="287355" extrusionOk="0">
                  <a:moveTo>
                    <a:pt x="234252" y="212807"/>
                  </a:moveTo>
                  <a:lnTo>
                    <a:pt x="-2904" y="287555"/>
                  </a:lnTo>
                  <a:lnTo>
                    <a:pt x="-2904" y="175238"/>
                  </a:lnTo>
                  <a:lnTo>
                    <a:pt x="-2904" y="44371"/>
                  </a:lnTo>
                  <a:lnTo>
                    <a:pt x="-2904" y="31691"/>
                  </a:lnTo>
                  <a:cubicBezTo>
                    <a:pt x="-1574" y="25806"/>
                    <a:pt x="2731" y="21047"/>
                    <a:pt x="8445" y="19168"/>
                  </a:cubicBezTo>
                  <a:cubicBezTo>
                    <a:pt x="19010" y="17196"/>
                    <a:pt x="29342" y="23818"/>
                    <a:pt x="31926" y="34274"/>
                  </a:cubicBezTo>
                  <a:cubicBezTo>
                    <a:pt x="28481" y="25657"/>
                    <a:pt x="30986" y="15795"/>
                    <a:pt x="38109" y="9854"/>
                  </a:cubicBezTo>
                  <a:cubicBezTo>
                    <a:pt x="45936" y="5158"/>
                    <a:pt x="59477" y="10950"/>
                    <a:pt x="64407" y="24882"/>
                  </a:cubicBezTo>
                  <a:cubicBezTo>
                    <a:pt x="61590" y="17165"/>
                    <a:pt x="63312" y="8500"/>
                    <a:pt x="68947" y="2497"/>
                  </a:cubicBezTo>
                  <a:cubicBezTo>
                    <a:pt x="76383" y="-1816"/>
                    <a:pt x="85931" y="94"/>
                    <a:pt x="91096" y="6958"/>
                  </a:cubicBezTo>
                  <a:lnTo>
                    <a:pt x="98533" y="17603"/>
                  </a:lnTo>
                  <a:cubicBezTo>
                    <a:pt x="99158" y="18386"/>
                    <a:pt x="99785" y="19403"/>
                    <a:pt x="100490" y="20499"/>
                  </a:cubicBezTo>
                  <a:lnTo>
                    <a:pt x="136101" y="71531"/>
                  </a:lnTo>
                  <a:lnTo>
                    <a:pt x="141817" y="79358"/>
                  </a:lnTo>
                  <a:lnTo>
                    <a:pt x="159582" y="104795"/>
                  </a:lnTo>
                  <a:lnTo>
                    <a:pt x="165688" y="113483"/>
                  </a:lnTo>
                  <a:lnTo>
                    <a:pt x="168741" y="117866"/>
                  </a:lnTo>
                  <a:lnTo>
                    <a:pt x="233627" y="210929"/>
                  </a:lnTo>
                  <a:close/>
                </a:path>
              </a:pathLst>
            </a:custGeom>
            <a:solidFill>
              <a:srgbClr val="C6905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09" name="Google Shape;2009;p8"/>
            <p:cNvSpPr/>
            <p:nvPr/>
          </p:nvSpPr>
          <p:spPr>
            <a:xfrm rot="994539">
              <a:off x="8894934" y="2101001"/>
              <a:ext cx="85543" cy="284777"/>
            </a:xfrm>
            <a:custGeom>
              <a:avLst/>
              <a:gdLst/>
              <a:ahLst/>
              <a:cxnLst/>
              <a:rect l="l" t="t" r="r" b="b"/>
              <a:pathLst>
                <a:path w="85627" h="285058" extrusionOk="0">
                  <a:moveTo>
                    <a:pt x="0" y="2818"/>
                  </a:moveTo>
                  <a:lnTo>
                    <a:pt x="25203" y="0"/>
                  </a:lnTo>
                  <a:lnTo>
                    <a:pt x="85627" y="274492"/>
                  </a:lnTo>
                  <a:lnTo>
                    <a:pt x="157" y="285058"/>
                  </a:lnTo>
                  <a:lnTo>
                    <a:pt x="0" y="2818"/>
                  </a:lnTo>
                  <a:close/>
                </a:path>
              </a:pathLst>
            </a:custGeom>
            <a:solidFill>
              <a:srgbClr val="D9BB8D"/>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0" name="Google Shape;2010;p8"/>
            <p:cNvSpPr/>
            <p:nvPr/>
          </p:nvSpPr>
          <p:spPr>
            <a:xfrm rot="994539">
              <a:off x="8956810" y="2114284"/>
              <a:ext cx="179608" cy="271406"/>
            </a:xfrm>
            <a:custGeom>
              <a:avLst/>
              <a:gdLst/>
              <a:ahLst/>
              <a:cxnLst/>
              <a:rect l="l" t="t" r="r" b="b"/>
              <a:pathLst>
                <a:path w="179785" h="271674" extrusionOk="0">
                  <a:moveTo>
                    <a:pt x="21368" y="0"/>
                  </a:moveTo>
                  <a:lnTo>
                    <a:pt x="0" y="11819"/>
                  </a:lnTo>
                  <a:lnTo>
                    <a:pt x="106916" y="271674"/>
                  </a:lnTo>
                  <a:lnTo>
                    <a:pt x="179785" y="232304"/>
                  </a:lnTo>
                  <a:lnTo>
                    <a:pt x="21368" y="0"/>
                  </a:lnTo>
                  <a:close/>
                </a:path>
              </a:pathLst>
            </a:custGeom>
            <a:solidFill>
              <a:srgbClr val="B5751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1" name="Google Shape;2011;p8"/>
            <p:cNvSpPr/>
            <p:nvPr/>
          </p:nvSpPr>
          <p:spPr>
            <a:xfrm rot="994539">
              <a:off x="8948757" y="1981746"/>
              <a:ext cx="93830" cy="161936"/>
            </a:xfrm>
            <a:custGeom>
              <a:avLst/>
              <a:gdLst/>
              <a:ahLst/>
              <a:cxnLst/>
              <a:rect l="l" t="t" r="r" b="b"/>
              <a:pathLst>
                <a:path w="93923" h="162096" extrusionOk="0">
                  <a:moveTo>
                    <a:pt x="91020" y="135058"/>
                  </a:moveTo>
                  <a:cubicBezTo>
                    <a:pt x="85855" y="128139"/>
                    <a:pt x="76306" y="126182"/>
                    <a:pt x="68869" y="130518"/>
                  </a:cubicBezTo>
                  <a:cubicBezTo>
                    <a:pt x="63312" y="136592"/>
                    <a:pt x="61590" y="145233"/>
                    <a:pt x="64331" y="152982"/>
                  </a:cubicBezTo>
                  <a:cubicBezTo>
                    <a:pt x="59399" y="138971"/>
                    <a:pt x="46015" y="133179"/>
                    <a:pt x="38031" y="137954"/>
                  </a:cubicBezTo>
                  <a:cubicBezTo>
                    <a:pt x="30909" y="143871"/>
                    <a:pt x="28404" y="153702"/>
                    <a:pt x="31848" y="162296"/>
                  </a:cubicBezTo>
                  <a:cubicBezTo>
                    <a:pt x="29266" y="151839"/>
                    <a:pt x="18934" y="145217"/>
                    <a:pt x="8367" y="147190"/>
                  </a:cubicBezTo>
                  <a:cubicBezTo>
                    <a:pt x="2653" y="149076"/>
                    <a:pt x="-1652" y="153835"/>
                    <a:pt x="-2904" y="159713"/>
                  </a:cubicBezTo>
                  <a:lnTo>
                    <a:pt x="-2904" y="199"/>
                  </a:ln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2" name="Google Shape;2012;p8"/>
            <p:cNvSpPr/>
            <p:nvPr/>
          </p:nvSpPr>
          <p:spPr>
            <a:xfrm rot="994539">
              <a:off x="8405571" y="2374594"/>
              <a:ext cx="1206755" cy="3172192"/>
            </a:xfrm>
            <a:custGeom>
              <a:avLst/>
              <a:gdLst/>
              <a:ahLst/>
              <a:cxnLst/>
              <a:rect l="l" t="t" r="r" b="b"/>
              <a:pathLst>
                <a:path w="1207945" h="3175319" extrusionOk="0">
                  <a:moveTo>
                    <a:pt x="238882" y="35026"/>
                  </a:moveTo>
                  <a:lnTo>
                    <a:pt x="239428" y="35026"/>
                  </a:lnTo>
                  <a:lnTo>
                    <a:pt x="1205042" y="3100458"/>
                  </a:lnTo>
                  <a:lnTo>
                    <a:pt x="966946" y="3175519"/>
                  </a:lnTo>
                  <a:lnTo>
                    <a:pt x="1097" y="109852"/>
                  </a:lnTo>
                  <a:lnTo>
                    <a:pt x="1646" y="109852"/>
                  </a:lnTo>
                  <a:cubicBezTo>
                    <a:pt x="629" y="107895"/>
                    <a:pt x="-233" y="105852"/>
                    <a:pt x="-938" y="103747"/>
                  </a:cubicBezTo>
                  <a:cubicBezTo>
                    <a:pt x="-7903" y="81862"/>
                    <a:pt x="4229" y="58507"/>
                    <a:pt x="26143" y="51572"/>
                  </a:cubicBezTo>
                  <a:cubicBezTo>
                    <a:pt x="26143" y="51564"/>
                    <a:pt x="26221" y="51548"/>
                    <a:pt x="26221" y="51541"/>
                  </a:cubicBezTo>
                  <a:cubicBezTo>
                    <a:pt x="45867" y="45295"/>
                    <a:pt x="67158" y="54468"/>
                    <a:pt x="76080" y="73065"/>
                  </a:cubicBezTo>
                  <a:lnTo>
                    <a:pt x="77097" y="73065"/>
                  </a:lnTo>
                  <a:cubicBezTo>
                    <a:pt x="73732" y="52699"/>
                    <a:pt x="85864" y="32967"/>
                    <a:pt x="105588" y="26807"/>
                  </a:cubicBezTo>
                  <a:cubicBezTo>
                    <a:pt x="125234" y="20593"/>
                    <a:pt x="146445" y="29766"/>
                    <a:pt x="155445" y="48332"/>
                  </a:cubicBezTo>
                  <a:lnTo>
                    <a:pt x="156463" y="48332"/>
                  </a:lnTo>
                  <a:cubicBezTo>
                    <a:pt x="153098" y="27989"/>
                    <a:pt x="165229" y="8281"/>
                    <a:pt x="184953" y="2152"/>
                  </a:cubicBezTo>
                  <a:cubicBezTo>
                    <a:pt x="206869" y="-4782"/>
                    <a:pt x="230193" y="7334"/>
                    <a:pt x="237160" y="29218"/>
                  </a:cubicBezTo>
                  <a:cubicBezTo>
                    <a:pt x="237160" y="29249"/>
                    <a:pt x="237160" y="29281"/>
                    <a:pt x="237160" y="29312"/>
                  </a:cubicBezTo>
                  <a:cubicBezTo>
                    <a:pt x="237941" y="31159"/>
                    <a:pt x="238490" y="33077"/>
                    <a:pt x="238882" y="35026"/>
                  </a:cubicBezTo>
                  <a:close/>
                </a:path>
              </a:pathLst>
            </a:custGeom>
            <a:solidFill>
              <a:srgbClr val="FFC2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3" name="Google Shape;2013;p8"/>
            <p:cNvSpPr/>
            <p:nvPr/>
          </p:nvSpPr>
          <p:spPr>
            <a:xfrm rot="994539">
              <a:off x="8402888" y="2399373"/>
              <a:ext cx="1044038" cy="3122784"/>
            </a:xfrm>
            <a:custGeom>
              <a:avLst/>
              <a:gdLst/>
              <a:ahLst/>
              <a:cxnLst/>
              <a:rect l="l" t="t" r="r" b="b"/>
              <a:pathLst>
                <a:path w="1045067" h="3125863" extrusionOk="0">
                  <a:moveTo>
                    <a:pt x="68722" y="13277"/>
                  </a:moveTo>
                  <a:lnTo>
                    <a:pt x="1042163" y="3102582"/>
                  </a:lnTo>
                  <a:lnTo>
                    <a:pt x="966945" y="3126063"/>
                  </a:lnTo>
                  <a:lnTo>
                    <a:pt x="1098" y="60395"/>
                  </a:lnTo>
                  <a:lnTo>
                    <a:pt x="1647" y="60395"/>
                  </a:lnTo>
                  <a:cubicBezTo>
                    <a:pt x="550" y="58454"/>
                    <a:pt x="-310" y="56411"/>
                    <a:pt x="-937" y="54290"/>
                  </a:cubicBezTo>
                  <a:cubicBezTo>
                    <a:pt x="-7904" y="32406"/>
                    <a:pt x="4228" y="9050"/>
                    <a:pt x="26144" y="2116"/>
                  </a:cubicBezTo>
                  <a:cubicBezTo>
                    <a:pt x="26144" y="2108"/>
                    <a:pt x="26222" y="2092"/>
                    <a:pt x="26222" y="2084"/>
                  </a:cubicBezTo>
                  <a:cubicBezTo>
                    <a:pt x="41328" y="-2651"/>
                    <a:pt x="57844" y="1701"/>
                    <a:pt x="68722" y="13277"/>
                  </a:cubicBezTo>
                  <a:close/>
                </a:path>
              </a:pathLst>
            </a:custGeom>
            <a:solidFill>
              <a:srgbClr val="000000">
                <a:alpha val="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14" name="Google Shape;2014;p8"/>
            <p:cNvSpPr/>
            <p:nvPr/>
          </p:nvSpPr>
          <p:spPr>
            <a:xfrm rot="994539">
              <a:off x="8568412" y="2396261"/>
              <a:ext cx="1048192" cy="3124298"/>
            </a:xfrm>
            <a:custGeom>
              <a:avLst/>
              <a:gdLst/>
              <a:ahLst/>
              <a:cxnLst/>
              <a:rect l="l" t="t" r="r" b="b"/>
              <a:pathLst>
                <a:path w="1049225" h="3127378" extrusionOk="0">
                  <a:moveTo>
                    <a:pt x="73194" y="12757"/>
                  </a:moveTo>
                  <a:lnTo>
                    <a:pt x="1046322" y="3102375"/>
                  </a:lnTo>
                  <a:lnTo>
                    <a:pt x="966331" y="3127578"/>
                  </a:lnTo>
                  <a:lnTo>
                    <a:pt x="716" y="61598"/>
                  </a:lnTo>
                  <a:lnTo>
                    <a:pt x="1343" y="61598"/>
                  </a:lnTo>
                  <a:cubicBezTo>
                    <a:pt x="248" y="59641"/>
                    <a:pt x="-692" y="57567"/>
                    <a:pt x="-1319" y="55415"/>
                  </a:cubicBezTo>
                  <a:cubicBezTo>
                    <a:pt x="-7657" y="32575"/>
                    <a:pt x="5570" y="8883"/>
                    <a:pt x="28424" y="2426"/>
                  </a:cubicBezTo>
                  <a:cubicBezTo>
                    <a:pt x="44078" y="-2740"/>
                    <a:pt x="61375" y="1236"/>
                    <a:pt x="73194" y="12757"/>
                  </a:cubicBezTo>
                  <a:close/>
                </a:path>
              </a:pathLst>
            </a:custGeom>
            <a:solidFill>
              <a:srgbClr val="000000">
                <a:alpha val="29800"/>
              </a:srgbClr>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grpSp>
        <p:nvGrpSpPr>
          <p:cNvPr id="2015" name="Google Shape;2015;p8"/>
          <p:cNvGrpSpPr/>
          <p:nvPr/>
        </p:nvGrpSpPr>
        <p:grpSpPr>
          <a:xfrm rot="-568840">
            <a:off x="2408576" y="602011"/>
            <a:ext cx="5928265" cy="5086249"/>
            <a:chOff x="3416220" y="2573082"/>
            <a:chExt cx="4752753" cy="3721395"/>
          </a:xfrm>
        </p:grpSpPr>
        <p:sp>
          <p:nvSpPr>
            <p:cNvPr id="2016" name="Google Shape;2016;p8"/>
            <p:cNvSpPr/>
            <p:nvPr/>
          </p:nvSpPr>
          <p:spPr>
            <a:xfrm>
              <a:off x="3416220" y="2573082"/>
              <a:ext cx="4752753" cy="3721395"/>
            </a:xfrm>
            <a:custGeom>
              <a:avLst/>
              <a:gdLst/>
              <a:ahLst/>
              <a:cxnLst/>
              <a:rect l="l" t="t" r="r" b="b"/>
              <a:pathLst>
                <a:path w="4752753" h="3721395" extrusionOk="0">
                  <a:moveTo>
                    <a:pt x="0" y="0"/>
                  </a:moveTo>
                  <a:lnTo>
                    <a:pt x="297711" y="0"/>
                  </a:lnTo>
                  <a:lnTo>
                    <a:pt x="297711" y="145736"/>
                  </a:lnTo>
                  <a:lnTo>
                    <a:pt x="295607" y="146161"/>
                  </a:lnTo>
                  <a:cubicBezTo>
                    <a:pt x="259353" y="161495"/>
                    <a:pt x="233915" y="197393"/>
                    <a:pt x="233915" y="239232"/>
                  </a:cubicBezTo>
                  <a:cubicBezTo>
                    <a:pt x="233915" y="295018"/>
                    <a:pt x="279138" y="340241"/>
                    <a:pt x="334924" y="340241"/>
                  </a:cubicBezTo>
                  <a:cubicBezTo>
                    <a:pt x="390710" y="340241"/>
                    <a:pt x="435933" y="295018"/>
                    <a:pt x="435933" y="239232"/>
                  </a:cubicBezTo>
                  <a:cubicBezTo>
                    <a:pt x="435933" y="197393"/>
                    <a:pt x="410495" y="161495"/>
                    <a:pt x="374241" y="146161"/>
                  </a:cubicBezTo>
                  <a:lnTo>
                    <a:pt x="372139" y="145736"/>
                  </a:lnTo>
                  <a:lnTo>
                    <a:pt x="372139" y="0"/>
                  </a:lnTo>
                  <a:lnTo>
                    <a:pt x="703166" y="0"/>
                  </a:lnTo>
                  <a:lnTo>
                    <a:pt x="703166" y="145879"/>
                  </a:lnTo>
                  <a:lnTo>
                    <a:pt x="701771" y="146161"/>
                  </a:lnTo>
                  <a:cubicBezTo>
                    <a:pt x="665517" y="161495"/>
                    <a:pt x="640079" y="197393"/>
                    <a:pt x="640079" y="239232"/>
                  </a:cubicBezTo>
                  <a:cubicBezTo>
                    <a:pt x="640079" y="295018"/>
                    <a:pt x="685302" y="340241"/>
                    <a:pt x="741088" y="340241"/>
                  </a:cubicBezTo>
                  <a:cubicBezTo>
                    <a:pt x="796874" y="340241"/>
                    <a:pt x="842097" y="295018"/>
                    <a:pt x="842097" y="239232"/>
                  </a:cubicBezTo>
                  <a:cubicBezTo>
                    <a:pt x="842097" y="197393"/>
                    <a:pt x="816659" y="161495"/>
                    <a:pt x="780406" y="146161"/>
                  </a:cubicBezTo>
                  <a:lnTo>
                    <a:pt x="777594" y="145593"/>
                  </a:lnTo>
                  <a:lnTo>
                    <a:pt x="777594" y="0"/>
                  </a:lnTo>
                  <a:lnTo>
                    <a:pt x="1108621" y="0"/>
                  </a:lnTo>
                  <a:lnTo>
                    <a:pt x="1108621" y="146022"/>
                  </a:lnTo>
                  <a:lnTo>
                    <a:pt x="1107935" y="146161"/>
                  </a:lnTo>
                  <a:cubicBezTo>
                    <a:pt x="1071681" y="161495"/>
                    <a:pt x="1046243" y="197393"/>
                    <a:pt x="1046243" y="239232"/>
                  </a:cubicBezTo>
                  <a:cubicBezTo>
                    <a:pt x="1046243" y="295018"/>
                    <a:pt x="1091466" y="340241"/>
                    <a:pt x="1147252" y="340241"/>
                  </a:cubicBezTo>
                  <a:cubicBezTo>
                    <a:pt x="1203038" y="340241"/>
                    <a:pt x="1248261" y="295018"/>
                    <a:pt x="1248261" y="239232"/>
                  </a:cubicBezTo>
                  <a:cubicBezTo>
                    <a:pt x="1248261" y="197393"/>
                    <a:pt x="1222823" y="161495"/>
                    <a:pt x="1186570" y="146161"/>
                  </a:cubicBezTo>
                  <a:lnTo>
                    <a:pt x="1183049" y="145450"/>
                  </a:lnTo>
                  <a:lnTo>
                    <a:pt x="1183049" y="0"/>
                  </a:lnTo>
                  <a:lnTo>
                    <a:pt x="1514076" y="0"/>
                  </a:lnTo>
                  <a:lnTo>
                    <a:pt x="1514076" y="146176"/>
                  </a:lnTo>
                  <a:lnTo>
                    <a:pt x="1481992" y="167808"/>
                  </a:lnTo>
                  <a:cubicBezTo>
                    <a:pt x="1463713" y="186087"/>
                    <a:pt x="1452407" y="211339"/>
                    <a:pt x="1452407" y="239232"/>
                  </a:cubicBezTo>
                  <a:cubicBezTo>
                    <a:pt x="1452407" y="295018"/>
                    <a:pt x="1497630" y="340241"/>
                    <a:pt x="1553416" y="340241"/>
                  </a:cubicBezTo>
                  <a:cubicBezTo>
                    <a:pt x="1609202" y="340241"/>
                    <a:pt x="1654425" y="295018"/>
                    <a:pt x="1654425" y="239232"/>
                  </a:cubicBezTo>
                  <a:cubicBezTo>
                    <a:pt x="1654425" y="197393"/>
                    <a:pt x="1628987" y="161495"/>
                    <a:pt x="1592734" y="146161"/>
                  </a:cubicBezTo>
                  <a:lnTo>
                    <a:pt x="1588504" y="145307"/>
                  </a:lnTo>
                  <a:lnTo>
                    <a:pt x="1588504" y="0"/>
                  </a:lnTo>
                  <a:lnTo>
                    <a:pt x="1919531" y="0"/>
                  </a:lnTo>
                  <a:lnTo>
                    <a:pt x="1919531" y="146654"/>
                  </a:lnTo>
                  <a:lnTo>
                    <a:pt x="1888156" y="167808"/>
                  </a:lnTo>
                  <a:cubicBezTo>
                    <a:pt x="1869877" y="186087"/>
                    <a:pt x="1858571" y="211339"/>
                    <a:pt x="1858571" y="239232"/>
                  </a:cubicBezTo>
                  <a:cubicBezTo>
                    <a:pt x="1858571" y="295018"/>
                    <a:pt x="1903794" y="340241"/>
                    <a:pt x="1959580" y="340241"/>
                  </a:cubicBezTo>
                  <a:cubicBezTo>
                    <a:pt x="2015366" y="340241"/>
                    <a:pt x="2060589" y="295018"/>
                    <a:pt x="2060589" y="239232"/>
                  </a:cubicBezTo>
                  <a:cubicBezTo>
                    <a:pt x="2060589" y="197393"/>
                    <a:pt x="2035151" y="161495"/>
                    <a:pt x="1998898" y="146161"/>
                  </a:cubicBezTo>
                  <a:lnTo>
                    <a:pt x="1993959" y="145164"/>
                  </a:lnTo>
                  <a:lnTo>
                    <a:pt x="1993959" y="0"/>
                  </a:lnTo>
                  <a:lnTo>
                    <a:pt x="2324986" y="0"/>
                  </a:lnTo>
                  <a:lnTo>
                    <a:pt x="2324986" y="147132"/>
                  </a:lnTo>
                  <a:lnTo>
                    <a:pt x="2294320" y="167808"/>
                  </a:lnTo>
                  <a:cubicBezTo>
                    <a:pt x="2276041" y="186087"/>
                    <a:pt x="2264735" y="211339"/>
                    <a:pt x="2264735" y="239232"/>
                  </a:cubicBezTo>
                  <a:cubicBezTo>
                    <a:pt x="2264735" y="295018"/>
                    <a:pt x="2309958" y="340241"/>
                    <a:pt x="2365744" y="340241"/>
                  </a:cubicBezTo>
                  <a:cubicBezTo>
                    <a:pt x="2421530" y="340241"/>
                    <a:pt x="2466753" y="295018"/>
                    <a:pt x="2466753" y="239232"/>
                  </a:cubicBezTo>
                  <a:cubicBezTo>
                    <a:pt x="2466753" y="197393"/>
                    <a:pt x="2441315" y="161495"/>
                    <a:pt x="2405062" y="146161"/>
                  </a:cubicBezTo>
                  <a:lnTo>
                    <a:pt x="2399414" y="145021"/>
                  </a:lnTo>
                  <a:lnTo>
                    <a:pt x="2399414" y="0"/>
                  </a:lnTo>
                  <a:lnTo>
                    <a:pt x="2730441" y="0"/>
                  </a:lnTo>
                  <a:lnTo>
                    <a:pt x="2730441" y="147610"/>
                  </a:lnTo>
                  <a:lnTo>
                    <a:pt x="2700484" y="167808"/>
                  </a:lnTo>
                  <a:cubicBezTo>
                    <a:pt x="2682205" y="186087"/>
                    <a:pt x="2670899" y="211339"/>
                    <a:pt x="2670899" y="239232"/>
                  </a:cubicBezTo>
                  <a:cubicBezTo>
                    <a:pt x="2670899" y="295018"/>
                    <a:pt x="2716122" y="340241"/>
                    <a:pt x="2771908" y="340241"/>
                  </a:cubicBezTo>
                  <a:cubicBezTo>
                    <a:pt x="2827694" y="340241"/>
                    <a:pt x="2872917" y="295018"/>
                    <a:pt x="2872917" y="239232"/>
                  </a:cubicBezTo>
                  <a:cubicBezTo>
                    <a:pt x="2872917" y="197393"/>
                    <a:pt x="2847479" y="161495"/>
                    <a:pt x="2811226" y="146161"/>
                  </a:cubicBezTo>
                  <a:lnTo>
                    <a:pt x="2804869" y="144878"/>
                  </a:lnTo>
                  <a:lnTo>
                    <a:pt x="2804869" y="0"/>
                  </a:lnTo>
                  <a:lnTo>
                    <a:pt x="3135896" y="0"/>
                  </a:lnTo>
                  <a:lnTo>
                    <a:pt x="3135896" y="148088"/>
                  </a:lnTo>
                  <a:lnTo>
                    <a:pt x="3106648" y="167808"/>
                  </a:lnTo>
                  <a:cubicBezTo>
                    <a:pt x="3088369" y="186087"/>
                    <a:pt x="3077063" y="211339"/>
                    <a:pt x="3077063" y="239232"/>
                  </a:cubicBezTo>
                  <a:cubicBezTo>
                    <a:pt x="3077063" y="295018"/>
                    <a:pt x="3122286" y="340241"/>
                    <a:pt x="3178072" y="340241"/>
                  </a:cubicBezTo>
                  <a:cubicBezTo>
                    <a:pt x="3233858" y="340241"/>
                    <a:pt x="3279081" y="295018"/>
                    <a:pt x="3279081" y="239232"/>
                  </a:cubicBezTo>
                  <a:cubicBezTo>
                    <a:pt x="3279081" y="197393"/>
                    <a:pt x="3253643" y="161495"/>
                    <a:pt x="3217390" y="146161"/>
                  </a:cubicBezTo>
                  <a:lnTo>
                    <a:pt x="3210324" y="144734"/>
                  </a:lnTo>
                  <a:lnTo>
                    <a:pt x="3210324" y="0"/>
                  </a:lnTo>
                  <a:lnTo>
                    <a:pt x="3541351" y="0"/>
                  </a:lnTo>
                  <a:lnTo>
                    <a:pt x="3541351" y="148566"/>
                  </a:lnTo>
                  <a:lnTo>
                    <a:pt x="3512812" y="167808"/>
                  </a:lnTo>
                  <a:cubicBezTo>
                    <a:pt x="3494533" y="186087"/>
                    <a:pt x="3483227" y="211339"/>
                    <a:pt x="3483227" y="239232"/>
                  </a:cubicBezTo>
                  <a:cubicBezTo>
                    <a:pt x="3483227" y="295018"/>
                    <a:pt x="3528450" y="340241"/>
                    <a:pt x="3584236" y="340241"/>
                  </a:cubicBezTo>
                  <a:cubicBezTo>
                    <a:pt x="3640022" y="340241"/>
                    <a:pt x="3685245" y="295018"/>
                    <a:pt x="3685245" y="239232"/>
                  </a:cubicBezTo>
                  <a:cubicBezTo>
                    <a:pt x="3685245" y="197393"/>
                    <a:pt x="3659807" y="161495"/>
                    <a:pt x="3623554" y="146161"/>
                  </a:cubicBezTo>
                  <a:lnTo>
                    <a:pt x="3615779" y="144591"/>
                  </a:lnTo>
                  <a:lnTo>
                    <a:pt x="3615779" y="0"/>
                  </a:lnTo>
                  <a:lnTo>
                    <a:pt x="3946806" y="0"/>
                  </a:lnTo>
                  <a:lnTo>
                    <a:pt x="3946806" y="149044"/>
                  </a:lnTo>
                  <a:lnTo>
                    <a:pt x="3918976" y="167808"/>
                  </a:lnTo>
                  <a:cubicBezTo>
                    <a:pt x="3900697" y="186087"/>
                    <a:pt x="3889391" y="211339"/>
                    <a:pt x="3889391" y="239232"/>
                  </a:cubicBezTo>
                  <a:cubicBezTo>
                    <a:pt x="3889391" y="295018"/>
                    <a:pt x="3934614" y="340241"/>
                    <a:pt x="3990400" y="340241"/>
                  </a:cubicBezTo>
                  <a:cubicBezTo>
                    <a:pt x="4046186" y="340241"/>
                    <a:pt x="4091409" y="295018"/>
                    <a:pt x="4091409" y="239232"/>
                  </a:cubicBezTo>
                  <a:cubicBezTo>
                    <a:pt x="4091409" y="197393"/>
                    <a:pt x="4065971" y="161495"/>
                    <a:pt x="4029718" y="146161"/>
                  </a:cubicBezTo>
                  <a:lnTo>
                    <a:pt x="4021234" y="144448"/>
                  </a:lnTo>
                  <a:lnTo>
                    <a:pt x="4021234" y="0"/>
                  </a:lnTo>
                  <a:lnTo>
                    <a:pt x="4352260" y="0"/>
                  </a:lnTo>
                  <a:lnTo>
                    <a:pt x="4352260" y="149521"/>
                  </a:lnTo>
                  <a:lnTo>
                    <a:pt x="4325137" y="167808"/>
                  </a:lnTo>
                  <a:cubicBezTo>
                    <a:pt x="4306858" y="186087"/>
                    <a:pt x="4295552" y="211339"/>
                    <a:pt x="4295552" y="239232"/>
                  </a:cubicBezTo>
                  <a:cubicBezTo>
                    <a:pt x="4295552" y="295018"/>
                    <a:pt x="4340775" y="340241"/>
                    <a:pt x="4396561" y="340241"/>
                  </a:cubicBezTo>
                  <a:cubicBezTo>
                    <a:pt x="4452347" y="340241"/>
                    <a:pt x="4497570" y="295018"/>
                    <a:pt x="4497570" y="239232"/>
                  </a:cubicBezTo>
                  <a:cubicBezTo>
                    <a:pt x="4497570" y="197393"/>
                    <a:pt x="4472132" y="161495"/>
                    <a:pt x="4435879" y="146161"/>
                  </a:cubicBezTo>
                  <a:lnTo>
                    <a:pt x="4426688" y="144305"/>
                  </a:lnTo>
                  <a:lnTo>
                    <a:pt x="4426688" y="0"/>
                  </a:lnTo>
                  <a:lnTo>
                    <a:pt x="4752753" y="0"/>
                  </a:lnTo>
                  <a:lnTo>
                    <a:pt x="4752753" y="3721395"/>
                  </a:lnTo>
                  <a:lnTo>
                    <a:pt x="0" y="3721395"/>
                  </a:lnTo>
                  <a:close/>
                </a:path>
              </a:pathLst>
            </a:custGeom>
            <a:solidFill>
              <a:srgbClr val="FFFFFF"/>
            </a:solidFill>
            <a:ln>
              <a:noFill/>
            </a:ln>
            <a:effectLst>
              <a:outerShdw blurRad="214313" dist="28575" dir="5400000" algn="bl" rotWithShape="0">
                <a:srgbClr val="000000">
                  <a:alpha val="5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rgbClr val="FFFFFF"/>
                </a:solidFill>
                <a:latin typeface="Arial"/>
                <a:ea typeface="Arial"/>
                <a:cs typeface="Arial"/>
                <a:sym typeface="Arial"/>
              </a:endParaRPr>
            </a:p>
          </p:txBody>
        </p:sp>
        <p:cxnSp>
          <p:nvCxnSpPr>
            <p:cNvPr id="2017" name="Google Shape;2017;p8"/>
            <p:cNvCxnSpPr/>
            <p:nvPr/>
          </p:nvCxnSpPr>
          <p:spPr>
            <a:xfrm rot="10800000">
              <a:off x="3416596" y="5890438"/>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8" name="Google Shape;2018;p8"/>
            <p:cNvCxnSpPr/>
            <p:nvPr/>
          </p:nvCxnSpPr>
          <p:spPr>
            <a:xfrm rot="10800000">
              <a:off x="3416596" y="5544624"/>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19" name="Google Shape;2019;p8"/>
            <p:cNvCxnSpPr/>
            <p:nvPr/>
          </p:nvCxnSpPr>
          <p:spPr>
            <a:xfrm rot="10800000">
              <a:off x="3416596" y="5198813"/>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0" name="Google Shape;2020;p8"/>
            <p:cNvCxnSpPr/>
            <p:nvPr/>
          </p:nvCxnSpPr>
          <p:spPr>
            <a:xfrm rot="10800000">
              <a:off x="3416596" y="4853002"/>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1" name="Google Shape;2021;p8"/>
            <p:cNvCxnSpPr/>
            <p:nvPr/>
          </p:nvCxnSpPr>
          <p:spPr>
            <a:xfrm rot="10800000">
              <a:off x="3416596" y="4507191"/>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2" name="Google Shape;2022;p8"/>
            <p:cNvCxnSpPr/>
            <p:nvPr/>
          </p:nvCxnSpPr>
          <p:spPr>
            <a:xfrm rot="10800000">
              <a:off x="3416596" y="4161380"/>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3" name="Google Shape;2023;p8"/>
            <p:cNvCxnSpPr/>
            <p:nvPr/>
          </p:nvCxnSpPr>
          <p:spPr>
            <a:xfrm rot="10800000">
              <a:off x="3416596" y="3815569"/>
              <a:ext cx="4752000" cy="0"/>
            </a:xfrm>
            <a:prstGeom prst="straightConnector1">
              <a:avLst/>
            </a:prstGeom>
            <a:noFill/>
            <a:ln w="38100" cap="flat" cmpd="sng">
              <a:solidFill>
                <a:srgbClr val="D3EFF5"/>
              </a:solidFill>
              <a:prstDash val="solid"/>
              <a:round/>
              <a:headEnd type="none" w="sm" len="sm"/>
              <a:tailEnd type="none" w="sm" len="sm"/>
            </a:ln>
          </p:spPr>
        </p:cxnSp>
        <p:cxnSp>
          <p:nvCxnSpPr>
            <p:cNvPr id="2024" name="Google Shape;2024;p8"/>
            <p:cNvCxnSpPr/>
            <p:nvPr/>
          </p:nvCxnSpPr>
          <p:spPr>
            <a:xfrm rot="10800000">
              <a:off x="3416596" y="3469758"/>
              <a:ext cx="4752000" cy="0"/>
            </a:xfrm>
            <a:prstGeom prst="straightConnector1">
              <a:avLst/>
            </a:prstGeom>
            <a:noFill/>
            <a:ln w="38100" cap="flat" cmpd="sng">
              <a:solidFill>
                <a:srgbClr val="D3EFF5"/>
              </a:solidFill>
              <a:prstDash val="solid"/>
              <a:round/>
              <a:headEnd type="none" w="sm" len="sm"/>
              <a:tailEnd type="none" w="sm" len="sm"/>
            </a:ln>
          </p:spPr>
        </p:cxnSp>
      </p:grpSp>
      <p:grpSp>
        <p:nvGrpSpPr>
          <p:cNvPr id="2025" name="Google Shape;2025;p8"/>
          <p:cNvGrpSpPr/>
          <p:nvPr/>
        </p:nvGrpSpPr>
        <p:grpSpPr>
          <a:xfrm rot="4187668">
            <a:off x="8009611" y="-675075"/>
            <a:ext cx="1096015" cy="1851840"/>
            <a:chOff x="5762846" y="2919732"/>
            <a:chExt cx="668765" cy="1014186"/>
          </a:xfrm>
        </p:grpSpPr>
        <p:sp>
          <p:nvSpPr>
            <p:cNvPr id="2026" name="Google Shape;2026;p8"/>
            <p:cNvSpPr/>
            <p:nvPr/>
          </p:nvSpPr>
          <p:spPr>
            <a:xfrm>
              <a:off x="6304978" y="3775042"/>
              <a:ext cx="110204" cy="158305"/>
            </a:xfrm>
            <a:custGeom>
              <a:avLst/>
              <a:gdLst/>
              <a:ahLst/>
              <a:cxnLst/>
              <a:rect l="l" t="t" r="r" b="b"/>
              <a:pathLst>
                <a:path w="110204" h="158305" extrusionOk="0">
                  <a:moveTo>
                    <a:pt x="0" y="38957"/>
                  </a:moveTo>
                  <a:lnTo>
                    <a:pt x="66961" y="158305"/>
                  </a:lnTo>
                  <a:lnTo>
                    <a:pt x="110204" y="73628"/>
                  </a:lnTo>
                  <a:lnTo>
                    <a:pt x="68866" y="0"/>
                  </a:lnTo>
                  <a:lnTo>
                    <a:pt x="0" y="38957"/>
                  </a:lnTo>
                  <a:lnTo>
                    <a:pt x="0" y="38957"/>
                  </a:lnTo>
                  <a:close/>
                </a:path>
              </a:pathLst>
            </a:custGeom>
            <a:solidFill>
              <a:srgbClr val="EBE80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7" name="Google Shape;2027;p8"/>
            <p:cNvSpPr/>
            <p:nvPr/>
          </p:nvSpPr>
          <p:spPr>
            <a:xfrm>
              <a:off x="6233064" y="3688365"/>
              <a:ext cx="185451" cy="159638"/>
            </a:xfrm>
            <a:custGeom>
              <a:avLst/>
              <a:gdLst/>
              <a:ahLst/>
              <a:cxnLst/>
              <a:rect l="l" t="t" r="r" b="b"/>
              <a:pathLst>
                <a:path w="185451" h="159638" extrusionOk="0">
                  <a:moveTo>
                    <a:pt x="45529" y="159639"/>
                  </a:moveTo>
                  <a:lnTo>
                    <a:pt x="0" y="78676"/>
                  </a:lnTo>
                  <a:lnTo>
                    <a:pt x="139922" y="0"/>
                  </a:lnTo>
                  <a:lnTo>
                    <a:pt x="185452" y="80963"/>
                  </a:lnTo>
                  <a:lnTo>
                    <a:pt x="45529" y="159639"/>
                  </a:lnTo>
                  <a:lnTo>
                    <a:pt x="45529" y="15963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8" name="Google Shape;2028;p8"/>
            <p:cNvSpPr/>
            <p:nvPr/>
          </p:nvSpPr>
          <p:spPr>
            <a:xfrm>
              <a:off x="6309740" y="3813999"/>
              <a:ext cx="80676" cy="119919"/>
            </a:xfrm>
            <a:custGeom>
              <a:avLst/>
              <a:gdLst/>
              <a:ahLst/>
              <a:cxnLst/>
              <a:rect l="l" t="t" r="r" b="b"/>
              <a:pathLst>
                <a:path w="80676" h="119919" extrusionOk="0">
                  <a:moveTo>
                    <a:pt x="31623" y="0"/>
                  </a:moveTo>
                  <a:lnTo>
                    <a:pt x="80677" y="82391"/>
                  </a:lnTo>
                  <a:lnTo>
                    <a:pt x="61341" y="119920"/>
                  </a:lnTo>
                  <a:lnTo>
                    <a:pt x="0" y="16764"/>
                  </a:lnTo>
                  <a:lnTo>
                    <a:pt x="31623" y="0"/>
                  </a:lnTo>
                  <a:lnTo>
                    <a:pt x="31623" y="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29" name="Google Shape;2029;p8"/>
            <p:cNvSpPr/>
            <p:nvPr/>
          </p:nvSpPr>
          <p:spPr>
            <a:xfrm>
              <a:off x="6232969" y="3744372"/>
              <a:ext cx="101250" cy="102870"/>
            </a:xfrm>
            <a:custGeom>
              <a:avLst/>
              <a:gdLst/>
              <a:ahLst/>
              <a:cxnLst/>
              <a:rect l="l" t="t" r="r" b="b"/>
              <a:pathLst>
                <a:path w="101250" h="102870" extrusionOk="0">
                  <a:moveTo>
                    <a:pt x="49911" y="102870"/>
                  </a:moveTo>
                  <a:lnTo>
                    <a:pt x="0" y="24956"/>
                  </a:lnTo>
                  <a:lnTo>
                    <a:pt x="51340" y="0"/>
                  </a:lnTo>
                  <a:lnTo>
                    <a:pt x="101251" y="77819"/>
                  </a:lnTo>
                  <a:lnTo>
                    <a:pt x="49911" y="102870"/>
                  </a:lnTo>
                  <a:lnTo>
                    <a:pt x="49911" y="10287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0" name="Google Shape;2030;p8"/>
            <p:cNvSpPr/>
            <p:nvPr/>
          </p:nvSpPr>
          <p:spPr>
            <a:xfrm>
              <a:off x="6102381" y="3556824"/>
              <a:ext cx="324612" cy="264318"/>
            </a:xfrm>
            <a:custGeom>
              <a:avLst/>
              <a:gdLst/>
              <a:ahLst/>
              <a:cxnLst/>
              <a:rect l="l" t="t" r="r" b="b"/>
              <a:pathLst>
                <a:path w="324612" h="264318" extrusionOk="0">
                  <a:moveTo>
                    <a:pt x="0" y="167259"/>
                  </a:moveTo>
                  <a:lnTo>
                    <a:pt x="103061" y="264319"/>
                  </a:lnTo>
                  <a:lnTo>
                    <a:pt x="324612" y="139637"/>
                  </a:lnTo>
                  <a:lnTo>
                    <a:pt x="297180" y="0"/>
                  </a:lnTo>
                  <a:lnTo>
                    <a:pt x="0" y="167259"/>
                  </a:lnTo>
                  <a:lnTo>
                    <a:pt x="0" y="167259"/>
                  </a:lnTo>
                  <a:close/>
                </a:path>
              </a:pathLst>
            </a:custGeom>
            <a:solidFill>
              <a:srgbClr val="4F4F4F"/>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1" name="Google Shape;2031;p8"/>
            <p:cNvSpPr/>
            <p:nvPr/>
          </p:nvSpPr>
          <p:spPr>
            <a:xfrm>
              <a:off x="5772966" y="2919732"/>
              <a:ext cx="658645" cy="817630"/>
            </a:xfrm>
            <a:custGeom>
              <a:avLst/>
              <a:gdLst/>
              <a:ahLst/>
              <a:cxnLst/>
              <a:rect l="l" t="t" r="r" b="b"/>
              <a:pathLst>
                <a:path w="658645" h="817630" extrusionOk="0">
                  <a:moveTo>
                    <a:pt x="536005" y="412941"/>
                  </a:moveTo>
                  <a:lnTo>
                    <a:pt x="654496" y="586582"/>
                  </a:lnTo>
                  <a:cubicBezTo>
                    <a:pt x="662631" y="601136"/>
                    <a:pt x="657478" y="619519"/>
                    <a:pt x="642971" y="627730"/>
                  </a:cubicBezTo>
                  <a:lnTo>
                    <a:pt x="312739" y="813658"/>
                  </a:lnTo>
                  <a:cubicBezTo>
                    <a:pt x="298214" y="821783"/>
                    <a:pt x="279859" y="816630"/>
                    <a:pt x="271686" y="802133"/>
                  </a:cubicBezTo>
                  <a:lnTo>
                    <a:pt x="14511" y="234252"/>
                  </a:lnTo>
                  <a:cubicBezTo>
                    <a:pt x="-20988" y="155871"/>
                    <a:pt x="9330" y="63354"/>
                    <a:pt x="84330" y="21178"/>
                  </a:cubicBezTo>
                  <a:lnTo>
                    <a:pt x="84330" y="21178"/>
                  </a:lnTo>
                  <a:cubicBezTo>
                    <a:pt x="159330" y="-20980"/>
                    <a:pt x="254113" y="1185"/>
                    <a:pt x="302643" y="72232"/>
                  </a:cubicBezTo>
                  <a:lnTo>
                    <a:pt x="491714" y="348457"/>
                  </a:lnTo>
                </a:path>
              </a:pathLst>
            </a:custGeom>
            <a:solidFill>
              <a:srgbClr val="E4E63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2" name="Google Shape;2032;p8"/>
            <p:cNvSpPr/>
            <p:nvPr/>
          </p:nvSpPr>
          <p:spPr>
            <a:xfrm>
              <a:off x="5896334" y="3051547"/>
              <a:ext cx="312495" cy="470488"/>
            </a:xfrm>
            <a:custGeom>
              <a:avLst/>
              <a:gdLst/>
              <a:ahLst/>
              <a:cxnLst/>
              <a:rect l="l" t="t" r="r" b="b"/>
              <a:pathLst>
                <a:path w="312495" h="470488" extrusionOk="0">
                  <a:moveTo>
                    <a:pt x="284240" y="463340"/>
                  </a:moveTo>
                  <a:lnTo>
                    <a:pt x="284240" y="463340"/>
                  </a:lnTo>
                  <a:cubicBezTo>
                    <a:pt x="257818" y="478132"/>
                    <a:pt x="224413" y="468807"/>
                    <a:pt x="209469" y="442480"/>
                  </a:cubicBezTo>
                  <a:lnTo>
                    <a:pt x="6681" y="81768"/>
                  </a:lnTo>
                  <a:cubicBezTo>
                    <a:pt x="-8044" y="55289"/>
                    <a:pt x="1300" y="21885"/>
                    <a:pt x="27637" y="6902"/>
                  </a:cubicBezTo>
                  <a:lnTo>
                    <a:pt x="27637" y="6902"/>
                  </a:lnTo>
                  <a:cubicBezTo>
                    <a:pt x="54059" y="-7890"/>
                    <a:pt x="87463" y="1435"/>
                    <a:pt x="102408" y="27762"/>
                  </a:cubicBezTo>
                  <a:lnTo>
                    <a:pt x="305195" y="388092"/>
                  </a:lnTo>
                  <a:cubicBezTo>
                    <a:pt x="319978" y="414562"/>
                    <a:pt x="310615" y="448005"/>
                    <a:pt x="284240" y="462959"/>
                  </a:cubicBezTo>
                  <a:close/>
                </a:path>
              </a:pathLst>
            </a:custGeom>
            <a:solidFill>
              <a:srgbClr val="C9D22B"/>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3" name="Google Shape;2033;p8"/>
            <p:cNvSpPr/>
            <p:nvPr/>
          </p:nvSpPr>
          <p:spPr>
            <a:xfrm>
              <a:off x="6104382" y="3694270"/>
              <a:ext cx="162305" cy="130397"/>
            </a:xfrm>
            <a:custGeom>
              <a:avLst/>
              <a:gdLst/>
              <a:ahLst/>
              <a:cxnLst/>
              <a:rect l="l" t="t" r="r" b="b"/>
              <a:pathLst>
                <a:path w="162305" h="130397" extrusionOk="0">
                  <a:moveTo>
                    <a:pt x="162306" y="97250"/>
                  </a:moveTo>
                  <a:lnTo>
                    <a:pt x="103346" y="130397"/>
                  </a:lnTo>
                  <a:lnTo>
                    <a:pt x="0" y="33147"/>
                  </a:lnTo>
                  <a:lnTo>
                    <a:pt x="58865" y="0"/>
                  </a:lnTo>
                  <a:lnTo>
                    <a:pt x="162306" y="97250"/>
                  </a:lnTo>
                  <a:lnTo>
                    <a:pt x="162306" y="97250"/>
                  </a:ln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4" name="Google Shape;2034;p8"/>
            <p:cNvSpPr/>
            <p:nvPr/>
          </p:nvSpPr>
          <p:spPr>
            <a:xfrm>
              <a:off x="5762846" y="2925889"/>
              <a:ext cx="386874" cy="812304"/>
            </a:xfrm>
            <a:custGeom>
              <a:avLst/>
              <a:gdLst/>
              <a:ahLst/>
              <a:cxnLst/>
              <a:rect l="l" t="t" r="r" b="b"/>
              <a:pathLst>
                <a:path w="386874" h="812304" extrusionOk="0">
                  <a:moveTo>
                    <a:pt x="123882" y="-123"/>
                  </a:moveTo>
                  <a:cubicBezTo>
                    <a:pt x="73543" y="48607"/>
                    <a:pt x="59274" y="123730"/>
                    <a:pt x="88259" y="187519"/>
                  </a:cubicBezTo>
                  <a:lnTo>
                    <a:pt x="345434" y="755400"/>
                  </a:lnTo>
                  <a:cubicBezTo>
                    <a:pt x="353644" y="769906"/>
                    <a:pt x="372028" y="775059"/>
                    <a:pt x="386582" y="766925"/>
                  </a:cubicBezTo>
                  <a:lnTo>
                    <a:pt x="312858" y="808359"/>
                  </a:lnTo>
                  <a:cubicBezTo>
                    <a:pt x="298304" y="816436"/>
                    <a:pt x="279949" y="811302"/>
                    <a:pt x="271710" y="796833"/>
                  </a:cubicBezTo>
                  <a:lnTo>
                    <a:pt x="14535" y="228953"/>
                  </a:lnTo>
                  <a:cubicBezTo>
                    <a:pt x="-20984" y="150562"/>
                    <a:pt x="9277" y="58027"/>
                    <a:pt x="84258" y="15783"/>
                  </a:cubicBezTo>
                  <a:cubicBezTo>
                    <a:pt x="96660" y="8735"/>
                    <a:pt x="109957" y="3382"/>
                    <a:pt x="123787" y="-123"/>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035" name="Google Shape;2035;p8"/>
            <p:cNvSpPr/>
            <p:nvPr/>
          </p:nvSpPr>
          <p:spPr>
            <a:xfrm>
              <a:off x="5893525" y="3060897"/>
              <a:ext cx="291914" cy="465089"/>
            </a:xfrm>
            <a:custGeom>
              <a:avLst/>
              <a:gdLst/>
              <a:ahLst/>
              <a:cxnLst/>
              <a:rect l="l" t="t" r="r" b="b"/>
              <a:pathLst>
                <a:path w="291914" h="465089" extrusionOk="0">
                  <a:moveTo>
                    <a:pt x="291621" y="440178"/>
                  </a:moveTo>
                  <a:cubicBezTo>
                    <a:pt x="288926" y="448789"/>
                    <a:pt x="283125" y="456094"/>
                    <a:pt x="275334" y="460657"/>
                  </a:cubicBezTo>
                  <a:cubicBezTo>
                    <a:pt x="254855" y="472087"/>
                    <a:pt x="226185" y="459990"/>
                    <a:pt x="211326" y="433701"/>
                  </a:cubicBezTo>
                  <a:lnTo>
                    <a:pt x="8443" y="72894"/>
                  </a:lnTo>
                  <a:cubicBezTo>
                    <a:pt x="-6416" y="46605"/>
                    <a:pt x="-1844" y="15744"/>
                    <a:pt x="18540" y="4219"/>
                  </a:cubicBezTo>
                  <a:cubicBezTo>
                    <a:pt x="26464" y="-87"/>
                    <a:pt x="35713" y="-1239"/>
                    <a:pt x="44448" y="980"/>
                  </a:cubicBezTo>
                  <a:cubicBezTo>
                    <a:pt x="39742" y="17211"/>
                    <a:pt x="41981" y="34661"/>
                    <a:pt x="50639" y="49177"/>
                  </a:cubicBezTo>
                  <a:lnTo>
                    <a:pt x="253521" y="409984"/>
                  </a:lnTo>
                  <a:cubicBezTo>
                    <a:pt x="261484" y="424900"/>
                    <a:pt x="275286" y="435835"/>
                    <a:pt x="291621" y="440178"/>
                  </a:cubicBezTo>
                  <a:close/>
                </a:path>
              </a:pathLst>
            </a:custGeom>
            <a:solidFill>
              <a:srgbClr val="000000">
                <a:alpha val="9800"/>
              </a:srgbClr>
            </a:solidFill>
            <a:ln>
              <a:noFill/>
            </a:ln>
            <a:effectLst>
              <a:outerShdw blurRad="57150" dist="19050" dir="5400000" algn="bl" rotWithShape="0">
                <a:srgbClr val="000000">
                  <a:alpha val="50000"/>
                </a:srgbClr>
              </a:outerShdw>
            </a:effectLst>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grpSp>
      <p:sp>
        <p:nvSpPr>
          <p:cNvPr id="2036" name="Google Shape;2036;p8"/>
          <p:cNvSpPr txBox="1">
            <a:spLocks noGrp="1"/>
          </p:cNvSpPr>
          <p:nvPr>
            <p:ph type="body" idx="1"/>
          </p:nvPr>
        </p:nvSpPr>
        <p:spPr>
          <a:xfrm rot="-588476">
            <a:off x="3526060" y="3037249"/>
            <a:ext cx="5101969" cy="2071658"/>
          </a:xfrm>
          <a:prstGeom prst="rect">
            <a:avLst/>
          </a:prstGeom>
        </p:spPr>
        <p:txBody>
          <a:bodyPr spcFirstLastPara="1" wrap="square" lIns="121900" tIns="121900" rIns="121900" bIns="121900" anchor="t" anchorCtr="0">
            <a:noAutofit/>
          </a:bodyPr>
          <a:lstStyle>
            <a:lvl1pPr marL="457200" lvl="0" indent="-349250" algn="ctr">
              <a:spcBef>
                <a:spcPts val="0"/>
              </a:spcBef>
              <a:spcAft>
                <a:spcPts val="0"/>
              </a:spcAft>
              <a:buSzPts val="1900"/>
              <a:buChar char="●"/>
              <a:defRPr/>
            </a:lvl1pPr>
            <a:lvl2pPr marL="914400" lvl="1" indent="-349250" algn="ctr">
              <a:spcBef>
                <a:spcPts val="2100"/>
              </a:spcBef>
              <a:spcAft>
                <a:spcPts val="0"/>
              </a:spcAft>
              <a:buSzPts val="1900"/>
              <a:buChar char="○"/>
              <a:defRPr/>
            </a:lvl2pPr>
            <a:lvl3pPr marL="1371600" lvl="2" indent="-349250" algn="ctr">
              <a:spcBef>
                <a:spcPts val="2100"/>
              </a:spcBef>
              <a:spcAft>
                <a:spcPts val="0"/>
              </a:spcAft>
              <a:buSzPts val="1900"/>
              <a:buChar char="■"/>
              <a:defRPr/>
            </a:lvl3pPr>
            <a:lvl4pPr marL="1828800" lvl="3" indent="-349250" algn="ctr">
              <a:spcBef>
                <a:spcPts val="2100"/>
              </a:spcBef>
              <a:spcAft>
                <a:spcPts val="0"/>
              </a:spcAft>
              <a:buSzPts val="1900"/>
              <a:buChar char="●"/>
              <a:defRPr/>
            </a:lvl4pPr>
            <a:lvl5pPr marL="2286000" lvl="4" indent="-349250" algn="ctr">
              <a:spcBef>
                <a:spcPts val="2100"/>
              </a:spcBef>
              <a:spcAft>
                <a:spcPts val="0"/>
              </a:spcAft>
              <a:buSzPts val="1900"/>
              <a:buChar char="○"/>
              <a:defRPr/>
            </a:lvl5pPr>
            <a:lvl6pPr marL="2743200" lvl="5" indent="-349250" algn="ctr">
              <a:spcBef>
                <a:spcPts val="2100"/>
              </a:spcBef>
              <a:spcAft>
                <a:spcPts val="0"/>
              </a:spcAft>
              <a:buSzPts val="1900"/>
              <a:buChar char="■"/>
              <a:defRPr/>
            </a:lvl6pPr>
            <a:lvl7pPr marL="3200400" lvl="6" indent="-349250" algn="ctr">
              <a:spcBef>
                <a:spcPts val="2100"/>
              </a:spcBef>
              <a:spcAft>
                <a:spcPts val="0"/>
              </a:spcAft>
              <a:buSzPts val="1900"/>
              <a:buChar char="●"/>
              <a:defRPr/>
            </a:lvl7pPr>
            <a:lvl8pPr marL="3657600" lvl="7" indent="-349250" algn="ctr">
              <a:spcBef>
                <a:spcPts val="2100"/>
              </a:spcBef>
              <a:spcAft>
                <a:spcPts val="0"/>
              </a:spcAft>
              <a:buSzPts val="1900"/>
              <a:buChar char="○"/>
              <a:defRPr/>
            </a:lvl8pPr>
            <a:lvl9pPr marL="4114800" lvl="8" indent="-349250" algn="ctr">
              <a:spcBef>
                <a:spcPts val="2100"/>
              </a:spcBef>
              <a:spcAft>
                <a:spcPts val="2100"/>
              </a:spcAft>
              <a:buSzPts val="1900"/>
              <a:buChar char="■"/>
              <a:defRPr/>
            </a:lvl9pPr>
          </a:lstStyle>
          <a:p>
            <a:endParaRPr/>
          </a:p>
        </p:txBody>
      </p:sp>
      <p:sp>
        <p:nvSpPr>
          <p:cNvPr id="2037" name="Google Shape;2037;p8"/>
          <p:cNvSpPr txBox="1">
            <a:spLocks noGrp="1"/>
          </p:cNvSpPr>
          <p:nvPr>
            <p:ph type="title"/>
          </p:nvPr>
        </p:nvSpPr>
        <p:spPr>
          <a:xfrm rot="-588476">
            <a:off x="3287190" y="2132347"/>
            <a:ext cx="5101969" cy="762354"/>
          </a:xfrm>
          <a:prstGeom prst="rect">
            <a:avLst/>
          </a:prstGeom>
        </p:spPr>
        <p:txBody>
          <a:bodyPr spcFirstLastPara="1" wrap="square" lIns="121900" tIns="121900" rIns="121900" bIns="121900" anchor="t" anchorCtr="0">
            <a:noAutofit/>
          </a:bodyPr>
          <a:lstStyle>
            <a:lvl1pPr marL="0" marR="0" lvl="0" indent="0" algn="ctr" rtl="0">
              <a:lnSpc>
                <a:spcPct val="100000"/>
              </a:lnSpc>
              <a:spcBef>
                <a:spcPts val="0"/>
              </a:spcBef>
              <a:spcAft>
                <a:spcPts val="0"/>
              </a:spcAft>
              <a:buClr>
                <a:schemeClr val="dk1"/>
              </a:buClr>
              <a:buSzPts val="4000"/>
              <a:buFont typeface="Aldrich"/>
              <a:buNone/>
              <a:defRPr/>
            </a:lvl1pPr>
            <a:lvl2pPr lvl="1"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2pPr>
            <a:lvl3pPr lvl="2"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3pPr>
            <a:lvl4pPr lvl="3"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4pPr>
            <a:lvl5pPr lvl="4"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5pPr>
            <a:lvl6pPr lvl="5"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6pPr>
            <a:lvl7pPr lvl="6"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7pPr>
            <a:lvl8pPr lvl="7"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8pPr>
            <a:lvl9pPr lvl="8" algn="ctr" rtl="0">
              <a:spcBef>
                <a:spcPts val="0"/>
              </a:spcBef>
              <a:spcAft>
                <a:spcPts val="0"/>
              </a:spcAft>
              <a:buClr>
                <a:schemeClr val="dk1"/>
              </a:buClr>
              <a:buSzPts val="4000"/>
              <a:buFont typeface="Abril Fatface"/>
              <a:buNone/>
              <a:defRPr sz="4000">
                <a:solidFill>
                  <a:schemeClr val="dk1"/>
                </a:solidFill>
                <a:latin typeface="Abril Fatface"/>
                <a:ea typeface="Abril Fatface"/>
                <a:cs typeface="Abril Fatface"/>
                <a:sym typeface="Abril Fatface"/>
              </a:defRPr>
            </a:lvl9pPr>
          </a:lstStyle>
          <a:p>
            <a:endParaRPr/>
          </a:p>
        </p:txBody>
      </p:sp>
      <p:sp>
        <p:nvSpPr>
          <p:cNvPr id="2038" name="Google Shape;2038;p8"/>
          <p:cNvSpPr/>
          <p:nvPr/>
        </p:nvSpPr>
        <p:spPr>
          <a:xfrm rot="10800000" flipH="1">
            <a:off x="2" y="3968910"/>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1620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sp>
        <p:nvSpPr>
          <p:cNvPr id="2039" name="Google Shape;2039;p8"/>
          <p:cNvSpPr/>
          <p:nvPr/>
        </p:nvSpPr>
        <p:spPr>
          <a:xfrm flipH="1">
            <a:off x="9578677" y="-25315"/>
            <a:ext cx="2613329" cy="2889093"/>
          </a:xfrm>
          <a:custGeom>
            <a:avLst/>
            <a:gdLst/>
            <a:ahLst/>
            <a:cxnLst/>
            <a:rect l="l" t="t" r="r" b="b"/>
            <a:pathLst>
              <a:path w="4564766" h="5046450" extrusionOk="0">
                <a:moveTo>
                  <a:pt x="0" y="0"/>
                </a:moveTo>
                <a:cubicBezTo>
                  <a:pt x="1428005" y="0"/>
                  <a:pt x="2856105" y="0"/>
                  <a:pt x="4284110" y="0"/>
                </a:cubicBezTo>
                <a:cubicBezTo>
                  <a:pt x="4370572" y="99208"/>
                  <a:pt x="4599711" y="388747"/>
                  <a:pt x="4560237" y="746961"/>
                </a:cubicBezTo>
                <a:cubicBezTo>
                  <a:pt x="4503166" y="1265639"/>
                  <a:pt x="3925896" y="1538532"/>
                  <a:pt x="3782934" y="1606066"/>
                </a:cubicBezTo>
                <a:cubicBezTo>
                  <a:pt x="2955693" y="1997095"/>
                  <a:pt x="1716973" y="1370839"/>
                  <a:pt x="1072549" y="2393642"/>
                </a:cubicBezTo>
                <a:cubicBezTo>
                  <a:pt x="558152" y="3210134"/>
                  <a:pt x="1357903" y="4237027"/>
                  <a:pt x="1174801" y="4653928"/>
                </a:cubicBezTo>
                <a:cubicBezTo>
                  <a:pt x="898674" y="5282943"/>
                  <a:pt x="248733" y="4969339"/>
                  <a:pt x="4185" y="4960779"/>
                </a:cubicBezTo>
              </a:path>
            </a:pathLst>
          </a:custGeom>
          <a:solidFill>
            <a:schemeClr val="dk1"/>
          </a:solidFill>
          <a:ln>
            <a:noFill/>
          </a:ln>
          <a:effectLst>
            <a:outerShdw blurRad="127000" dist="127000" dir="3780000"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Font typeface="Arial"/>
              <a:buNone/>
            </a:pPr>
            <a:endParaRPr>
              <a:solidFill>
                <a:srgbClr val="FFFFFF"/>
              </a:solidFill>
            </a:endParaRPr>
          </a:p>
        </p:txBody>
      </p:sp>
      <p:pic>
        <p:nvPicPr>
          <p:cNvPr id="428" name="Picture 427">
            <a:extLst>
              <a:ext uri="{FF2B5EF4-FFF2-40B4-BE49-F238E27FC236}">
                <a16:creationId xmlns:a16="http://schemas.microsoft.com/office/drawing/2014/main" id="{195AC6EF-5EB3-4FBB-965D-6EB79315BF92}"/>
              </a:ext>
            </a:extLst>
          </p:cNvPr>
          <p:cNvPicPr>
            <a:picLocks noChangeAspect="1"/>
          </p:cNvPicPr>
          <p:nvPr userDrawn="1"/>
        </p:nvPicPr>
        <p:blipFill>
          <a:blip r:embed="rId2"/>
          <a:stretch>
            <a:fillRect/>
          </a:stretch>
        </p:blipFill>
        <p:spPr>
          <a:xfrm>
            <a:off x="-545758" y="1692037"/>
            <a:ext cx="5449048" cy="5284636"/>
          </a:xfrm>
          <a:prstGeom prst="rect">
            <a:avLst/>
          </a:prstGeom>
        </p:spPr>
      </p:pic>
    </p:spTree>
    <p:extLst>
      <p:ext uri="{BB962C8B-B14F-4D97-AF65-F5344CB8AC3E}">
        <p14:creationId xmlns:p14="http://schemas.microsoft.com/office/powerpoint/2010/main" val="2946239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slideLayout" Target="../slideLayouts/slideLayout45.xml"/><Relationship Id="rId26" Type="http://schemas.openxmlformats.org/officeDocument/2006/relationships/slideLayout" Target="../slideLayouts/slideLayout53.xml"/><Relationship Id="rId3" Type="http://schemas.openxmlformats.org/officeDocument/2006/relationships/slideLayout" Target="../slideLayouts/slideLayout30.xml"/><Relationship Id="rId21" Type="http://schemas.openxmlformats.org/officeDocument/2006/relationships/slideLayout" Target="../slideLayouts/slideLayout48.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slideLayout" Target="../slideLayouts/slideLayout44.xml"/><Relationship Id="rId25" Type="http://schemas.openxmlformats.org/officeDocument/2006/relationships/slideLayout" Target="../slideLayouts/slideLayout52.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20" Type="http://schemas.openxmlformats.org/officeDocument/2006/relationships/slideLayout" Target="../slideLayouts/slideLayout47.xml"/><Relationship Id="rId29" Type="http://schemas.openxmlformats.org/officeDocument/2006/relationships/slideLayout" Target="../slideLayouts/slideLayout56.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24" Type="http://schemas.openxmlformats.org/officeDocument/2006/relationships/slideLayout" Target="../slideLayouts/slideLayout51.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23" Type="http://schemas.openxmlformats.org/officeDocument/2006/relationships/slideLayout" Target="../slideLayouts/slideLayout50.xml"/><Relationship Id="rId28" Type="http://schemas.openxmlformats.org/officeDocument/2006/relationships/slideLayout" Target="../slideLayouts/slideLayout55.xml"/><Relationship Id="rId10" Type="http://schemas.openxmlformats.org/officeDocument/2006/relationships/slideLayout" Target="../slideLayouts/slideLayout37.xml"/><Relationship Id="rId19" Type="http://schemas.openxmlformats.org/officeDocument/2006/relationships/slideLayout" Target="../slideLayouts/slideLayout46.xml"/><Relationship Id="rId31" Type="http://schemas.openxmlformats.org/officeDocument/2006/relationships/image" Target="../media/image1.png"/><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 Id="rId22" Type="http://schemas.openxmlformats.org/officeDocument/2006/relationships/slideLayout" Target="../slideLayouts/slideLayout49.xml"/><Relationship Id="rId27" Type="http://schemas.openxmlformats.org/officeDocument/2006/relationships/slideLayout" Target="../slideLayouts/slideLayout54.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AFA129F7-DDC2-35D2-0CF3-3305FDA08ECC}"/>
              </a:ext>
            </a:extLst>
          </p:cNvPr>
          <p:cNvPicPr>
            <a:picLocks noChangeAspect="1"/>
          </p:cNvPicPr>
          <p:nvPr userDrawn="1"/>
        </p:nvPicPr>
        <p:blipFill>
          <a:blip r:embed="rId29">
            <a:extLst>
              <a:ext uri="{28A0092B-C50C-407E-A947-70E740481C1C}">
                <a14:useLocalDpi xmlns:a14="http://schemas.microsoft.com/office/drawing/2010/main" val="0"/>
              </a:ext>
            </a:extLst>
          </a:blip>
          <a:stretch>
            <a:fillRect/>
          </a:stretch>
        </p:blipFill>
        <p:spPr>
          <a:xfrm>
            <a:off x="-1476082" y="199337"/>
            <a:ext cx="1280671" cy="1280671"/>
          </a:xfrm>
          <a:prstGeom prst="rect">
            <a:avLst/>
          </a:prstGeom>
        </p:spPr>
      </p:pic>
    </p:spTree>
    <p:extLst>
      <p:ext uri="{BB962C8B-B14F-4D97-AF65-F5344CB8AC3E}">
        <p14:creationId xmlns:p14="http://schemas.microsoft.com/office/powerpoint/2010/main" val="1540149816"/>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1" r:id="rId19"/>
    <p:sldLayoutId id="2147483682" r:id="rId20"/>
    <p:sldLayoutId id="2147483683" r:id="rId21"/>
    <p:sldLayoutId id="2147483684" r:id="rId22"/>
    <p:sldLayoutId id="2147483685" r:id="rId23"/>
    <p:sldLayoutId id="2147483686" r:id="rId24"/>
    <p:sldLayoutId id="2147483687" r:id="rId25"/>
    <p:sldLayoutId id="2147483688" r:id="rId26"/>
    <p:sldLayoutId id="214748369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19167" y="593367"/>
            <a:ext cx="109572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1pPr>
            <a:lvl2pPr lvl="1">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2pPr>
            <a:lvl3pPr lvl="2">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3pPr>
            <a:lvl4pPr lvl="3">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4pPr>
            <a:lvl5pPr lvl="4">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5pPr>
            <a:lvl6pPr lvl="5">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6pPr>
            <a:lvl7pPr lvl="6">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7pPr>
            <a:lvl8pPr lvl="7">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8pPr>
            <a:lvl9pPr lvl="8">
              <a:spcBef>
                <a:spcPts val="0"/>
              </a:spcBef>
              <a:spcAft>
                <a:spcPts val="0"/>
              </a:spcAft>
              <a:buClr>
                <a:schemeClr val="dk1"/>
              </a:buClr>
              <a:buSzPts val="2800"/>
              <a:buFont typeface="Ubuntu"/>
              <a:buNone/>
              <a:defRPr sz="2800">
                <a:solidFill>
                  <a:schemeClr val="dk1"/>
                </a:solidFill>
                <a:latin typeface="Ubuntu"/>
                <a:ea typeface="Ubuntu"/>
                <a:cs typeface="Ubuntu"/>
                <a:sym typeface="Ubuntu"/>
              </a:defRPr>
            </a:lvl9pPr>
          </a:lstStyle>
          <a:p>
            <a:endParaRPr/>
          </a:p>
        </p:txBody>
      </p:sp>
      <p:sp>
        <p:nvSpPr>
          <p:cNvPr id="7" name="Google Shape;7;p1"/>
          <p:cNvSpPr txBox="1">
            <a:spLocks noGrp="1"/>
          </p:cNvSpPr>
          <p:nvPr>
            <p:ph type="body" idx="1"/>
          </p:nvPr>
        </p:nvSpPr>
        <p:spPr>
          <a:xfrm>
            <a:off x="675800" y="1536633"/>
            <a:ext cx="111004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Ubuntu"/>
              <a:buChar char="●"/>
              <a:defRPr sz="1800">
                <a:solidFill>
                  <a:schemeClr val="dk1"/>
                </a:solidFill>
                <a:latin typeface="Ubuntu"/>
                <a:ea typeface="Ubuntu"/>
                <a:cs typeface="Ubuntu"/>
                <a:sym typeface="Ubuntu"/>
              </a:defRPr>
            </a:lvl1pPr>
            <a:lvl2pPr marL="914400" lvl="1"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2pPr>
            <a:lvl3pPr marL="1371600" lvl="2"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3pPr>
            <a:lvl4pPr marL="1828800" lvl="3"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4pPr>
            <a:lvl5pPr marL="2286000" lvl="4"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5pPr>
            <a:lvl6pPr marL="2743200" lvl="5"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6pPr>
            <a:lvl7pPr marL="3200400" lvl="6"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7pPr>
            <a:lvl8pPr marL="3657600" lvl="7" indent="-317500">
              <a:lnSpc>
                <a:spcPct val="115000"/>
              </a:lnSpc>
              <a:spcBef>
                <a:spcPts val="1600"/>
              </a:spcBef>
              <a:spcAft>
                <a:spcPts val="0"/>
              </a:spcAft>
              <a:buClr>
                <a:schemeClr val="dk1"/>
              </a:buClr>
              <a:buSzPts val="1400"/>
              <a:buFont typeface="Ubuntu"/>
              <a:buChar char="○"/>
              <a:defRPr>
                <a:solidFill>
                  <a:schemeClr val="dk1"/>
                </a:solidFill>
                <a:latin typeface="Ubuntu"/>
                <a:ea typeface="Ubuntu"/>
                <a:cs typeface="Ubuntu"/>
                <a:sym typeface="Ubuntu"/>
              </a:defRPr>
            </a:lvl8pPr>
            <a:lvl9pPr marL="4114800" lvl="8" indent="-317500">
              <a:lnSpc>
                <a:spcPct val="115000"/>
              </a:lnSpc>
              <a:spcBef>
                <a:spcPts val="1600"/>
              </a:spcBef>
              <a:spcAft>
                <a:spcPts val="1600"/>
              </a:spcAft>
              <a:buClr>
                <a:schemeClr val="dk1"/>
              </a:buClr>
              <a:buSzPts val="1400"/>
              <a:buFont typeface="Ubuntu"/>
              <a:buChar char="■"/>
              <a:defRPr>
                <a:solidFill>
                  <a:schemeClr val="dk1"/>
                </a:solidFill>
                <a:latin typeface="Ubuntu"/>
                <a:ea typeface="Ubuntu"/>
                <a:cs typeface="Ubuntu"/>
                <a:sym typeface="Ubuntu"/>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A9E42A25-BA7B-7EFC-467D-C7F437B41A2E}"/>
              </a:ext>
            </a:extLst>
          </p:cNvPr>
          <p:cNvPicPr>
            <a:picLocks noChangeAspect="1"/>
          </p:cNvPicPr>
          <p:nvPr userDrawn="1"/>
        </p:nvPicPr>
        <p:blipFill>
          <a:blip r:embed="rId31">
            <a:extLst>
              <a:ext uri="{28A0092B-C50C-407E-A947-70E740481C1C}">
                <a14:useLocalDpi xmlns:a14="http://schemas.microsoft.com/office/drawing/2010/main" val="0"/>
              </a:ext>
            </a:extLst>
          </a:blip>
          <a:stretch>
            <a:fillRect/>
          </a:stretch>
        </p:blipFill>
        <p:spPr>
          <a:xfrm>
            <a:off x="12485725" y="106326"/>
            <a:ext cx="1605516" cy="1605516"/>
          </a:xfrm>
          <a:prstGeom prst="rect">
            <a:avLst/>
          </a:prstGeom>
        </p:spPr>
      </p:pic>
    </p:spTree>
    <p:extLst>
      <p:ext uri="{BB962C8B-B14F-4D97-AF65-F5344CB8AC3E}">
        <p14:creationId xmlns:p14="http://schemas.microsoft.com/office/powerpoint/2010/main" val="695027559"/>
      </p:ext>
    </p:extLst>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8.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10.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101+ Mẫu PowerPoint 8/3 - Background, hình nền mới nhất 2024">
            <a:extLst>
              <a:ext uri="{FF2B5EF4-FFF2-40B4-BE49-F238E27FC236}">
                <a16:creationId xmlns:a16="http://schemas.microsoft.com/office/drawing/2014/main" id="{342A1023-005E-0ADB-9104-64016830CE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3" y="84843"/>
            <a:ext cx="12327039" cy="687723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86543" y="1138190"/>
            <a:ext cx="9862457" cy="3077766"/>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600" b="1" spc="38" dirty="0" err="1">
                <a:ln w="11430"/>
                <a:solidFill>
                  <a:srgbClr val="FF00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Toán</a:t>
            </a:r>
            <a:r>
              <a:rPr kumimoji="0" lang="en-US" sz="66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4</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Bài</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lang="en-US" sz="4400" b="1" spc="38" dirty="0">
                <a:ln w="11430"/>
                <a:solidFill>
                  <a:srgbClr val="FF0000"/>
                </a:solidFill>
                <a:effectLst>
                  <a:outerShdw blurRad="76200" dist="50800" dir="5400000" algn="tl" rotWithShape="0">
                    <a:srgbClr val="000000">
                      <a:alpha val="65000"/>
                    </a:srgbClr>
                  </a:outerShdw>
                </a:effectLst>
                <a:latin typeface="Times New Roman" pitchFamily="18" charset="0"/>
                <a:ea typeface="+mn-ea"/>
                <a:cs typeface="Times New Roman" pitchFamily="18" charset="0"/>
              </a:rPr>
              <a:t>47</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Bài</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toán</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liên</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quan</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đến</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rút</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về</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đ</a:t>
            </a:r>
            <a:r>
              <a:rPr kumimoji="0" lang="vi-VN"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ơ</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n </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vị</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cs typeface="Times New Roman" pitchFamily="18" charset="0"/>
              </a:rPr>
              <a:t> </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r>
              <a:rPr kumimoji="0" lang="en-US" sz="4400" b="1" i="0" u="none" strike="noStrike" kern="1200" cap="none" spc="38" normalizeH="0" baseline="0" noProof="0" dirty="0" err="1">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tiết</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 </a:t>
            </a:r>
            <a:r>
              <a:rPr lang="en-US" sz="4400" b="1" spc="38"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2</a:t>
            </a:r>
            <a:r>
              <a:rPr kumimoji="0" lang="en-US" sz="4400" b="1" i="0" u="none" strike="noStrike" kern="1200" cap="none" spc="38" normalizeH="0" baseline="0" noProof="0" dirty="0">
                <a:ln w="11430"/>
                <a:solidFill>
                  <a:srgbClr val="FF0000"/>
                </a:solidFill>
                <a:effectLst>
                  <a:outerShdw blurRad="76200" dist="50800" dir="5400000" algn="tl" rotWithShape="0">
                    <a:srgbClr val="000000">
                      <a:alpha val="65000"/>
                    </a:srgbClr>
                  </a:outerShdw>
                </a:effectLst>
                <a:uLnTx/>
                <a:uFillTx/>
                <a:latin typeface="Times New Roman" pitchFamily="18" charset="0"/>
                <a:ea typeface="+mn-ea"/>
                <a:cs typeface="Times New Roman" pitchFamily="18" charset="0"/>
              </a:rPr>
              <a: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pic>
        <p:nvPicPr>
          <p:cNvPr id="2056" name="Picture 8" descr="animal-14[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9135314" y="775950"/>
            <a:ext cx="985838" cy="59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A20FE1D7-DC0B-7E39-3F3A-868146A83C46}"/>
              </a:ext>
            </a:extLst>
          </p:cNvPr>
          <p:cNvSpPr txBox="1"/>
          <p:nvPr/>
        </p:nvSpPr>
        <p:spPr>
          <a:xfrm>
            <a:off x="3881714" y="430304"/>
            <a:ext cx="4155305"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UBND PHƯỜNG HƯNG ĐẠO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TRƯỜNG TIỂU HỌC HƯNG ĐẠO</a:t>
            </a:r>
          </a:p>
        </p:txBody>
      </p:sp>
      <p:cxnSp>
        <p:nvCxnSpPr>
          <p:cNvPr id="4" name="Straight Connector 3">
            <a:extLst>
              <a:ext uri="{FF2B5EF4-FFF2-40B4-BE49-F238E27FC236}">
                <a16:creationId xmlns:a16="http://schemas.microsoft.com/office/drawing/2014/main" id="{123AAF9C-A93D-DA0B-C83B-54644D6FD94A}"/>
              </a:ext>
            </a:extLst>
          </p:cNvPr>
          <p:cNvCxnSpPr>
            <a:cxnSpLocks/>
          </p:cNvCxnSpPr>
          <p:nvPr/>
        </p:nvCxnSpPr>
        <p:spPr>
          <a:xfrm>
            <a:off x="4401671" y="1138190"/>
            <a:ext cx="33348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068F63A-0B78-7FAC-3469-2760FB9346F4}"/>
              </a:ext>
            </a:extLst>
          </p:cNvPr>
          <p:cNvSpPr txBox="1"/>
          <p:nvPr/>
        </p:nvSpPr>
        <p:spPr>
          <a:xfrm>
            <a:off x="1286434" y="5366554"/>
            <a:ext cx="4918334" cy="95410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Giáo</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viên</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a:t>
            </a:r>
            <a:r>
              <a:rPr kumimoji="0" lang="en-US" sz="2800" b="1" i="1" u="none" strike="noStrike" kern="1200" cap="none" spc="0" normalizeH="0" baseline="0" noProof="0" dirty="0" err="1">
                <a:ln>
                  <a:noFill/>
                </a:ln>
                <a:solidFill>
                  <a:srgbClr val="00B0F0"/>
                </a:solidFill>
                <a:effectLst/>
                <a:uLnTx/>
                <a:uFillTx/>
                <a:latin typeface="Times New Roman" panose="02020603050405020304" pitchFamily="18" charset="0"/>
                <a:ea typeface="+mn-ea"/>
                <a:cs typeface="Times New Roman" panose="02020603050405020304" pitchFamily="18" charset="0"/>
              </a:rPr>
              <a:t>Tạ</a:t>
            </a:r>
            <a:r>
              <a:rPr kumimoji="0" lang="en-US" sz="2800" b="1" i="1" u="none" strike="noStrike" kern="1200" cap="none" spc="0" normalizeH="0" baseline="0" noProof="0" dirty="0">
                <a:ln>
                  <a:noFill/>
                </a:ln>
                <a:solidFill>
                  <a:srgbClr val="00B0F0"/>
                </a:solidFill>
                <a:effectLst/>
                <a:uLnTx/>
                <a:uFillTx/>
                <a:latin typeface="Times New Roman" panose="02020603050405020304" pitchFamily="18" charset="0"/>
                <a:ea typeface="+mn-ea"/>
                <a:cs typeface="Times New Roman" panose="02020603050405020304" pitchFamily="18" charset="0"/>
              </a:rPr>
              <a:t> Thị Phương Lan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1" u="none" strike="noStrike" kern="1200" cap="none" spc="0" normalizeH="0" baseline="0" noProof="0" dirty="0">
              <a:ln>
                <a:noFill/>
              </a:ln>
              <a:solidFill>
                <a:srgbClr val="FFBE5D">
                  <a:lumMod val="75000"/>
                </a:srgbClr>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717485988"/>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8" name="TextBox 7">
            <a:extLst>
              <a:ext uri="{FF2B5EF4-FFF2-40B4-BE49-F238E27FC236}">
                <a16:creationId xmlns:a16="http://schemas.microsoft.com/office/drawing/2014/main" id="{7387BF87-F2CF-4A62-A5DB-B6C78D87FA56}"/>
              </a:ext>
            </a:extLst>
          </p:cNvPr>
          <p:cNvSpPr txBox="1"/>
          <p:nvPr/>
        </p:nvSpPr>
        <p:spPr>
          <a:xfrm>
            <a:off x="10501901" y="204959"/>
            <a:ext cx="696883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Gochi Hand"/>
              </a:rPr>
              <a:t>Toán</a:t>
            </a:r>
            <a:endParaRPr kumimoji="0" lang="en-US"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Arial"/>
            </a:endParaRPr>
          </a:p>
        </p:txBody>
      </p:sp>
      <p:pic>
        <p:nvPicPr>
          <p:cNvPr id="12" name="Picture 11" descr="A picture containing toy, doll&#10;&#10;Description automatically generated">
            <a:extLst>
              <a:ext uri="{FF2B5EF4-FFF2-40B4-BE49-F238E27FC236}">
                <a16:creationId xmlns:a16="http://schemas.microsoft.com/office/drawing/2014/main" id="{7F20AD43-C14B-4D53-BF83-39D4D5D276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94149" l="9985" r="89998">
                        <a14:foregroundMark x1="43024" y1="25438" x2="40840" y2="33206"/>
                        <a14:foregroundMark x1="53359" y1="24621" x2="54442" y2="32922"/>
                        <a14:foregroundMark x1="54442" y1="32922" x2="54442" y2="32922"/>
                        <a14:foregroundMark x1="40840" y1="27205" x2="40840" y2="27205"/>
                        <a14:foregroundMark x1="42607" y1="26538" x2="41107" y2="32522"/>
                        <a14:foregroundMark x1="55126" y1="26938" x2="55676" y2="30755"/>
                        <a14:foregroundMark x1="36206" y1="51292" x2="43291" y2="50075"/>
                        <a14:foregroundMark x1="43291" y1="50075" x2="43291" y2="50075"/>
                        <a14:foregroundMark x1="40423" y1="26804" x2="38940" y2="31839"/>
                        <a14:foregroundMark x1="46691" y1="33606" x2="48591" y2="35639"/>
                        <a14:foregroundMark x1="48591" y1="50075" x2="48325" y2="54292"/>
                        <a14:foregroundMark x1="48812" y1="92124" x2="55093" y2="94149"/>
                        <a14:foregroundMark x1="47095" y1="91571" x2="48104" y2="91896"/>
                        <a14:foregroundMark x1="39890" y1="89248" x2="46676" y2="91436"/>
                        <a14:foregroundMark x1="55093" y1="94149" x2="55393" y2="94149"/>
                        <a14:backgroundMark x1="47775" y1="91699" x2="47908" y2="92782"/>
                        <a14:backgroundMark x1="48458" y1="91432" x2="48458" y2="92932"/>
                        <a14:backgroundMark x1="46691" y1="91432" x2="47091" y2="92932"/>
                        <a14:backgroundMark x1="55393" y1="93882" x2="55393" y2="93882"/>
                      </a14:backgroundRemoval>
                    </a14:imgEffect>
                  </a14:imgLayer>
                </a14:imgProps>
              </a:ext>
            </a:extLst>
          </a:blip>
          <a:stretch>
            <a:fillRect/>
          </a:stretch>
        </p:blipFill>
        <p:spPr>
          <a:xfrm>
            <a:off x="7987181" y="974400"/>
            <a:ext cx="5999138" cy="5999138"/>
          </a:xfrm>
          <a:prstGeom prst="rect">
            <a:avLst/>
          </a:prstGeom>
        </p:spPr>
      </p:pic>
      <p:pic>
        <p:nvPicPr>
          <p:cNvPr id="3" name="Picture 2">
            <a:extLst>
              <a:ext uri="{FF2B5EF4-FFF2-40B4-BE49-F238E27FC236}">
                <a16:creationId xmlns:a16="http://schemas.microsoft.com/office/drawing/2014/main" id="{E4E217CB-2394-3B40-F070-17BC21837382}"/>
              </a:ext>
            </a:extLst>
          </p:cNvPr>
          <p:cNvPicPr>
            <a:picLocks noChangeAspect="1"/>
          </p:cNvPicPr>
          <p:nvPr/>
        </p:nvPicPr>
        <p:blipFill>
          <a:blip r:embed="rId5"/>
          <a:stretch>
            <a:fillRect/>
          </a:stretch>
        </p:blipFill>
        <p:spPr>
          <a:xfrm>
            <a:off x="3575085" y="1327552"/>
            <a:ext cx="5041829" cy="4517528"/>
          </a:xfrm>
          <a:prstGeom prst="rect">
            <a:avLst/>
          </a:prstGeom>
        </p:spPr>
      </p:pic>
    </p:spTree>
    <p:extLst>
      <p:ext uri="{BB962C8B-B14F-4D97-AF65-F5344CB8AC3E}">
        <p14:creationId xmlns:p14="http://schemas.microsoft.com/office/powerpoint/2010/main" val="7827618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569660"/>
          </a:xfrm>
          <a:prstGeom prst="rect">
            <a:avLst/>
          </a:prstGeom>
          <a:noFill/>
        </p:spPr>
        <p:txBody>
          <a:bodyPr wrap="square" rtlCol="0">
            <a:spAutoFit/>
          </a:bodyPr>
          <a:lstStyle/>
          <a:p>
            <a:pPr lvl="0" algn="just">
              <a:spcBef>
                <a:spcPts val="600"/>
              </a:spcBef>
              <a:spcAft>
                <a:spcPts val="600"/>
              </a:spcAft>
              <a:defRPr/>
            </a:pPr>
            <a:r>
              <a:rPr lang="vi-VN" sz="3200" b="1" dirty="0">
                <a:solidFill>
                  <a:srgbClr val="002060"/>
                </a:solidFill>
                <a:latin typeface="Calibri" panose="020F0502020204030204" pitchFamily="34" charset="0"/>
                <a:cs typeface="Calibri" panose="020F0502020204030204" pitchFamily="34" charset="0"/>
              </a:rPr>
              <a:t>Trong phong trào "Đổi giấy lấy cây xanh", Việt đã đổi 9 kg giấy để được 3 cây. Hỏi Mai đổi 12 kg giấy cùng loại đó thì được mấy cây như vậy?</a:t>
            </a:r>
            <a:endPar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1</a:t>
            </a:r>
          </a:p>
        </p:txBody>
      </p:sp>
      <p:pic>
        <p:nvPicPr>
          <p:cNvPr id="4098" name="Picture 2" descr="Đổi giấy lấy... cây xanh">
            <a:extLst>
              <a:ext uri="{FF2B5EF4-FFF2-40B4-BE49-F238E27FC236}">
                <a16:creationId xmlns:a16="http://schemas.microsoft.com/office/drawing/2014/main" id="{0A471590-D4F9-6BA0-E5A4-94B1773A65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80978" y="1400175"/>
            <a:ext cx="2634735" cy="348138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B46A84D-96BD-33B8-CD5C-3B07AB74E083}"/>
              </a:ext>
            </a:extLst>
          </p:cNvPr>
          <p:cNvSpPr txBox="1"/>
          <p:nvPr/>
        </p:nvSpPr>
        <p:spPr>
          <a:xfrm>
            <a:off x="542925" y="1843385"/>
            <a:ext cx="6096000" cy="1754326"/>
          </a:xfrm>
          <a:prstGeom prst="rect">
            <a:avLst/>
          </a:prstGeom>
          <a:noFill/>
        </p:spPr>
        <p:txBody>
          <a:bodyPr wrap="square">
            <a:spAutoFit/>
          </a:bodyPr>
          <a:lstStyle/>
          <a:p>
            <a:pPr algn="ctr" latinLnBrk="0"/>
            <a:r>
              <a:rPr lang="vi-VN" sz="3600" b="1" i="0" dirty="0">
                <a:solidFill>
                  <a:srgbClr val="000000"/>
                </a:solidFill>
                <a:effectLst/>
                <a:latin typeface="Calibri" panose="020F0502020204030204" pitchFamily="34" charset="0"/>
                <a:cs typeface="Calibri" panose="020F0502020204030204" pitchFamily="34" charset="0"/>
              </a:rPr>
              <a:t>Tóm tắt</a:t>
            </a:r>
            <a:r>
              <a:rPr lang="en-US" sz="3600" b="1" i="0" dirty="0">
                <a:solidFill>
                  <a:srgbClr val="000000"/>
                </a:solidFill>
                <a:effectLst/>
                <a:latin typeface="Calibri" panose="020F0502020204030204" pitchFamily="34" charset="0"/>
                <a:cs typeface="Calibri" panose="020F0502020204030204" pitchFamily="34" charset="0"/>
              </a:rPr>
              <a:t>:</a:t>
            </a:r>
            <a:endParaRPr lang="vi-VN" sz="3600" dirty="0">
              <a:solidFill>
                <a:srgbClr val="000000"/>
              </a:solidFill>
              <a:latin typeface="Calibri" panose="020F0502020204030204" pitchFamily="34" charset="0"/>
              <a:cs typeface="Calibri" panose="020F0502020204030204" pitchFamily="34" charset="0"/>
            </a:endParaRPr>
          </a:p>
          <a:p>
            <a:pPr algn="just"/>
            <a:r>
              <a:rPr lang="vi-VN" sz="3600" dirty="0">
                <a:solidFill>
                  <a:srgbClr val="000000"/>
                </a:solidFill>
                <a:latin typeface="Calibri" panose="020F0502020204030204" pitchFamily="34" charset="0"/>
                <a:cs typeface="Calibri" panose="020F0502020204030204" pitchFamily="34" charset="0"/>
              </a:rPr>
              <a:t>9 kg giấy: 3 cây</a:t>
            </a:r>
          </a:p>
          <a:p>
            <a:pPr algn="just"/>
            <a:r>
              <a:rPr lang="vi-VN" sz="3600" dirty="0">
                <a:solidFill>
                  <a:srgbClr val="000000"/>
                </a:solidFill>
                <a:latin typeface="Calibri" panose="020F0502020204030204" pitchFamily="34" charset="0"/>
                <a:cs typeface="Calibri" panose="020F0502020204030204" pitchFamily="34" charset="0"/>
              </a:rPr>
              <a:t>12 kg giấy</a:t>
            </a:r>
            <a:r>
              <a:rPr lang="en-US" sz="3600" dirty="0">
                <a:solidFill>
                  <a:srgbClr val="000000"/>
                </a:solidFill>
                <a:latin typeface="Calibri" panose="020F0502020204030204" pitchFamily="34" charset="0"/>
                <a:cs typeface="Calibri" panose="020F0502020204030204" pitchFamily="34" charset="0"/>
              </a:rPr>
              <a:t>:…</a:t>
            </a:r>
            <a:r>
              <a:rPr lang="vi-VN" sz="3600" dirty="0">
                <a:solidFill>
                  <a:srgbClr val="000000"/>
                </a:solidFill>
                <a:latin typeface="Calibri" panose="020F0502020204030204" pitchFamily="34" charset="0"/>
                <a:cs typeface="Calibri" panose="020F0502020204030204" pitchFamily="34" charset="0"/>
              </a:rPr>
              <a:t>cây</a:t>
            </a:r>
            <a:r>
              <a:rPr lang="en-US" sz="3600" dirty="0">
                <a:solidFill>
                  <a:srgbClr val="000000"/>
                </a:solidFill>
                <a:latin typeface="Calibri" panose="020F0502020204030204" pitchFamily="34" charset="0"/>
                <a:cs typeface="Calibri" panose="020F0502020204030204" pitchFamily="34" charset="0"/>
              </a:rPr>
              <a:t>?</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184F6736-52F5-9F30-BAC1-8A45FD115542}"/>
              </a:ext>
            </a:extLst>
          </p:cNvPr>
          <p:cNvSpPr txBox="1"/>
          <p:nvPr/>
        </p:nvSpPr>
        <p:spPr>
          <a:xfrm>
            <a:off x="790575" y="3310235"/>
            <a:ext cx="9410700"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 Bài giải</a:t>
            </a:r>
            <a:r>
              <a:rPr lang="en-US" sz="3600" b="1" dirty="0">
                <a:solidFill>
                  <a:srgbClr val="FF0000"/>
                </a:solidFill>
                <a:latin typeface="Calibri" panose="020F0502020204030204" pitchFamily="34" charset="0"/>
                <a:cs typeface="Calibri" panose="020F0502020204030204" pitchFamily="34" charset="0"/>
              </a:rPr>
              <a:t>:</a:t>
            </a:r>
            <a:endParaRPr lang="vi-VN" sz="3600" b="1" dirty="0">
              <a:solidFill>
                <a:srgbClr val="FF0000"/>
              </a:solidFill>
              <a:latin typeface="Calibri" panose="020F0502020204030204" pitchFamily="34" charset="0"/>
              <a:cs typeface="Calibri" panose="020F0502020204030204" pitchFamily="34" charset="0"/>
            </a:endParaRPr>
          </a:p>
          <a:p>
            <a:pPr algn="ctr"/>
            <a:r>
              <a:rPr lang="vi-VN" sz="3600" b="1"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Số ki-lô-gam giấy đổi  1 cây xanh  là:</a:t>
            </a:r>
          </a:p>
          <a:p>
            <a:pPr algn="ctr"/>
            <a:r>
              <a:rPr lang="vi-VN" sz="3600" dirty="0">
                <a:solidFill>
                  <a:srgbClr val="FF0000"/>
                </a:solidFill>
                <a:latin typeface="Calibri" panose="020F0502020204030204" pitchFamily="34" charset="0"/>
                <a:cs typeface="Calibri" panose="020F0502020204030204" pitchFamily="34" charset="0"/>
              </a:rPr>
              <a:t>                  9 : 3 = 3 (kg)</a:t>
            </a:r>
          </a:p>
          <a:p>
            <a:pPr algn="ctr"/>
            <a:r>
              <a:rPr lang="vi-VN" sz="3600" dirty="0">
                <a:solidFill>
                  <a:srgbClr val="FF0000"/>
                </a:solidFill>
                <a:latin typeface="Calibri" panose="020F0502020204030204" pitchFamily="34" charset="0"/>
                <a:cs typeface="Calibri" panose="020F0502020204030204" pitchFamily="34" charset="0"/>
              </a:rPr>
              <a:t>   12 kg giấy đổi được số cây xanh là:</a:t>
            </a:r>
          </a:p>
          <a:p>
            <a:pPr algn="ctr"/>
            <a:r>
              <a:rPr lang="vi-VN" sz="3600" dirty="0">
                <a:solidFill>
                  <a:srgbClr val="FF0000"/>
                </a:solidFill>
                <a:latin typeface="Calibri" panose="020F0502020204030204" pitchFamily="34" charset="0"/>
                <a:cs typeface="Calibri" panose="020F0502020204030204" pitchFamily="34" charset="0"/>
              </a:rPr>
              <a:t>                 12 : 3 = 4 ( cây)</a:t>
            </a:r>
          </a:p>
          <a:p>
            <a:pPr algn="ctr"/>
            <a:r>
              <a:rPr lang="vi-VN" sz="3600" dirty="0">
                <a:solidFill>
                  <a:srgbClr val="FF0000"/>
                </a:solidFill>
                <a:latin typeface="Calibri" panose="020F0502020204030204" pitchFamily="34" charset="0"/>
                <a:cs typeface="Calibri" panose="020F0502020204030204" pitchFamily="34" charset="0"/>
              </a:rPr>
              <a:t>                         Đáp số:</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4 cây xanh</a:t>
            </a:r>
          </a:p>
        </p:txBody>
      </p:sp>
    </p:spTree>
    <p:extLst>
      <p:ext uri="{BB962C8B-B14F-4D97-AF65-F5344CB8AC3E}">
        <p14:creationId xmlns:p14="http://schemas.microsoft.com/office/powerpoint/2010/main" val="16325202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fade">
                                      <p:cBhvr>
                                        <p:cTn id="13" dur="500"/>
                                        <p:tgtEl>
                                          <p:spTgt spid="409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down)">
                                      <p:cBhvr>
                                        <p:cTn id="23" dur="500"/>
                                        <p:tgtEl>
                                          <p:spTgt spid="4">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4">
                                            <p:txEl>
                                              <p:pRg st="1" end="1"/>
                                            </p:txEl>
                                          </p:spTgt>
                                        </p:tgtEl>
                                        <p:attrNameLst>
                                          <p:attrName>style.visibility</p:attrName>
                                        </p:attrNameLst>
                                      </p:cBhvr>
                                      <p:to>
                                        <p:strVal val="visible"/>
                                      </p:to>
                                    </p:set>
                                    <p:animEffect transition="in" filter="wipe(down)">
                                      <p:cBhvr>
                                        <p:cTn id="28" dur="500"/>
                                        <p:tgtEl>
                                          <p:spTgt spid="4">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4">
                                            <p:txEl>
                                              <p:pRg st="2" end="2"/>
                                            </p:txEl>
                                          </p:spTgt>
                                        </p:tgtEl>
                                        <p:attrNameLst>
                                          <p:attrName>style.visibility</p:attrName>
                                        </p:attrNameLst>
                                      </p:cBhvr>
                                      <p:to>
                                        <p:strVal val="visible"/>
                                      </p:to>
                                    </p:set>
                                    <p:animEffect transition="in" filter="wipe(down)">
                                      <p:cBhvr>
                                        <p:cTn id="33" dur="500"/>
                                        <p:tgtEl>
                                          <p:spTgt spid="4">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4">
                                            <p:txEl>
                                              <p:pRg st="3" end="3"/>
                                            </p:txEl>
                                          </p:spTgt>
                                        </p:tgtEl>
                                        <p:attrNameLst>
                                          <p:attrName>style.visibility</p:attrName>
                                        </p:attrNameLst>
                                      </p:cBhvr>
                                      <p:to>
                                        <p:strVal val="visible"/>
                                      </p:to>
                                    </p:set>
                                    <p:animEffect transition="in" filter="wipe(down)">
                                      <p:cBhvr>
                                        <p:cTn id="38" dur="500"/>
                                        <p:tgtEl>
                                          <p:spTgt spid="4">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wipe(down)">
                                      <p:cBhvr>
                                        <p:cTn id="43" dur="500"/>
                                        <p:tgtEl>
                                          <p:spTgt spid="4">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wipe(down)">
                                      <p:cBhvr>
                                        <p:cTn id="4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3"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200329"/>
          </a:xfrm>
          <a:prstGeom prst="rect">
            <a:avLst/>
          </a:prstGeom>
          <a:noFill/>
        </p:spPr>
        <p:txBody>
          <a:bodyPr wrap="square" rtlCol="0">
            <a:spAutoFit/>
          </a:bodyPr>
          <a:lstStyle/>
          <a:p>
            <a:pPr lvl="0" algn="just">
              <a:spcBef>
                <a:spcPts val="600"/>
              </a:spcBef>
              <a:spcAft>
                <a:spcPts val="600"/>
              </a:spcAft>
              <a:defRPr/>
            </a:pPr>
            <a:r>
              <a:rPr lang="vi-VN" sz="2400" b="1" dirty="0">
                <a:solidFill>
                  <a:srgbClr val="002060"/>
                </a:solidFill>
                <a:latin typeface="Calibri" panose="020F0502020204030204" pitchFamily="34" charset="0"/>
                <a:cs typeface="Calibri" panose="020F0502020204030204" pitchFamily="34" charset="0"/>
              </a:rPr>
              <a:t>Bạn Việt xếp 4 que tính để được một hình vuông có chu vi 60 cm. Dùng các que tính loại đó, bạn Mai xếp được các hình dưới đây (khoảng cách giữa các que tính là không đáng kể). Hỏi chu vi mỗi hình đó là bao nhiêu xăng-ti-mét?</a:t>
            </a:r>
            <a:endParaRPr kumimoji="0" lang="vi-VN" sz="24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2</a:t>
            </a:r>
          </a:p>
        </p:txBody>
      </p:sp>
      <p:pic>
        <p:nvPicPr>
          <p:cNvPr id="6" name="Picture 5">
            <a:extLst>
              <a:ext uri="{FF2B5EF4-FFF2-40B4-BE49-F238E27FC236}">
                <a16:creationId xmlns:a16="http://schemas.microsoft.com/office/drawing/2014/main" id="{189F06BD-02B8-329E-24C0-7F0505076F1D}"/>
              </a:ext>
            </a:extLst>
          </p:cNvPr>
          <p:cNvPicPr>
            <a:picLocks noChangeAspect="1"/>
          </p:cNvPicPr>
          <p:nvPr/>
        </p:nvPicPr>
        <p:blipFill>
          <a:blip r:embed="rId2"/>
          <a:stretch>
            <a:fillRect/>
          </a:stretch>
        </p:blipFill>
        <p:spPr>
          <a:xfrm>
            <a:off x="1900237" y="1557337"/>
            <a:ext cx="8367075" cy="1462088"/>
          </a:xfrm>
          <a:prstGeom prst="rect">
            <a:avLst/>
          </a:prstGeom>
        </p:spPr>
      </p:pic>
      <p:sp>
        <p:nvSpPr>
          <p:cNvPr id="7" name="TextBox 6">
            <a:extLst>
              <a:ext uri="{FF2B5EF4-FFF2-40B4-BE49-F238E27FC236}">
                <a16:creationId xmlns:a16="http://schemas.microsoft.com/office/drawing/2014/main" id="{61A07CB7-3E75-7E11-DE14-7FD010396316}"/>
              </a:ext>
            </a:extLst>
          </p:cNvPr>
          <p:cNvSpPr txBox="1"/>
          <p:nvPr/>
        </p:nvSpPr>
        <p:spPr>
          <a:xfrm>
            <a:off x="733425" y="3209925"/>
            <a:ext cx="10401300" cy="3477875"/>
          </a:xfrm>
          <a:prstGeom prst="rect">
            <a:avLst/>
          </a:prstGeom>
          <a:noFill/>
        </p:spPr>
        <p:txBody>
          <a:bodyPr wrap="square" rtlCol="0">
            <a:spAutoFit/>
          </a:bodyPr>
          <a:lstStyle/>
          <a:p>
            <a:pPr algn="ctr"/>
            <a:r>
              <a:rPr lang="en-US" sz="2200" b="1" dirty="0" err="1">
                <a:solidFill>
                  <a:srgbClr val="FF0000"/>
                </a:solidFill>
              </a:rPr>
              <a:t>Bài</a:t>
            </a:r>
            <a:r>
              <a:rPr lang="en-US" sz="2200" b="1" dirty="0">
                <a:solidFill>
                  <a:srgbClr val="FF0000"/>
                </a:solidFill>
              </a:rPr>
              <a:t> </a:t>
            </a:r>
            <a:r>
              <a:rPr lang="en-US" sz="2200" b="1" dirty="0" err="1">
                <a:solidFill>
                  <a:srgbClr val="FF0000"/>
                </a:solidFill>
              </a:rPr>
              <a:t>giải</a:t>
            </a:r>
            <a:r>
              <a:rPr lang="en-US" sz="2200" b="1" dirty="0">
                <a:solidFill>
                  <a:srgbClr val="FF0000"/>
                </a:solidFill>
              </a:rPr>
              <a:t>:</a:t>
            </a:r>
          </a:p>
          <a:p>
            <a:pPr algn="ctr"/>
            <a:r>
              <a:rPr lang="en-US" sz="2200" dirty="0">
                <a:solidFill>
                  <a:srgbClr val="FF0000"/>
                </a:solidFill>
              </a:rPr>
              <a:t> </a:t>
            </a:r>
            <a:r>
              <a:rPr lang="en-US" sz="2200" dirty="0" err="1">
                <a:solidFill>
                  <a:srgbClr val="FF0000"/>
                </a:solidFill>
              </a:rPr>
              <a:t>Độ</a:t>
            </a:r>
            <a:r>
              <a:rPr lang="en-US" sz="2200" dirty="0">
                <a:solidFill>
                  <a:srgbClr val="FF0000"/>
                </a:solidFill>
              </a:rPr>
              <a:t> </a:t>
            </a:r>
            <a:r>
              <a:rPr lang="en-US" sz="2200" dirty="0" err="1">
                <a:solidFill>
                  <a:srgbClr val="FF0000"/>
                </a:solidFill>
              </a:rPr>
              <a:t>dài</a:t>
            </a:r>
            <a:r>
              <a:rPr lang="en-US" sz="2200" dirty="0">
                <a:solidFill>
                  <a:srgbClr val="FF0000"/>
                </a:solidFill>
              </a:rPr>
              <a:t> 1 que </a:t>
            </a:r>
            <a:r>
              <a:rPr lang="en-US" sz="2200" dirty="0" err="1">
                <a:solidFill>
                  <a:srgbClr val="FF0000"/>
                </a:solidFill>
              </a:rPr>
              <a:t>tính</a:t>
            </a:r>
            <a:r>
              <a:rPr lang="en-US" sz="2200" dirty="0">
                <a:solidFill>
                  <a:srgbClr val="FF0000"/>
                </a:solidFill>
              </a:rPr>
              <a:t> </a:t>
            </a:r>
            <a:r>
              <a:rPr lang="en-US" sz="2200" dirty="0" err="1">
                <a:solidFill>
                  <a:srgbClr val="FF0000"/>
                </a:solidFill>
              </a:rPr>
              <a:t>là</a:t>
            </a:r>
            <a:r>
              <a:rPr lang="en-US" sz="2200" dirty="0">
                <a:solidFill>
                  <a:srgbClr val="FF0000"/>
                </a:solidFill>
              </a:rPr>
              <a:t>:</a:t>
            </a:r>
          </a:p>
          <a:p>
            <a:pPr algn="ctr"/>
            <a:r>
              <a:rPr lang="en-US" sz="2200" dirty="0">
                <a:solidFill>
                  <a:srgbClr val="FF0000"/>
                </a:solidFill>
              </a:rPr>
              <a:t>60 : 4 = 15 (cm)</a:t>
            </a:r>
          </a:p>
          <a:p>
            <a:pPr algn="ctr"/>
            <a:r>
              <a:rPr lang="en-US" sz="2200" dirty="0">
                <a:solidFill>
                  <a:srgbClr val="FF0000"/>
                </a:solidFill>
              </a:rPr>
              <a:t>Chu vi </a:t>
            </a:r>
            <a:r>
              <a:rPr lang="en-US" sz="2200" dirty="0" err="1">
                <a:solidFill>
                  <a:srgbClr val="FF0000"/>
                </a:solidFill>
              </a:rPr>
              <a:t>hình</a:t>
            </a:r>
            <a:r>
              <a:rPr lang="en-US" sz="2200" dirty="0">
                <a:solidFill>
                  <a:srgbClr val="FF0000"/>
                </a:solidFill>
              </a:rPr>
              <a:t> tam </a:t>
            </a:r>
            <a:r>
              <a:rPr lang="en-US" sz="2200" dirty="0" err="1">
                <a:solidFill>
                  <a:srgbClr val="FF0000"/>
                </a:solidFill>
              </a:rPr>
              <a:t>giác</a:t>
            </a:r>
            <a:r>
              <a:rPr lang="en-US" sz="2200" dirty="0">
                <a:solidFill>
                  <a:srgbClr val="FF0000"/>
                </a:solidFill>
              </a:rPr>
              <a:t> </a:t>
            </a:r>
            <a:r>
              <a:rPr lang="en-US" sz="2200" dirty="0" err="1">
                <a:solidFill>
                  <a:srgbClr val="FF0000"/>
                </a:solidFill>
              </a:rPr>
              <a:t>là</a:t>
            </a:r>
            <a:r>
              <a:rPr lang="en-US" sz="2200" dirty="0">
                <a:solidFill>
                  <a:srgbClr val="FF0000"/>
                </a:solidFill>
              </a:rPr>
              <a:t>:</a:t>
            </a:r>
          </a:p>
          <a:p>
            <a:pPr algn="ctr"/>
            <a:r>
              <a:rPr lang="en-US" sz="2200" dirty="0">
                <a:solidFill>
                  <a:srgbClr val="FF0000"/>
                </a:solidFill>
              </a:rPr>
              <a:t>15 x 3 = 45 (cm)</a:t>
            </a:r>
          </a:p>
          <a:p>
            <a:pPr algn="ctr"/>
            <a:r>
              <a:rPr lang="en-US" sz="2200" dirty="0">
                <a:solidFill>
                  <a:srgbClr val="FF0000"/>
                </a:solidFill>
              </a:rPr>
              <a:t>Chu vi </a:t>
            </a:r>
            <a:r>
              <a:rPr lang="en-US" sz="2200" dirty="0" err="1">
                <a:solidFill>
                  <a:srgbClr val="FF0000"/>
                </a:solidFill>
              </a:rPr>
              <a:t>hình</a:t>
            </a:r>
            <a:r>
              <a:rPr lang="en-US" sz="2200" dirty="0">
                <a:solidFill>
                  <a:srgbClr val="FF0000"/>
                </a:solidFill>
              </a:rPr>
              <a:t> </a:t>
            </a:r>
            <a:r>
              <a:rPr lang="en-US" sz="2200" dirty="0" err="1">
                <a:solidFill>
                  <a:srgbClr val="FF0000"/>
                </a:solidFill>
              </a:rPr>
              <a:t>chữ</a:t>
            </a:r>
            <a:r>
              <a:rPr lang="en-US" sz="2200" dirty="0">
                <a:solidFill>
                  <a:srgbClr val="FF0000"/>
                </a:solidFill>
              </a:rPr>
              <a:t> </a:t>
            </a:r>
            <a:r>
              <a:rPr lang="en-US" sz="2200" dirty="0" err="1">
                <a:solidFill>
                  <a:srgbClr val="FF0000"/>
                </a:solidFill>
              </a:rPr>
              <a:t>nhật</a:t>
            </a:r>
            <a:r>
              <a:rPr lang="en-US" sz="2200" dirty="0">
                <a:solidFill>
                  <a:srgbClr val="FF0000"/>
                </a:solidFill>
              </a:rPr>
              <a:t> </a:t>
            </a:r>
            <a:r>
              <a:rPr lang="en-US" sz="2200" dirty="0" err="1">
                <a:solidFill>
                  <a:srgbClr val="FF0000"/>
                </a:solidFill>
              </a:rPr>
              <a:t>gồm</a:t>
            </a:r>
            <a:r>
              <a:rPr lang="en-US" sz="2200" dirty="0">
                <a:solidFill>
                  <a:srgbClr val="FF0000"/>
                </a:solidFill>
              </a:rPr>
              <a:t> 6 que </a:t>
            </a:r>
            <a:r>
              <a:rPr lang="en-US" sz="2200" dirty="0" err="1">
                <a:solidFill>
                  <a:srgbClr val="FF0000"/>
                </a:solidFill>
              </a:rPr>
              <a:t>tính</a:t>
            </a:r>
            <a:r>
              <a:rPr lang="en-US" sz="2200" dirty="0">
                <a:solidFill>
                  <a:srgbClr val="FF0000"/>
                </a:solidFill>
              </a:rPr>
              <a:t> </a:t>
            </a:r>
            <a:r>
              <a:rPr lang="en-US" sz="2200" dirty="0" err="1">
                <a:solidFill>
                  <a:srgbClr val="FF0000"/>
                </a:solidFill>
              </a:rPr>
              <a:t>là</a:t>
            </a:r>
            <a:r>
              <a:rPr lang="en-US" sz="2200" dirty="0">
                <a:solidFill>
                  <a:srgbClr val="FF0000"/>
                </a:solidFill>
              </a:rPr>
              <a:t>:</a:t>
            </a:r>
          </a:p>
          <a:p>
            <a:pPr algn="ctr"/>
            <a:r>
              <a:rPr lang="en-US" sz="2200" dirty="0">
                <a:solidFill>
                  <a:srgbClr val="FF0000"/>
                </a:solidFill>
              </a:rPr>
              <a:t>15 x 6 = 90 (cm)</a:t>
            </a:r>
          </a:p>
          <a:p>
            <a:pPr algn="ctr"/>
            <a:r>
              <a:rPr lang="en-US" sz="2200" dirty="0">
                <a:solidFill>
                  <a:srgbClr val="FF0000"/>
                </a:solidFill>
              </a:rPr>
              <a:t>Chu vi </a:t>
            </a:r>
            <a:r>
              <a:rPr lang="en-US" sz="2200" dirty="0" err="1">
                <a:solidFill>
                  <a:srgbClr val="FF0000"/>
                </a:solidFill>
              </a:rPr>
              <a:t>hình</a:t>
            </a:r>
            <a:r>
              <a:rPr lang="en-US" sz="2200" dirty="0">
                <a:solidFill>
                  <a:srgbClr val="FF0000"/>
                </a:solidFill>
              </a:rPr>
              <a:t> </a:t>
            </a:r>
            <a:r>
              <a:rPr lang="en-US" sz="2200" dirty="0" err="1">
                <a:solidFill>
                  <a:srgbClr val="FF0000"/>
                </a:solidFill>
              </a:rPr>
              <a:t>tứ</a:t>
            </a:r>
            <a:r>
              <a:rPr lang="en-US" sz="2200" dirty="0">
                <a:solidFill>
                  <a:srgbClr val="FF0000"/>
                </a:solidFill>
              </a:rPr>
              <a:t> </a:t>
            </a:r>
            <a:r>
              <a:rPr lang="en-US" sz="2200" dirty="0" err="1">
                <a:solidFill>
                  <a:srgbClr val="FF0000"/>
                </a:solidFill>
              </a:rPr>
              <a:t>giác</a:t>
            </a:r>
            <a:r>
              <a:rPr lang="en-US" sz="2200" dirty="0">
                <a:solidFill>
                  <a:srgbClr val="FF0000"/>
                </a:solidFill>
              </a:rPr>
              <a:t> </a:t>
            </a:r>
            <a:r>
              <a:rPr lang="en-US" sz="2200" dirty="0" err="1">
                <a:solidFill>
                  <a:srgbClr val="FF0000"/>
                </a:solidFill>
              </a:rPr>
              <a:t>gồm</a:t>
            </a:r>
            <a:r>
              <a:rPr lang="en-US" sz="2200" dirty="0">
                <a:solidFill>
                  <a:srgbClr val="FF0000"/>
                </a:solidFill>
              </a:rPr>
              <a:t> 7 que </a:t>
            </a:r>
            <a:r>
              <a:rPr lang="en-US" sz="2200" dirty="0" err="1">
                <a:solidFill>
                  <a:srgbClr val="FF0000"/>
                </a:solidFill>
              </a:rPr>
              <a:t>tính</a:t>
            </a:r>
            <a:r>
              <a:rPr lang="en-US" sz="2200" dirty="0">
                <a:solidFill>
                  <a:srgbClr val="FF0000"/>
                </a:solidFill>
              </a:rPr>
              <a:t> </a:t>
            </a:r>
            <a:r>
              <a:rPr lang="en-US" sz="2200" dirty="0" err="1">
                <a:solidFill>
                  <a:srgbClr val="FF0000"/>
                </a:solidFill>
              </a:rPr>
              <a:t>là</a:t>
            </a:r>
            <a:r>
              <a:rPr lang="en-US" sz="2200" dirty="0">
                <a:solidFill>
                  <a:srgbClr val="FF0000"/>
                </a:solidFill>
              </a:rPr>
              <a:t>:</a:t>
            </a:r>
          </a:p>
          <a:p>
            <a:pPr algn="ctr"/>
            <a:r>
              <a:rPr lang="en-US" sz="2200" dirty="0">
                <a:solidFill>
                  <a:srgbClr val="FF0000"/>
                </a:solidFill>
              </a:rPr>
              <a:t>15 x7 = 105 (cm)</a:t>
            </a:r>
          </a:p>
          <a:p>
            <a:pPr algn="r"/>
            <a:r>
              <a:rPr lang="en-US" sz="2200" dirty="0" err="1">
                <a:solidFill>
                  <a:srgbClr val="FF0000"/>
                </a:solidFill>
              </a:rPr>
              <a:t>Đáp</a:t>
            </a:r>
            <a:r>
              <a:rPr lang="en-US" sz="2200" dirty="0">
                <a:solidFill>
                  <a:srgbClr val="FF0000"/>
                </a:solidFill>
              </a:rPr>
              <a:t> </a:t>
            </a:r>
            <a:r>
              <a:rPr lang="en-US" sz="2200" dirty="0" err="1">
                <a:solidFill>
                  <a:srgbClr val="FF0000"/>
                </a:solidFill>
              </a:rPr>
              <a:t>số</a:t>
            </a:r>
            <a:r>
              <a:rPr lang="en-US" sz="2200" dirty="0">
                <a:solidFill>
                  <a:srgbClr val="FF0000"/>
                </a:solidFill>
              </a:rPr>
              <a:t>: 45 cm, 90 cm, 105 cm</a:t>
            </a:r>
          </a:p>
        </p:txBody>
      </p:sp>
    </p:spTree>
    <p:extLst>
      <p:ext uri="{BB962C8B-B14F-4D97-AF65-F5344CB8AC3E}">
        <p14:creationId xmlns:p14="http://schemas.microsoft.com/office/powerpoint/2010/main" val="4318451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wipe(down)">
                                      <p:cBhvr>
                                        <p:cTn id="18" dur="500"/>
                                        <p:tgtEl>
                                          <p:spTgt spid="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7">
                                            <p:txEl>
                                              <p:pRg st="1" end="1"/>
                                            </p:txEl>
                                          </p:spTgt>
                                        </p:tgtEl>
                                        <p:attrNameLst>
                                          <p:attrName>style.visibility</p:attrName>
                                        </p:attrNameLst>
                                      </p:cBhvr>
                                      <p:to>
                                        <p:strVal val="visible"/>
                                      </p:to>
                                    </p:set>
                                    <p:animEffect transition="in" filter="wipe(down)">
                                      <p:cBhvr>
                                        <p:cTn id="23" dur="500"/>
                                        <p:tgtEl>
                                          <p:spTgt spid="7">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down)">
                                      <p:cBhvr>
                                        <p:cTn id="28" dur="500"/>
                                        <p:tgtEl>
                                          <p:spTgt spid="7">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wipe(down)">
                                      <p:cBhvr>
                                        <p:cTn id="33" dur="500"/>
                                        <p:tgtEl>
                                          <p:spTgt spid="7">
                                            <p:txEl>
                                              <p:pRg st="3" end="3"/>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down)">
                                      <p:cBhvr>
                                        <p:cTn id="38" dur="500"/>
                                        <p:tgtEl>
                                          <p:spTgt spid="7">
                                            <p:txEl>
                                              <p:pRg st="4" end="4"/>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7">
                                            <p:txEl>
                                              <p:pRg st="5" end="5"/>
                                            </p:txEl>
                                          </p:spTgt>
                                        </p:tgtEl>
                                        <p:attrNameLst>
                                          <p:attrName>style.visibility</p:attrName>
                                        </p:attrNameLst>
                                      </p:cBhvr>
                                      <p:to>
                                        <p:strVal val="visible"/>
                                      </p:to>
                                    </p:set>
                                    <p:animEffect transition="in" filter="wipe(down)">
                                      <p:cBhvr>
                                        <p:cTn id="43" dur="500"/>
                                        <p:tgtEl>
                                          <p:spTgt spid="7">
                                            <p:txEl>
                                              <p:pRg st="5" end="5"/>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Effect transition="in" filter="wipe(down)">
                                      <p:cBhvr>
                                        <p:cTn id="48" dur="500"/>
                                        <p:tgtEl>
                                          <p:spTgt spid="7">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7">
                                            <p:txEl>
                                              <p:pRg st="7" end="7"/>
                                            </p:txEl>
                                          </p:spTgt>
                                        </p:tgtEl>
                                        <p:attrNameLst>
                                          <p:attrName>style.visibility</p:attrName>
                                        </p:attrNameLst>
                                      </p:cBhvr>
                                      <p:to>
                                        <p:strVal val="visible"/>
                                      </p:to>
                                    </p:set>
                                    <p:animEffect transition="in" filter="wipe(down)">
                                      <p:cBhvr>
                                        <p:cTn id="53" dur="500"/>
                                        <p:tgtEl>
                                          <p:spTgt spid="7">
                                            <p:txEl>
                                              <p:pRg st="7" end="7"/>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7">
                                            <p:txEl>
                                              <p:pRg st="8" end="8"/>
                                            </p:txEl>
                                          </p:spTgt>
                                        </p:tgtEl>
                                        <p:attrNameLst>
                                          <p:attrName>style.visibility</p:attrName>
                                        </p:attrNameLst>
                                      </p:cBhvr>
                                      <p:to>
                                        <p:strVal val="visible"/>
                                      </p:to>
                                    </p:set>
                                    <p:animEffect transition="in" filter="wipe(down)">
                                      <p:cBhvr>
                                        <p:cTn id="58" dur="500"/>
                                        <p:tgtEl>
                                          <p:spTgt spid="7">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7">
                                            <p:txEl>
                                              <p:pRg st="9" end="9"/>
                                            </p:txEl>
                                          </p:spTgt>
                                        </p:tgtEl>
                                        <p:attrNameLst>
                                          <p:attrName>style.visibility</p:attrName>
                                        </p:attrNameLst>
                                      </p:cBhvr>
                                      <p:to>
                                        <p:strVal val="visible"/>
                                      </p:to>
                                    </p:set>
                                    <p:animEffect transition="in" filter="wipe(down)">
                                      <p:cBhvr>
                                        <p:cTn id="63" dur="500"/>
                                        <p:tgtEl>
                                          <p:spTgt spid="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pic>
        <p:nvPicPr>
          <p:cNvPr id="7" name="Picture 6">
            <a:extLst>
              <a:ext uri="{FF2B5EF4-FFF2-40B4-BE49-F238E27FC236}">
                <a16:creationId xmlns:a16="http://schemas.microsoft.com/office/drawing/2014/main" id="{C767F0D3-81E8-435A-B319-C1C2ED895BD6}"/>
              </a:ext>
            </a:extLst>
          </p:cNvPr>
          <p:cNvPicPr>
            <a:picLocks noChangeAspect="1"/>
          </p:cNvPicPr>
          <p:nvPr/>
        </p:nvPicPr>
        <p:blipFill>
          <a:blip r:embed="rId3"/>
          <a:stretch>
            <a:fillRect/>
          </a:stretch>
        </p:blipFill>
        <p:spPr>
          <a:xfrm>
            <a:off x="3069182" y="4945067"/>
            <a:ext cx="994555" cy="1691259"/>
          </a:xfrm>
          <a:prstGeom prst="rect">
            <a:avLst/>
          </a:prstGeom>
        </p:spPr>
      </p:pic>
      <p:pic>
        <p:nvPicPr>
          <p:cNvPr id="2" name="Picture 1">
            <a:extLst>
              <a:ext uri="{FF2B5EF4-FFF2-40B4-BE49-F238E27FC236}">
                <a16:creationId xmlns:a16="http://schemas.microsoft.com/office/drawing/2014/main" id="{8EDE4A73-AC44-42A9-8CE6-D94F9D469345}"/>
              </a:ext>
            </a:extLst>
          </p:cNvPr>
          <p:cNvPicPr>
            <a:picLocks noChangeAspect="1"/>
          </p:cNvPicPr>
          <p:nvPr/>
        </p:nvPicPr>
        <p:blipFill>
          <a:blip r:embed="rId4"/>
          <a:stretch>
            <a:fillRect/>
          </a:stretch>
        </p:blipFill>
        <p:spPr>
          <a:xfrm>
            <a:off x="5188336" y="2644887"/>
            <a:ext cx="6681795" cy="3145809"/>
          </a:xfrm>
          <a:prstGeom prst="rect">
            <a:avLst/>
          </a:prstGeom>
        </p:spPr>
      </p:pic>
    </p:spTree>
    <p:extLst>
      <p:ext uri="{BB962C8B-B14F-4D97-AF65-F5344CB8AC3E}">
        <p14:creationId xmlns:p14="http://schemas.microsoft.com/office/powerpoint/2010/main" val="17195880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741"/>
        <p:cNvGrpSpPr/>
        <p:nvPr/>
      </p:nvGrpSpPr>
      <p:grpSpPr>
        <a:xfrm>
          <a:off x="0" y="0"/>
          <a:ext cx="0" cy="0"/>
          <a:chOff x="0" y="0"/>
          <a:chExt cx="0" cy="0"/>
        </a:xfrm>
      </p:grpSpPr>
      <p:pic>
        <p:nvPicPr>
          <p:cNvPr id="2" name="Picture 1">
            <a:extLst>
              <a:ext uri="{FF2B5EF4-FFF2-40B4-BE49-F238E27FC236}">
                <a16:creationId xmlns:a16="http://schemas.microsoft.com/office/drawing/2014/main" id="{34CED96C-485B-4B9A-A6BA-8AE2F4708620}"/>
              </a:ext>
            </a:extLst>
          </p:cNvPr>
          <p:cNvPicPr>
            <a:picLocks noChangeAspect="1"/>
          </p:cNvPicPr>
          <p:nvPr/>
        </p:nvPicPr>
        <p:blipFill>
          <a:blip r:embed="rId3"/>
          <a:stretch>
            <a:fillRect/>
          </a:stretch>
        </p:blipFill>
        <p:spPr>
          <a:xfrm>
            <a:off x="5285704" y="2729347"/>
            <a:ext cx="6687892" cy="315190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8" name="TextBox 7">
            <a:extLst>
              <a:ext uri="{FF2B5EF4-FFF2-40B4-BE49-F238E27FC236}">
                <a16:creationId xmlns:a16="http://schemas.microsoft.com/office/drawing/2014/main" id="{7387BF87-F2CF-4A62-A5DB-B6C78D87FA56}"/>
              </a:ext>
            </a:extLst>
          </p:cNvPr>
          <p:cNvSpPr txBox="1"/>
          <p:nvPr/>
        </p:nvSpPr>
        <p:spPr>
          <a:xfrm>
            <a:off x="10501901" y="204959"/>
            <a:ext cx="696883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Gochi Hand"/>
              </a:rPr>
              <a:t>Toán</a:t>
            </a:r>
            <a:endParaRPr kumimoji="0" lang="en-US"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Arial"/>
            </a:endParaRPr>
          </a:p>
        </p:txBody>
      </p:sp>
      <p:pic>
        <p:nvPicPr>
          <p:cNvPr id="12" name="Picture 11" descr="A picture containing toy, doll&#10;&#10;Description automatically generated">
            <a:extLst>
              <a:ext uri="{FF2B5EF4-FFF2-40B4-BE49-F238E27FC236}">
                <a16:creationId xmlns:a16="http://schemas.microsoft.com/office/drawing/2014/main" id="{7F20AD43-C14B-4D53-BF83-39D4D5D276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94149" l="9985" r="89998">
                        <a14:foregroundMark x1="43024" y1="25438" x2="40840" y2="33206"/>
                        <a14:foregroundMark x1="53359" y1="24621" x2="54442" y2="32922"/>
                        <a14:foregroundMark x1="54442" y1="32922" x2="54442" y2="32922"/>
                        <a14:foregroundMark x1="40840" y1="27205" x2="40840" y2="27205"/>
                        <a14:foregroundMark x1="42607" y1="26538" x2="41107" y2="32522"/>
                        <a14:foregroundMark x1="55126" y1="26938" x2="55676" y2="30755"/>
                        <a14:foregroundMark x1="36206" y1="51292" x2="43291" y2="50075"/>
                        <a14:foregroundMark x1="43291" y1="50075" x2="43291" y2="50075"/>
                        <a14:foregroundMark x1="40423" y1="26804" x2="38940" y2="31839"/>
                        <a14:foregroundMark x1="46691" y1="33606" x2="48591" y2="35639"/>
                        <a14:foregroundMark x1="48591" y1="50075" x2="48325" y2="54292"/>
                        <a14:foregroundMark x1="48812" y1="92124" x2="55093" y2="94149"/>
                        <a14:foregroundMark x1="47095" y1="91571" x2="48104" y2="91896"/>
                        <a14:foregroundMark x1="39890" y1="89248" x2="46676" y2="91436"/>
                        <a14:foregroundMark x1="55093" y1="94149" x2="55393" y2="94149"/>
                        <a14:backgroundMark x1="47775" y1="91699" x2="47908" y2="92782"/>
                        <a14:backgroundMark x1="48458" y1="91432" x2="48458" y2="92932"/>
                        <a14:backgroundMark x1="46691" y1="91432" x2="47091" y2="92932"/>
                        <a14:backgroundMark x1="55393" y1="93882" x2="55393" y2="93882"/>
                      </a14:backgroundRemoval>
                    </a14:imgEffect>
                  </a14:imgLayer>
                </a14:imgProps>
              </a:ext>
            </a:extLst>
          </a:blip>
          <a:stretch>
            <a:fillRect/>
          </a:stretch>
        </p:blipFill>
        <p:spPr>
          <a:xfrm>
            <a:off x="7987181" y="974400"/>
            <a:ext cx="5999138" cy="5999138"/>
          </a:xfrm>
          <a:prstGeom prst="rect">
            <a:avLst/>
          </a:prstGeom>
        </p:spPr>
      </p:pic>
      <p:sp>
        <p:nvSpPr>
          <p:cNvPr id="2" name="TextBox 1">
            <a:extLst>
              <a:ext uri="{FF2B5EF4-FFF2-40B4-BE49-F238E27FC236}">
                <a16:creationId xmlns:a16="http://schemas.microsoft.com/office/drawing/2014/main" id="{8D9BA128-AF9B-E0B9-1EA3-411F9AEAAC2E}"/>
              </a:ext>
            </a:extLst>
          </p:cNvPr>
          <p:cNvSpPr txBox="1"/>
          <p:nvPr/>
        </p:nvSpPr>
        <p:spPr>
          <a:xfrm rot="20811093">
            <a:off x="4385187" y="1951495"/>
            <a:ext cx="3687097" cy="2800767"/>
          </a:xfrm>
          <a:prstGeom prst="rect">
            <a:avLst/>
          </a:prstGeom>
          <a:noFill/>
        </p:spPr>
        <p:txBody>
          <a:bodyPr wrap="square" rtlCol="0">
            <a:spAutoFit/>
          </a:bodyPr>
          <a:lstStyle/>
          <a:p>
            <a:pPr algn="ctr"/>
            <a:r>
              <a:rPr lang="en-US" sz="8800" dirty="0">
                <a:latin typeface="UVN Banh Mi" pitchFamily="2" charset="0"/>
              </a:rPr>
              <a:t>KHÁM PHÁ</a:t>
            </a:r>
          </a:p>
        </p:txBody>
      </p:sp>
    </p:spTree>
    <p:extLst>
      <p:ext uri="{BB962C8B-B14F-4D97-AF65-F5344CB8AC3E}">
        <p14:creationId xmlns:p14="http://schemas.microsoft.com/office/powerpoint/2010/main" val="1483088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342900"/>
            <a:ext cx="11420475" cy="63055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Arial"/>
              <a:ea typeface="+mn-ea"/>
              <a:cs typeface="+mn-cs"/>
            </a:endParaRPr>
          </a:p>
        </p:txBody>
      </p:sp>
      <p:pic>
        <p:nvPicPr>
          <p:cNvPr id="7" name="Picture 6">
            <a:extLst>
              <a:ext uri="{FF2B5EF4-FFF2-40B4-BE49-F238E27FC236}">
                <a16:creationId xmlns:a16="http://schemas.microsoft.com/office/drawing/2014/main" id="{B569D0FD-430F-2717-4055-8524E3157CF6}"/>
              </a:ext>
            </a:extLst>
          </p:cNvPr>
          <p:cNvPicPr>
            <a:picLocks noChangeAspect="1"/>
          </p:cNvPicPr>
          <p:nvPr/>
        </p:nvPicPr>
        <p:blipFill>
          <a:blip r:embed="rId2"/>
          <a:stretch>
            <a:fillRect/>
          </a:stretch>
        </p:blipFill>
        <p:spPr>
          <a:xfrm>
            <a:off x="1223962" y="2800350"/>
            <a:ext cx="8566576" cy="1771650"/>
          </a:xfrm>
          <a:prstGeom prst="rect">
            <a:avLst/>
          </a:prstGeom>
        </p:spPr>
      </p:pic>
      <p:pic>
        <p:nvPicPr>
          <p:cNvPr id="8" name="Picture 7">
            <a:extLst>
              <a:ext uri="{FF2B5EF4-FFF2-40B4-BE49-F238E27FC236}">
                <a16:creationId xmlns:a16="http://schemas.microsoft.com/office/drawing/2014/main" id="{36C27E51-CF6F-72BA-1A23-C31C06CAD7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42" y="-95250"/>
            <a:ext cx="2151418" cy="1075709"/>
          </a:xfrm>
          <a:prstGeom prst="rect">
            <a:avLst/>
          </a:prstGeom>
        </p:spPr>
      </p:pic>
      <p:sp>
        <p:nvSpPr>
          <p:cNvPr id="9" name="Speech Bubble: Rectangle with Corners Rounded 8">
            <a:extLst>
              <a:ext uri="{FF2B5EF4-FFF2-40B4-BE49-F238E27FC236}">
                <a16:creationId xmlns:a16="http://schemas.microsoft.com/office/drawing/2014/main" id="{CF26C1FA-9EBE-55C6-D5B3-ED5ABE2B6EE5}"/>
              </a:ext>
            </a:extLst>
          </p:cNvPr>
          <p:cNvSpPr/>
          <p:nvPr/>
        </p:nvSpPr>
        <p:spPr>
          <a:xfrm>
            <a:off x="1232043" y="1736761"/>
            <a:ext cx="2537717" cy="883577"/>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Có</a:t>
            </a:r>
            <a:r>
              <a:rPr lang="en-US" sz="2000" dirty="0">
                <a:solidFill>
                  <a:srgbClr val="002060"/>
                </a:solidFill>
              </a:rPr>
              <a:t> 18 </a:t>
            </a:r>
            <a:r>
              <a:rPr lang="en-US" sz="2000" i="1" dirty="0">
                <a:solidFill>
                  <a:srgbClr val="002060"/>
                </a:solidFill>
              </a:rPr>
              <a:t>l </a:t>
            </a:r>
            <a:r>
              <a:rPr lang="en-US" sz="2000" dirty="0" err="1">
                <a:solidFill>
                  <a:srgbClr val="002060"/>
                </a:solidFill>
              </a:rPr>
              <a:t>mật</a:t>
            </a:r>
            <a:r>
              <a:rPr lang="en-US" sz="2000" dirty="0">
                <a:solidFill>
                  <a:srgbClr val="002060"/>
                </a:solidFill>
              </a:rPr>
              <a:t> </a:t>
            </a:r>
            <a:r>
              <a:rPr lang="en-US" sz="2000" dirty="0" err="1">
                <a:solidFill>
                  <a:srgbClr val="002060"/>
                </a:solidFill>
              </a:rPr>
              <a:t>ong</a:t>
            </a:r>
            <a:r>
              <a:rPr lang="en-US" sz="2000" dirty="0">
                <a:solidFill>
                  <a:srgbClr val="002060"/>
                </a:solidFill>
              </a:rPr>
              <a:t> </a:t>
            </a:r>
            <a:r>
              <a:rPr lang="en-US" sz="2000" dirty="0" err="1">
                <a:solidFill>
                  <a:srgbClr val="002060"/>
                </a:solidFill>
              </a:rPr>
              <a:t>đựng</a:t>
            </a:r>
            <a:r>
              <a:rPr lang="en-US" sz="2000" dirty="0">
                <a:solidFill>
                  <a:srgbClr val="002060"/>
                </a:solidFill>
              </a:rPr>
              <a:t> </a:t>
            </a:r>
            <a:r>
              <a:rPr lang="en-US" sz="2000" dirty="0" err="1">
                <a:solidFill>
                  <a:srgbClr val="002060"/>
                </a:solidFill>
              </a:rPr>
              <a:t>đều</a:t>
            </a:r>
            <a:r>
              <a:rPr lang="en-US" sz="2000" dirty="0">
                <a:solidFill>
                  <a:srgbClr val="002060"/>
                </a:solidFill>
              </a:rPr>
              <a:t> </a:t>
            </a:r>
            <a:r>
              <a:rPr lang="en-US" sz="2000" dirty="0" err="1">
                <a:solidFill>
                  <a:srgbClr val="002060"/>
                </a:solidFill>
              </a:rPr>
              <a:t>vào</a:t>
            </a:r>
            <a:r>
              <a:rPr lang="en-US" sz="2000" dirty="0">
                <a:solidFill>
                  <a:srgbClr val="002060"/>
                </a:solidFill>
              </a:rPr>
              <a:t> 6 can</a:t>
            </a:r>
          </a:p>
        </p:txBody>
      </p:sp>
      <p:sp>
        <p:nvSpPr>
          <p:cNvPr id="10" name="Speech Bubble: Rectangle with Corners Rounded 9">
            <a:extLst>
              <a:ext uri="{FF2B5EF4-FFF2-40B4-BE49-F238E27FC236}">
                <a16:creationId xmlns:a16="http://schemas.microsoft.com/office/drawing/2014/main" id="{3A574C3A-F374-6408-5713-E69189A13C66}"/>
              </a:ext>
            </a:extLst>
          </p:cNvPr>
          <p:cNvSpPr/>
          <p:nvPr/>
        </p:nvSpPr>
        <p:spPr>
          <a:xfrm>
            <a:off x="4171950" y="1647826"/>
            <a:ext cx="3105150" cy="1077288"/>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Nếu</a:t>
            </a:r>
            <a:r>
              <a:rPr lang="en-US" sz="2000" dirty="0">
                <a:solidFill>
                  <a:srgbClr val="002060"/>
                </a:solidFill>
              </a:rPr>
              <a:t> </a:t>
            </a:r>
            <a:r>
              <a:rPr lang="en-US" sz="2000" dirty="0" err="1">
                <a:solidFill>
                  <a:srgbClr val="002060"/>
                </a:solidFill>
              </a:rPr>
              <a:t>có</a:t>
            </a:r>
            <a:r>
              <a:rPr lang="en-US" sz="2000" dirty="0">
                <a:solidFill>
                  <a:srgbClr val="002060"/>
                </a:solidFill>
              </a:rPr>
              <a:t> 12 </a:t>
            </a:r>
            <a:r>
              <a:rPr lang="en-US" sz="2000" i="1" dirty="0">
                <a:solidFill>
                  <a:srgbClr val="002060"/>
                </a:solidFill>
              </a:rPr>
              <a:t>l</a:t>
            </a:r>
            <a:r>
              <a:rPr lang="en-US" sz="2000" dirty="0">
                <a:solidFill>
                  <a:srgbClr val="002060"/>
                </a:solidFill>
              </a:rPr>
              <a:t> </a:t>
            </a:r>
            <a:r>
              <a:rPr lang="en-US" sz="2000" dirty="0" err="1">
                <a:solidFill>
                  <a:srgbClr val="002060"/>
                </a:solidFill>
              </a:rPr>
              <a:t>mật</a:t>
            </a:r>
            <a:r>
              <a:rPr lang="en-US" sz="2000" dirty="0">
                <a:solidFill>
                  <a:srgbClr val="002060"/>
                </a:solidFill>
              </a:rPr>
              <a:t> </a:t>
            </a:r>
            <a:r>
              <a:rPr lang="en-US" sz="2000" dirty="0" err="1">
                <a:solidFill>
                  <a:srgbClr val="002060"/>
                </a:solidFill>
              </a:rPr>
              <a:t>ong</a:t>
            </a:r>
            <a:r>
              <a:rPr lang="en-US" sz="2000" dirty="0">
                <a:solidFill>
                  <a:srgbClr val="002060"/>
                </a:solidFill>
              </a:rPr>
              <a:t> </a:t>
            </a:r>
            <a:r>
              <a:rPr lang="en-US" sz="2000" dirty="0" err="1">
                <a:solidFill>
                  <a:srgbClr val="002060"/>
                </a:solidFill>
              </a:rPr>
              <a:t>thì</a:t>
            </a:r>
            <a:r>
              <a:rPr lang="en-US" sz="2000" dirty="0">
                <a:solidFill>
                  <a:srgbClr val="002060"/>
                </a:solidFill>
              </a:rPr>
              <a:t> </a:t>
            </a:r>
            <a:r>
              <a:rPr lang="en-US" sz="2000" dirty="0" err="1">
                <a:solidFill>
                  <a:srgbClr val="002060"/>
                </a:solidFill>
              </a:rPr>
              <a:t>đựng</a:t>
            </a:r>
            <a:r>
              <a:rPr lang="en-US" sz="2000" dirty="0">
                <a:solidFill>
                  <a:srgbClr val="002060"/>
                </a:solidFill>
              </a:rPr>
              <a:t> </a:t>
            </a:r>
            <a:r>
              <a:rPr lang="en-US" sz="2000" dirty="0" err="1">
                <a:solidFill>
                  <a:srgbClr val="002060"/>
                </a:solidFill>
              </a:rPr>
              <a:t>đều</a:t>
            </a:r>
            <a:r>
              <a:rPr lang="en-US" sz="2000" dirty="0">
                <a:solidFill>
                  <a:srgbClr val="002060"/>
                </a:solidFill>
              </a:rPr>
              <a:t> </a:t>
            </a:r>
            <a:r>
              <a:rPr lang="en-US" sz="2000" dirty="0" err="1">
                <a:solidFill>
                  <a:srgbClr val="002060"/>
                </a:solidFill>
              </a:rPr>
              <a:t>vào</a:t>
            </a:r>
            <a:r>
              <a:rPr lang="en-US" sz="2000" dirty="0">
                <a:solidFill>
                  <a:srgbClr val="002060"/>
                </a:solidFill>
              </a:rPr>
              <a:t> </a:t>
            </a:r>
            <a:r>
              <a:rPr lang="en-US" sz="2000" dirty="0" err="1">
                <a:solidFill>
                  <a:srgbClr val="002060"/>
                </a:solidFill>
              </a:rPr>
              <a:t>được</a:t>
            </a:r>
            <a:r>
              <a:rPr lang="en-US" sz="2000" dirty="0">
                <a:solidFill>
                  <a:srgbClr val="002060"/>
                </a:solidFill>
              </a:rPr>
              <a:t> </a:t>
            </a:r>
            <a:r>
              <a:rPr lang="en-US" sz="2000" dirty="0" err="1">
                <a:solidFill>
                  <a:srgbClr val="002060"/>
                </a:solidFill>
              </a:rPr>
              <a:t>mấy</a:t>
            </a:r>
            <a:r>
              <a:rPr lang="en-US" sz="2000" dirty="0">
                <a:solidFill>
                  <a:srgbClr val="002060"/>
                </a:solidFill>
              </a:rPr>
              <a:t> can </a:t>
            </a:r>
            <a:r>
              <a:rPr lang="en-US" sz="2000" dirty="0" err="1">
                <a:solidFill>
                  <a:srgbClr val="002060"/>
                </a:solidFill>
              </a:rPr>
              <a:t>như</a:t>
            </a:r>
            <a:r>
              <a:rPr lang="en-US" sz="2000" dirty="0">
                <a:solidFill>
                  <a:srgbClr val="002060"/>
                </a:solidFill>
              </a:rPr>
              <a:t> </a:t>
            </a:r>
            <a:r>
              <a:rPr lang="en-US" sz="2000" dirty="0" err="1">
                <a:solidFill>
                  <a:srgbClr val="002060"/>
                </a:solidFill>
              </a:rPr>
              <a:t>vậy</a:t>
            </a:r>
            <a:r>
              <a:rPr lang="en-US" sz="2000" dirty="0">
                <a:solidFill>
                  <a:srgbClr val="002060"/>
                </a:solidFill>
              </a:rPr>
              <a:t>?</a:t>
            </a:r>
          </a:p>
        </p:txBody>
      </p:sp>
      <p:sp>
        <p:nvSpPr>
          <p:cNvPr id="11" name="Speech Bubble: Rectangle with Corners Rounded 10">
            <a:extLst>
              <a:ext uri="{FF2B5EF4-FFF2-40B4-BE49-F238E27FC236}">
                <a16:creationId xmlns:a16="http://schemas.microsoft.com/office/drawing/2014/main" id="{82DF42E0-B719-4D6D-D941-29B7D466FE20}"/>
              </a:ext>
            </a:extLst>
          </p:cNvPr>
          <p:cNvSpPr/>
          <p:nvPr/>
        </p:nvSpPr>
        <p:spPr>
          <a:xfrm>
            <a:off x="7600949" y="1581151"/>
            <a:ext cx="3609975" cy="1077288"/>
          </a:xfrm>
          <a:prstGeom prst="wedgeRoundRectCallout">
            <a:avLst>
              <a:gd name="adj1" fmla="val -10808"/>
              <a:gd name="adj2" fmla="val 76199"/>
              <a:gd name="adj3" fmla="val 16667"/>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dirty="0" err="1">
                <a:solidFill>
                  <a:srgbClr val="002060"/>
                </a:solidFill>
              </a:rPr>
              <a:t>Trước</a:t>
            </a:r>
            <a:r>
              <a:rPr lang="en-US" sz="2000" dirty="0">
                <a:solidFill>
                  <a:srgbClr val="002060"/>
                </a:solidFill>
              </a:rPr>
              <a:t> </a:t>
            </a:r>
            <a:r>
              <a:rPr lang="en-US" sz="2000" dirty="0" err="1">
                <a:solidFill>
                  <a:srgbClr val="002060"/>
                </a:solidFill>
              </a:rPr>
              <a:t>tiên</a:t>
            </a:r>
            <a:r>
              <a:rPr lang="en-US" sz="2000" dirty="0">
                <a:solidFill>
                  <a:srgbClr val="002060"/>
                </a:solidFill>
              </a:rPr>
              <a:t> </a:t>
            </a:r>
            <a:r>
              <a:rPr lang="en-US" sz="2000" dirty="0" err="1">
                <a:solidFill>
                  <a:srgbClr val="002060"/>
                </a:solidFill>
              </a:rPr>
              <a:t>tìm</a:t>
            </a:r>
            <a:r>
              <a:rPr lang="en-US" sz="2000" dirty="0">
                <a:solidFill>
                  <a:srgbClr val="002060"/>
                </a:solidFill>
              </a:rPr>
              <a:t> </a:t>
            </a:r>
            <a:r>
              <a:rPr lang="en-US" sz="2000" dirty="0" err="1">
                <a:solidFill>
                  <a:srgbClr val="002060"/>
                </a:solidFill>
              </a:rPr>
              <a:t>số</a:t>
            </a:r>
            <a:r>
              <a:rPr lang="en-US" sz="2000" dirty="0">
                <a:solidFill>
                  <a:srgbClr val="002060"/>
                </a:solidFill>
              </a:rPr>
              <a:t> </a:t>
            </a:r>
            <a:r>
              <a:rPr lang="en-US" sz="2000" dirty="0" err="1">
                <a:solidFill>
                  <a:srgbClr val="002060"/>
                </a:solidFill>
              </a:rPr>
              <a:t>lít</a:t>
            </a:r>
            <a:r>
              <a:rPr lang="en-US" sz="2000" dirty="0">
                <a:solidFill>
                  <a:srgbClr val="002060"/>
                </a:solidFill>
              </a:rPr>
              <a:t> </a:t>
            </a:r>
            <a:r>
              <a:rPr lang="en-US" sz="2000" dirty="0" err="1">
                <a:solidFill>
                  <a:srgbClr val="002060"/>
                </a:solidFill>
              </a:rPr>
              <a:t>mật</a:t>
            </a:r>
            <a:r>
              <a:rPr lang="en-US" sz="2000" dirty="0">
                <a:solidFill>
                  <a:srgbClr val="002060"/>
                </a:solidFill>
              </a:rPr>
              <a:t> </a:t>
            </a:r>
            <a:r>
              <a:rPr lang="en-US" sz="2000" dirty="0" err="1">
                <a:solidFill>
                  <a:srgbClr val="002060"/>
                </a:solidFill>
              </a:rPr>
              <a:t>ong</a:t>
            </a:r>
            <a:r>
              <a:rPr lang="en-US" sz="2000" dirty="0">
                <a:solidFill>
                  <a:srgbClr val="002060"/>
                </a:solidFill>
              </a:rPr>
              <a:t> </a:t>
            </a:r>
            <a:r>
              <a:rPr lang="en-US" sz="2000" dirty="0" err="1">
                <a:solidFill>
                  <a:srgbClr val="002060"/>
                </a:solidFill>
              </a:rPr>
              <a:t>trong</a:t>
            </a:r>
            <a:r>
              <a:rPr lang="en-US" sz="2000" dirty="0">
                <a:solidFill>
                  <a:srgbClr val="002060"/>
                </a:solidFill>
              </a:rPr>
              <a:t> 1 can </a:t>
            </a:r>
            <a:r>
              <a:rPr lang="en-US" sz="2000" dirty="0" err="1">
                <a:solidFill>
                  <a:srgbClr val="002060"/>
                </a:solidFill>
              </a:rPr>
              <a:t>rồi</a:t>
            </a:r>
            <a:r>
              <a:rPr lang="en-US" sz="2000" dirty="0">
                <a:solidFill>
                  <a:srgbClr val="002060"/>
                </a:solidFill>
              </a:rPr>
              <a:t> </a:t>
            </a:r>
            <a:r>
              <a:rPr lang="en-US" sz="2000" dirty="0" err="1">
                <a:solidFill>
                  <a:srgbClr val="002060"/>
                </a:solidFill>
              </a:rPr>
              <a:t>tìm</a:t>
            </a:r>
            <a:r>
              <a:rPr lang="en-US" sz="2000" dirty="0">
                <a:solidFill>
                  <a:srgbClr val="002060"/>
                </a:solidFill>
              </a:rPr>
              <a:t> </a:t>
            </a:r>
            <a:r>
              <a:rPr lang="en-US" sz="2000" dirty="0" err="1">
                <a:solidFill>
                  <a:srgbClr val="002060"/>
                </a:solidFill>
              </a:rPr>
              <a:t>số</a:t>
            </a:r>
            <a:r>
              <a:rPr lang="en-US" sz="2000" dirty="0">
                <a:solidFill>
                  <a:srgbClr val="002060"/>
                </a:solidFill>
              </a:rPr>
              <a:t> can </a:t>
            </a:r>
            <a:r>
              <a:rPr lang="en-US" sz="2000" dirty="0" err="1">
                <a:solidFill>
                  <a:srgbClr val="002060"/>
                </a:solidFill>
              </a:rPr>
              <a:t>để</a:t>
            </a:r>
            <a:r>
              <a:rPr lang="en-US" sz="2000" dirty="0">
                <a:solidFill>
                  <a:srgbClr val="002060"/>
                </a:solidFill>
              </a:rPr>
              <a:t> </a:t>
            </a:r>
            <a:r>
              <a:rPr lang="en-US" sz="2000" dirty="0" err="1">
                <a:solidFill>
                  <a:srgbClr val="002060"/>
                </a:solidFill>
              </a:rPr>
              <a:t>đựng</a:t>
            </a:r>
            <a:r>
              <a:rPr lang="en-US" sz="2000" dirty="0">
                <a:solidFill>
                  <a:srgbClr val="002060"/>
                </a:solidFill>
              </a:rPr>
              <a:t> 12 </a:t>
            </a:r>
            <a:r>
              <a:rPr lang="en-US" sz="2000" i="1" dirty="0">
                <a:solidFill>
                  <a:srgbClr val="002060"/>
                </a:solidFill>
              </a:rPr>
              <a:t>l</a:t>
            </a:r>
            <a:r>
              <a:rPr lang="en-US" sz="2000" dirty="0">
                <a:solidFill>
                  <a:srgbClr val="002060"/>
                </a:solidFill>
              </a:rPr>
              <a:t> </a:t>
            </a:r>
            <a:r>
              <a:rPr lang="en-US" sz="2000" dirty="0" err="1">
                <a:solidFill>
                  <a:srgbClr val="002060"/>
                </a:solidFill>
              </a:rPr>
              <a:t>mật</a:t>
            </a:r>
            <a:r>
              <a:rPr lang="en-US" sz="2000" dirty="0">
                <a:solidFill>
                  <a:srgbClr val="002060"/>
                </a:solidFill>
              </a:rPr>
              <a:t> </a:t>
            </a:r>
            <a:r>
              <a:rPr lang="en-US" sz="2000" dirty="0" err="1">
                <a:solidFill>
                  <a:srgbClr val="002060"/>
                </a:solidFill>
              </a:rPr>
              <a:t>ong</a:t>
            </a:r>
            <a:r>
              <a:rPr lang="en-US" sz="2000" dirty="0">
                <a:solidFill>
                  <a:srgbClr val="002060"/>
                </a:solidFill>
              </a:rPr>
              <a:t> </a:t>
            </a:r>
            <a:r>
              <a:rPr lang="en-US" sz="2000" dirty="0" err="1">
                <a:solidFill>
                  <a:srgbClr val="002060"/>
                </a:solidFill>
              </a:rPr>
              <a:t>nhé</a:t>
            </a:r>
            <a:r>
              <a:rPr lang="en-US" sz="2000" dirty="0">
                <a:solidFill>
                  <a:srgbClr val="002060"/>
                </a:solidFill>
              </a:rPr>
              <a:t>!</a:t>
            </a:r>
          </a:p>
        </p:txBody>
      </p:sp>
    </p:spTree>
    <p:extLst>
      <p:ext uri="{BB962C8B-B14F-4D97-AF65-F5344CB8AC3E}">
        <p14:creationId xmlns:p14="http://schemas.microsoft.com/office/powerpoint/2010/main" val="7405758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E1909FBC-BBD7-B413-CD80-5AE3671DDCB3}"/>
              </a:ext>
            </a:extLst>
          </p:cNvPr>
          <p:cNvSpPr txBox="1"/>
          <p:nvPr/>
        </p:nvSpPr>
        <p:spPr>
          <a:xfrm>
            <a:off x="667820" y="698643"/>
            <a:ext cx="5034337" cy="1938992"/>
          </a:xfrm>
          <a:prstGeom prst="rect">
            <a:avLst/>
          </a:prstGeom>
          <a:noFill/>
        </p:spPr>
        <p:txBody>
          <a:bodyPr wrap="square" rtlCol="0">
            <a:spAutoFit/>
          </a:bodyPr>
          <a:lstStyle/>
          <a:p>
            <a:pPr algn="ctr"/>
            <a:r>
              <a:rPr lang="en-US" sz="4000" i="1" dirty="0" err="1">
                <a:solidFill>
                  <a:srgbClr val="002060"/>
                </a:solidFill>
              </a:rPr>
              <a:t>Tóm</a:t>
            </a:r>
            <a:r>
              <a:rPr lang="en-US" sz="4000" i="1" dirty="0">
                <a:solidFill>
                  <a:srgbClr val="002060"/>
                </a:solidFill>
              </a:rPr>
              <a:t> </a:t>
            </a:r>
            <a:r>
              <a:rPr lang="en-US" sz="4000" i="1" dirty="0" err="1">
                <a:solidFill>
                  <a:srgbClr val="002060"/>
                </a:solidFill>
              </a:rPr>
              <a:t>tắt</a:t>
            </a:r>
            <a:r>
              <a:rPr lang="en-US" sz="4000" i="1" dirty="0">
                <a:solidFill>
                  <a:srgbClr val="002060"/>
                </a:solidFill>
              </a:rPr>
              <a:t>:</a:t>
            </a:r>
          </a:p>
          <a:p>
            <a:r>
              <a:rPr lang="en-US" sz="4000" dirty="0">
                <a:solidFill>
                  <a:srgbClr val="002060"/>
                </a:solidFill>
              </a:rPr>
              <a:t>18 </a:t>
            </a:r>
            <a:r>
              <a:rPr lang="en-US" sz="4000" i="1" dirty="0">
                <a:solidFill>
                  <a:srgbClr val="002060"/>
                </a:solidFill>
              </a:rPr>
              <a:t>l</a:t>
            </a:r>
            <a:r>
              <a:rPr lang="en-US" sz="4000" dirty="0">
                <a:solidFill>
                  <a:srgbClr val="002060"/>
                </a:solidFill>
              </a:rPr>
              <a:t>: 6 can</a:t>
            </a:r>
          </a:p>
          <a:p>
            <a:r>
              <a:rPr lang="en-US" sz="4000" dirty="0">
                <a:solidFill>
                  <a:srgbClr val="002060"/>
                </a:solidFill>
              </a:rPr>
              <a:t>12 </a:t>
            </a:r>
            <a:r>
              <a:rPr lang="en-US" sz="4000" i="1" dirty="0">
                <a:solidFill>
                  <a:srgbClr val="002060"/>
                </a:solidFill>
              </a:rPr>
              <a:t>l</a:t>
            </a:r>
            <a:r>
              <a:rPr lang="en-US" sz="4000" dirty="0">
                <a:solidFill>
                  <a:srgbClr val="002060"/>
                </a:solidFill>
              </a:rPr>
              <a:t>: …can?</a:t>
            </a:r>
          </a:p>
        </p:txBody>
      </p:sp>
      <p:sp>
        <p:nvSpPr>
          <p:cNvPr id="5" name="Rectangle 4">
            <a:extLst>
              <a:ext uri="{FF2B5EF4-FFF2-40B4-BE49-F238E27FC236}">
                <a16:creationId xmlns:a16="http://schemas.microsoft.com/office/drawing/2014/main" id="{32DD612B-136C-A619-285F-9D33BCFCABEF}"/>
              </a:ext>
            </a:extLst>
          </p:cNvPr>
          <p:cNvSpPr/>
          <p:nvPr/>
        </p:nvSpPr>
        <p:spPr>
          <a:xfrm>
            <a:off x="4633645" y="2671280"/>
            <a:ext cx="6852863" cy="321581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7F7F7F27-D349-7238-0B54-C6006CBA3953}"/>
              </a:ext>
            </a:extLst>
          </p:cNvPr>
          <p:cNvSpPr txBox="1"/>
          <p:nvPr/>
        </p:nvSpPr>
        <p:spPr>
          <a:xfrm>
            <a:off x="4095750" y="2674278"/>
            <a:ext cx="7324725" cy="3046988"/>
          </a:xfrm>
          <a:prstGeom prst="rect">
            <a:avLst/>
          </a:prstGeom>
          <a:noFill/>
        </p:spPr>
        <p:txBody>
          <a:bodyPr wrap="square" rtlCol="0">
            <a:spAutoFit/>
          </a:bodyPr>
          <a:lstStyle/>
          <a:p>
            <a:pPr algn="ctr"/>
            <a:r>
              <a:rPr lang="vi-VN" sz="3200" b="1" i="1" dirty="0">
                <a:solidFill>
                  <a:srgbClr val="002060"/>
                </a:solidFill>
                <a:effectLst/>
                <a:latin typeface="Calibri" panose="020F0502020204030204" pitchFamily="34" charset="0"/>
                <a:ea typeface="Arial" panose="020B0604020202020204" pitchFamily="34" charset="0"/>
                <a:cs typeface="Calibri" panose="020F0502020204030204" pitchFamily="34" charset="0"/>
              </a:rPr>
              <a:t> Bài giải</a:t>
            </a:r>
            <a:r>
              <a:rPr lang="en-US" sz="3200" b="1" i="1" dirty="0">
                <a:solidFill>
                  <a:srgbClr val="002060"/>
                </a:solidFill>
                <a:effectLst/>
                <a:latin typeface="Calibri" panose="020F0502020204030204" pitchFamily="34" charset="0"/>
                <a:ea typeface="Arial" panose="020B0604020202020204" pitchFamily="34" charset="0"/>
                <a:cs typeface="Calibri" panose="020F0502020204030204" pitchFamily="34" charset="0"/>
              </a:rPr>
              <a:t>:</a:t>
            </a: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Số </a:t>
            </a:r>
            <a:r>
              <a:rPr lang="vi-VN" sz="3200" i="1" dirty="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 mật ong ở mỗi can là</a:t>
            </a:r>
            <a:endPar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18 : 6 = 3 (</a:t>
            </a:r>
            <a:r>
              <a:rPr lang="vi-VN" sz="3200" i="1" dirty="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 </a:t>
            </a:r>
            <a:endPar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12 </a:t>
            </a:r>
            <a:r>
              <a:rPr lang="vi-VN" sz="3200" i="1" dirty="0">
                <a:solidFill>
                  <a:srgbClr val="002060"/>
                </a:solidFill>
                <a:latin typeface="Calibri" panose="020F0502020204030204" pitchFamily="34" charset="0"/>
                <a:ea typeface="Arial" panose="020B0604020202020204" pitchFamily="34" charset="0"/>
                <a:cs typeface="Calibri" panose="020F0502020204030204" pitchFamily="34" charset="0"/>
              </a:rPr>
              <a:t>l</a:t>
            </a: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 mật ong đựng  đều vào số can là</a:t>
            </a:r>
            <a:r>
              <a:rPr lang="en-US" sz="3200" dirty="0">
                <a:solidFill>
                  <a:srgbClr val="002060"/>
                </a:solidFill>
                <a:latin typeface="Calibri" panose="020F0502020204030204" pitchFamily="34" charset="0"/>
                <a:ea typeface="Arial" panose="020B0604020202020204" pitchFamily="34" charset="0"/>
                <a:cs typeface="Calibri" panose="020F0502020204030204" pitchFamily="34" charset="0"/>
              </a:rPr>
              <a:t>:</a:t>
            </a:r>
            <a:endPar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endParaRPr>
          </a:p>
          <a:p>
            <a:pPr algn="ct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12 : 3 = 4 (can)</a:t>
            </a:r>
          </a:p>
          <a:p>
            <a:pPr algn="r"/>
            <a:r>
              <a:rPr lang="vi-VN" sz="3200" dirty="0">
                <a:solidFill>
                  <a:srgbClr val="002060"/>
                </a:solidFill>
                <a:latin typeface="Calibri" panose="020F0502020204030204" pitchFamily="34" charset="0"/>
                <a:ea typeface="Arial" panose="020B0604020202020204" pitchFamily="34" charset="0"/>
                <a:cs typeface="Calibri" panose="020F0502020204030204" pitchFamily="34" charset="0"/>
              </a:rPr>
              <a:t>Đáp số: 4 can</a:t>
            </a:r>
          </a:p>
        </p:txBody>
      </p:sp>
    </p:spTree>
    <p:extLst>
      <p:ext uri="{BB962C8B-B14F-4D97-AF65-F5344CB8AC3E}">
        <p14:creationId xmlns:p14="http://schemas.microsoft.com/office/powerpoint/2010/main" val="3964142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down)">
                                      <p:cBhvr>
                                        <p:cTn id="17" dur="500"/>
                                        <p:tgtEl>
                                          <p:spTgt spid="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xEl>
                                              <p:pRg st="1" end="1"/>
                                            </p:txEl>
                                          </p:spTgt>
                                        </p:tgtEl>
                                        <p:attrNameLst>
                                          <p:attrName>style.visibility</p:attrName>
                                        </p:attrNameLst>
                                      </p:cBhvr>
                                      <p:to>
                                        <p:strVal val="visible"/>
                                      </p:to>
                                    </p:set>
                                    <p:animEffect transition="in" filter="wipe(down)">
                                      <p:cBhvr>
                                        <p:cTn id="22" dur="500"/>
                                        <p:tgtEl>
                                          <p:spTgt spid="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down)">
                                      <p:cBhvr>
                                        <p:cTn id="27" dur="500"/>
                                        <p:tgtEl>
                                          <p:spTgt spid="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6">
                                            <p:txEl>
                                              <p:pRg st="3" end="3"/>
                                            </p:txEl>
                                          </p:spTgt>
                                        </p:tgtEl>
                                        <p:attrNameLst>
                                          <p:attrName>style.visibility</p:attrName>
                                        </p:attrNameLst>
                                      </p:cBhvr>
                                      <p:to>
                                        <p:strVal val="visible"/>
                                      </p:to>
                                    </p:set>
                                    <p:animEffect transition="in" filter="wipe(down)">
                                      <p:cBhvr>
                                        <p:cTn id="32" dur="500"/>
                                        <p:tgtEl>
                                          <p:spTgt spid="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down)">
                                      <p:cBhvr>
                                        <p:cTn id="37" dur="500"/>
                                        <p:tgtEl>
                                          <p:spTgt spid="6">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down)">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6442"/>
        </a:solidFill>
        <a:effectLst/>
      </p:bgPr>
    </p:bg>
    <p:spTree>
      <p:nvGrpSpPr>
        <p:cNvPr id="1" name="Shape 688"/>
        <p:cNvGrpSpPr/>
        <p:nvPr/>
      </p:nvGrpSpPr>
      <p:grpSpPr>
        <a:xfrm>
          <a:off x="0" y="0"/>
          <a:ext cx="0" cy="0"/>
          <a:chOff x="0" y="0"/>
          <a:chExt cx="0" cy="0"/>
        </a:xfrm>
      </p:grpSpPr>
      <p:sp>
        <p:nvSpPr>
          <p:cNvPr id="5" name="Rectangle 4">
            <a:extLst>
              <a:ext uri="{FF2B5EF4-FFF2-40B4-BE49-F238E27FC236}">
                <a16:creationId xmlns:a16="http://schemas.microsoft.com/office/drawing/2014/main" id="{315FA2FE-88B1-CA3A-CBB3-0C730FCB10D1}"/>
              </a:ext>
            </a:extLst>
          </p:cNvPr>
          <p:cNvSpPr/>
          <p:nvPr/>
        </p:nvSpPr>
        <p:spPr>
          <a:xfrm>
            <a:off x="446566" y="233916"/>
            <a:ext cx="11323673" cy="652839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C7C7C"/>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F266A5E6-C90A-75A7-92A4-DA3D40675104}"/>
              </a:ext>
            </a:extLst>
          </p:cNvPr>
          <p:cNvSpPr/>
          <p:nvPr/>
        </p:nvSpPr>
        <p:spPr>
          <a:xfrm>
            <a:off x="6124352" y="400932"/>
            <a:ext cx="4735432" cy="1058000"/>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Bước</a:t>
            </a:r>
            <a:r>
              <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1: </a:t>
            </a:r>
            <a:r>
              <a:rPr kumimoji="0" lang="vi-VN"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Phân tích đề</a:t>
            </a:r>
            <a:endParaRPr kumimoji="0" lang="en-US" sz="36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2" name="Rectangle: Rounded Corners 2">
            <a:extLst>
              <a:ext uri="{FF2B5EF4-FFF2-40B4-BE49-F238E27FC236}">
                <a16:creationId xmlns:a16="http://schemas.microsoft.com/office/drawing/2014/main" id="{B2204EAA-A6E2-6068-00B8-5029C73A1DFC}"/>
              </a:ext>
            </a:extLst>
          </p:cNvPr>
          <p:cNvSpPr/>
          <p:nvPr/>
        </p:nvSpPr>
        <p:spPr>
          <a:xfrm>
            <a:off x="482885" y="2551544"/>
            <a:ext cx="3945278" cy="1712232"/>
          </a:xfrm>
          <a:custGeom>
            <a:avLst/>
            <a:gdLst>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 name="connsiteX0" fmla="*/ 0 w 1431286"/>
              <a:gd name="connsiteY0" fmla="*/ 275171 h 550342"/>
              <a:gd name="connsiteX1" fmla="*/ 104267 w 1431286"/>
              <a:gd name="connsiteY1" fmla="*/ 0 h 550342"/>
              <a:gd name="connsiteX2" fmla="*/ 1327018 w 1431286"/>
              <a:gd name="connsiteY2" fmla="*/ 0 h 550342"/>
              <a:gd name="connsiteX3" fmla="*/ 1431286 w 1431286"/>
              <a:gd name="connsiteY3" fmla="*/ 275171 h 550342"/>
              <a:gd name="connsiteX4" fmla="*/ 1431285 w 1431286"/>
              <a:gd name="connsiteY4" fmla="*/ 275171 h 550342"/>
              <a:gd name="connsiteX5" fmla="*/ 1327018 w 1431286"/>
              <a:gd name="connsiteY5" fmla="*/ 550342 h 550342"/>
              <a:gd name="connsiteX6" fmla="*/ 104267 w 1431286"/>
              <a:gd name="connsiteY6" fmla="*/ 550342 h 550342"/>
              <a:gd name="connsiteX7" fmla="*/ 0 w 1431286"/>
              <a:gd name="connsiteY7" fmla="*/ 275170 h 550342"/>
              <a:gd name="connsiteX8" fmla="*/ 0 w 1431286"/>
              <a:gd name="connsiteY8" fmla="*/ 275171 h 550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286" h="550342" fill="none" extrusionOk="0">
                <a:moveTo>
                  <a:pt x="0" y="275171"/>
                </a:moveTo>
                <a:cubicBezTo>
                  <a:pt x="17286" y="148304"/>
                  <a:pt x="24013" y="-36031"/>
                  <a:pt x="104267" y="0"/>
                </a:cubicBezTo>
                <a:cubicBezTo>
                  <a:pt x="572609" y="-97596"/>
                  <a:pt x="1108331" y="10419"/>
                  <a:pt x="1327018" y="0"/>
                </a:cubicBezTo>
                <a:cubicBezTo>
                  <a:pt x="1402784" y="-27393"/>
                  <a:pt x="1395498" y="119450"/>
                  <a:pt x="1431286" y="275171"/>
                </a:cubicBezTo>
                <a:lnTo>
                  <a:pt x="1431285" y="275171"/>
                </a:lnTo>
                <a:cubicBezTo>
                  <a:pt x="1431131" y="415218"/>
                  <a:pt x="1367264" y="539392"/>
                  <a:pt x="1327018" y="550342"/>
                </a:cubicBezTo>
                <a:cubicBezTo>
                  <a:pt x="889129" y="526982"/>
                  <a:pt x="741096" y="459168"/>
                  <a:pt x="104267" y="550342"/>
                </a:cubicBezTo>
                <a:cubicBezTo>
                  <a:pt x="80543" y="555245"/>
                  <a:pt x="2641" y="475298"/>
                  <a:pt x="0" y="275170"/>
                </a:cubicBezTo>
                <a:lnTo>
                  <a:pt x="0" y="275171"/>
                </a:lnTo>
                <a:close/>
              </a:path>
              <a:path w="1431286" h="550342" stroke="0" extrusionOk="0">
                <a:moveTo>
                  <a:pt x="0" y="275171"/>
                </a:moveTo>
                <a:cubicBezTo>
                  <a:pt x="691" y="122239"/>
                  <a:pt x="51941" y="-21779"/>
                  <a:pt x="104267" y="0"/>
                </a:cubicBezTo>
                <a:cubicBezTo>
                  <a:pt x="513421" y="-22237"/>
                  <a:pt x="1007554" y="19128"/>
                  <a:pt x="1327018" y="0"/>
                </a:cubicBezTo>
                <a:cubicBezTo>
                  <a:pt x="1384019" y="25182"/>
                  <a:pt x="1463178" y="161745"/>
                  <a:pt x="1431286" y="275171"/>
                </a:cubicBezTo>
                <a:lnTo>
                  <a:pt x="1431285" y="275171"/>
                </a:lnTo>
                <a:cubicBezTo>
                  <a:pt x="1420500" y="446299"/>
                  <a:pt x="1378038" y="553991"/>
                  <a:pt x="1327018" y="550342"/>
                </a:cubicBezTo>
                <a:cubicBezTo>
                  <a:pt x="794054" y="511051"/>
                  <a:pt x="447350" y="589781"/>
                  <a:pt x="104267" y="550342"/>
                </a:cubicBezTo>
                <a:cubicBezTo>
                  <a:pt x="37158" y="513463"/>
                  <a:pt x="-3745" y="414255"/>
                  <a:pt x="0" y="275170"/>
                </a:cubicBezTo>
                <a:lnTo>
                  <a:pt x="0" y="275171"/>
                </a:lnTo>
                <a:close/>
              </a:path>
              <a:path w="1431286" h="550342" fill="none" stroke="0" extrusionOk="0">
                <a:moveTo>
                  <a:pt x="0" y="275171"/>
                </a:moveTo>
                <a:cubicBezTo>
                  <a:pt x="5644" y="137643"/>
                  <a:pt x="32181" y="-19524"/>
                  <a:pt x="104267" y="0"/>
                </a:cubicBezTo>
                <a:cubicBezTo>
                  <a:pt x="571294" y="-32588"/>
                  <a:pt x="1033347" y="-18245"/>
                  <a:pt x="1327018" y="0"/>
                </a:cubicBezTo>
                <a:cubicBezTo>
                  <a:pt x="1367674" y="1751"/>
                  <a:pt x="1429819" y="127319"/>
                  <a:pt x="1431286" y="275171"/>
                </a:cubicBezTo>
                <a:lnTo>
                  <a:pt x="1431285" y="275171"/>
                </a:lnTo>
                <a:cubicBezTo>
                  <a:pt x="1432083" y="422790"/>
                  <a:pt x="1369460" y="539935"/>
                  <a:pt x="1327018" y="550342"/>
                </a:cubicBezTo>
                <a:cubicBezTo>
                  <a:pt x="880631" y="517031"/>
                  <a:pt x="731865" y="470065"/>
                  <a:pt x="104267" y="550342"/>
                </a:cubicBezTo>
                <a:cubicBezTo>
                  <a:pt x="61272" y="524335"/>
                  <a:pt x="22704" y="470393"/>
                  <a:pt x="0" y="275170"/>
                </a:cubicBezTo>
                <a:lnTo>
                  <a:pt x="0" y="275171"/>
                </a:lnTo>
                <a:close/>
              </a:path>
              <a:path w="1431286" h="550342" fill="none" stroke="0" extrusionOk="0">
                <a:moveTo>
                  <a:pt x="0" y="275171"/>
                </a:moveTo>
                <a:cubicBezTo>
                  <a:pt x="24461" y="144841"/>
                  <a:pt x="29958" y="-30323"/>
                  <a:pt x="104267" y="0"/>
                </a:cubicBezTo>
                <a:cubicBezTo>
                  <a:pt x="545284" y="-89103"/>
                  <a:pt x="1066522" y="6255"/>
                  <a:pt x="1327018" y="0"/>
                </a:cubicBezTo>
                <a:cubicBezTo>
                  <a:pt x="1386451" y="4647"/>
                  <a:pt x="1415743" y="126489"/>
                  <a:pt x="1431286" y="275171"/>
                </a:cubicBezTo>
                <a:lnTo>
                  <a:pt x="1431285" y="275171"/>
                </a:lnTo>
                <a:cubicBezTo>
                  <a:pt x="1429276" y="424450"/>
                  <a:pt x="1366010" y="540385"/>
                  <a:pt x="1327018" y="550342"/>
                </a:cubicBezTo>
                <a:cubicBezTo>
                  <a:pt x="880465" y="524336"/>
                  <a:pt x="734113" y="478126"/>
                  <a:pt x="104267" y="550342"/>
                </a:cubicBezTo>
                <a:cubicBezTo>
                  <a:pt x="77110" y="544284"/>
                  <a:pt x="3957" y="456411"/>
                  <a:pt x="0" y="275170"/>
                </a:cubicBezTo>
                <a:lnTo>
                  <a:pt x="0" y="275171"/>
                </a:lnTo>
                <a:close/>
              </a:path>
            </a:pathLst>
          </a:custGeom>
          <a:solidFill>
            <a:schemeClr val="bg1"/>
          </a:solidFill>
          <a:ln w="76200">
            <a:solidFill>
              <a:srgbClr val="FFB655"/>
            </a:solidFill>
            <a:extLst>
              <a:ext uri="{C807C97D-BFC1-408E-A445-0C87EB9F89A2}">
                <ask:lineSketchStyleProps xmlns:ask="http://schemas.microsoft.com/office/drawing/2018/sketchyshapes" xmlns="" sd="2214188587">
                  <a:custGeom>
                    <a:avLst/>
                    <a:gdLst>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 name="connsiteX0" fmla="*/ 0 w 3945278"/>
                      <a:gd name="connsiteY0" fmla="*/ 856116 h 1712232"/>
                      <a:gd name="connsiteX1" fmla="*/ 287407 w 3945278"/>
                      <a:gd name="connsiteY1" fmla="*/ 0 h 1712232"/>
                      <a:gd name="connsiteX2" fmla="*/ 3657867 w 3945278"/>
                      <a:gd name="connsiteY2" fmla="*/ 0 h 1712232"/>
                      <a:gd name="connsiteX3" fmla="*/ 3945278 w 3945278"/>
                      <a:gd name="connsiteY3" fmla="*/ 856116 h 1712232"/>
                      <a:gd name="connsiteX4" fmla="*/ 3945275 w 3945278"/>
                      <a:gd name="connsiteY4" fmla="*/ 856116 h 1712232"/>
                      <a:gd name="connsiteX5" fmla="*/ 3657867 w 3945278"/>
                      <a:gd name="connsiteY5" fmla="*/ 1712232 h 1712232"/>
                      <a:gd name="connsiteX6" fmla="*/ 287407 w 3945278"/>
                      <a:gd name="connsiteY6" fmla="*/ 1712232 h 1712232"/>
                      <a:gd name="connsiteX7" fmla="*/ 0 w 3945278"/>
                      <a:gd name="connsiteY7" fmla="*/ 856112 h 1712232"/>
                      <a:gd name="connsiteX8" fmla="*/ 0 w 3945278"/>
                      <a:gd name="connsiteY8" fmla="*/ 856116 h 171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45278" h="1712232" fill="none" extrusionOk="0">
                        <a:moveTo>
                          <a:pt x="0" y="856116"/>
                        </a:moveTo>
                        <a:cubicBezTo>
                          <a:pt x="66314" y="478909"/>
                          <a:pt x="48401" y="-130232"/>
                          <a:pt x="287407" y="0"/>
                        </a:cubicBezTo>
                        <a:cubicBezTo>
                          <a:pt x="1507009" y="-373767"/>
                          <a:pt x="3102119" y="86769"/>
                          <a:pt x="3657867" y="0"/>
                        </a:cubicBezTo>
                        <a:cubicBezTo>
                          <a:pt x="3921479" y="-153360"/>
                          <a:pt x="3804805" y="368498"/>
                          <a:pt x="3945278" y="856116"/>
                        </a:cubicBezTo>
                        <a:lnTo>
                          <a:pt x="3945275" y="856116"/>
                        </a:lnTo>
                        <a:cubicBezTo>
                          <a:pt x="3944655" y="1280637"/>
                          <a:pt x="3758572" y="1674955"/>
                          <a:pt x="3657867" y="1712232"/>
                        </a:cubicBezTo>
                        <a:cubicBezTo>
                          <a:pt x="2379811" y="1601570"/>
                          <a:pt x="2104494" y="1393844"/>
                          <a:pt x="287407" y="1712232"/>
                        </a:cubicBezTo>
                        <a:cubicBezTo>
                          <a:pt x="245363" y="1730468"/>
                          <a:pt x="8914" y="1498541"/>
                          <a:pt x="0" y="856112"/>
                        </a:cubicBezTo>
                        <a:lnTo>
                          <a:pt x="0" y="856116"/>
                        </a:lnTo>
                        <a:close/>
                      </a:path>
                      <a:path w="3945278" h="1712232" stroke="0" extrusionOk="0">
                        <a:moveTo>
                          <a:pt x="0" y="856116"/>
                        </a:moveTo>
                        <a:cubicBezTo>
                          <a:pt x="-3811" y="377870"/>
                          <a:pt x="149301" y="-71537"/>
                          <a:pt x="287407" y="0"/>
                        </a:cubicBezTo>
                        <a:cubicBezTo>
                          <a:pt x="1477210" y="-12248"/>
                          <a:pt x="2797032" y="51856"/>
                          <a:pt x="3657867" y="0"/>
                        </a:cubicBezTo>
                        <a:cubicBezTo>
                          <a:pt x="3814490" y="111287"/>
                          <a:pt x="4038575" y="508871"/>
                          <a:pt x="3945278" y="856116"/>
                        </a:cubicBezTo>
                        <a:lnTo>
                          <a:pt x="3945275" y="856116"/>
                        </a:lnTo>
                        <a:cubicBezTo>
                          <a:pt x="3895657" y="1408473"/>
                          <a:pt x="3821813" y="1717121"/>
                          <a:pt x="3657867" y="1712232"/>
                        </a:cubicBezTo>
                        <a:cubicBezTo>
                          <a:pt x="2204295" y="1511033"/>
                          <a:pt x="1261357" y="1897467"/>
                          <a:pt x="287407" y="1712232"/>
                        </a:cubicBezTo>
                        <a:cubicBezTo>
                          <a:pt x="98239" y="1592544"/>
                          <a:pt x="-24293" y="1263454"/>
                          <a:pt x="0" y="856112"/>
                        </a:cubicBezTo>
                        <a:lnTo>
                          <a:pt x="0" y="856116"/>
                        </a:lnTo>
                        <a:close/>
                      </a:path>
                      <a:path w="3945278" h="1712232" fill="none" stroke="0" extrusionOk="0">
                        <a:moveTo>
                          <a:pt x="0" y="856116"/>
                        </a:moveTo>
                        <a:cubicBezTo>
                          <a:pt x="-2604" y="426373"/>
                          <a:pt x="64953" y="-48815"/>
                          <a:pt x="287407" y="0"/>
                        </a:cubicBezTo>
                        <a:cubicBezTo>
                          <a:pt x="1567985" y="-66440"/>
                          <a:pt x="2905432" y="17540"/>
                          <a:pt x="3657867" y="0"/>
                        </a:cubicBezTo>
                        <a:cubicBezTo>
                          <a:pt x="3712915" y="6997"/>
                          <a:pt x="3892082" y="386042"/>
                          <a:pt x="3945278" y="856116"/>
                        </a:cubicBezTo>
                        <a:lnTo>
                          <a:pt x="3945275" y="856116"/>
                        </a:lnTo>
                        <a:cubicBezTo>
                          <a:pt x="3952444" y="1307937"/>
                          <a:pt x="3763043" y="1671206"/>
                          <a:pt x="3657867" y="1712232"/>
                        </a:cubicBezTo>
                        <a:cubicBezTo>
                          <a:pt x="2434246" y="1570163"/>
                          <a:pt x="2041028" y="1404512"/>
                          <a:pt x="287407" y="1712232"/>
                        </a:cubicBezTo>
                        <a:cubicBezTo>
                          <a:pt x="168268" y="1626135"/>
                          <a:pt x="64765" y="1501297"/>
                          <a:pt x="0" y="856112"/>
                        </a:cubicBezTo>
                        <a:lnTo>
                          <a:pt x="0" y="856116"/>
                        </a:lnTo>
                        <a:close/>
                      </a:path>
                      <a:path w="3945278" h="1712232" fill="none" stroke="0" extrusionOk="0">
                        <a:moveTo>
                          <a:pt x="0" y="856116"/>
                        </a:moveTo>
                        <a:cubicBezTo>
                          <a:pt x="73187" y="450509"/>
                          <a:pt x="103215" y="-83470"/>
                          <a:pt x="287407" y="0"/>
                        </a:cubicBezTo>
                        <a:cubicBezTo>
                          <a:pt x="1610173" y="-361288"/>
                          <a:pt x="2984299" y="134393"/>
                          <a:pt x="3657867" y="0"/>
                        </a:cubicBezTo>
                        <a:cubicBezTo>
                          <a:pt x="3779886" y="70738"/>
                          <a:pt x="3876835" y="390277"/>
                          <a:pt x="3945278" y="856116"/>
                        </a:cubicBezTo>
                        <a:lnTo>
                          <a:pt x="3945275" y="856116"/>
                        </a:lnTo>
                        <a:cubicBezTo>
                          <a:pt x="3940046" y="1308808"/>
                          <a:pt x="3771821" y="1670849"/>
                          <a:pt x="3657867" y="1712232"/>
                        </a:cubicBezTo>
                        <a:cubicBezTo>
                          <a:pt x="2441100" y="1629717"/>
                          <a:pt x="2046656" y="1496504"/>
                          <a:pt x="287407" y="1712232"/>
                        </a:cubicBezTo>
                        <a:cubicBezTo>
                          <a:pt x="195852" y="1698645"/>
                          <a:pt x="12761" y="1461442"/>
                          <a:pt x="0" y="856112"/>
                        </a:cubicBezTo>
                        <a:lnTo>
                          <a:pt x="0" y="856116"/>
                        </a:lnTo>
                        <a:close/>
                      </a:path>
                      <a:path w="3945278" h="1712232" fill="none" stroke="0" extrusionOk="0">
                        <a:moveTo>
                          <a:pt x="0" y="856116"/>
                        </a:moveTo>
                        <a:cubicBezTo>
                          <a:pt x="82284" y="465518"/>
                          <a:pt x="49678" y="-134316"/>
                          <a:pt x="287407" y="0"/>
                        </a:cubicBezTo>
                        <a:cubicBezTo>
                          <a:pt x="1519323" y="-297432"/>
                          <a:pt x="3036144" y="103246"/>
                          <a:pt x="3657867" y="0"/>
                        </a:cubicBezTo>
                        <a:cubicBezTo>
                          <a:pt x="3843552" y="-18093"/>
                          <a:pt x="3918419" y="420397"/>
                          <a:pt x="3945278" y="856116"/>
                        </a:cubicBezTo>
                        <a:lnTo>
                          <a:pt x="3945275" y="856116"/>
                        </a:lnTo>
                        <a:cubicBezTo>
                          <a:pt x="3940491" y="1311333"/>
                          <a:pt x="3750357" y="1681239"/>
                          <a:pt x="3657867" y="1712232"/>
                        </a:cubicBezTo>
                        <a:cubicBezTo>
                          <a:pt x="2381066" y="1611468"/>
                          <a:pt x="2054899" y="1431334"/>
                          <a:pt x="287407" y="1712232"/>
                        </a:cubicBezTo>
                        <a:cubicBezTo>
                          <a:pt x="243470" y="1701716"/>
                          <a:pt x="71522" y="1484771"/>
                          <a:pt x="0" y="856112"/>
                        </a:cubicBezTo>
                        <a:lnTo>
                          <a:pt x="0" y="856116"/>
                        </a:ln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Cách</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giải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bài</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toán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rút</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về</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đơn</a:t>
            </a:r>
            <a:r>
              <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rPr>
              <a:t> </a:t>
            </a:r>
            <a:r>
              <a:rPr kumimoji="0" lang="en-US" sz="4000" b="1" i="0" u="none" strike="noStrike" kern="1200" cap="none" spc="0" normalizeH="0" baseline="0" noProof="0" dirty="0" err="1">
                <a:ln>
                  <a:noFill/>
                </a:ln>
                <a:solidFill>
                  <a:srgbClr val="FF0000"/>
                </a:solidFill>
                <a:effectLst/>
                <a:uLnTx/>
                <a:uFillTx/>
                <a:latin typeface="Calibri" panose="020F0502020204030204"/>
                <a:ea typeface="+mn-ea"/>
                <a:cs typeface="+mn-cs"/>
              </a:rPr>
              <a:t>vị</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4" name="Straight Connector 3">
            <a:extLst>
              <a:ext uri="{FF2B5EF4-FFF2-40B4-BE49-F238E27FC236}">
                <a16:creationId xmlns:a16="http://schemas.microsoft.com/office/drawing/2014/main" id="{110F2F5E-3E83-E256-64D3-E3A90B111998}"/>
              </a:ext>
            </a:extLst>
          </p:cNvPr>
          <p:cNvCxnSpPr>
            <a:cxnSpLocks/>
            <a:stCxn id="2" idx="3"/>
            <a:endCxn id="10" idx="1"/>
          </p:cNvCxnSpPr>
          <p:nvPr/>
        </p:nvCxnSpPr>
        <p:spPr>
          <a:xfrm flipV="1">
            <a:off x="4428163" y="929932"/>
            <a:ext cx="1696189" cy="2477728"/>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Rectangle: Rounded Corners 6">
            <a:extLst>
              <a:ext uri="{FF2B5EF4-FFF2-40B4-BE49-F238E27FC236}">
                <a16:creationId xmlns:a16="http://schemas.microsoft.com/office/drawing/2014/main" id="{457B9944-95A5-5910-4CCE-BEBB24660B2F}"/>
              </a:ext>
            </a:extLst>
          </p:cNvPr>
          <p:cNvSpPr/>
          <p:nvPr/>
        </p:nvSpPr>
        <p:spPr>
          <a:xfrm>
            <a:off x="6042158" y="1674688"/>
            <a:ext cx="5530717" cy="3236358"/>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Bước 2</a:t>
            </a:r>
            <a:r>
              <a:rPr kumimoji="0" lang="en-US"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Tìm</a:t>
            </a:r>
            <a:r>
              <a:rPr kumimoji="0" lang="en-US" sz="2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cách</a:t>
            </a:r>
            <a:r>
              <a:rPr kumimoji="0" lang="en-US" sz="2800" b="1" i="0"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2800" b="1" i="0"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giải</a:t>
            </a:r>
            <a:endParaRPr kumimoji="0" lang="vi-VN" sz="28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Tìm giá trị 1 đơn vị (giá trị 1 phần - đây là bước rút về đơn vị, thực hiện phép chia).</a:t>
            </a:r>
          </a:p>
          <a:p>
            <a:pPr marL="457200" lvl="0" indent="-457200" algn="just">
              <a:buFont typeface="Arial" panose="020B0604020202020204" pitchFamily="34" charset="0"/>
              <a:buChar char="•"/>
            </a:pPr>
            <a:r>
              <a:rPr lang="vi-VN" sz="2800" dirty="0">
                <a:solidFill>
                  <a:srgbClr val="002060"/>
                </a:solidFill>
                <a:latin typeface="Cambria" panose="02040503050406030204" pitchFamily="18" charset="0"/>
                <a:ea typeface="Cambria" panose="02040503050406030204" pitchFamily="18" charset="0"/>
              </a:rPr>
              <a:t>Tìm số phần (số đơn vị - phép chia).</a:t>
            </a:r>
          </a:p>
        </p:txBody>
      </p:sp>
      <p:cxnSp>
        <p:nvCxnSpPr>
          <p:cNvPr id="12" name="Straight Connector 11">
            <a:extLst>
              <a:ext uri="{FF2B5EF4-FFF2-40B4-BE49-F238E27FC236}">
                <a16:creationId xmlns:a16="http://schemas.microsoft.com/office/drawing/2014/main" id="{3C10D6E9-E51F-5F31-D5D0-07EB616705E0}"/>
              </a:ext>
            </a:extLst>
          </p:cNvPr>
          <p:cNvCxnSpPr>
            <a:cxnSpLocks/>
            <a:stCxn id="2" idx="3"/>
            <a:endCxn id="7" idx="1"/>
          </p:cNvCxnSpPr>
          <p:nvPr/>
        </p:nvCxnSpPr>
        <p:spPr>
          <a:xfrm flipV="1">
            <a:off x="4428163" y="3292867"/>
            <a:ext cx="1613995" cy="114793"/>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
        <p:nvSpPr>
          <p:cNvPr id="22" name="Rectangle: Rounded Corners 21">
            <a:extLst>
              <a:ext uri="{FF2B5EF4-FFF2-40B4-BE49-F238E27FC236}">
                <a16:creationId xmlns:a16="http://schemas.microsoft.com/office/drawing/2014/main" id="{3D04174D-A933-4AF8-5BC5-71FC49284342}"/>
              </a:ext>
            </a:extLst>
          </p:cNvPr>
          <p:cNvSpPr/>
          <p:nvPr/>
        </p:nvSpPr>
        <p:spPr>
          <a:xfrm>
            <a:off x="6381206" y="5250334"/>
            <a:ext cx="5485674" cy="1333346"/>
          </a:xfrm>
          <a:prstGeom prst="roundRect">
            <a:avLst/>
          </a:prstGeom>
          <a:solidFill>
            <a:schemeClr val="accent4">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Bước 3: </a:t>
            </a:r>
            <a:r>
              <a:rPr kumimoji="0" lang="vi-VN"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Thực hiện các phép tính thích hợp và viết lời giải</a:t>
            </a:r>
            <a:endParaRPr kumimoji="0" lang="en-US" sz="32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23" name="Straight Connector 22">
            <a:extLst>
              <a:ext uri="{FF2B5EF4-FFF2-40B4-BE49-F238E27FC236}">
                <a16:creationId xmlns:a16="http://schemas.microsoft.com/office/drawing/2014/main" id="{25679091-0BF8-9A7D-B2E8-D5F80A853866}"/>
              </a:ext>
            </a:extLst>
          </p:cNvPr>
          <p:cNvCxnSpPr>
            <a:cxnSpLocks/>
            <a:endCxn id="22" idx="1"/>
          </p:cNvCxnSpPr>
          <p:nvPr/>
        </p:nvCxnSpPr>
        <p:spPr>
          <a:xfrm>
            <a:off x="4470400" y="3444240"/>
            <a:ext cx="1910806" cy="2472767"/>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883514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down)">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wipe(down)">
                                      <p:cBhvr>
                                        <p:cTn id="28" dur="500"/>
                                        <p:tgtEl>
                                          <p:spTgt spid="2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down)">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7" grpId="0" animBg="1"/>
      <p:bldP spid="2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19"/>
        <p:cNvGrpSpPr/>
        <p:nvPr/>
      </p:nvGrpSpPr>
      <p:grpSpPr>
        <a:xfrm>
          <a:off x="0" y="0"/>
          <a:ext cx="0" cy="0"/>
          <a:chOff x="0" y="0"/>
          <a:chExt cx="0" cy="0"/>
        </a:xfrm>
      </p:grpSpPr>
      <p:sp>
        <p:nvSpPr>
          <p:cNvPr id="8" name="TextBox 7">
            <a:extLst>
              <a:ext uri="{FF2B5EF4-FFF2-40B4-BE49-F238E27FC236}">
                <a16:creationId xmlns:a16="http://schemas.microsoft.com/office/drawing/2014/main" id="{7387BF87-F2CF-4A62-A5DB-B6C78D87FA56}"/>
              </a:ext>
            </a:extLst>
          </p:cNvPr>
          <p:cNvSpPr txBox="1"/>
          <p:nvPr/>
        </p:nvSpPr>
        <p:spPr>
          <a:xfrm>
            <a:off x="10501901" y="204959"/>
            <a:ext cx="6968836"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Gochi Hand"/>
              </a:rPr>
              <a:t>Toán</a:t>
            </a:r>
            <a:endParaRPr kumimoji="0" lang="en-US" sz="4400" b="1" i="0" u="none" strike="noStrike" kern="0" cap="none" spc="0" normalizeH="0" baseline="0" noProof="0" dirty="0">
              <a:ln>
                <a:solidFill>
                  <a:srgbClr val="002060"/>
                </a:solidFill>
              </a:ln>
              <a:solidFill>
                <a:srgbClr val="FFFF66"/>
              </a:solidFill>
              <a:effectLst/>
              <a:uLnTx/>
              <a:uFillTx/>
              <a:latin typeface="SVN-Wallington" panose="00000500000000000000" pitchFamily="2" charset="0"/>
              <a:ea typeface="+mn-ea"/>
              <a:cs typeface="Arial"/>
              <a:sym typeface="Arial"/>
            </a:endParaRPr>
          </a:p>
        </p:txBody>
      </p:sp>
      <p:pic>
        <p:nvPicPr>
          <p:cNvPr id="12" name="Picture 11" descr="A picture containing toy, doll&#10;&#10;Description automatically generated">
            <a:extLst>
              <a:ext uri="{FF2B5EF4-FFF2-40B4-BE49-F238E27FC236}">
                <a16:creationId xmlns:a16="http://schemas.microsoft.com/office/drawing/2014/main" id="{7F20AD43-C14B-4D53-BF83-39D4D5D2766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85" b="94149" l="9985" r="89998">
                        <a14:foregroundMark x1="43024" y1="25438" x2="40840" y2="33206"/>
                        <a14:foregroundMark x1="53359" y1="24621" x2="54442" y2="32922"/>
                        <a14:foregroundMark x1="54442" y1="32922" x2="54442" y2="32922"/>
                        <a14:foregroundMark x1="40840" y1="27205" x2="40840" y2="27205"/>
                        <a14:foregroundMark x1="42607" y1="26538" x2="41107" y2="32522"/>
                        <a14:foregroundMark x1="55126" y1="26938" x2="55676" y2="30755"/>
                        <a14:foregroundMark x1="36206" y1="51292" x2="43291" y2="50075"/>
                        <a14:foregroundMark x1="43291" y1="50075" x2="43291" y2="50075"/>
                        <a14:foregroundMark x1="40423" y1="26804" x2="38940" y2="31839"/>
                        <a14:foregroundMark x1="46691" y1="33606" x2="48591" y2="35639"/>
                        <a14:foregroundMark x1="48591" y1="50075" x2="48325" y2="54292"/>
                        <a14:foregroundMark x1="48812" y1="92124" x2="55093" y2="94149"/>
                        <a14:foregroundMark x1="47095" y1="91571" x2="48104" y2="91896"/>
                        <a14:foregroundMark x1="39890" y1="89248" x2="46676" y2="91436"/>
                        <a14:foregroundMark x1="55093" y1="94149" x2="55393" y2="94149"/>
                        <a14:backgroundMark x1="47775" y1="91699" x2="47908" y2="92782"/>
                        <a14:backgroundMark x1="48458" y1="91432" x2="48458" y2="92932"/>
                        <a14:backgroundMark x1="46691" y1="91432" x2="47091" y2="92932"/>
                        <a14:backgroundMark x1="55393" y1="93882" x2="55393" y2="93882"/>
                      </a14:backgroundRemoval>
                    </a14:imgEffect>
                  </a14:imgLayer>
                </a14:imgProps>
              </a:ext>
            </a:extLst>
          </a:blip>
          <a:stretch>
            <a:fillRect/>
          </a:stretch>
        </p:blipFill>
        <p:spPr>
          <a:xfrm>
            <a:off x="7987181" y="974400"/>
            <a:ext cx="5999138" cy="5999138"/>
          </a:xfrm>
          <a:prstGeom prst="rect">
            <a:avLst/>
          </a:prstGeom>
        </p:spPr>
      </p:pic>
      <p:pic>
        <p:nvPicPr>
          <p:cNvPr id="3" name="Picture 2">
            <a:extLst>
              <a:ext uri="{FF2B5EF4-FFF2-40B4-BE49-F238E27FC236}">
                <a16:creationId xmlns:a16="http://schemas.microsoft.com/office/drawing/2014/main" id="{0D9B8E66-C730-C210-7665-C419A969C23A}"/>
              </a:ext>
            </a:extLst>
          </p:cNvPr>
          <p:cNvPicPr>
            <a:picLocks noChangeAspect="1"/>
          </p:cNvPicPr>
          <p:nvPr/>
        </p:nvPicPr>
        <p:blipFill>
          <a:blip r:embed="rId5"/>
          <a:stretch>
            <a:fillRect/>
          </a:stretch>
        </p:blipFill>
        <p:spPr>
          <a:xfrm>
            <a:off x="3701348" y="1151946"/>
            <a:ext cx="4651651" cy="4554107"/>
          </a:xfrm>
          <a:prstGeom prst="rect">
            <a:avLst/>
          </a:prstGeom>
        </p:spPr>
      </p:pic>
    </p:spTree>
    <p:extLst>
      <p:ext uri="{BB962C8B-B14F-4D97-AF65-F5344CB8AC3E}">
        <p14:creationId xmlns:p14="http://schemas.microsoft.com/office/powerpoint/2010/main" val="117299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56966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Việt mua 5 chiếc thước đo góc cùng loại phải trả 40 000 đồng. Hỏi Mai có 24 000 đồng thì mua được mấy chiếc thước đo góc loại đó?</a:t>
            </a: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1</a:t>
            </a:r>
          </a:p>
        </p:txBody>
      </p:sp>
      <p:sp>
        <p:nvSpPr>
          <p:cNvPr id="15" name="TextBox 14">
            <a:extLst>
              <a:ext uri="{FF2B5EF4-FFF2-40B4-BE49-F238E27FC236}">
                <a16:creationId xmlns:a16="http://schemas.microsoft.com/office/drawing/2014/main" id="{B6C7E055-8D01-6126-1942-43C9912FD500}"/>
              </a:ext>
            </a:extLst>
          </p:cNvPr>
          <p:cNvSpPr txBox="1"/>
          <p:nvPr/>
        </p:nvSpPr>
        <p:spPr>
          <a:xfrm>
            <a:off x="542925" y="1843385"/>
            <a:ext cx="6096000" cy="1754326"/>
          </a:xfrm>
          <a:prstGeom prst="rect">
            <a:avLst/>
          </a:prstGeom>
          <a:noFill/>
        </p:spPr>
        <p:txBody>
          <a:bodyPr wrap="square">
            <a:spAutoFit/>
          </a:bodyPr>
          <a:lstStyle/>
          <a:p>
            <a:pPr algn="ctr" latinLnBrk="0"/>
            <a:r>
              <a:rPr lang="vi-VN" sz="3600" b="1" i="0" dirty="0">
                <a:solidFill>
                  <a:srgbClr val="000000"/>
                </a:solidFill>
                <a:effectLst/>
                <a:latin typeface="Calibri" panose="020F0502020204030204" pitchFamily="34" charset="0"/>
                <a:cs typeface="Calibri" panose="020F0502020204030204" pitchFamily="34" charset="0"/>
              </a:rPr>
              <a:t>Tóm tắt</a:t>
            </a:r>
            <a:r>
              <a:rPr lang="en-US" sz="3600" b="1" i="0" dirty="0">
                <a:solidFill>
                  <a:srgbClr val="000000"/>
                </a:solidFill>
                <a:effectLst/>
                <a:latin typeface="Calibri" panose="020F0502020204030204" pitchFamily="34" charset="0"/>
                <a:cs typeface="Calibri" panose="020F0502020204030204" pitchFamily="34" charset="0"/>
              </a:rPr>
              <a:t>:</a:t>
            </a:r>
            <a:endParaRPr lang="vi-VN" sz="3600" b="1" i="0" dirty="0">
              <a:solidFill>
                <a:srgbClr val="000000"/>
              </a:solidFill>
              <a:effectLst/>
              <a:latin typeface="Calibri" panose="020F0502020204030204" pitchFamily="34" charset="0"/>
              <a:cs typeface="Calibri" panose="020F0502020204030204" pitchFamily="34" charset="0"/>
            </a:endParaRPr>
          </a:p>
          <a:p>
            <a:pPr algn="just" latinLnBrk="0"/>
            <a:r>
              <a:rPr lang="vi-VN" sz="3600" b="0" i="0" dirty="0">
                <a:solidFill>
                  <a:srgbClr val="000000"/>
                </a:solidFill>
                <a:effectLst/>
                <a:latin typeface="Calibri" panose="020F0502020204030204" pitchFamily="34" charset="0"/>
                <a:cs typeface="Calibri" panose="020F0502020204030204" pitchFamily="34" charset="0"/>
              </a:rPr>
              <a:t>40 000 đồng: 5 chiếc thước</a:t>
            </a:r>
          </a:p>
          <a:p>
            <a:pPr algn="just" latinLnBrk="0"/>
            <a:r>
              <a:rPr lang="vi-VN" sz="3600" b="0" i="0" dirty="0">
                <a:solidFill>
                  <a:srgbClr val="000000"/>
                </a:solidFill>
                <a:effectLst/>
                <a:latin typeface="Calibri" panose="020F0502020204030204" pitchFamily="34" charset="0"/>
                <a:cs typeface="Calibri" panose="020F0502020204030204" pitchFamily="34" charset="0"/>
              </a:rPr>
              <a:t>24 000 đồng: </a:t>
            </a:r>
            <a:r>
              <a:rPr lang="en-US" sz="3600" b="0" i="0" dirty="0">
                <a:solidFill>
                  <a:srgbClr val="000000"/>
                </a:solidFill>
                <a:effectLst/>
                <a:latin typeface="Calibri" panose="020F0502020204030204" pitchFamily="34" charset="0"/>
                <a:cs typeface="Calibri" panose="020F0502020204030204" pitchFamily="34" charset="0"/>
              </a:rPr>
              <a:t>…</a:t>
            </a:r>
            <a:r>
              <a:rPr lang="vi-VN" sz="3600" b="0" i="0" dirty="0">
                <a:solidFill>
                  <a:srgbClr val="000000"/>
                </a:solidFill>
                <a:effectLst/>
                <a:latin typeface="Calibri" panose="020F0502020204030204" pitchFamily="34" charset="0"/>
                <a:cs typeface="Calibri" panose="020F0502020204030204" pitchFamily="34" charset="0"/>
              </a:rPr>
              <a:t>chiếc thước</a:t>
            </a:r>
            <a:r>
              <a:rPr lang="en-US" sz="3600" b="0" i="0" dirty="0">
                <a:solidFill>
                  <a:srgbClr val="000000"/>
                </a:solidFill>
                <a:effectLst/>
                <a:latin typeface="Calibri" panose="020F0502020204030204" pitchFamily="34" charset="0"/>
                <a:cs typeface="Calibri" panose="020F0502020204030204" pitchFamily="34" charset="0"/>
              </a:rPr>
              <a:t>?</a:t>
            </a:r>
            <a:endParaRPr lang="vi-VN" sz="3600" b="0" i="0" dirty="0">
              <a:solidFill>
                <a:srgbClr val="000000"/>
              </a:solidFill>
              <a:effectLst/>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6FA32836-CA50-E81C-EC71-1C6521D0B1C4}"/>
              </a:ext>
            </a:extLst>
          </p:cNvPr>
          <p:cNvSpPr txBox="1"/>
          <p:nvPr/>
        </p:nvSpPr>
        <p:spPr>
          <a:xfrm>
            <a:off x="2781300" y="3310235"/>
            <a:ext cx="9410700" cy="3416320"/>
          </a:xfrm>
          <a:prstGeom prst="rect">
            <a:avLst/>
          </a:prstGeom>
          <a:noFill/>
        </p:spPr>
        <p:txBody>
          <a:bodyPr wrap="square">
            <a:spAutoFit/>
          </a:bodyPr>
          <a:lstStyle/>
          <a:p>
            <a:pPr algn="ctr"/>
            <a:r>
              <a:rPr lang="vi-VN" sz="3600" b="1" dirty="0">
                <a:solidFill>
                  <a:srgbClr val="FF0000"/>
                </a:solidFill>
                <a:latin typeface="Calibri" panose="020F0502020204030204" pitchFamily="34" charset="0"/>
                <a:cs typeface="Calibri" panose="020F0502020204030204" pitchFamily="34" charset="0"/>
              </a:rPr>
              <a:t> Bài giải</a:t>
            </a:r>
            <a:r>
              <a:rPr lang="en-US" sz="3600" b="1" dirty="0">
                <a:solidFill>
                  <a:srgbClr val="FF0000"/>
                </a:solidFill>
                <a:latin typeface="Calibri" panose="020F0502020204030204" pitchFamily="34" charset="0"/>
                <a:cs typeface="Calibri" panose="020F0502020204030204" pitchFamily="34" charset="0"/>
              </a:rPr>
              <a:t>:</a:t>
            </a:r>
            <a:endParaRPr lang="vi-VN" sz="3600" b="1" dirty="0">
              <a:solidFill>
                <a:srgbClr val="FF0000"/>
              </a:solidFill>
              <a:latin typeface="Calibri" panose="020F0502020204030204" pitchFamily="34" charset="0"/>
              <a:cs typeface="Calibri" panose="020F0502020204030204" pitchFamily="34" charset="0"/>
            </a:endParaRPr>
          </a:p>
          <a:p>
            <a:pPr algn="ctr"/>
            <a:r>
              <a:rPr lang="vi-VN" sz="3600" b="1"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1 chiếc thước đo góc có số tiền là:</a:t>
            </a:r>
          </a:p>
          <a:p>
            <a:pPr algn="ctr"/>
            <a:r>
              <a:rPr lang="vi-VN" sz="3600" dirty="0">
                <a:solidFill>
                  <a:srgbClr val="FF0000"/>
                </a:solidFill>
                <a:latin typeface="Calibri" panose="020F0502020204030204" pitchFamily="34" charset="0"/>
                <a:cs typeface="Calibri" panose="020F0502020204030204" pitchFamily="34" charset="0"/>
              </a:rPr>
              <a:t>                     40 000 : 5 = 8</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000 (đồng)</a:t>
            </a:r>
          </a:p>
          <a:p>
            <a:pPr algn="ctr"/>
            <a:r>
              <a:rPr lang="vi-VN" sz="3600" dirty="0">
                <a:solidFill>
                  <a:srgbClr val="FF0000"/>
                </a:solidFill>
                <a:latin typeface="Calibri" panose="020F0502020204030204" pitchFamily="34" charset="0"/>
                <a:cs typeface="Calibri" panose="020F0502020204030204" pitchFamily="34" charset="0"/>
              </a:rPr>
              <a:t>        Mai mua được số thước đo góc là:</a:t>
            </a:r>
          </a:p>
          <a:p>
            <a:pPr algn="ctr"/>
            <a:r>
              <a:rPr lang="vi-VN" sz="3600" dirty="0">
                <a:solidFill>
                  <a:srgbClr val="FF0000"/>
                </a:solidFill>
                <a:latin typeface="Calibri" panose="020F0502020204030204" pitchFamily="34" charset="0"/>
                <a:cs typeface="Calibri" panose="020F0502020204030204" pitchFamily="34" charset="0"/>
              </a:rPr>
              <a:t>                      24 000 : 8 = 3 (chiếc)</a:t>
            </a:r>
          </a:p>
          <a:p>
            <a:pPr algn="ctr"/>
            <a:r>
              <a:rPr lang="vi-VN" sz="3600" dirty="0">
                <a:solidFill>
                  <a:srgbClr val="FF0000"/>
                </a:solidFill>
                <a:latin typeface="Calibri" panose="020F0502020204030204" pitchFamily="34" charset="0"/>
                <a:cs typeface="Calibri" panose="020F0502020204030204" pitchFamily="34" charset="0"/>
              </a:rPr>
              <a:t>                              Đáp số: 3 chiếc</a:t>
            </a:r>
            <a:endParaRPr lang="vi-VN" sz="3600" i="0" dirty="0">
              <a:solidFill>
                <a:srgbClr val="FF0000"/>
              </a:solidFill>
              <a:effectLst/>
              <a:latin typeface="Calibri" panose="020F0502020204030204" pitchFamily="34" charset="0"/>
              <a:cs typeface="Calibri" panose="020F0502020204030204" pitchFamily="34" charset="0"/>
            </a:endParaRPr>
          </a:p>
        </p:txBody>
      </p:sp>
      <p:pic>
        <p:nvPicPr>
          <p:cNvPr id="2052" name="Picture 4" descr="Cách sử dụng thước đo độ - Văn phòng phẩm Sơn Ca">
            <a:extLst>
              <a:ext uri="{FF2B5EF4-FFF2-40B4-BE49-F238E27FC236}">
                <a16:creationId xmlns:a16="http://schemas.microsoft.com/office/drawing/2014/main" id="{D0862E36-3921-80EA-7CA4-EFC0C07F03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271" y="1390650"/>
            <a:ext cx="3081742"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582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500"/>
                                        <p:tgtEl>
                                          <p:spTgt spid="205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down)">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wipe(down)">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wipe(down)">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wipe(down)">
                                      <p:cBhvr>
                                        <p:cTn id="38" dur="500"/>
                                        <p:tgtEl>
                                          <p:spTgt spid="1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wipe(down)">
                                      <p:cBhvr>
                                        <p:cTn id="43" dur="500"/>
                                        <p:tgtEl>
                                          <p:spTgt spid="1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xEl>
                                              <p:pRg st="5" end="5"/>
                                            </p:txEl>
                                          </p:spTgt>
                                        </p:tgtEl>
                                        <p:attrNameLst>
                                          <p:attrName>style.visibility</p:attrName>
                                        </p:attrNameLst>
                                      </p:cBhvr>
                                      <p:to>
                                        <p:strVal val="visible"/>
                                      </p:to>
                                    </p:set>
                                    <p:animEffect transition="in" filter="wipe(down)">
                                      <p:cBhvr>
                                        <p:cTn id="48"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40E50B5-4965-F595-0E38-F1E5DD428E60}"/>
              </a:ext>
            </a:extLst>
          </p:cNvPr>
          <p:cNvSpPr/>
          <p:nvPr/>
        </p:nvSpPr>
        <p:spPr>
          <a:xfrm>
            <a:off x="390525" y="152400"/>
            <a:ext cx="11420475" cy="6496050"/>
          </a:xfrm>
          <a:prstGeom prst="roundRect">
            <a:avLst/>
          </a:prstGeom>
          <a:solidFill>
            <a:schemeClr val="tx2"/>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72162"/>
              </a:solidFill>
              <a:effectLst/>
              <a:uLnTx/>
              <a:uFillTx/>
              <a:latin typeface="Cambria" panose="02040503050406030204" pitchFamily="18" charset="0"/>
              <a:ea typeface="Cambria" panose="02040503050406030204" pitchFamily="18" charset="0"/>
              <a:cs typeface="+mn-cs"/>
            </a:endParaRPr>
          </a:p>
        </p:txBody>
      </p:sp>
      <p:sp>
        <p:nvSpPr>
          <p:cNvPr id="12" name="TextBox 11">
            <a:extLst>
              <a:ext uri="{FF2B5EF4-FFF2-40B4-BE49-F238E27FC236}">
                <a16:creationId xmlns:a16="http://schemas.microsoft.com/office/drawing/2014/main" id="{C4FB5201-2526-6CDA-1A81-1625A77CEA35}"/>
              </a:ext>
            </a:extLst>
          </p:cNvPr>
          <p:cNvSpPr txBox="1"/>
          <p:nvPr/>
        </p:nvSpPr>
        <p:spPr>
          <a:xfrm>
            <a:off x="1622573" y="257611"/>
            <a:ext cx="9836002"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24 hộp sữa chua đóng đều được vào 6 vỉ. Hỏi 16 hộp sữa chua cùng loại sẽ đóng được mấy vỉ như vậy?</a:t>
            </a:r>
          </a:p>
        </p:txBody>
      </p:sp>
      <p:sp>
        <p:nvSpPr>
          <p:cNvPr id="13" name="Oval 12">
            <a:extLst>
              <a:ext uri="{FF2B5EF4-FFF2-40B4-BE49-F238E27FC236}">
                <a16:creationId xmlns:a16="http://schemas.microsoft.com/office/drawing/2014/main" id="{C9D04219-D831-D6F1-6EC8-54F6B4A934B4}"/>
              </a:ext>
            </a:extLst>
          </p:cNvPr>
          <p:cNvSpPr/>
          <p:nvPr/>
        </p:nvSpPr>
        <p:spPr>
          <a:xfrm>
            <a:off x="904875" y="332105"/>
            <a:ext cx="721995" cy="744220"/>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mn-cs"/>
              </a:rPr>
              <a:t>2</a:t>
            </a:r>
          </a:p>
        </p:txBody>
      </p:sp>
      <p:sp>
        <p:nvSpPr>
          <p:cNvPr id="15" name="TextBox 14">
            <a:extLst>
              <a:ext uri="{FF2B5EF4-FFF2-40B4-BE49-F238E27FC236}">
                <a16:creationId xmlns:a16="http://schemas.microsoft.com/office/drawing/2014/main" id="{B6C7E055-8D01-6126-1942-43C9912FD500}"/>
              </a:ext>
            </a:extLst>
          </p:cNvPr>
          <p:cNvSpPr txBox="1"/>
          <p:nvPr/>
        </p:nvSpPr>
        <p:spPr>
          <a:xfrm>
            <a:off x="542925" y="1843385"/>
            <a:ext cx="6096000" cy="175432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Tóm tắt</a:t>
            </a:r>
            <a:r>
              <a:rPr kumimoji="0" lang="en-US"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lvl="0" algn="just"/>
            <a:r>
              <a:rPr lang="vi-VN" sz="3600" dirty="0">
                <a:solidFill>
                  <a:srgbClr val="000000"/>
                </a:solidFill>
                <a:latin typeface="Calibri" panose="020F0502020204030204" pitchFamily="34" charset="0"/>
                <a:cs typeface="Calibri" panose="020F0502020204030204" pitchFamily="34" charset="0"/>
              </a:rPr>
              <a:t>24 hộp: 6 vỉ</a:t>
            </a:r>
          </a:p>
          <a:p>
            <a:pPr lvl="0" algn="just"/>
            <a:r>
              <a:rPr lang="vi-VN" sz="3600" dirty="0">
                <a:solidFill>
                  <a:srgbClr val="000000"/>
                </a:solidFill>
                <a:latin typeface="Calibri" panose="020F0502020204030204" pitchFamily="34" charset="0"/>
                <a:cs typeface="Calibri" panose="020F0502020204030204" pitchFamily="34" charset="0"/>
              </a:rPr>
              <a:t>16 hộp: ... vỉ</a:t>
            </a:r>
            <a:r>
              <a:rPr lang="en-US" sz="3600" dirty="0">
                <a:solidFill>
                  <a:srgbClr val="000000"/>
                </a:solidFill>
                <a:latin typeface="Calibri" panose="020F0502020204030204" pitchFamily="34" charset="0"/>
                <a:cs typeface="Calibri" panose="020F0502020204030204" pitchFamily="34" charset="0"/>
              </a:rPr>
              <a:t>?</a:t>
            </a:r>
            <a:endParaRPr kumimoji="0" lang="vi-VN" sz="3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TextBox 15">
            <a:extLst>
              <a:ext uri="{FF2B5EF4-FFF2-40B4-BE49-F238E27FC236}">
                <a16:creationId xmlns:a16="http://schemas.microsoft.com/office/drawing/2014/main" id="{6FA32836-CA50-E81C-EC71-1C6521D0B1C4}"/>
              </a:ext>
            </a:extLst>
          </p:cNvPr>
          <p:cNvSpPr txBox="1"/>
          <p:nvPr/>
        </p:nvSpPr>
        <p:spPr>
          <a:xfrm>
            <a:off x="2228850" y="3310235"/>
            <a:ext cx="8705850"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 Bài giải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a:p>
            <a:pPr lvl="0" algn="ctr"/>
            <a:r>
              <a:rPr lang="vi-VN" sz="3600" dirty="0">
                <a:solidFill>
                  <a:srgbClr val="FF0000"/>
                </a:solidFill>
                <a:latin typeface="Calibri" panose="020F0502020204030204" pitchFamily="34" charset="0"/>
                <a:cs typeface="Calibri" panose="020F0502020204030204" pitchFamily="34" charset="0"/>
              </a:rPr>
              <a:t>Số hộp sữa đựng trong 1 vỉ là: </a:t>
            </a:r>
          </a:p>
          <a:p>
            <a:pPr lvl="0" algn="ctr"/>
            <a:r>
              <a:rPr lang="vi-VN" sz="3600" dirty="0">
                <a:solidFill>
                  <a:srgbClr val="FF0000"/>
                </a:solidFill>
                <a:latin typeface="Calibri" panose="020F0502020204030204" pitchFamily="34" charset="0"/>
                <a:cs typeface="Calibri" panose="020F0502020204030204" pitchFamily="34" charset="0"/>
              </a:rPr>
              <a:t>24 : 6 = 4 (hộp)</a:t>
            </a:r>
          </a:p>
          <a:p>
            <a:pPr lvl="0" algn="ctr"/>
            <a:r>
              <a:rPr lang="vi-VN" sz="3600" dirty="0">
                <a:solidFill>
                  <a:srgbClr val="FF0000"/>
                </a:solidFill>
                <a:latin typeface="Calibri" panose="020F0502020204030204" pitchFamily="34" charset="0"/>
                <a:cs typeface="Calibri" panose="020F0502020204030204" pitchFamily="34" charset="0"/>
              </a:rPr>
              <a:t>        16 hộp </a:t>
            </a:r>
            <a:r>
              <a:rPr lang="en-US" sz="3600" dirty="0" err="1">
                <a:solidFill>
                  <a:srgbClr val="FF0000"/>
                </a:solidFill>
                <a:latin typeface="Calibri" panose="020F0502020204030204" pitchFamily="34" charset="0"/>
                <a:cs typeface="Calibri" panose="020F0502020204030204" pitchFamily="34" charset="0"/>
              </a:rPr>
              <a:t>sữa</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chua</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đóng được vào số vỉ là:</a:t>
            </a:r>
          </a:p>
          <a:p>
            <a:pPr lvl="0" algn="ctr"/>
            <a:r>
              <a:rPr lang="vi-VN" sz="3600" dirty="0">
                <a:solidFill>
                  <a:srgbClr val="FF0000"/>
                </a:solidFill>
                <a:latin typeface="Calibri" panose="020F0502020204030204" pitchFamily="34" charset="0"/>
                <a:cs typeface="Calibri" panose="020F0502020204030204" pitchFamily="34" charset="0"/>
              </a:rPr>
              <a:t>16 :</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4 =  4</a:t>
            </a:r>
            <a:r>
              <a:rPr lang="en-US" sz="3600" dirty="0">
                <a:solidFill>
                  <a:srgbClr val="FF0000"/>
                </a:solidFill>
                <a:latin typeface="Calibri" panose="020F0502020204030204" pitchFamily="34" charset="0"/>
                <a:cs typeface="Calibri" panose="020F0502020204030204" pitchFamily="34" charset="0"/>
              </a:rPr>
              <a:t> </a:t>
            </a:r>
            <a:r>
              <a:rPr lang="vi-VN" sz="3600" dirty="0">
                <a:solidFill>
                  <a:srgbClr val="FF0000"/>
                </a:solidFill>
                <a:latin typeface="Calibri" panose="020F0502020204030204" pitchFamily="34" charset="0"/>
                <a:cs typeface="Calibri" panose="020F0502020204030204" pitchFamily="34" charset="0"/>
              </a:rPr>
              <a:t>(vỉ)</a:t>
            </a:r>
          </a:p>
          <a:p>
            <a:pPr lvl="0" algn="r"/>
            <a:r>
              <a:rPr lang="vi-VN" sz="3600" dirty="0">
                <a:solidFill>
                  <a:srgbClr val="FF0000"/>
                </a:solidFill>
                <a:latin typeface="Calibri" panose="020F0502020204030204" pitchFamily="34" charset="0"/>
                <a:cs typeface="Calibri" panose="020F0502020204030204" pitchFamily="34" charset="0"/>
              </a:rPr>
              <a:t>Đáp số: 4 vỉ sữa</a:t>
            </a:r>
            <a:r>
              <a:rPr lang="en-US" sz="3600" dirty="0">
                <a:solidFill>
                  <a:srgbClr val="FF0000"/>
                </a:solidFill>
                <a:latin typeface="Calibri" panose="020F0502020204030204" pitchFamily="34" charset="0"/>
                <a:cs typeface="Calibri" panose="020F0502020204030204" pitchFamily="34" charset="0"/>
              </a:rPr>
              <a:t> </a:t>
            </a:r>
            <a:r>
              <a:rPr lang="en-US" sz="3600" dirty="0" err="1">
                <a:solidFill>
                  <a:srgbClr val="FF0000"/>
                </a:solidFill>
                <a:latin typeface="Calibri" panose="020F0502020204030204" pitchFamily="34" charset="0"/>
                <a:cs typeface="Calibri" panose="020F0502020204030204" pitchFamily="34" charset="0"/>
              </a:rPr>
              <a:t>chua</a:t>
            </a:r>
            <a:endParaRPr lang="vi-VN" sz="3600" dirty="0">
              <a:solidFill>
                <a:srgbClr val="FF0000"/>
              </a:solidFill>
              <a:latin typeface="Calibri" panose="020F0502020204030204" pitchFamily="34" charset="0"/>
              <a:cs typeface="Calibri" panose="020F0502020204030204" pitchFamily="34" charset="0"/>
            </a:endParaRPr>
          </a:p>
        </p:txBody>
      </p:sp>
      <p:pic>
        <p:nvPicPr>
          <p:cNvPr id="3074" name="Picture 2" descr="Lốc 4 hộp sữa chua Vinamilk không đường 100g">
            <a:extLst>
              <a:ext uri="{FF2B5EF4-FFF2-40B4-BE49-F238E27FC236}">
                <a16:creationId xmlns:a16="http://schemas.microsoft.com/office/drawing/2014/main" id="{DD475FA8-634D-4F98-F955-DF3B88ECDF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34349" y="1331119"/>
            <a:ext cx="3114675" cy="2336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75975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wipe(down)">
                                      <p:cBhvr>
                                        <p:cTn id="23" dur="500"/>
                                        <p:tgtEl>
                                          <p:spTgt spid="1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16">
                                            <p:txEl>
                                              <p:pRg st="1" end="1"/>
                                            </p:txEl>
                                          </p:spTgt>
                                        </p:tgtEl>
                                        <p:attrNameLst>
                                          <p:attrName>style.visibility</p:attrName>
                                        </p:attrNameLst>
                                      </p:cBhvr>
                                      <p:to>
                                        <p:strVal val="visible"/>
                                      </p:to>
                                    </p:set>
                                    <p:animEffect transition="in" filter="wipe(down)">
                                      <p:cBhvr>
                                        <p:cTn id="28" dur="500"/>
                                        <p:tgtEl>
                                          <p:spTgt spid="16">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6">
                                            <p:txEl>
                                              <p:pRg st="2" end="2"/>
                                            </p:txEl>
                                          </p:spTgt>
                                        </p:tgtEl>
                                        <p:attrNameLst>
                                          <p:attrName>style.visibility</p:attrName>
                                        </p:attrNameLst>
                                      </p:cBhvr>
                                      <p:to>
                                        <p:strVal val="visible"/>
                                      </p:to>
                                    </p:set>
                                    <p:animEffect transition="in" filter="wipe(down)">
                                      <p:cBhvr>
                                        <p:cTn id="33" dur="500"/>
                                        <p:tgtEl>
                                          <p:spTgt spid="1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6">
                                            <p:txEl>
                                              <p:pRg st="3" end="3"/>
                                            </p:txEl>
                                          </p:spTgt>
                                        </p:tgtEl>
                                        <p:attrNameLst>
                                          <p:attrName>style.visibility</p:attrName>
                                        </p:attrNameLst>
                                      </p:cBhvr>
                                      <p:to>
                                        <p:strVal val="visible"/>
                                      </p:to>
                                    </p:set>
                                    <p:animEffect transition="in" filter="wipe(down)">
                                      <p:cBhvr>
                                        <p:cTn id="38" dur="500"/>
                                        <p:tgtEl>
                                          <p:spTgt spid="16">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6">
                                            <p:txEl>
                                              <p:pRg st="4" end="4"/>
                                            </p:txEl>
                                          </p:spTgt>
                                        </p:tgtEl>
                                        <p:attrNameLst>
                                          <p:attrName>style.visibility</p:attrName>
                                        </p:attrNameLst>
                                      </p:cBhvr>
                                      <p:to>
                                        <p:strVal val="visible"/>
                                      </p:to>
                                    </p:set>
                                    <p:animEffect transition="in" filter="wipe(down)">
                                      <p:cBhvr>
                                        <p:cTn id="43" dur="500"/>
                                        <p:tgtEl>
                                          <p:spTgt spid="16">
                                            <p:txEl>
                                              <p:pRg st="4" end="4"/>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6">
                                            <p:txEl>
                                              <p:pRg st="5" end="5"/>
                                            </p:txEl>
                                          </p:spTgt>
                                        </p:tgtEl>
                                        <p:attrNameLst>
                                          <p:attrName>style.visibility</p:attrName>
                                        </p:attrNameLst>
                                      </p:cBhvr>
                                      <p:to>
                                        <p:strVal val="visible"/>
                                      </p:to>
                                    </p:set>
                                    <p:animEffect transition="in" filter="wipe(down)">
                                      <p:cBhvr>
                                        <p:cTn id="48" dur="500"/>
                                        <p:tgtEl>
                                          <p:spTgt spid="1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5" grpId="0"/>
      <p:bldP spid="1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0"/>
  <p:tag name="GENSWF_ADVANCE_TIME" val="25.997"/>
  <p:tag name="ISPRING_CUSTOM_TIMING_USED" val="1"/>
  <p:tag name="GENSWF_SLIDE_TITLE" val="Trang bìa"/>
  <p:tag name="TIMING" val="|1.355|2.11|1.624|1.626|3.858|1.454|1.391|1.422|1.562|1.515"/>
  <p:tag name="ISPRING_SLIDE_ID_2" val="{80925AB4-089C-44E8-8CEE-EC25776BB75D}"/>
</p:tagLst>
</file>

<file path=ppt/theme/theme1.xml><?xml version="1.0" encoding="utf-8"?>
<a:theme xmlns:a="http://schemas.openxmlformats.org/drawingml/2006/main" name="1_SlidesMania">
  <a:themeElements>
    <a:clrScheme name="Simple Light">
      <a:dk1>
        <a:srgbClr val="072162"/>
      </a:dk1>
      <a:lt1>
        <a:srgbClr val="FCD75E"/>
      </a:lt1>
      <a:dk2>
        <a:srgbClr val="171717"/>
      </a:dk2>
      <a:lt2>
        <a:srgbClr val="FFFFFF"/>
      </a:lt2>
      <a:accent1>
        <a:srgbClr val="1D69B4"/>
      </a:accent1>
      <a:accent2>
        <a:srgbClr val="F1C232"/>
      </a:accent2>
      <a:accent3>
        <a:srgbClr val="7CAA23"/>
      </a:accent3>
      <a:accent4>
        <a:srgbClr val="FF4824"/>
      </a:accent4>
      <a:accent5>
        <a:srgbClr val="4775E7"/>
      </a:accent5>
      <a:accent6>
        <a:srgbClr val="C830CC"/>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nline Learning Planner by Sildesgo">
  <a:themeElements>
    <a:clrScheme name="Simple Light">
      <a:dk1>
        <a:srgbClr val="7C7C7C"/>
      </a:dk1>
      <a:lt1>
        <a:srgbClr val="FFFFFF"/>
      </a:lt1>
      <a:dk2>
        <a:srgbClr val="7C7C7C"/>
      </a:dk2>
      <a:lt2>
        <a:srgbClr val="F3F3F3"/>
      </a:lt2>
      <a:accent1>
        <a:srgbClr val="4D8CF5"/>
      </a:accent1>
      <a:accent2>
        <a:srgbClr val="34A853"/>
      </a:accent2>
      <a:accent3>
        <a:srgbClr val="FBBC05"/>
      </a:accent3>
      <a:accent4>
        <a:srgbClr val="EA4335"/>
      </a:accent4>
      <a:accent5>
        <a:srgbClr val="F1F1F1"/>
      </a:accent5>
      <a:accent6>
        <a:srgbClr val="1C1C3D"/>
      </a:accent6>
      <a:hlink>
        <a:srgbClr val="7C7C7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TotalTime>
  <Words>651</Words>
  <Application>Microsoft Office PowerPoint</Application>
  <PresentationFormat>Widescreen</PresentationFormat>
  <Paragraphs>73</Paragraphs>
  <Slides>13</Slides>
  <Notes>7</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13</vt:i4>
      </vt:variant>
    </vt:vector>
  </HeadingPairs>
  <TitlesOfParts>
    <vt:vector size="28" baseType="lpstr">
      <vt:lpstr>Abril Fatface</vt:lpstr>
      <vt:lpstr>Aldrich</vt:lpstr>
      <vt:lpstr>Arial</vt:lpstr>
      <vt:lpstr>Calibri</vt:lpstr>
      <vt:lpstr>Cambria</vt:lpstr>
      <vt:lpstr>Garamond</vt:lpstr>
      <vt:lpstr>Gochi Hand</vt:lpstr>
      <vt:lpstr>Griffy</vt:lpstr>
      <vt:lpstr>SVN-Wallington</vt:lpstr>
      <vt:lpstr>Times New Roman</vt:lpstr>
      <vt:lpstr>Ubuntu</vt:lpstr>
      <vt:lpstr>Ubuntu Light</vt:lpstr>
      <vt:lpstr>UVN Banh Mi</vt:lpstr>
      <vt:lpstr>1_SlidesMania</vt:lpstr>
      <vt:lpstr>Online Learning Planner by Sildesgo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Administrator</cp:lastModifiedBy>
  <cp:revision>31</cp:revision>
  <dcterms:created xsi:type="dcterms:W3CDTF">2023-12-05T08:03:01Z</dcterms:created>
  <dcterms:modified xsi:type="dcterms:W3CDTF">2026-02-07T16:16:16Z</dcterms:modified>
</cp:coreProperties>
</file>