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437" r:id="rId11"/>
    <p:sldId id="396" r:id="rId12"/>
    <p:sldId id="432" r:id="rId13"/>
    <p:sldId id="399" r:id="rId14"/>
    <p:sldId id="400" r:id="rId15"/>
    <p:sldId id="401" r:id="rId16"/>
    <p:sldId id="402" r:id="rId17"/>
    <p:sldId id="433" r:id="rId18"/>
    <p:sldId id="434" r:id="rId19"/>
    <p:sldId id="405" r:id="rId20"/>
    <p:sldId id="406" r:id="rId21"/>
    <p:sldId id="427" r:id="rId22"/>
    <p:sldId id="431" r:id="rId23"/>
    <p:sldId id="412" r:id="rId24"/>
    <p:sldId id="436" r:id="rId25"/>
    <p:sldId id="413" r:id="rId26"/>
    <p:sldId id="422" r:id="rId27"/>
    <p:sldId id="423" r:id="rId28"/>
    <p:sldId id="424" r:id="rId29"/>
    <p:sldId id="425" r:id="rId30"/>
    <p:sldId id="418" r:id="rId31"/>
    <p:sldId id="4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8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07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9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1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14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63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1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109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7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62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4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CD61D38-9B70-BC38-3120-9F1773C9D5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630" y="142777"/>
            <a:ext cx="1356085" cy="1356085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2CBD6E4-91E6-C671-74D9-7676F39DAE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10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2.wdp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4.png"/><Relationship Id="rId3" Type="http://schemas.openxmlformats.org/officeDocument/2006/relationships/image" Target="../media/image96.png"/><Relationship Id="rId7" Type="http://schemas.openxmlformats.org/officeDocument/2006/relationships/image" Target="../media/image10.png"/><Relationship Id="rId12" Type="http://schemas.microsoft.com/office/2007/relationships/hdphoto" Target="../media/hdphoto24.wdp"/><Relationship Id="rId17" Type="http://schemas.openxmlformats.org/officeDocument/2006/relationships/image" Target="../media/image106.png"/><Relationship Id="rId2" Type="http://schemas.openxmlformats.org/officeDocument/2006/relationships/image" Target="../media/image101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2.png"/><Relationship Id="rId1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114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15.wdp"/><Relationship Id="rId7" Type="http://schemas.openxmlformats.org/officeDocument/2006/relationships/image" Target="../media/image119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8.png"/><Relationship Id="rId10" Type="http://schemas.microsoft.com/office/2007/relationships/hdphoto" Target="../media/hdphoto6.wdp"/><Relationship Id="rId4" Type="http://schemas.openxmlformats.org/officeDocument/2006/relationships/image" Target="../media/image117.emf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" Type="http://schemas.openxmlformats.org/officeDocument/2006/relationships/tags" Target="../tags/tag5.xml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12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3" Type="http://schemas.openxmlformats.org/officeDocument/2006/relationships/image" Target="../media/image119.gif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7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6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9.png"/><Relationship Id="rId4" Type="http://schemas.openxmlformats.org/officeDocument/2006/relationships/image" Target="../media/image119.gif"/><Relationship Id="rId9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5.png"/><Relationship Id="rId7" Type="http://schemas.openxmlformats.org/officeDocument/2006/relationships/image" Target="../media/image11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14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" Type="http://schemas.openxmlformats.org/officeDocument/2006/relationships/tags" Target="../tags/tag3.xml"/><Relationship Id="rId16" Type="http://schemas.openxmlformats.org/officeDocument/2006/relationships/image" Target="../media/image52.jpe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/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/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/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9DB922-FE77-5AF0-E8FF-F2C516D5E93B}"/>
              </a:ext>
            </a:extLst>
          </p:cNvPr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0585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B4E4FAE-B3E6-638E-B361-BB44AFF8A649}"/>
                  </a:ext>
                </a:extLst>
              </p:cNvPr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E4FAE-B3E6-638E-B361-BB44AFF8A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>
                <a:blip r:embed="rId2"/>
                <a:stretch>
                  <a:fillRect l="-1395" t="-4437" r="-1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5FBAAAC-5E62-3E7E-A1BC-7447122B48C2}"/>
                  </a:ext>
                </a:extLst>
              </p:cNvPr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FBAAAC-5E62-3E7E-A1BC-7447122B4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>
                <a:blip r:embed="rId3"/>
                <a:stretch>
                  <a:fillRect l="-1357" t="-3485" r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78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/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/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7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/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/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/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57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3B1F0F-FF47-DC05-2308-11160A87BB6F}"/>
              </a:ext>
            </a:extLst>
          </p:cNvPr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>
            <a:extLst>
              <a:ext uri="{FF2B5EF4-FFF2-40B4-BE49-F238E27FC236}">
                <a16:creationId xmlns:a16="http://schemas.microsoft.com/office/drawing/2014/main" xmlns="" id="{1C7ABD95-77ED-9187-090F-5D15FC8C2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8F7468-8B6E-C3E2-6359-BB9883693931}"/>
              </a:ext>
            </a:extLst>
          </p:cNvPr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D3B6191-D4F3-B1AB-2941-FCC52205B3EF}"/>
                  </a:ext>
                </a:extLst>
              </p:cNvPr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3B6191-D4F3-B1AB-2941-FCC52205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>
                <a:blip r:embed="rId3"/>
                <a:stretch>
                  <a:fillRect l="-2199" t="-3430" r="-2390" b="-1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5CD5C7B-F7FB-A771-0995-2C7396452C0F}"/>
                  </a:ext>
                </a:extLst>
              </p:cNvPr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CD5C7B-F7FB-A771-0995-2C7396452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>
                <a:blip r:embed="rId4"/>
                <a:stretch>
                  <a:fillRect l="-219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692E6B-3B49-471F-AEFB-6FA394870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4A773CFC-223C-E053-6AFC-15E2647F46F4}"/>
                  </a:ext>
                </a:extLst>
              </p:cNvPr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A773CFC-223C-E053-6AFC-15E2647F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>
                <a:blip r:embed="rId2"/>
                <a:stretch>
                  <a:fillRect l="-111"/>
                </a:stretch>
              </a:blipFill>
              <a:ln w="28575"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6AAE8E-C27B-292F-A560-62BF1F82D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xmlns="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>
            <a:grpSpLocks/>
          </p:cNvGrpSpPr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339800-2EFC-8AD7-43A6-577E73399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>
            <a:extLst>
              <a:ext uri="{FF2B5EF4-FFF2-40B4-BE49-F238E27FC236}">
                <a16:creationId xmlns:a16="http://schemas.microsoft.com/office/drawing/2014/main" xmlns="" id="{596D0DE7-A3B2-B365-BE81-A79935ED6440}"/>
              </a:ext>
            </a:extLst>
          </p:cNvPr>
          <p:cNvGrpSpPr>
            <a:grpSpLocks/>
          </p:cNvGrpSpPr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>
              <a:extLst>
                <a:ext uri="{FF2B5EF4-FFF2-40B4-BE49-F238E27FC236}">
                  <a16:creationId xmlns:a16="http://schemas.microsoft.com/office/drawing/2014/main" xmlns="" id="{D37AF9A1-3183-52A0-4E2E-7BD8B87C5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xmlns="" id="{77893A85-85C1-9791-4399-1476F1126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>
              <a:extLst>
                <a:ext uri="{FF2B5EF4-FFF2-40B4-BE49-F238E27FC236}">
                  <a16:creationId xmlns:a16="http://schemas.microsoft.com/office/drawing/2014/main" xmlns="" id="{91590FEC-E415-2A65-CD16-80D298BDD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>
            <a:extLst>
              <a:ext uri="{FF2B5EF4-FFF2-40B4-BE49-F238E27FC236}">
                <a16:creationId xmlns:a16="http://schemas.microsoft.com/office/drawing/2014/main" xmlns="" id="{0E19681E-53D5-34F5-5EDD-BFA2DF8FC56E}"/>
              </a:ext>
            </a:extLst>
          </p:cNvPr>
          <p:cNvGrpSpPr>
            <a:grpSpLocks/>
          </p:cNvGrpSpPr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xmlns="" id="{80A537B6-C972-F0A6-9387-FB53F393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xmlns="" id="{DE870422-C8AA-2D21-607F-7F6F79B5B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>
              <a:extLst>
                <a:ext uri="{FF2B5EF4-FFF2-40B4-BE49-F238E27FC236}">
                  <a16:creationId xmlns:a16="http://schemas.microsoft.com/office/drawing/2014/main" xmlns="" id="{0A697585-9AC9-0810-C247-6F5653E14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>
            <a:extLst>
              <a:ext uri="{FF2B5EF4-FFF2-40B4-BE49-F238E27FC236}">
                <a16:creationId xmlns:a16="http://schemas.microsoft.com/office/drawing/2014/main" xmlns="" id="{B07B9B42-5E06-920B-D60C-D45B4B356850}"/>
              </a:ext>
            </a:extLst>
          </p:cNvPr>
          <p:cNvGrpSpPr>
            <a:grpSpLocks/>
          </p:cNvGrpSpPr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xmlns="" id="{2C80A356-4AF5-2CB3-218D-08D488332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xmlns="" id="{1036D3D3-BE8D-DC4C-6181-929429B4E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>
              <a:extLst>
                <a:ext uri="{FF2B5EF4-FFF2-40B4-BE49-F238E27FC236}">
                  <a16:creationId xmlns:a16="http://schemas.microsoft.com/office/drawing/2014/main" xmlns="" id="{5EDA9FB5-F1C2-F561-957C-850AF4B94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xmlns="" id="{A17D9F8C-5555-3AC2-C6B1-4F9F092B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xmlns="" id="{DA2998EA-CC58-EE4F-447D-DBA39CFEE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xmlns="" id="{E91D3473-753D-E802-83CD-B373564B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>
            <a:extLst>
              <a:ext uri="{FF2B5EF4-FFF2-40B4-BE49-F238E27FC236}">
                <a16:creationId xmlns:a16="http://schemas.microsoft.com/office/drawing/2014/main" xmlns="" id="{E91CEBA6-A4AE-89FB-1B7A-C124B623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7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618DB0-02A6-472D-90B8-6BF6886D7929}"/>
              </a:ext>
            </a:extLst>
          </p:cNvPr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8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>
            <a:extLst>
              <a:ext uri="{FF2B5EF4-FFF2-40B4-BE49-F238E27FC236}">
                <a16:creationId xmlns:a16="http://schemas.microsoft.com/office/drawing/2014/main" xmlns="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0A135D-40CE-FAA7-2119-B2D3A3061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F32669-0BD3-5B79-C2C5-8998BB3740A9}"/>
              </a:ext>
            </a:extLst>
          </p:cNvPr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xmlns="" id="{1D5E2CC6-79AC-1064-1F48-D5498B7522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0B1D571-9311-05E7-E9DC-F5EBC32ABA13}"/>
              </a:ext>
            </a:extLst>
          </p:cNvPr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xmlns="" id="{09966748-89CF-60E2-422B-49A624B77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>
                <a:extLst>
                  <a:ext uri="{FF2B5EF4-FFF2-40B4-BE49-F238E27FC236}">
                    <a16:creationId xmlns:a16="http://schemas.microsoft.com/office/drawing/2014/main" xmlns="" id="{6A40BCC9-69E3-A8D8-33D5-D49924BC90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xmlns="" id="{68A7AD70-9143-56B9-69B3-E5AC2B60CB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>
                <a:extLst>
                  <a:ext uri="{FF2B5EF4-FFF2-40B4-BE49-F238E27FC236}">
                    <a16:creationId xmlns:a16="http://schemas.microsoft.com/office/drawing/2014/main" xmlns="" id="{FBAEA8CC-A05D-0A3A-82F1-7A1835332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xmlns="" id="{A3CBF4E2-ECDF-C13B-DB96-255368EC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E96E86B-70FC-9FF4-965D-7DB60824A399}"/>
              </a:ext>
            </a:extLst>
          </p:cNvPr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>
              <a:extLst>
                <a:ext uri="{FF2B5EF4-FFF2-40B4-BE49-F238E27FC236}">
                  <a16:creationId xmlns:a16="http://schemas.microsoft.com/office/drawing/2014/main" xmlns="" id="{2934059B-FC27-9946-BDDE-B3BCDFF1EA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xmlns="" id="{A5B4635E-DF65-0E18-030E-1517AF8D2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xmlns="" id="{C9BEBEAE-59A2-3F8F-9DC8-6AEA47C368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>
                <a:extLst>
                  <a:ext uri="{FF2B5EF4-FFF2-40B4-BE49-F238E27FC236}">
                    <a16:creationId xmlns:a16="http://schemas.microsoft.com/office/drawing/2014/main" xmlns="" id="{AA17E1BE-3D66-1CAE-95A7-27E992709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>
              <a:extLst>
                <a:ext uri="{FF2B5EF4-FFF2-40B4-BE49-F238E27FC236}">
                  <a16:creationId xmlns:a16="http://schemas.microsoft.com/office/drawing/2014/main" xmlns="" id="{733CA45E-1395-7F32-D776-F62979F43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6374537-9559-DAAB-CC1D-55E318BC9809}"/>
              </a:ext>
            </a:extLst>
          </p:cNvPr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>
              <a:extLst>
                <a:ext uri="{FF2B5EF4-FFF2-40B4-BE49-F238E27FC236}">
                  <a16:creationId xmlns:a16="http://schemas.microsoft.com/office/drawing/2014/main" xmlns="" id="{758AD9B8-7B2A-C438-8C86-B02428028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xmlns="" id="{B1631417-BBE2-2E14-3139-DD6885C7EF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xmlns="" id="{3F715D59-B02D-6D4B-1408-438FA477E5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xmlns="" id="{935CB29A-5810-F94C-8F37-5D3A604F8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>
              <a:extLst>
                <a:ext uri="{FF2B5EF4-FFF2-40B4-BE49-F238E27FC236}">
                  <a16:creationId xmlns:a16="http://schemas.microsoft.com/office/drawing/2014/main" xmlns="" id="{FADA62C7-957D-D79A-406C-9F6D1F5EC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91886D1-EB8C-4B20-8C2D-E1A71549BAB5}"/>
              </a:ext>
            </a:extLst>
          </p:cNvPr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>
              <a:extLst>
                <a:ext uri="{FF2B5EF4-FFF2-40B4-BE49-F238E27FC236}">
                  <a16:creationId xmlns:a16="http://schemas.microsoft.com/office/drawing/2014/main" xmlns="" id="{B9D48C89-43DD-4D41-B6B6-85568A348E90}"/>
                </a:ext>
              </a:extLst>
            </p:cNvPr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  <a:extLst>
                <a:ext uri="{C807C97D-BFC1-408E-A445-0C87EB9F89A2}">
                  <ask:lineSketchStyleProps xmlns:ask="http://schemas.microsoft.com/office/drawing/2018/sketchyshapes" xmlns="" sd="283399757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121A74D-77AF-49BB-8B29-29A4B654E823}"/>
                </a:ext>
              </a:extLst>
            </p:cNvPr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8520E75-17BB-B5A6-7F88-CE48D3B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ED32D0A-2DD3-C17C-720F-B82470DD04A8}"/>
              </a:ext>
            </a:extLst>
          </p:cNvPr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>
              <a:extLst>
                <a:ext uri="{FF2B5EF4-FFF2-40B4-BE49-F238E27FC236}">
                  <a16:creationId xmlns:a16="http://schemas.microsoft.com/office/drawing/2014/main" xmlns="" id="{543047F1-9719-4F1D-FF5B-847C7F211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xmlns="" id="{DDA72C0C-3DFF-33CD-AFFD-B10072C6D1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xmlns="" id="{9C7BA784-EFCB-82EB-F66B-6E8034737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>
                <a:extLst>
                  <a:ext uri="{FF2B5EF4-FFF2-40B4-BE49-F238E27FC236}">
                    <a16:creationId xmlns:a16="http://schemas.microsoft.com/office/drawing/2014/main" xmlns="" id="{A09C2BED-AA89-C5B4-7F8B-13D6E867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55A4EB79-A4E3-8AF1-437B-FCA1126C2200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E204D71-7069-6C7D-5B98-B157DFE765CA}"/>
              </a:ext>
            </a:extLst>
          </p:cNvPr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>
              <a:extLst>
                <a:ext uri="{FF2B5EF4-FFF2-40B4-BE49-F238E27FC236}">
                  <a16:creationId xmlns:a16="http://schemas.microsoft.com/office/drawing/2014/main" xmlns="" id="{F447DC59-13A7-256C-C436-A1B8B27AD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>
              <a:extLst>
                <a:ext uri="{FF2B5EF4-FFF2-40B4-BE49-F238E27FC236}">
                  <a16:creationId xmlns:a16="http://schemas.microsoft.com/office/drawing/2014/main" xmlns="" id="{E9E8A8CD-EC10-430B-96B1-01A8833B1D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xmlns="" id="{011241B8-B7A9-A698-0E51-265E4C455B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>
                <a:extLst>
                  <a:ext uri="{FF2B5EF4-FFF2-40B4-BE49-F238E27FC236}">
                    <a16:creationId xmlns:a16="http://schemas.microsoft.com/office/drawing/2014/main" xmlns="" id="{CBA99B3E-2BC0-EB3D-3C57-4E207CAD5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8E457720-6552-E514-7306-E72127CB219E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2C8101F9-B703-E64B-5EA5-6F269EBD7675}"/>
              </a:ext>
            </a:extLst>
          </p:cNvPr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>
              <a:extLst>
                <a:ext uri="{FF2B5EF4-FFF2-40B4-BE49-F238E27FC236}">
                  <a16:creationId xmlns:a16="http://schemas.microsoft.com/office/drawing/2014/main" xmlns="" id="{75539514-A019-04D9-D576-96FC03D72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xmlns="" id="{400FC328-1BE6-F3B4-FF74-AC64A3928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>
                <a:extLst>
                  <a:ext uri="{FF2B5EF4-FFF2-40B4-BE49-F238E27FC236}">
                    <a16:creationId xmlns:a16="http://schemas.microsoft.com/office/drawing/2014/main" xmlns="" id="{F87F0283-0DAF-DBD3-B6A3-6943A9592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>
                <a:extLst>
                  <a:ext uri="{FF2B5EF4-FFF2-40B4-BE49-F238E27FC236}">
                    <a16:creationId xmlns:a16="http://schemas.microsoft.com/office/drawing/2014/main" xmlns="" id="{3DC51751-E05C-BC52-68A0-FAB3B2D1A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6550F655-72E3-489F-C46A-F648DB5EB9D4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A8FA293-5043-AC2B-63AC-333A16A7B82C}"/>
              </a:ext>
            </a:extLst>
          </p:cNvPr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>
              <a:extLst>
                <a:ext uri="{FF2B5EF4-FFF2-40B4-BE49-F238E27FC236}">
                  <a16:creationId xmlns:a16="http://schemas.microsoft.com/office/drawing/2014/main" xmlns="" id="{4B0AEA4D-8713-7BC9-8A0B-AB0540B53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>
              <a:extLst>
                <a:ext uri="{FF2B5EF4-FFF2-40B4-BE49-F238E27FC236}">
                  <a16:creationId xmlns:a16="http://schemas.microsoft.com/office/drawing/2014/main" xmlns="" id="{5D9F3FFE-7EC9-269A-1A7C-0CD542329C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>
                <a:extLst>
                  <a:ext uri="{FF2B5EF4-FFF2-40B4-BE49-F238E27FC236}">
                    <a16:creationId xmlns:a16="http://schemas.microsoft.com/office/drawing/2014/main" xmlns="" id="{528F42D7-02D5-4A43-F076-8823C7E8D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>
                <a:extLst>
                  <a:ext uri="{FF2B5EF4-FFF2-40B4-BE49-F238E27FC236}">
                    <a16:creationId xmlns:a16="http://schemas.microsoft.com/office/drawing/2014/main" xmlns="" id="{9C30398E-F360-1945-35FE-EC49D7F7E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17CEDEC3-5C79-76CA-B771-94E4D6359CCD}"/>
                </a:ext>
              </a:extLst>
            </p:cNvPr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1E0ED90B-F441-53F1-2272-838CB5F8F6E4}"/>
              </a:ext>
            </a:extLst>
          </p:cNvPr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546AC450-3865-8A29-B2D3-72A0DBD75E93}"/>
              </a:ext>
            </a:extLst>
          </p:cNvPr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8D262912-239D-3D30-B3DA-79BD00BFF3DD}"/>
              </a:ext>
            </a:extLst>
          </p:cNvPr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0DA5B43A-7BD6-6CCE-EC9B-5E8D46051CD1}"/>
              </a:ext>
            </a:extLst>
          </p:cNvPr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xmlns="" id="{A7691AB9-6D1E-D153-C4F3-EC880C89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13188A3-1A84-6C57-D98B-0F3B246A2CA7}"/>
              </a:ext>
            </a:extLst>
          </p:cNvPr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2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620343D-227B-4618-AEE0-3354C563FF18}"/>
              </a:ext>
            </a:extLst>
          </p:cNvPr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AD976D92-6007-4E0E-9496-FD5C83C3C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D618DB0-02A6-472D-90B8-6BF6886D7929}"/>
                </a:ext>
              </a:extLst>
            </p:cNvPr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xmlns="" id="{B9D48C89-43DD-4D41-B6B6-85568A348E90}"/>
              </a:ext>
            </a:extLst>
          </p:cNvPr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  <a:extLst>
              <a:ext uri="{C807C97D-BFC1-408E-A445-0C87EB9F89A2}">
                <ask:lineSketchStyleProps xmlns:ask="http://schemas.microsoft.com/office/drawing/2018/sketchyshapes" xmlns="" sd="283399757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21A74D-77AF-49BB-8B29-29A4B654E823}"/>
              </a:ext>
            </a:extLst>
          </p:cNvPr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xmlns="" id="{4B182EA2-AAA3-AEE2-A27F-55815A2FD27A}"/>
              </a:ext>
            </a:extLst>
          </p:cNvPr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377B85-5CC4-73E6-D222-E0D3B532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B4B5ED4-DC36-0F52-B3A3-7450DE821BBC}"/>
                  </a:ext>
                </a:extLst>
              </p:cNvPr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B4B5ED4-DC36-0F52-B3A3-7450DE821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>
                <a:blip r:embed="rId4"/>
                <a:stretch>
                  <a:fillRect l="-6443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1461E85-3D26-3F9B-125E-BEE8F86574B0}"/>
                  </a:ext>
                </a:extLst>
              </p:cNvPr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461E85-3D26-3F9B-125E-BEE8F8657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>
                <a:blip r:embed="rId5"/>
                <a:stretch>
                  <a:fillRect l="-6718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74819A7-97CE-847F-D792-0B680C714ADA}"/>
                  </a:ext>
                </a:extLst>
              </p:cNvPr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819A7-97CE-847F-D792-0B680C71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>
                <a:blip r:embed="rId6"/>
                <a:stretch>
                  <a:fillRect l="-644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4C8CFC5-AB25-CE5E-7046-27A8A27E2763}"/>
              </a:ext>
            </a:extLst>
          </p:cNvPr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91917B-9D70-7E93-E9FA-23C0989067D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xmlns="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2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xmlns="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xmlns="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4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>
            <a:extLst>
              <a:ext uri="{FF2B5EF4-FFF2-40B4-BE49-F238E27FC236}">
                <a16:creationId xmlns:a16="http://schemas.microsoft.com/office/drawing/2014/main" xmlns="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72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C36F8E-F668-DCC3-0CC4-91EBD16B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8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B695175-5999-442A-B1AC-DF3D3369D5D2}"/>
              </a:ext>
            </a:extLst>
          </p:cNvPr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05F568-E1E5-120F-565A-88FAA0B0F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9D3288-D9D5-0147-914B-AEC35E141139}"/>
              </a:ext>
            </a:extLst>
          </p:cNvPr>
          <p:cNvSpPr txBox="1"/>
          <p:nvPr/>
        </p:nvSpPr>
        <p:spPr>
          <a:xfrm>
            <a:off x="5651653" y="6356733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B695175-5999-442A-B1AC-DF3D3369D5D2}"/>
              </a:ext>
            </a:extLst>
          </p:cNvPr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/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/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/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/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/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33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/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B695175-5999-442A-B1AC-DF3D3369D5D2}"/>
              </a:ext>
            </a:extLst>
          </p:cNvPr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/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/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/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/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9A7A2051-2B77-4AE9-AED5-29AF4CE2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/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/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/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/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618DB0-02A6-472D-90B8-6BF6886D7929}"/>
              </a:ext>
            </a:extLst>
          </p:cNvPr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0798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/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>
            <a:extLst>
              <a:ext uri="{FF2B5EF4-FFF2-40B4-BE49-F238E27FC236}">
                <a16:creationId xmlns:a16="http://schemas.microsoft.com/office/drawing/2014/main" xmlns="" id="{8D16A9C1-F0E2-47FE-96E1-A6058F76ED01}"/>
              </a:ext>
            </a:extLst>
          </p:cNvPr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xmlns="" id="{F0D9DBC7-3450-4D1F-B07F-5929CA7F1344}"/>
                </a:ext>
              </a:extLst>
            </p:cNvPr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DEE9D9CE-9125-44D5-97D1-77D51998A95E}"/>
                  </a:ext>
                </a:extLst>
              </p:cNvPr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>
                <a:extLst>
                  <a:ext uri="{FF2B5EF4-FFF2-40B4-BE49-F238E27FC236}">
                    <a16:creationId xmlns:a16="http://schemas.microsoft.com/office/drawing/2014/main" xmlns="" id="{2EC82148-1066-4474-A1B3-51892874E7AC}"/>
                  </a:ext>
                </a:extLst>
              </p:cNvPr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814572 w 9144072"/>
                  <a:gd name="connsiteY6" fmla="*/ 4886900 h 4886900"/>
                  <a:gd name="connsiteX7" fmla="*/ 72 w 9144072"/>
                  <a:gd name="connsiteY7" fmla="*/ 4072400 h 4886900"/>
                  <a:gd name="connsiteX8" fmla="*/ 327875 w 9144072"/>
                  <a:gd name="connsiteY8" fmla="*/ 2519203 h 4886900"/>
                  <a:gd name="connsiteX9" fmla="*/ 72 w 9144072"/>
                  <a:gd name="connsiteY9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72400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9144072 w 9144072"/>
                  <a:gd name="connsiteY4" fmla="*/ 4020641 h 4886900"/>
                  <a:gd name="connsiteX5" fmla="*/ 8329572 w 9144072"/>
                  <a:gd name="connsiteY5" fmla="*/ 4886900 h 4886900"/>
                  <a:gd name="connsiteX6" fmla="*/ 3157339 w 9144072"/>
                  <a:gd name="connsiteY6" fmla="*/ 4572290 h 4886900"/>
                  <a:gd name="connsiteX7" fmla="*/ 814572 w 9144072"/>
                  <a:gd name="connsiteY7" fmla="*/ 4886900 h 4886900"/>
                  <a:gd name="connsiteX8" fmla="*/ 72 w 9144072"/>
                  <a:gd name="connsiteY8" fmla="*/ 4072400 h 4886900"/>
                  <a:gd name="connsiteX9" fmla="*/ 327875 w 9144072"/>
                  <a:gd name="connsiteY9" fmla="*/ 2519203 h 4886900"/>
                  <a:gd name="connsiteX10" fmla="*/ 72 w 9144072"/>
                  <a:gd name="connsiteY10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8329572 w 9144072"/>
                  <a:gd name="connsiteY2" fmla="*/ 0 h 4886900"/>
                  <a:gd name="connsiteX3" fmla="*/ 9144072 w 9144072"/>
                  <a:gd name="connsiteY3" fmla="*/ 814500 h 4886900"/>
                  <a:gd name="connsiteX4" fmla="*/ 8919784 w 9144072"/>
                  <a:gd name="connsiteY4" fmla="*/ 2795249 h 4886900"/>
                  <a:gd name="connsiteX5" fmla="*/ 9144072 w 9144072"/>
                  <a:gd name="connsiteY5" fmla="*/ 4020641 h 4886900"/>
                  <a:gd name="connsiteX6" fmla="*/ 8329572 w 9144072"/>
                  <a:gd name="connsiteY6" fmla="*/ 4886900 h 4886900"/>
                  <a:gd name="connsiteX7" fmla="*/ 3157339 w 9144072"/>
                  <a:gd name="connsiteY7" fmla="*/ 4572290 h 4886900"/>
                  <a:gd name="connsiteX8" fmla="*/ 814572 w 9144072"/>
                  <a:gd name="connsiteY8" fmla="*/ 4886900 h 4886900"/>
                  <a:gd name="connsiteX9" fmla="*/ 72 w 9144072"/>
                  <a:gd name="connsiteY9" fmla="*/ 4072400 h 4886900"/>
                  <a:gd name="connsiteX10" fmla="*/ 327875 w 9144072"/>
                  <a:gd name="connsiteY10" fmla="*/ 2519203 h 4886900"/>
                  <a:gd name="connsiteX11" fmla="*/ 72 w 9144072"/>
                  <a:gd name="connsiteY11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4744599 w 9144072"/>
                  <a:gd name="connsiteY2" fmla="*/ 310841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814500 h 4886900"/>
                  <a:gd name="connsiteX1" fmla="*/ 814572 w 9144072"/>
                  <a:gd name="connsiteY1" fmla="*/ 0 h 4886900"/>
                  <a:gd name="connsiteX2" fmla="*/ 5538229 w 9144072"/>
                  <a:gd name="connsiteY2" fmla="*/ 224577 h 4886900"/>
                  <a:gd name="connsiteX3" fmla="*/ 8329572 w 9144072"/>
                  <a:gd name="connsiteY3" fmla="*/ 0 h 4886900"/>
                  <a:gd name="connsiteX4" fmla="*/ 9144072 w 9144072"/>
                  <a:gd name="connsiteY4" fmla="*/ 814500 h 4886900"/>
                  <a:gd name="connsiteX5" fmla="*/ 8919784 w 9144072"/>
                  <a:gd name="connsiteY5" fmla="*/ 2795249 h 4886900"/>
                  <a:gd name="connsiteX6" fmla="*/ 9144072 w 9144072"/>
                  <a:gd name="connsiteY6" fmla="*/ 4020641 h 4886900"/>
                  <a:gd name="connsiteX7" fmla="*/ 8329572 w 9144072"/>
                  <a:gd name="connsiteY7" fmla="*/ 4886900 h 4886900"/>
                  <a:gd name="connsiteX8" fmla="*/ 3157339 w 9144072"/>
                  <a:gd name="connsiteY8" fmla="*/ 4572290 h 4886900"/>
                  <a:gd name="connsiteX9" fmla="*/ 814572 w 9144072"/>
                  <a:gd name="connsiteY9" fmla="*/ 4886900 h 4886900"/>
                  <a:gd name="connsiteX10" fmla="*/ 72 w 9144072"/>
                  <a:gd name="connsiteY10" fmla="*/ 4072400 h 4886900"/>
                  <a:gd name="connsiteX11" fmla="*/ 327875 w 9144072"/>
                  <a:gd name="connsiteY11" fmla="*/ 2519203 h 4886900"/>
                  <a:gd name="connsiteX12" fmla="*/ 72 w 9144072"/>
                  <a:gd name="connsiteY12" fmla="*/ 814500 h 4886900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8329572 w 9144072"/>
                  <a:gd name="connsiteY3" fmla="*/ 465536 h 5352436"/>
                  <a:gd name="connsiteX4" fmla="*/ 9144072 w 9144072"/>
                  <a:gd name="connsiteY4" fmla="*/ 1280036 h 5352436"/>
                  <a:gd name="connsiteX5" fmla="*/ 8919784 w 9144072"/>
                  <a:gd name="connsiteY5" fmla="*/ 3260785 h 5352436"/>
                  <a:gd name="connsiteX6" fmla="*/ 9144072 w 9144072"/>
                  <a:gd name="connsiteY6" fmla="*/ 4486177 h 5352436"/>
                  <a:gd name="connsiteX7" fmla="*/ 8329572 w 9144072"/>
                  <a:gd name="connsiteY7" fmla="*/ 5352436 h 5352436"/>
                  <a:gd name="connsiteX8" fmla="*/ 3157339 w 9144072"/>
                  <a:gd name="connsiteY8" fmla="*/ 5037826 h 5352436"/>
                  <a:gd name="connsiteX9" fmla="*/ 814572 w 9144072"/>
                  <a:gd name="connsiteY9" fmla="*/ 5352436 h 5352436"/>
                  <a:gd name="connsiteX10" fmla="*/ 72 w 9144072"/>
                  <a:gd name="connsiteY10" fmla="*/ 4537936 h 5352436"/>
                  <a:gd name="connsiteX11" fmla="*/ 327875 w 9144072"/>
                  <a:gd name="connsiteY11" fmla="*/ 2984739 h 5352436"/>
                  <a:gd name="connsiteX12" fmla="*/ 72 w 9144072"/>
                  <a:gd name="connsiteY12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329572 w 9144072"/>
                  <a:gd name="connsiteY4" fmla="*/ 465536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17792 w 9144072"/>
                  <a:gd name="connsiteY3" fmla="*/ 483079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352436"/>
                  <a:gd name="connsiteX1" fmla="*/ 814572 w 9144072"/>
                  <a:gd name="connsiteY1" fmla="*/ 465536 h 5352436"/>
                  <a:gd name="connsiteX2" fmla="*/ 3105580 w 9144072"/>
                  <a:gd name="connsiteY2" fmla="*/ 0 h 5352436"/>
                  <a:gd name="connsiteX3" fmla="*/ 5986804 w 9144072"/>
                  <a:gd name="connsiteY3" fmla="*/ 414068 h 5352436"/>
                  <a:gd name="connsiteX4" fmla="*/ 8277814 w 9144072"/>
                  <a:gd name="connsiteY4" fmla="*/ 206743 h 5352436"/>
                  <a:gd name="connsiteX5" fmla="*/ 9144072 w 9144072"/>
                  <a:gd name="connsiteY5" fmla="*/ 1280036 h 5352436"/>
                  <a:gd name="connsiteX6" fmla="*/ 8919784 w 9144072"/>
                  <a:gd name="connsiteY6" fmla="*/ 3260785 h 5352436"/>
                  <a:gd name="connsiteX7" fmla="*/ 9144072 w 9144072"/>
                  <a:gd name="connsiteY7" fmla="*/ 4486177 h 5352436"/>
                  <a:gd name="connsiteX8" fmla="*/ 8329572 w 9144072"/>
                  <a:gd name="connsiteY8" fmla="*/ 5352436 h 5352436"/>
                  <a:gd name="connsiteX9" fmla="*/ 3157339 w 9144072"/>
                  <a:gd name="connsiteY9" fmla="*/ 5037826 h 5352436"/>
                  <a:gd name="connsiteX10" fmla="*/ 814572 w 9144072"/>
                  <a:gd name="connsiteY10" fmla="*/ 5352436 h 5352436"/>
                  <a:gd name="connsiteX11" fmla="*/ 72 w 9144072"/>
                  <a:gd name="connsiteY11" fmla="*/ 4537936 h 5352436"/>
                  <a:gd name="connsiteX12" fmla="*/ 327875 w 9144072"/>
                  <a:gd name="connsiteY12" fmla="*/ 2984739 h 5352436"/>
                  <a:gd name="connsiteX13" fmla="*/ 72 w 9144072"/>
                  <a:gd name="connsiteY13" fmla="*/ 1280036 h 5352436"/>
                  <a:gd name="connsiteX0" fmla="*/ 72 w 9144072"/>
                  <a:gd name="connsiteY0" fmla="*/ 1280036 h 5550990"/>
                  <a:gd name="connsiteX1" fmla="*/ 814572 w 9144072"/>
                  <a:gd name="connsiteY1" fmla="*/ 465536 h 5550990"/>
                  <a:gd name="connsiteX2" fmla="*/ 3105580 w 9144072"/>
                  <a:gd name="connsiteY2" fmla="*/ 0 h 5550990"/>
                  <a:gd name="connsiteX3" fmla="*/ 5986804 w 9144072"/>
                  <a:gd name="connsiteY3" fmla="*/ 414068 h 5550990"/>
                  <a:gd name="connsiteX4" fmla="*/ 8277814 w 9144072"/>
                  <a:gd name="connsiteY4" fmla="*/ 206743 h 5550990"/>
                  <a:gd name="connsiteX5" fmla="*/ 9144072 w 9144072"/>
                  <a:gd name="connsiteY5" fmla="*/ 1280036 h 5550990"/>
                  <a:gd name="connsiteX6" fmla="*/ 8919784 w 9144072"/>
                  <a:gd name="connsiteY6" fmla="*/ 3260785 h 5550990"/>
                  <a:gd name="connsiteX7" fmla="*/ 9144072 w 9144072"/>
                  <a:gd name="connsiteY7" fmla="*/ 4486177 h 5550990"/>
                  <a:gd name="connsiteX8" fmla="*/ 8329572 w 9144072"/>
                  <a:gd name="connsiteY8" fmla="*/ 5352436 h 5550990"/>
                  <a:gd name="connsiteX9" fmla="*/ 5917792 w 9144072"/>
                  <a:gd name="connsiteY9" fmla="*/ 5538158 h 5550990"/>
                  <a:gd name="connsiteX10" fmla="*/ 3157339 w 9144072"/>
                  <a:gd name="connsiteY10" fmla="*/ 5037826 h 5550990"/>
                  <a:gd name="connsiteX11" fmla="*/ 814572 w 9144072"/>
                  <a:gd name="connsiteY11" fmla="*/ 5352436 h 5550990"/>
                  <a:gd name="connsiteX12" fmla="*/ 72 w 9144072"/>
                  <a:gd name="connsiteY12" fmla="*/ 4537936 h 5550990"/>
                  <a:gd name="connsiteX13" fmla="*/ 327875 w 9144072"/>
                  <a:gd name="connsiteY13" fmla="*/ 2984739 h 5550990"/>
                  <a:gd name="connsiteX14" fmla="*/ 72 w 9144072"/>
                  <a:gd name="connsiteY14" fmla="*/ 1280036 h 5550990"/>
                  <a:gd name="connsiteX0" fmla="*/ 72 w 9144072"/>
                  <a:gd name="connsiteY0" fmla="*/ 1280036 h 5545698"/>
                  <a:gd name="connsiteX1" fmla="*/ 814572 w 9144072"/>
                  <a:gd name="connsiteY1" fmla="*/ 465536 h 5545698"/>
                  <a:gd name="connsiteX2" fmla="*/ 3105580 w 9144072"/>
                  <a:gd name="connsiteY2" fmla="*/ 0 h 5545698"/>
                  <a:gd name="connsiteX3" fmla="*/ 5986804 w 9144072"/>
                  <a:gd name="connsiteY3" fmla="*/ 414068 h 5545698"/>
                  <a:gd name="connsiteX4" fmla="*/ 8277814 w 9144072"/>
                  <a:gd name="connsiteY4" fmla="*/ 206743 h 5545698"/>
                  <a:gd name="connsiteX5" fmla="*/ 9144072 w 9144072"/>
                  <a:gd name="connsiteY5" fmla="*/ 1280036 h 5545698"/>
                  <a:gd name="connsiteX6" fmla="*/ 8919784 w 9144072"/>
                  <a:gd name="connsiteY6" fmla="*/ 3260785 h 5545698"/>
                  <a:gd name="connsiteX7" fmla="*/ 9144072 w 9144072"/>
                  <a:gd name="connsiteY7" fmla="*/ 4486177 h 5545698"/>
                  <a:gd name="connsiteX8" fmla="*/ 8329572 w 9144072"/>
                  <a:gd name="connsiteY8" fmla="*/ 5352436 h 5545698"/>
                  <a:gd name="connsiteX9" fmla="*/ 5917792 w 9144072"/>
                  <a:gd name="connsiteY9" fmla="*/ 5538158 h 5545698"/>
                  <a:gd name="connsiteX10" fmla="*/ 3157339 w 9144072"/>
                  <a:gd name="connsiteY10" fmla="*/ 5037826 h 5545698"/>
                  <a:gd name="connsiteX11" fmla="*/ 814572 w 9144072"/>
                  <a:gd name="connsiteY11" fmla="*/ 5352436 h 5545698"/>
                  <a:gd name="connsiteX12" fmla="*/ 72 w 9144072"/>
                  <a:gd name="connsiteY12" fmla="*/ 4537936 h 5545698"/>
                  <a:gd name="connsiteX13" fmla="*/ 327875 w 9144072"/>
                  <a:gd name="connsiteY13" fmla="*/ 2984739 h 5545698"/>
                  <a:gd name="connsiteX14" fmla="*/ 72 w 9144072"/>
                  <a:gd name="connsiteY14" fmla="*/ 1280036 h 5545698"/>
                  <a:gd name="connsiteX0" fmla="*/ 72 w 9144072"/>
                  <a:gd name="connsiteY0" fmla="*/ 1280036 h 5538158"/>
                  <a:gd name="connsiteX1" fmla="*/ 814572 w 9144072"/>
                  <a:gd name="connsiteY1" fmla="*/ 465536 h 5538158"/>
                  <a:gd name="connsiteX2" fmla="*/ 3105580 w 9144072"/>
                  <a:gd name="connsiteY2" fmla="*/ 0 h 5538158"/>
                  <a:gd name="connsiteX3" fmla="*/ 5986804 w 9144072"/>
                  <a:gd name="connsiteY3" fmla="*/ 414068 h 5538158"/>
                  <a:gd name="connsiteX4" fmla="*/ 8277814 w 9144072"/>
                  <a:gd name="connsiteY4" fmla="*/ 206743 h 5538158"/>
                  <a:gd name="connsiteX5" fmla="*/ 9144072 w 9144072"/>
                  <a:gd name="connsiteY5" fmla="*/ 1280036 h 5538158"/>
                  <a:gd name="connsiteX6" fmla="*/ 8919784 w 9144072"/>
                  <a:gd name="connsiteY6" fmla="*/ 3260785 h 5538158"/>
                  <a:gd name="connsiteX7" fmla="*/ 9144072 w 9144072"/>
                  <a:gd name="connsiteY7" fmla="*/ 4486177 h 5538158"/>
                  <a:gd name="connsiteX8" fmla="*/ 8329572 w 9144072"/>
                  <a:gd name="connsiteY8" fmla="*/ 5352436 h 5538158"/>
                  <a:gd name="connsiteX9" fmla="*/ 5917792 w 9144072"/>
                  <a:gd name="connsiteY9" fmla="*/ 5538158 h 5538158"/>
                  <a:gd name="connsiteX10" fmla="*/ 3157339 w 9144072"/>
                  <a:gd name="connsiteY10" fmla="*/ 5037826 h 5538158"/>
                  <a:gd name="connsiteX11" fmla="*/ 814572 w 9144072"/>
                  <a:gd name="connsiteY11" fmla="*/ 5352436 h 5538158"/>
                  <a:gd name="connsiteX12" fmla="*/ 72 w 9144072"/>
                  <a:gd name="connsiteY12" fmla="*/ 4537936 h 5538158"/>
                  <a:gd name="connsiteX13" fmla="*/ 327875 w 9144072"/>
                  <a:gd name="connsiteY13" fmla="*/ 2984739 h 5538158"/>
                  <a:gd name="connsiteX14" fmla="*/ 72 w 9144072"/>
                  <a:gd name="connsiteY14" fmla="*/ 1280036 h 5538158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574937"/>
                  <a:gd name="connsiteX1" fmla="*/ 814572 w 9144072"/>
                  <a:gd name="connsiteY1" fmla="*/ 465536 h 5574937"/>
                  <a:gd name="connsiteX2" fmla="*/ 3105580 w 9144072"/>
                  <a:gd name="connsiteY2" fmla="*/ 0 h 5574937"/>
                  <a:gd name="connsiteX3" fmla="*/ 5986804 w 9144072"/>
                  <a:gd name="connsiteY3" fmla="*/ 414068 h 5574937"/>
                  <a:gd name="connsiteX4" fmla="*/ 8277814 w 9144072"/>
                  <a:gd name="connsiteY4" fmla="*/ 206743 h 5574937"/>
                  <a:gd name="connsiteX5" fmla="*/ 9144072 w 9144072"/>
                  <a:gd name="connsiteY5" fmla="*/ 1280036 h 5574937"/>
                  <a:gd name="connsiteX6" fmla="*/ 8919784 w 9144072"/>
                  <a:gd name="connsiteY6" fmla="*/ 3260785 h 5574937"/>
                  <a:gd name="connsiteX7" fmla="*/ 9144072 w 9144072"/>
                  <a:gd name="connsiteY7" fmla="*/ 4486177 h 5574937"/>
                  <a:gd name="connsiteX8" fmla="*/ 8329572 w 9144072"/>
                  <a:gd name="connsiteY8" fmla="*/ 5352436 h 5574937"/>
                  <a:gd name="connsiteX9" fmla="*/ 5917792 w 9144072"/>
                  <a:gd name="connsiteY9" fmla="*/ 5538158 h 5574937"/>
                  <a:gd name="connsiteX10" fmla="*/ 3157339 w 9144072"/>
                  <a:gd name="connsiteY10" fmla="*/ 5037826 h 5574937"/>
                  <a:gd name="connsiteX11" fmla="*/ 814572 w 9144072"/>
                  <a:gd name="connsiteY11" fmla="*/ 5352436 h 5574937"/>
                  <a:gd name="connsiteX12" fmla="*/ 72 w 9144072"/>
                  <a:gd name="connsiteY12" fmla="*/ 4537936 h 5574937"/>
                  <a:gd name="connsiteX13" fmla="*/ 327875 w 9144072"/>
                  <a:gd name="connsiteY13" fmla="*/ 2984739 h 5574937"/>
                  <a:gd name="connsiteX14" fmla="*/ 72 w 9144072"/>
                  <a:gd name="connsiteY14" fmla="*/ 1280036 h 5574937"/>
                  <a:gd name="connsiteX0" fmla="*/ 72 w 9144072"/>
                  <a:gd name="connsiteY0" fmla="*/ 1280036 h 5617420"/>
                  <a:gd name="connsiteX1" fmla="*/ 814572 w 9144072"/>
                  <a:gd name="connsiteY1" fmla="*/ 465536 h 5617420"/>
                  <a:gd name="connsiteX2" fmla="*/ 3105580 w 9144072"/>
                  <a:gd name="connsiteY2" fmla="*/ 0 h 5617420"/>
                  <a:gd name="connsiteX3" fmla="*/ 5986804 w 9144072"/>
                  <a:gd name="connsiteY3" fmla="*/ 414068 h 5617420"/>
                  <a:gd name="connsiteX4" fmla="*/ 8277814 w 9144072"/>
                  <a:gd name="connsiteY4" fmla="*/ 206743 h 5617420"/>
                  <a:gd name="connsiteX5" fmla="*/ 9144072 w 9144072"/>
                  <a:gd name="connsiteY5" fmla="*/ 1280036 h 5617420"/>
                  <a:gd name="connsiteX6" fmla="*/ 8919784 w 9144072"/>
                  <a:gd name="connsiteY6" fmla="*/ 3260785 h 5617420"/>
                  <a:gd name="connsiteX7" fmla="*/ 9144072 w 9144072"/>
                  <a:gd name="connsiteY7" fmla="*/ 4486177 h 5617420"/>
                  <a:gd name="connsiteX8" fmla="*/ 8329572 w 9144072"/>
                  <a:gd name="connsiteY8" fmla="*/ 5352436 h 5617420"/>
                  <a:gd name="connsiteX9" fmla="*/ 5917792 w 9144072"/>
                  <a:gd name="connsiteY9" fmla="*/ 5538158 h 5617420"/>
                  <a:gd name="connsiteX10" fmla="*/ 2973790 w 9144072"/>
                  <a:gd name="connsiteY10" fmla="*/ 5503653 h 5617420"/>
                  <a:gd name="connsiteX11" fmla="*/ 814572 w 9144072"/>
                  <a:gd name="connsiteY11" fmla="*/ 5352436 h 5617420"/>
                  <a:gd name="connsiteX12" fmla="*/ 72 w 9144072"/>
                  <a:gd name="connsiteY12" fmla="*/ 4537936 h 5617420"/>
                  <a:gd name="connsiteX13" fmla="*/ 327875 w 9144072"/>
                  <a:gd name="connsiteY13" fmla="*/ 2984739 h 5617420"/>
                  <a:gd name="connsiteX14" fmla="*/ 72 w 9144072"/>
                  <a:gd name="connsiteY14" fmla="*/ 1280036 h 5617420"/>
                  <a:gd name="connsiteX0" fmla="*/ 72 w 9144072"/>
                  <a:gd name="connsiteY0" fmla="*/ 1280036 h 5541262"/>
                  <a:gd name="connsiteX1" fmla="*/ 814572 w 9144072"/>
                  <a:gd name="connsiteY1" fmla="*/ 465536 h 5541262"/>
                  <a:gd name="connsiteX2" fmla="*/ 3105580 w 9144072"/>
                  <a:gd name="connsiteY2" fmla="*/ 0 h 5541262"/>
                  <a:gd name="connsiteX3" fmla="*/ 5986804 w 9144072"/>
                  <a:gd name="connsiteY3" fmla="*/ 414068 h 5541262"/>
                  <a:gd name="connsiteX4" fmla="*/ 8277814 w 9144072"/>
                  <a:gd name="connsiteY4" fmla="*/ 206743 h 5541262"/>
                  <a:gd name="connsiteX5" fmla="*/ 9144072 w 9144072"/>
                  <a:gd name="connsiteY5" fmla="*/ 1280036 h 5541262"/>
                  <a:gd name="connsiteX6" fmla="*/ 8919784 w 9144072"/>
                  <a:gd name="connsiteY6" fmla="*/ 3260785 h 5541262"/>
                  <a:gd name="connsiteX7" fmla="*/ 9144072 w 9144072"/>
                  <a:gd name="connsiteY7" fmla="*/ 4486177 h 5541262"/>
                  <a:gd name="connsiteX8" fmla="*/ 8329572 w 9144072"/>
                  <a:gd name="connsiteY8" fmla="*/ 5352436 h 5541262"/>
                  <a:gd name="connsiteX9" fmla="*/ 5867734 w 9144072"/>
                  <a:gd name="connsiteY9" fmla="*/ 5434641 h 5541262"/>
                  <a:gd name="connsiteX10" fmla="*/ 2973790 w 9144072"/>
                  <a:gd name="connsiteY10" fmla="*/ 5503653 h 5541262"/>
                  <a:gd name="connsiteX11" fmla="*/ 814572 w 9144072"/>
                  <a:gd name="connsiteY11" fmla="*/ 5352436 h 5541262"/>
                  <a:gd name="connsiteX12" fmla="*/ 72 w 9144072"/>
                  <a:gd name="connsiteY12" fmla="*/ 4537936 h 5541262"/>
                  <a:gd name="connsiteX13" fmla="*/ 327875 w 9144072"/>
                  <a:gd name="connsiteY13" fmla="*/ 2984739 h 5541262"/>
                  <a:gd name="connsiteX14" fmla="*/ 72 w 9144072"/>
                  <a:gd name="connsiteY14" fmla="*/ 1280036 h 5541262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552655"/>
                  <a:gd name="connsiteX1" fmla="*/ 814572 w 9144072"/>
                  <a:gd name="connsiteY1" fmla="*/ 465536 h 5552655"/>
                  <a:gd name="connsiteX2" fmla="*/ 3105580 w 9144072"/>
                  <a:gd name="connsiteY2" fmla="*/ 0 h 5552655"/>
                  <a:gd name="connsiteX3" fmla="*/ 5986804 w 9144072"/>
                  <a:gd name="connsiteY3" fmla="*/ 414068 h 5552655"/>
                  <a:gd name="connsiteX4" fmla="*/ 8277814 w 9144072"/>
                  <a:gd name="connsiteY4" fmla="*/ 206743 h 5552655"/>
                  <a:gd name="connsiteX5" fmla="*/ 9144072 w 9144072"/>
                  <a:gd name="connsiteY5" fmla="*/ 1280036 h 5552655"/>
                  <a:gd name="connsiteX6" fmla="*/ 8919784 w 9144072"/>
                  <a:gd name="connsiteY6" fmla="*/ 3260785 h 5552655"/>
                  <a:gd name="connsiteX7" fmla="*/ 9144072 w 9144072"/>
                  <a:gd name="connsiteY7" fmla="*/ 4486177 h 5552655"/>
                  <a:gd name="connsiteX8" fmla="*/ 8329572 w 9144072"/>
                  <a:gd name="connsiteY8" fmla="*/ 5507712 h 5552655"/>
                  <a:gd name="connsiteX9" fmla="*/ 5867734 w 9144072"/>
                  <a:gd name="connsiteY9" fmla="*/ 5434641 h 5552655"/>
                  <a:gd name="connsiteX10" fmla="*/ 2973790 w 9144072"/>
                  <a:gd name="connsiteY10" fmla="*/ 5503653 h 5552655"/>
                  <a:gd name="connsiteX11" fmla="*/ 814572 w 9144072"/>
                  <a:gd name="connsiteY11" fmla="*/ 5352436 h 5552655"/>
                  <a:gd name="connsiteX12" fmla="*/ 72 w 9144072"/>
                  <a:gd name="connsiteY12" fmla="*/ 4537936 h 5552655"/>
                  <a:gd name="connsiteX13" fmla="*/ 327875 w 9144072"/>
                  <a:gd name="connsiteY13" fmla="*/ 2984739 h 5552655"/>
                  <a:gd name="connsiteX14" fmla="*/ 72 w 9144072"/>
                  <a:gd name="connsiteY14" fmla="*/ 1280036 h 5552655"/>
                  <a:gd name="connsiteX0" fmla="*/ 72 w 9144072"/>
                  <a:gd name="connsiteY0" fmla="*/ 1280036 h 5655267"/>
                  <a:gd name="connsiteX1" fmla="*/ 814572 w 9144072"/>
                  <a:gd name="connsiteY1" fmla="*/ 465536 h 5655267"/>
                  <a:gd name="connsiteX2" fmla="*/ 3105580 w 9144072"/>
                  <a:gd name="connsiteY2" fmla="*/ 0 h 5655267"/>
                  <a:gd name="connsiteX3" fmla="*/ 5986804 w 9144072"/>
                  <a:gd name="connsiteY3" fmla="*/ 414068 h 5655267"/>
                  <a:gd name="connsiteX4" fmla="*/ 8277814 w 9144072"/>
                  <a:gd name="connsiteY4" fmla="*/ 206743 h 5655267"/>
                  <a:gd name="connsiteX5" fmla="*/ 9144072 w 9144072"/>
                  <a:gd name="connsiteY5" fmla="*/ 1280036 h 5655267"/>
                  <a:gd name="connsiteX6" fmla="*/ 8919784 w 9144072"/>
                  <a:gd name="connsiteY6" fmla="*/ 3260785 h 5655267"/>
                  <a:gd name="connsiteX7" fmla="*/ 9144072 w 9144072"/>
                  <a:gd name="connsiteY7" fmla="*/ 4486177 h 5655267"/>
                  <a:gd name="connsiteX8" fmla="*/ 8329572 w 9144072"/>
                  <a:gd name="connsiteY8" fmla="*/ 5507712 h 5655267"/>
                  <a:gd name="connsiteX9" fmla="*/ 5867734 w 9144072"/>
                  <a:gd name="connsiteY9" fmla="*/ 5434641 h 5655267"/>
                  <a:gd name="connsiteX10" fmla="*/ 2973790 w 9144072"/>
                  <a:gd name="connsiteY10" fmla="*/ 5503653 h 5655267"/>
                  <a:gd name="connsiteX11" fmla="*/ 814572 w 9144072"/>
                  <a:gd name="connsiteY11" fmla="*/ 5352436 h 5655267"/>
                  <a:gd name="connsiteX12" fmla="*/ 72 w 9144072"/>
                  <a:gd name="connsiteY12" fmla="*/ 4537936 h 5655267"/>
                  <a:gd name="connsiteX13" fmla="*/ 327875 w 9144072"/>
                  <a:gd name="connsiteY13" fmla="*/ 2984739 h 5655267"/>
                  <a:gd name="connsiteX14" fmla="*/ 72 w 9144072"/>
                  <a:gd name="connsiteY14" fmla="*/ 1280036 h 565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>
              <a:extLst>
                <a:ext uri="{FF2B5EF4-FFF2-40B4-BE49-F238E27FC236}">
                  <a16:creationId xmlns:a16="http://schemas.microsoft.com/office/drawing/2014/main" xmlns="" id="{C2AD223D-BD71-4221-AD68-A313426C8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>
            <a:extLst>
              <a:ext uri="{FF2B5EF4-FFF2-40B4-BE49-F238E27FC236}">
                <a16:creationId xmlns:a16="http://schemas.microsoft.com/office/drawing/2014/main" xmlns="" id="{99232056-4D13-4002-A19C-80C1632DD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10" r="39403"/>
          <a:stretch/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>
            <a:extLst>
              <a:ext uri="{FF2B5EF4-FFF2-40B4-BE49-F238E27FC236}">
                <a16:creationId xmlns:a16="http://schemas.microsoft.com/office/drawing/2014/main" xmlns="" id="{5FBAE2AB-D611-44A4-880E-F1274E5F5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/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/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>
            <a:extLst>
              <a:ext uri="{FF2B5EF4-FFF2-40B4-BE49-F238E27FC236}">
                <a16:creationId xmlns:a16="http://schemas.microsoft.com/office/drawing/2014/main" xmlns="" id="{E32091FC-E844-42D1-89E6-02D1BFE23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5"/>
          <a:stretch/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5CEB10-D84D-729B-4F10-2E91FB3D9A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15B105-4C3A-3B9C-04B9-A752AA7DA6E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CF4C25-F638-F2EF-460B-B9D2EAB55C3B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xmlns="" id="{A016608D-5352-FA81-980C-43964092C18C}"/>
              </a:ext>
            </a:extLst>
          </p:cNvPr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99493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BD217-B9B8-6891-2B59-2410C3D8D5E6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21EA25-B96F-6BCD-B72F-D7B30F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7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641</Words>
  <Application>Microsoft Office PowerPoint</Application>
  <PresentationFormat>Widescreen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Cambria Math</vt:lpstr>
      <vt:lpstr>Fredoka One</vt:lpstr>
      <vt:lpstr>Times New Roman</vt:lpstr>
      <vt:lpstr>UTM Avo</vt:lpstr>
      <vt:lpstr>UTM Showcard</vt:lpstr>
      <vt:lpstr>Wingdings</vt:lpstr>
      <vt:lpstr>字魂105号-简雅黑</vt:lpstr>
      <vt:lpstr>字魂176号-创粗圆</vt:lpstr>
      <vt:lpstr>等线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2023-12-06T11:34:32Z</dcterms:created>
  <dcterms:modified xsi:type="dcterms:W3CDTF">2026-03-09T09:29:20Z</dcterms:modified>
</cp:coreProperties>
</file>