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007577188" r:id="rId3"/>
    <p:sldId id="312" r:id="rId4"/>
    <p:sldId id="298" r:id="rId5"/>
    <p:sldId id="288" r:id="rId6"/>
    <p:sldId id="322" r:id="rId7"/>
    <p:sldId id="323" r:id="rId8"/>
    <p:sldId id="313" r:id="rId9"/>
    <p:sldId id="321" r:id="rId10"/>
    <p:sldId id="314" r:id="rId11"/>
    <p:sldId id="325" r:id="rId12"/>
    <p:sldId id="326" r:id="rId13"/>
    <p:sldId id="327" r:id="rId14"/>
    <p:sldId id="324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FEE2-5162-48D6-8138-EAEA42C39B50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158-2F78-49EE-B69C-AF224BDDC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E8AAB3-6B98-4E43-AC69-6BE017A510E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2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0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0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91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88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80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9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13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70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6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3DAF076-2CD5-E92A-5700-DD4D7729C92D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EAFA77F-D4AF-F8B0-7C02-43F449F06D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556" y="306605"/>
            <a:ext cx="1416317" cy="14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7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E112DA9-8800-9871-EA69-67F8BAC72D7E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D9CA72A-D498-24E2-143C-399169CBCA5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556" y="306605"/>
            <a:ext cx="1416317" cy="14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19" Type="http://schemas.openxmlformats.org/officeDocument/2006/relationships/slide" Target="slide7.xml"/><Relationship Id="rId4" Type="http://schemas.openxmlformats.org/officeDocument/2006/relationships/image" Target="../media/image10.gif"/><Relationship Id="rId9" Type="http://schemas.openxmlformats.org/officeDocument/2006/relationships/slide" Target="slide5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9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98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214" y="862852"/>
            <a:ext cx="10286999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QUÝ THẦY CÔ</a:t>
            </a: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VỀ DỰ GIỜ</a:t>
            </a:r>
          </a:p>
          <a:p>
            <a:pPr algn="ctr"/>
            <a:r>
              <a:rPr lang="en-US" sz="40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1377833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19198" y="5387790"/>
            <a:ext cx="5141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Hương Trang</a:t>
            </a:r>
          </a:p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4A4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/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Rút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đượ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à:</m:t>
                    </m:r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blipFill>
                <a:blip r:embed="rId3"/>
                <a:stretch>
                  <a:fillRect l="-206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43A72B7-396B-41D0-600B-515C81AFC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343" y="2954956"/>
            <a:ext cx="1463072" cy="248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/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blipFill>
                <a:blip r:embed="rId5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/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blipFill>
                <a:blip r:embed="rId6"/>
                <a:stretch>
                  <a:fillRect l="-1081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/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blipFill>
                <a:blip r:embed="rId7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/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blipFill>
                <a:blip r:embed="rId8"/>
                <a:stretch>
                  <a:fillRect l="-10811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7EBB73F7-D2BA-259D-5177-4B4395ADA7AE}"/>
              </a:ext>
            </a:extLst>
          </p:cNvPr>
          <p:cNvSpPr/>
          <p:nvPr/>
        </p:nvSpPr>
        <p:spPr>
          <a:xfrm>
            <a:off x="6217920" y="3272589"/>
            <a:ext cx="596766" cy="789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1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/>
      <p:bldP spid="8" grpId="0"/>
      <p:bldP spid="9" grpId="0"/>
      <p:bldP spid="21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12105-EDD1-7202-3405-D5FCB753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40" y="1186363"/>
            <a:ext cx="3679257" cy="131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F05CA-006D-90A6-C647-90BEA3D6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092" y="1924702"/>
            <a:ext cx="1343025" cy="221932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8FC5957-920C-BA43-8524-C9B987250C4C}"/>
              </a:ext>
            </a:extLst>
          </p:cNvPr>
          <p:cNvSpPr/>
          <p:nvPr/>
        </p:nvSpPr>
        <p:spPr>
          <a:xfrm>
            <a:off x="7777213" y="356135"/>
            <a:ext cx="4148488" cy="1270534"/>
          </a:xfrm>
          <a:prstGeom prst="wedgeRoundRectCallout">
            <a:avLst>
              <a:gd name="adj1" fmla="val -1111"/>
              <a:gd name="adj2" fmla="val 82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dưới</a:t>
            </a:r>
            <a:r>
              <a:rPr lang="en-US" sz="2000" dirty="0"/>
              <a:t>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3,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7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F71BD4-CD04-EDB6-B201-565EAFC98AC0}"/>
              </a:ext>
            </a:extLst>
          </p:cNvPr>
          <p:cNvGrpSpPr/>
          <p:nvPr/>
        </p:nvGrpSpPr>
        <p:grpSpPr>
          <a:xfrm>
            <a:off x="741145" y="3086051"/>
            <a:ext cx="3580453" cy="1364261"/>
            <a:chOff x="240631" y="3028300"/>
            <a:chExt cx="3580453" cy="1364261"/>
          </a:xfrm>
        </p:grpSpPr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B5CA7108-BD25-BE79-6A09-C254B559F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6F88C16E-A1AD-C95E-40A6-0BFF44089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 x 11 x 13 </a:t>
                </a: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A567EC77-C50A-77FA-7C76-DE4481C9F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 x 17 x 11</a:t>
                </a:r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id="{C878B7DB-314E-1A5B-67E6-091DACC11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152B7A-00D0-8152-324F-9EE9EE4D3A4A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BDEBAE-29E4-3253-8F82-9F1A7DDD1F28}"/>
              </a:ext>
            </a:extLst>
          </p:cNvPr>
          <p:cNvGrpSpPr/>
          <p:nvPr/>
        </p:nvGrpSpPr>
        <p:grpSpPr>
          <a:xfrm>
            <a:off x="721895" y="5222859"/>
            <a:ext cx="3580453" cy="1364261"/>
            <a:chOff x="240631" y="3028300"/>
            <a:chExt cx="3580453" cy="1364261"/>
          </a:xfrm>
        </p:grpSpPr>
        <p:grpSp>
          <p:nvGrpSpPr>
            <p:cNvPr id="31" name="Group 25">
              <a:extLst>
                <a:ext uri="{FF2B5EF4-FFF2-40B4-BE49-F238E27FC236}">
                  <a16:creationId xmlns:a16="http://schemas.microsoft.com/office/drawing/2014/main" id="{59FADB1F-7B97-385D-C728-CF7160AA2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id="{93514C3D-49B5-33E5-3050-172E4EE84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49 x 16 x 31</a:t>
                </a:r>
              </a:p>
            </p:txBody>
          </p:sp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6226BABD-3D97-6014-9D33-2F947E4F2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16 x 49 x 37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07E5C418-0950-F8BD-BCE2-A3EB9AC39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CC14FA-63C6-00C8-5FB3-AE2200110225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9D9329-0CB3-1AE3-9027-18F4C8B0D57F}"/>
              </a:ext>
            </a:extLst>
          </p:cNvPr>
          <p:cNvGrpSpPr/>
          <p:nvPr/>
        </p:nvGrpSpPr>
        <p:grpSpPr>
          <a:xfrm>
            <a:off x="4196615" y="3105301"/>
            <a:ext cx="3387947" cy="1355216"/>
            <a:chOff x="433137" y="3028300"/>
            <a:chExt cx="3387947" cy="1355216"/>
          </a:xfrm>
        </p:grpSpPr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id="{B6734B02-FCA0-DEA0-CE65-61E94A394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39" name="Text Box 4">
                <a:extLst>
                  <a:ext uri="{FF2B5EF4-FFF2-40B4-BE49-F238E27FC236}">
                    <a16:creationId xmlns:a16="http://schemas.microsoft.com/office/drawing/2014/main" id="{BDB0795C-D9F0-3CF3-B7B8-5BD7C406A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id="{8A39EF02-3878-2126-49FE-A8E370239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5B779DDC-5CE6-1D28-216B-57E085D0C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B891C4-7F5D-5118-E43C-42D29B902E87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1C66D0-6F97-466A-2533-B4D31AFEBDFE}"/>
              </a:ext>
            </a:extLst>
          </p:cNvPr>
          <p:cNvGrpSpPr/>
          <p:nvPr/>
        </p:nvGrpSpPr>
        <p:grpSpPr>
          <a:xfrm>
            <a:off x="4138864" y="5232484"/>
            <a:ext cx="3387947" cy="1355216"/>
            <a:chOff x="433137" y="3028300"/>
            <a:chExt cx="3387947" cy="1355216"/>
          </a:xfrm>
        </p:grpSpPr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id="{1D5ABCBC-9BFC-A424-EBB9-45531F783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1F1F4C65-706B-30C4-943E-2C7251383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31</a:t>
                </a:r>
              </a:p>
            </p:txBody>
          </p:sp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5D511675-7038-D029-9ED0-40E515705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942FD5A0-CFCF-D237-417E-FDD1D833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F1756B-149F-E53C-CA15-E9DEF770147C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99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mẹ chia một giỏ cà rốt cho các con. Thỏ nâu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giỏ, thỏ xám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giỏ, thỏ trắng được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giỏ. Hỏi hai thỏ con nào được thỏ mẹ chia cho số phần giỏ cà rốt bằng nhau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blipFill>
                <a:blip r:embed="rId2"/>
                <a:stretch>
                  <a:fillRect l="-1101" r="-1156" b="-8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153003" y="441927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110F77E5-0ED9-5F4B-94F7-8C31DE0D3B64}"/>
              </a:ext>
            </a:extLst>
          </p:cNvPr>
          <p:cNvGrpSpPr>
            <a:grpSpLocks/>
          </p:cNvGrpSpPr>
          <p:nvPr/>
        </p:nvGrpSpPr>
        <p:grpSpPr bwMode="auto">
          <a:xfrm>
            <a:off x="2377635" y="238641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 Box 42">
              <a:extLst>
                <a:ext uri="{FF2B5EF4-FFF2-40B4-BE49-F238E27FC236}">
                  <a16:creationId xmlns:a16="http://schemas.microsoft.com/office/drawing/2014/main" id="{EAF5F8A8-73CC-0091-22F6-A48710B0B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07AA697E-F407-682F-CEAA-5D858781B20B}"/>
              </a:ext>
            </a:extLst>
          </p:cNvPr>
          <p:cNvGrpSpPr>
            <a:grpSpLocks/>
          </p:cNvGrpSpPr>
          <p:nvPr/>
        </p:nvGrpSpPr>
        <p:grpSpPr bwMode="auto">
          <a:xfrm>
            <a:off x="2148270" y="3808497"/>
            <a:ext cx="4322279" cy="2388207"/>
            <a:chOff x="845" y="1455"/>
            <a:chExt cx="969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3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/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 r="-320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42">
              <a:extLst>
                <a:ext uri="{FF2B5EF4-FFF2-40B4-BE49-F238E27FC236}">
                  <a16:creationId xmlns:a16="http://schemas.microsoft.com/office/drawing/2014/main" id="{551B0336-D1A1-B16F-C41C-9EAE4097C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49878-5179-1574-94A0-CB5316CF0989}"/>
              </a:ext>
            </a:extLst>
          </p:cNvPr>
          <p:cNvSpPr/>
          <p:nvPr/>
        </p:nvSpPr>
        <p:spPr>
          <a:xfrm>
            <a:off x="1010653" y="5265019"/>
            <a:ext cx="10347158" cy="113578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Vậy thỏ xám và thỏ trắng được thỏ mẹ chia cho số phần giỏ cà rốt bằng nhau.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2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553998"/>
          </a:xfrm>
          <a:custGeom>
            <a:avLst/>
            <a:gdLst>
              <a:gd name="csX0" fmla="*/ 0 w 4207671"/>
              <a:gd name="csY0" fmla="*/ 0 h 553998"/>
              <a:gd name="csX1" fmla="*/ 643173 w 4207671"/>
              <a:gd name="csY1" fmla="*/ 0 h 553998"/>
              <a:gd name="csX2" fmla="*/ 1244268 w 4207671"/>
              <a:gd name="csY2" fmla="*/ 0 h 553998"/>
              <a:gd name="csX3" fmla="*/ 1719134 w 4207671"/>
              <a:gd name="csY3" fmla="*/ 0 h 553998"/>
              <a:gd name="csX4" fmla="*/ 2194000 w 4207671"/>
              <a:gd name="csY4" fmla="*/ 0 h 553998"/>
              <a:gd name="csX5" fmla="*/ 2879249 w 4207671"/>
              <a:gd name="csY5" fmla="*/ 0 h 553998"/>
              <a:gd name="csX6" fmla="*/ 3564498 w 4207671"/>
              <a:gd name="csY6" fmla="*/ 0 h 553998"/>
              <a:gd name="csX7" fmla="*/ 4207671 w 4207671"/>
              <a:gd name="csY7" fmla="*/ 0 h 553998"/>
              <a:gd name="csX8" fmla="*/ 4207671 w 4207671"/>
              <a:gd name="csY8" fmla="*/ 553998 h 553998"/>
              <a:gd name="csX9" fmla="*/ 3522422 w 4207671"/>
              <a:gd name="csY9" fmla="*/ 553998 h 553998"/>
              <a:gd name="csX10" fmla="*/ 3005479 w 4207671"/>
              <a:gd name="csY10" fmla="*/ 553998 h 553998"/>
              <a:gd name="csX11" fmla="*/ 2404383 w 4207671"/>
              <a:gd name="csY11" fmla="*/ 553998 h 553998"/>
              <a:gd name="csX12" fmla="*/ 1845364 w 4207671"/>
              <a:gd name="csY12" fmla="*/ 553998 h 553998"/>
              <a:gd name="csX13" fmla="*/ 1160115 w 4207671"/>
              <a:gd name="csY13" fmla="*/ 553998 h 553998"/>
              <a:gd name="csX14" fmla="*/ 516942 w 4207671"/>
              <a:gd name="csY14" fmla="*/ 553998 h 553998"/>
              <a:gd name="csX15" fmla="*/ 0 w 4207671"/>
              <a:gd name="csY15" fmla="*/ 553998 h 553998"/>
              <a:gd name="csX16" fmla="*/ 0 w 4207671"/>
              <a:gd name="csY16" fmla="*/ 0 h 553998"/>
              <a:gd name="csX0" fmla="*/ 0 w 4207671"/>
              <a:gd name="csY0" fmla="*/ 0 h 553998"/>
              <a:gd name="csX1" fmla="*/ 559019 w 4207671"/>
              <a:gd name="csY1" fmla="*/ 0 h 553998"/>
              <a:gd name="csX2" fmla="*/ 1244268 w 4207671"/>
              <a:gd name="csY2" fmla="*/ 0 h 553998"/>
              <a:gd name="csX3" fmla="*/ 1887441 w 4207671"/>
              <a:gd name="csY3" fmla="*/ 0 h 553998"/>
              <a:gd name="csX4" fmla="*/ 2404383 w 4207671"/>
              <a:gd name="csY4" fmla="*/ 0 h 553998"/>
              <a:gd name="csX5" fmla="*/ 3005479 w 4207671"/>
              <a:gd name="csY5" fmla="*/ 0 h 553998"/>
              <a:gd name="csX6" fmla="*/ 3564498 w 4207671"/>
              <a:gd name="csY6" fmla="*/ 0 h 553998"/>
              <a:gd name="csX7" fmla="*/ 4207671 w 4207671"/>
              <a:gd name="csY7" fmla="*/ 0 h 553998"/>
              <a:gd name="csX8" fmla="*/ 4207671 w 4207671"/>
              <a:gd name="csY8" fmla="*/ 553998 h 553998"/>
              <a:gd name="csX9" fmla="*/ 3648652 w 4207671"/>
              <a:gd name="csY9" fmla="*/ 553998 h 553998"/>
              <a:gd name="csX10" fmla="*/ 3047556 w 4207671"/>
              <a:gd name="csY10" fmla="*/ 553998 h 553998"/>
              <a:gd name="csX11" fmla="*/ 2404383 w 4207671"/>
              <a:gd name="csY11" fmla="*/ 553998 h 553998"/>
              <a:gd name="csX12" fmla="*/ 1803288 w 4207671"/>
              <a:gd name="csY12" fmla="*/ 553998 h 553998"/>
              <a:gd name="csX13" fmla="*/ 1160115 w 4207671"/>
              <a:gd name="csY13" fmla="*/ 553998 h 553998"/>
              <a:gd name="csX14" fmla="*/ 685249 w 4207671"/>
              <a:gd name="csY14" fmla="*/ 553998 h 553998"/>
              <a:gd name="csX15" fmla="*/ 0 w 4207671"/>
              <a:gd name="csY15" fmla="*/ 553998 h 553998"/>
              <a:gd name="csX16" fmla="*/ 0 w 4207671"/>
              <a:gd name="csY16" fmla="*/ 0 h 5539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07671" h="553998" fill="none" extrusionOk="0">
                <a:moveTo>
                  <a:pt x="0" y="0"/>
                </a:moveTo>
                <a:cubicBezTo>
                  <a:pt x="251894" y="-7391"/>
                  <a:pt x="482586" y="28612"/>
                  <a:pt x="643173" y="0"/>
                </a:cubicBezTo>
                <a:cubicBezTo>
                  <a:pt x="814702" y="-27468"/>
                  <a:pt x="957058" y="7955"/>
                  <a:pt x="1244268" y="0"/>
                </a:cubicBezTo>
                <a:cubicBezTo>
                  <a:pt x="1492159" y="11422"/>
                  <a:pt x="1566034" y="-12992"/>
                  <a:pt x="1719134" y="0"/>
                </a:cubicBezTo>
                <a:cubicBezTo>
                  <a:pt x="1885743" y="27783"/>
                  <a:pt x="2087037" y="-23251"/>
                  <a:pt x="2194000" y="0"/>
                </a:cubicBezTo>
                <a:cubicBezTo>
                  <a:pt x="2284368" y="45788"/>
                  <a:pt x="2720439" y="5889"/>
                  <a:pt x="2879249" y="0"/>
                </a:cubicBezTo>
                <a:cubicBezTo>
                  <a:pt x="3043176" y="37766"/>
                  <a:pt x="3255914" y="-1217"/>
                  <a:pt x="3564498" y="0"/>
                </a:cubicBezTo>
                <a:cubicBezTo>
                  <a:pt x="3861569" y="5922"/>
                  <a:pt x="3989220" y="21418"/>
                  <a:pt x="4207671" y="0"/>
                </a:cubicBezTo>
                <a:cubicBezTo>
                  <a:pt x="4224895" y="274218"/>
                  <a:pt x="4223253" y="296159"/>
                  <a:pt x="4207671" y="553998"/>
                </a:cubicBezTo>
                <a:cubicBezTo>
                  <a:pt x="4048255" y="590254"/>
                  <a:pt x="3763095" y="606446"/>
                  <a:pt x="3522422" y="553998"/>
                </a:cubicBezTo>
                <a:cubicBezTo>
                  <a:pt x="3289701" y="500892"/>
                  <a:pt x="3177897" y="553018"/>
                  <a:pt x="3005479" y="553998"/>
                </a:cubicBezTo>
                <a:cubicBezTo>
                  <a:pt x="2892775" y="545321"/>
                  <a:pt x="2608669" y="561445"/>
                  <a:pt x="2404383" y="553998"/>
                </a:cubicBezTo>
                <a:cubicBezTo>
                  <a:pt x="2178731" y="564058"/>
                  <a:pt x="2102270" y="574988"/>
                  <a:pt x="1845364" y="553998"/>
                </a:cubicBezTo>
                <a:cubicBezTo>
                  <a:pt x="1608938" y="505610"/>
                  <a:pt x="1434509" y="553923"/>
                  <a:pt x="1160115" y="553998"/>
                </a:cubicBezTo>
                <a:cubicBezTo>
                  <a:pt x="869599" y="560606"/>
                  <a:pt x="665959" y="546389"/>
                  <a:pt x="516942" y="553998"/>
                </a:cubicBezTo>
                <a:cubicBezTo>
                  <a:pt x="380744" y="542796"/>
                  <a:pt x="103599" y="554779"/>
                  <a:pt x="0" y="553998"/>
                </a:cubicBezTo>
                <a:cubicBezTo>
                  <a:pt x="-40489" y="392015"/>
                  <a:pt x="-8201" y="200946"/>
                  <a:pt x="0" y="0"/>
                </a:cubicBezTo>
                <a:close/>
              </a:path>
              <a:path w="4207671" h="553998" stroke="0" extrusionOk="0">
                <a:moveTo>
                  <a:pt x="0" y="0"/>
                </a:moveTo>
                <a:cubicBezTo>
                  <a:pt x="147332" y="-7946"/>
                  <a:pt x="314406" y="36297"/>
                  <a:pt x="559019" y="0"/>
                </a:cubicBezTo>
                <a:cubicBezTo>
                  <a:pt x="829762" y="-26864"/>
                  <a:pt x="1035505" y="-26512"/>
                  <a:pt x="1244268" y="0"/>
                </a:cubicBezTo>
                <a:cubicBezTo>
                  <a:pt x="1467548" y="31317"/>
                  <a:pt x="1641766" y="-5906"/>
                  <a:pt x="1887441" y="0"/>
                </a:cubicBezTo>
                <a:cubicBezTo>
                  <a:pt x="2149975" y="-33246"/>
                  <a:pt x="2236199" y="14953"/>
                  <a:pt x="2404383" y="0"/>
                </a:cubicBezTo>
                <a:cubicBezTo>
                  <a:pt x="2555440" y="-9534"/>
                  <a:pt x="2688008" y="2639"/>
                  <a:pt x="3005479" y="0"/>
                </a:cubicBezTo>
                <a:cubicBezTo>
                  <a:pt x="3299106" y="6069"/>
                  <a:pt x="3293285" y="12908"/>
                  <a:pt x="3564498" y="0"/>
                </a:cubicBezTo>
                <a:cubicBezTo>
                  <a:pt x="3830105" y="-22552"/>
                  <a:pt x="4024392" y="8375"/>
                  <a:pt x="4207671" y="0"/>
                </a:cubicBezTo>
                <a:cubicBezTo>
                  <a:pt x="4231774" y="227227"/>
                  <a:pt x="4215642" y="301084"/>
                  <a:pt x="4207671" y="553998"/>
                </a:cubicBezTo>
                <a:cubicBezTo>
                  <a:pt x="3977635" y="518714"/>
                  <a:pt x="3902514" y="551506"/>
                  <a:pt x="3648652" y="553998"/>
                </a:cubicBezTo>
                <a:cubicBezTo>
                  <a:pt x="3433752" y="578955"/>
                  <a:pt x="3256429" y="541453"/>
                  <a:pt x="3047556" y="553998"/>
                </a:cubicBezTo>
                <a:cubicBezTo>
                  <a:pt x="2853445" y="543006"/>
                  <a:pt x="2550340" y="597348"/>
                  <a:pt x="2404383" y="553998"/>
                </a:cubicBezTo>
                <a:cubicBezTo>
                  <a:pt x="2253461" y="569889"/>
                  <a:pt x="2027200" y="515263"/>
                  <a:pt x="1803288" y="553998"/>
                </a:cubicBezTo>
                <a:cubicBezTo>
                  <a:pt x="1587868" y="577650"/>
                  <a:pt x="1411016" y="533382"/>
                  <a:pt x="1160115" y="553998"/>
                </a:cubicBezTo>
                <a:cubicBezTo>
                  <a:pt x="954256" y="561328"/>
                  <a:pt x="802568" y="528149"/>
                  <a:pt x="685249" y="553998"/>
                </a:cubicBezTo>
                <a:cubicBezTo>
                  <a:pt x="561817" y="565890"/>
                  <a:pt x="154163" y="532130"/>
                  <a:pt x="0" y="553998"/>
                </a:cubicBezTo>
                <a:cubicBezTo>
                  <a:pt x="-43404" y="278477"/>
                  <a:pt x="-27862" y="120965"/>
                  <a:pt x="0" y="0"/>
                </a:cubicBezTo>
                <a:close/>
              </a:path>
              <a:path w="4207671" h="553998" fill="none" stroke="0" extrusionOk="0">
                <a:moveTo>
                  <a:pt x="0" y="0"/>
                </a:moveTo>
                <a:cubicBezTo>
                  <a:pt x="232879" y="10659"/>
                  <a:pt x="467047" y="14438"/>
                  <a:pt x="643173" y="0"/>
                </a:cubicBezTo>
                <a:cubicBezTo>
                  <a:pt x="776688" y="-52041"/>
                  <a:pt x="968626" y="5215"/>
                  <a:pt x="1244268" y="0"/>
                </a:cubicBezTo>
                <a:cubicBezTo>
                  <a:pt x="1523768" y="11307"/>
                  <a:pt x="1553322" y="-20484"/>
                  <a:pt x="1719134" y="0"/>
                </a:cubicBezTo>
                <a:cubicBezTo>
                  <a:pt x="1865784" y="19582"/>
                  <a:pt x="2079920" y="-26912"/>
                  <a:pt x="2194000" y="0"/>
                </a:cubicBezTo>
                <a:cubicBezTo>
                  <a:pt x="2316484" y="11759"/>
                  <a:pt x="2724020" y="-17734"/>
                  <a:pt x="2879249" y="0"/>
                </a:cubicBezTo>
                <a:cubicBezTo>
                  <a:pt x="3052663" y="24461"/>
                  <a:pt x="3287101" y="70348"/>
                  <a:pt x="3564498" y="0"/>
                </a:cubicBezTo>
                <a:cubicBezTo>
                  <a:pt x="3854849" y="-50880"/>
                  <a:pt x="3972243" y="14018"/>
                  <a:pt x="4207671" y="0"/>
                </a:cubicBezTo>
                <a:cubicBezTo>
                  <a:pt x="4215316" y="277803"/>
                  <a:pt x="4221159" y="296072"/>
                  <a:pt x="4207671" y="553998"/>
                </a:cubicBezTo>
                <a:cubicBezTo>
                  <a:pt x="4005919" y="539227"/>
                  <a:pt x="3735064" y="596630"/>
                  <a:pt x="3522422" y="553998"/>
                </a:cubicBezTo>
                <a:cubicBezTo>
                  <a:pt x="3302001" y="527592"/>
                  <a:pt x="3156914" y="547047"/>
                  <a:pt x="3005479" y="553998"/>
                </a:cubicBezTo>
                <a:cubicBezTo>
                  <a:pt x="2812909" y="606579"/>
                  <a:pt x="2667703" y="563610"/>
                  <a:pt x="2404383" y="553998"/>
                </a:cubicBezTo>
                <a:cubicBezTo>
                  <a:pt x="2180777" y="549246"/>
                  <a:pt x="2094378" y="572405"/>
                  <a:pt x="1845364" y="553998"/>
                </a:cubicBezTo>
                <a:cubicBezTo>
                  <a:pt x="1592295" y="526287"/>
                  <a:pt x="1402705" y="542706"/>
                  <a:pt x="1160115" y="553998"/>
                </a:cubicBezTo>
                <a:cubicBezTo>
                  <a:pt x="855727" y="536310"/>
                  <a:pt x="625929" y="539956"/>
                  <a:pt x="516942" y="553998"/>
                </a:cubicBezTo>
                <a:cubicBezTo>
                  <a:pt x="358487" y="574873"/>
                  <a:pt x="133651" y="533939"/>
                  <a:pt x="0" y="553998"/>
                </a:cubicBezTo>
                <a:cubicBezTo>
                  <a:pt x="-27210" y="393864"/>
                  <a:pt x="-1191" y="215435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4207671"/>
                      <a:gd name="connsiteY0" fmla="*/ 0 h 553998"/>
                      <a:gd name="connsiteX1" fmla="*/ 643173 w 4207671"/>
                      <a:gd name="connsiteY1" fmla="*/ 0 h 553998"/>
                      <a:gd name="connsiteX2" fmla="*/ 1244268 w 4207671"/>
                      <a:gd name="connsiteY2" fmla="*/ 0 h 553998"/>
                      <a:gd name="connsiteX3" fmla="*/ 1719134 w 4207671"/>
                      <a:gd name="connsiteY3" fmla="*/ 0 h 553998"/>
                      <a:gd name="connsiteX4" fmla="*/ 2194000 w 4207671"/>
                      <a:gd name="connsiteY4" fmla="*/ 0 h 553998"/>
                      <a:gd name="connsiteX5" fmla="*/ 2879249 w 4207671"/>
                      <a:gd name="connsiteY5" fmla="*/ 0 h 553998"/>
                      <a:gd name="connsiteX6" fmla="*/ 3564498 w 4207671"/>
                      <a:gd name="connsiteY6" fmla="*/ 0 h 553998"/>
                      <a:gd name="connsiteX7" fmla="*/ 4207671 w 4207671"/>
                      <a:gd name="connsiteY7" fmla="*/ 0 h 553998"/>
                      <a:gd name="connsiteX8" fmla="*/ 4207671 w 4207671"/>
                      <a:gd name="connsiteY8" fmla="*/ 553998 h 553998"/>
                      <a:gd name="connsiteX9" fmla="*/ 3522422 w 4207671"/>
                      <a:gd name="connsiteY9" fmla="*/ 553998 h 553998"/>
                      <a:gd name="connsiteX10" fmla="*/ 3005479 w 4207671"/>
                      <a:gd name="connsiteY10" fmla="*/ 553998 h 553998"/>
                      <a:gd name="connsiteX11" fmla="*/ 2404383 w 4207671"/>
                      <a:gd name="connsiteY11" fmla="*/ 553998 h 553998"/>
                      <a:gd name="connsiteX12" fmla="*/ 1845364 w 4207671"/>
                      <a:gd name="connsiteY12" fmla="*/ 553998 h 553998"/>
                      <a:gd name="connsiteX13" fmla="*/ 1160115 w 4207671"/>
                      <a:gd name="connsiteY13" fmla="*/ 553998 h 553998"/>
                      <a:gd name="connsiteX14" fmla="*/ 516942 w 4207671"/>
                      <a:gd name="connsiteY14" fmla="*/ 553998 h 553998"/>
                      <a:gd name="connsiteX15" fmla="*/ 0 w 4207671"/>
                      <a:gd name="connsiteY15" fmla="*/ 553998 h 553998"/>
                      <a:gd name="connsiteX16" fmla="*/ 0 w 4207671"/>
                      <a:gd name="connsiteY16" fmla="*/ 0 h 553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07671" h="553998" fill="none" extrusionOk="0">
                        <a:moveTo>
                          <a:pt x="0" y="0"/>
                        </a:moveTo>
                        <a:cubicBezTo>
                          <a:pt x="245574" y="14273"/>
                          <a:pt x="477548" y="26251"/>
                          <a:pt x="643173" y="0"/>
                        </a:cubicBezTo>
                        <a:cubicBezTo>
                          <a:pt x="808798" y="-26251"/>
                          <a:pt x="980407" y="-18254"/>
                          <a:pt x="1244268" y="0"/>
                        </a:cubicBezTo>
                        <a:cubicBezTo>
                          <a:pt x="1508130" y="18254"/>
                          <a:pt x="1566904" y="-19067"/>
                          <a:pt x="1719134" y="0"/>
                        </a:cubicBezTo>
                        <a:cubicBezTo>
                          <a:pt x="1871364" y="19067"/>
                          <a:pt x="2074104" y="-18682"/>
                          <a:pt x="2194000" y="0"/>
                        </a:cubicBezTo>
                        <a:cubicBezTo>
                          <a:pt x="2313896" y="18682"/>
                          <a:pt x="2718541" y="-10478"/>
                          <a:pt x="2879249" y="0"/>
                        </a:cubicBezTo>
                        <a:cubicBezTo>
                          <a:pt x="3039957" y="10478"/>
                          <a:pt x="3274626" y="20259"/>
                          <a:pt x="3564498" y="0"/>
                        </a:cubicBezTo>
                        <a:cubicBezTo>
                          <a:pt x="3854370" y="-20259"/>
                          <a:pt x="3986063" y="23469"/>
                          <a:pt x="4207671" y="0"/>
                        </a:cubicBezTo>
                        <a:cubicBezTo>
                          <a:pt x="4219343" y="274412"/>
                          <a:pt x="4224683" y="299854"/>
                          <a:pt x="4207671" y="553998"/>
                        </a:cubicBezTo>
                        <a:cubicBezTo>
                          <a:pt x="4036424" y="537912"/>
                          <a:pt x="3744576" y="583267"/>
                          <a:pt x="3522422" y="553998"/>
                        </a:cubicBezTo>
                        <a:cubicBezTo>
                          <a:pt x="3300268" y="524729"/>
                          <a:pt x="3166134" y="543038"/>
                          <a:pt x="3005479" y="553998"/>
                        </a:cubicBezTo>
                        <a:cubicBezTo>
                          <a:pt x="2844824" y="564958"/>
                          <a:pt x="2627994" y="545727"/>
                          <a:pt x="2404383" y="553998"/>
                        </a:cubicBezTo>
                        <a:cubicBezTo>
                          <a:pt x="2180772" y="562269"/>
                          <a:pt x="2091626" y="577652"/>
                          <a:pt x="1845364" y="553998"/>
                        </a:cubicBezTo>
                        <a:cubicBezTo>
                          <a:pt x="1599102" y="530344"/>
                          <a:pt x="1440137" y="550655"/>
                          <a:pt x="1160115" y="553998"/>
                        </a:cubicBezTo>
                        <a:cubicBezTo>
                          <a:pt x="880093" y="557341"/>
                          <a:pt x="659499" y="539894"/>
                          <a:pt x="516942" y="553998"/>
                        </a:cubicBezTo>
                        <a:cubicBezTo>
                          <a:pt x="374385" y="568102"/>
                          <a:pt x="129948" y="546875"/>
                          <a:pt x="0" y="553998"/>
                        </a:cubicBezTo>
                        <a:cubicBezTo>
                          <a:pt x="-9085" y="393124"/>
                          <a:pt x="150" y="203471"/>
                          <a:pt x="0" y="0"/>
                        </a:cubicBezTo>
                        <a:close/>
                      </a:path>
                      <a:path w="4207671" h="553998" stroke="0" extrusionOk="0">
                        <a:moveTo>
                          <a:pt x="0" y="0"/>
                        </a:moveTo>
                        <a:cubicBezTo>
                          <a:pt x="177147" y="742"/>
                          <a:pt x="306294" y="19576"/>
                          <a:pt x="559019" y="0"/>
                        </a:cubicBezTo>
                        <a:cubicBezTo>
                          <a:pt x="811744" y="-19576"/>
                          <a:pt x="1050864" y="-7397"/>
                          <a:pt x="1244268" y="0"/>
                        </a:cubicBezTo>
                        <a:cubicBezTo>
                          <a:pt x="1437672" y="7397"/>
                          <a:pt x="1616650" y="13421"/>
                          <a:pt x="1887441" y="0"/>
                        </a:cubicBezTo>
                        <a:cubicBezTo>
                          <a:pt x="2158232" y="-13421"/>
                          <a:pt x="2245125" y="14003"/>
                          <a:pt x="2404383" y="0"/>
                        </a:cubicBezTo>
                        <a:cubicBezTo>
                          <a:pt x="2563641" y="-14003"/>
                          <a:pt x="2710982" y="-5833"/>
                          <a:pt x="3005479" y="0"/>
                        </a:cubicBezTo>
                        <a:cubicBezTo>
                          <a:pt x="3299976" y="5833"/>
                          <a:pt x="3292928" y="12707"/>
                          <a:pt x="3564498" y="0"/>
                        </a:cubicBezTo>
                        <a:cubicBezTo>
                          <a:pt x="3836068" y="-12707"/>
                          <a:pt x="4003232" y="16335"/>
                          <a:pt x="4207671" y="0"/>
                        </a:cubicBezTo>
                        <a:cubicBezTo>
                          <a:pt x="4226427" y="203168"/>
                          <a:pt x="4213484" y="305806"/>
                          <a:pt x="4207671" y="553998"/>
                        </a:cubicBezTo>
                        <a:cubicBezTo>
                          <a:pt x="4001908" y="526171"/>
                          <a:pt x="3894890" y="535625"/>
                          <a:pt x="3648652" y="553998"/>
                        </a:cubicBezTo>
                        <a:cubicBezTo>
                          <a:pt x="3402414" y="572371"/>
                          <a:pt x="3236603" y="574852"/>
                          <a:pt x="3047556" y="553998"/>
                        </a:cubicBezTo>
                        <a:cubicBezTo>
                          <a:pt x="2858509" y="533144"/>
                          <a:pt x="2575198" y="569277"/>
                          <a:pt x="2404383" y="553998"/>
                        </a:cubicBezTo>
                        <a:cubicBezTo>
                          <a:pt x="2233568" y="538719"/>
                          <a:pt x="2013006" y="528017"/>
                          <a:pt x="1803288" y="553998"/>
                        </a:cubicBezTo>
                        <a:cubicBezTo>
                          <a:pt x="1593571" y="579979"/>
                          <a:pt x="1384905" y="539295"/>
                          <a:pt x="1160115" y="553998"/>
                        </a:cubicBezTo>
                        <a:cubicBezTo>
                          <a:pt x="935325" y="568701"/>
                          <a:pt x="807240" y="551794"/>
                          <a:pt x="685249" y="553998"/>
                        </a:cubicBezTo>
                        <a:cubicBezTo>
                          <a:pt x="563258" y="556202"/>
                          <a:pt x="177853" y="543059"/>
                          <a:pt x="0" y="553998"/>
                        </a:cubicBezTo>
                        <a:cubicBezTo>
                          <a:pt x="-22324" y="281999"/>
                          <a:pt x="-17068" y="1142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67A400">
                    <a:lumMod val="75000"/>
                  </a:srgbClr>
                </a:solidFill>
                <a:effectLst>
                  <a:glow rad="254000">
                    <a:srgbClr val="FFFFFF">
                      <a:alpha val="91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endParaRPr kumimoji="0" lang="en-US" sz="9600" b="0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Rockwell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A400">
                    <a:lumMod val="20000"/>
                    <a:lumOff val="80000"/>
                  </a:srgbClr>
                </a:solidFill>
                <a:effectLst/>
                <a:uLnTx/>
                <a:uFillTx/>
                <a:latin typeface="UTM Netmuc KT" panose="02040603050506020204" pitchFamily="18" charset="0"/>
                <a:ea typeface="微软雅黑"/>
                <a:cs typeface="+mn-cs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0394F-04C7-EBC0-3F56-68FD9C679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631" y="1124948"/>
            <a:ext cx="518204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F48BC-9157-3767-9B59-66484D765D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3433" y="498130"/>
            <a:ext cx="5523455" cy="1633870"/>
          </a:xfrm>
          <a:prstGeom prst="rect">
            <a:avLst/>
          </a:prstGeom>
        </p:spPr>
      </p:pic>
      <p:sp>
        <p:nvSpPr>
          <p:cNvPr id="12" name="Rectangle: Rounded Corners 11">
            <a:hlinkClick r:id="rId19" action="ppaction://hlinksldjump"/>
            <a:extLst>
              <a:ext uri="{FF2B5EF4-FFF2-40B4-BE49-F238E27FC236}">
                <a16:creationId xmlns:a16="http://schemas.microsoft.com/office/drawing/2014/main" id="{B9C90F8B-138B-3B83-A90E-43E12980C166}"/>
              </a:ext>
            </a:extLst>
          </p:cNvPr>
          <p:cNvSpPr/>
          <p:nvPr/>
        </p:nvSpPr>
        <p:spPr>
          <a:xfrm>
            <a:off x="9596284" y="6076335"/>
            <a:ext cx="1995948" cy="530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</a:t>
              </a:r>
              <a:endPara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E297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08090-3F30-0D90-4157-A0BA741FD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5105" y="390733"/>
            <a:ext cx="6803726" cy="11217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8118D8-0908-2506-55E1-237CD28914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874" y="1689453"/>
            <a:ext cx="12034547" cy="281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75C82-5D8F-35A2-EB82-D1C82443CF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9431" y="4302642"/>
            <a:ext cx="238374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8331B-BB2E-606C-B8A8-3DE74980A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784" y="2109219"/>
            <a:ext cx="518204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175045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2F3719-5602-6643-A701-D4B0AD2CA83B}"/>
              </a:ext>
            </a:extLst>
          </p:cNvPr>
          <p:cNvGrpSpPr/>
          <p:nvPr/>
        </p:nvGrpSpPr>
        <p:grpSpPr>
          <a:xfrm>
            <a:off x="3619294" y="316988"/>
            <a:ext cx="4206304" cy="2388207"/>
            <a:chOff x="3619294" y="316988"/>
            <a:chExt cx="4206304" cy="2388207"/>
          </a:xfrm>
        </p:grpSpPr>
        <p:grpSp>
          <p:nvGrpSpPr>
            <p:cNvPr id="10" name="Group 38">
              <a:extLst>
                <a:ext uri="{FF2B5EF4-FFF2-40B4-BE49-F238E27FC236}">
                  <a16:creationId xmlns:a16="http://schemas.microsoft.com/office/drawing/2014/main" id="{BF3C1C66-443B-CB23-0FFE-F861AE1F8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9294" y="316988"/>
              <a:ext cx="4206304" cy="2388207"/>
              <a:chOff x="877" y="1459"/>
              <a:chExt cx="943" cy="4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/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42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42">
                <a:extLst>
                  <a:ext uri="{FF2B5EF4-FFF2-40B4-BE49-F238E27FC236}">
                    <a16:creationId xmlns:a16="http://schemas.microsoft.com/office/drawing/2014/main" id="{15A88198-F7EE-FF50-BFA9-C4B92F32B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" y="1525"/>
                <a:ext cx="773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    =      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2AB05E-D6CD-35F1-924A-D3ECC59C0F13}"/>
                </a:ext>
              </a:extLst>
            </p:cNvPr>
            <p:cNvSpPr/>
            <p:nvPr/>
          </p:nvSpPr>
          <p:spPr>
            <a:xfrm>
              <a:off x="4803007" y="1212782"/>
              <a:ext cx="558265" cy="500514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726307-DCC9-167B-BD49-57BBF28F927D}"/>
                </a:ext>
              </a:extLst>
            </p:cNvPr>
            <p:cNvSpPr/>
            <p:nvPr/>
          </p:nvSpPr>
          <p:spPr>
            <a:xfrm>
              <a:off x="5871412" y="452387"/>
              <a:ext cx="558265" cy="56789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3F239A-D36B-D4A5-F456-C0417115675C}"/>
              </a:ext>
            </a:extLst>
          </p:cNvPr>
          <p:cNvSpPr/>
          <p:nvPr/>
        </p:nvSpPr>
        <p:spPr>
          <a:xfrm>
            <a:off x="4791778" y="1212783"/>
            <a:ext cx="569494" cy="50853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65827-7DE1-01E0-46F8-1E5BD4E392E4}"/>
              </a:ext>
            </a:extLst>
          </p:cNvPr>
          <p:cNvSpPr/>
          <p:nvPr/>
        </p:nvSpPr>
        <p:spPr>
          <a:xfrm>
            <a:off x="5869807" y="441157"/>
            <a:ext cx="558265" cy="5887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/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blipFill>
                <a:blip r:embed="rId5"/>
                <a:stretch>
                  <a:fillRect l="-252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38">
            <a:extLst>
              <a:ext uri="{FF2B5EF4-FFF2-40B4-BE49-F238E27FC236}">
                <a16:creationId xmlns:a16="http://schemas.microsoft.com/office/drawing/2014/main" id="{8D699AE7-A2E7-4C95-A52C-748B9C4463C7}"/>
              </a:ext>
            </a:extLst>
          </p:cNvPr>
          <p:cNvGrpSpPr>
            <a:grpSpLocks/>
          </p:cNvGrpSpPr>
          <p:nvPr/>
        </p:nvGrpSpPr>
        <p:grpSpPr bwMode="auto">
          <a:xfrm>
            <a:off x="1790493" y="309868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165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7C8B92ED-A429-8A2C-4120-257F47347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id="{8F6EEE89-1E55-8F6B-7F6A-0599E85FA058}"/>
              </a:ext>
            </a:extLst>
          </p:cNvPr>
          <p:cNvGrpSpPr>
            <a:grpSpLocks/>
          </p:cNvGrpSpPr>
          <p:nvPr/>
        </p:nvGrpSpPr>
        <p:grpSpPr bwMode="auto">
          <a:xfrm>
            <a:off x="1655973" y="49082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9"/>
                  <a:stretch>
                    <a:fillRect r="-360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1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42">
              <a:extLst>
                <a:ext uri="{FF2B5EF4-FFF2-40B4-BE49-F238E27FC236}">
                  <a16:creationId xmlns:a16="http://schemas.microsoft.com/office/drawing/2014/main" id="{70D573FF-4A45-6BC4-0A39-52906A181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2983B1C2-05EB-3BB3-5879-88E958E2A5E6}"/>
              </a:ext>
            </a:extLst>
          </p:cNvPr>
          <p:cNvGrpSpPr>
            <a:grpSpLocks/>
          </p:cNvGrpSpPr>
          <p:nvPr/>
        </p:nvGrpSpPr>
        <p:grpSpPr bwMode="auto">
          <a:xfrm>
            <a:off x="6815114" y="39938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12"/>
                  <a:stretch>
                    <a:fillRect r="-364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4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id="{944AB3D0-89A0-886C-8D0A-623DA23E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90</TotalTime>
  <Words>376</Words>
  <Application>Microsoft Office PowerPoint</Application>
  <PresentationFormat>Widescreen</PresentationFormat>
  <Paragraphs>125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</vt:lpstr>
      <vt:lpstr>Cambria Math</vt:lpstr>
      <vt:lpstr>Times New Roman</vt:lpstr>
      <vt:lpstr>UTM Netmuc KT</vt:lpstr>
      <vt:lpstr>UTM Rockwell</vt:lpstr>
      <vt:lpstr>Wingdings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trung</dc:creator>
  <dc:description>9Slide.vn</dc:description>
  <cp:lastModifiedBy>Thao Phuong</cp:lastModifiedBy>
  <cp:revision>26</cp:revision>
  <dcterms:created xsi:type="dcterms:W3CDTF">2023-12-19T11:04:28Z</dcterms:created>
  <dcterms:modified xsi:type="dcterms:W3CDTF">2026-03-15T16:00:45Z</dcterms:modified>
  <cp:category>9Slide.vn</cp:category>
</cp:coreProperties>
</file>