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7" r:id="rId3"/>
    <p:sldId id="291" r:id="rId4"/>
    <p:sldId id="303" r:id="rId5"/>
    <p:sldId id="304" r:id="rId6"/>
    <p:sldId id="305" r:id="rId7"/>
    <p:sldId id="306" r:id="rId8"/>
    <p:sldId id="292" r:id="rId9"/>
    <p:sldId id="259" r:id="rId10"/>
    <p:sldId id="307" r:id="rId11"/>
    <p:sldId id="260" r:id="rId12"/>
    <p:sldId id="308" r:id="rId13"/>
    <p:sldId id="293" r:id="rId14"/>
    <p:sldId id="282" r:id="rId15"/>
    <p:sldId id="299" r:id="rId16"/>
    <p:sldId id="309" r:id="rId17"/>
    <p:sldId id="294" r:id="rId18"/>
    <p:sldId id="296" r:id="rId19"/>
    <p:sldId id="26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3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2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16/3/2026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79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 err="1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2026/3/16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2.png"/><Relationship Id="rId5" Type="http://schemas.openxmlformats.org/officeDocument/2006/relationships/image" Target="../media/image26.png"/><Relationship Id="rId10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10" Type="http://schemas.openxmlformats.org/officeDocument/2006/relationships/image" Target="../media/image61.png"/><Relationship Id="rId4" Type="http://schemas.openxmlformats.org/officeDocument/2006/relationships/image" Target="../media/image43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0.png"/><Relationship Id="rId7" Type="http://schemas.openxmlformats.org/officeDocument/2006/relationships/image" Target="../media/image6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0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66.png"/><Relationship Id="rId5" Type="http://schemas.openxmlformats.org/officeDocument/2006/relationships/image" Target="../media/image19.png"/><Relationship Id="rId10" Type="http://schemas.openxmlformats.org/officeDocument/2006/relationships/image" Target="../media/image65.png"/><Relationship Id="rId4" Type="http://schemas.openxmlformats.org/officeDocument/2006/relationships/image" Target="../media/image42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7.png"/><Relationship Id="rId5" Type="http://schemas.openxmlformats.org/officeDocument/2006/relationships/image" Target="../media/image42.png"/><Relationship Id="rId10" Type="http://schemas.openxmlformats.org/officeDocument/2006/relationships/image" Target="../media/image75.png"/><Relationship Id="rId4" Type="http://schemas.openxmlformats.org/officeDocument/2006/relationships/image" Target="../media/image16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2.png"/><Relationship Id="rId7" Type="http://schemas.openxmlformats.org/officeDocument/2006/relationships/image" Target="../media/image78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7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slide" Target="slide6.xml"/><Relationship Id="rId17" Type="http://schemas.openxmlformats.org/officeDocument/2006/relationships/slide" Target="slide1.xml"/><Relationship Id="rId2" Type="http://schemas.openxmlformats.org/officeDocument/2006/relationships/audio" Target="../media/audio1.wav"/><Relationship Id="rId16" Type="http://schemas.openxmlformats.org/officeDocument/2006/relationships/slide" Target="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30.GIF"/><Relationship Id="rId15" Type="http://schemas.openxmlformats.org/officeDocument/2006/relationships/image" Target="../media/image37.GIF"/><Relationship Id="rId10" Type="http://schemas.openxmlformats.org/officeDocument/2006/relationships/slide" Target="slide5.xml"/><Relationship Id="rId4" Type="http://schemas.openxmlformats.org/officeDocument/2006/relationships/image" Target="../media/image29.GIF"/><Relationship Id="rId9" Type="http://schemas.openxmlformats.org/officeDocument/2006/relationships/image" Target="../media/image33.png"/><Relationship Id="rId14" Type="http://schemas.openxmlformats.org/officeDocument/2006/relationships/image" Target="../media/image3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28.png"/><Relationship Id="rId7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5" Type="http://schemas.openxmlformats.org/officeDocument/2006/relationships/image" Target="../media/image38.png"/><Relationship Id="rId4" Type="http://schemas.openxmlformats.org/officeDocument/2006/relationships/slide" Target="slide3.xml"/><Relationship Id="rId9" Type="http://schemas.openxmlformats.org/officeDocument/2006/relationships/image" Target="../media/image20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28.png"/><Relationship Id="rId7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0.png"/><Relationship Id="rId5" Type="http://schemas.openxmlformats.org/officeDocument/2006/relationships/image" Target="../media/image38.png"/><Relationship Id="rId4" Type="http://schemas.openxmlformats.org/officeDocument/2006/relationships/slide" Target="slide3.xml"/><Relationship Id="rId9" Type="http://schemas.openxmlformats.org/officeDocument/2006/relationships/image" Target="../media/image2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28.png"/><Relationship Id="rId7" Type="http://schemas.openxmlformats.org/officeDocument/2006/relationships/image" Target="../media/image3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0.png"/><Relationship Id="rId5" Type="http://schemas.openxmlformats.org/officeDocument/2006/relationships/image" Target="../media/image38.png"/><Relationship Id="rId4" Type="http://schemas.openxmlformats.org/officeDocument/2006/relationships/slide" Target="slide3.xml"/><Relationship Id="rId9" Type="http://schemas.openxmlformats.org/officeDocument/2006/relationships/image" Target="../media/image2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12" Type="http://schemas.microsoft.com/office/2007/relationships/hdphoto" Target="../media/hdphoto1.wdp"/><Relationship Id="rId17" Type="http://schemas.openxmlformats.org/officeDocument/2006/relationships/image" Target="../media/image53.png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4" Type="http://schemas.openxmlformats.org/officeDocument/2006/relationships/image" Target="../media/image41.png"/><Relationship Id="rId9" Type="http://schemas.openxmlformats.org/officeDocument/2006/relationships/image" Target="../media/image20.pn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2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19.png"/><Relationship Id="rId10" Type="http://schemas.openxmlformats.org/officeDocument/2006/relationships/image" Target="../media/image56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>
            <a:fillRect/>
          </a:stretch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>
            <a:fillRect/>
          </a:stretch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>
            <a:fillRect/>
          </a:stretch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>
            <a:fillRect/>
          </a:stretch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5528743"/>
            <a:ext cx="12192000" cy="12697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>
            <a:fillRect/>
          </a:stretch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846393" y="1600247"/>
            <a:ext cx="3249450" cy="96325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20FE1D7-DC0B-7E39-3F3A-868146A83C46}"/>
              </a:ext>
            </a:extLst>
          </p:cNvPr>
          <p:cNvSpPr txBox="1"/>
          <p:nvPr/>
        </p:nvSpPr>
        <p:spPr>
          <a:xfrm>
            <a:off x="4018347" y="59404"/>
            <a:ext cx="41553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0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068F63A-0B78-7FAC-3469-2760FB9346F4}"/>
              </a:ext>
            </a:extLst>
          </p:cNvPr>
          <p:cNvSpPr txBox="1"/>
          <p:nvPr/>
        </p:nvSpPr>
        <p:spPr>
          <a:xfrm>
            <a:off x="3144903" y="5844421"/>
            <a:ext cx="5746573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i="1" dirty="0" err="1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Hi</a:t>
            </a:r>
            <a:r>
              <a:rPr lang="en-US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ề</a:t>
            </a:r>
            <a:r>
              <a:rPr lang="vi-VN" sz="2800" b="1" i="1" dirty="0" smtClean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8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vị: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Tiểu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i="1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Đạo</a:t>
            </a:r>
            <a:endParaRPr lang="en-US" sz="2800" b="1" i="1" dirty="0">
              <a:solidFill>
                <a:srgbClr val="4F81BD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>
            <a:fillRect/>
          </a:stretch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>
            <a:fillRect/>
          </a:stretch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>
            <a:fillRect/>
          </a:stretch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/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>
            <a:fillRect/>
          </a:stretch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>
            <a:fillRect/>
          </a:stretch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>
            <a:fillRect/>
          </a:stretch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/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 rotWithShape="1">
                <a:blip r:embed="rId8"/>
                <a:stretch>
                  <a:fillRect b="7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/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 rotWithShape="1">
                <a:blip r:embed="rId9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 rotWithShape="1">
                <a:blip r:embed="rId10"/>
                <a:stretch>
                  <a:fillRect b="7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>
              <a:fillRect/>
            </a:stretch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/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/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/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/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/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/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/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/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/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/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/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/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/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/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/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/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>
            <a:fillRect/>
          </a:stretch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>
            <a:fillRect/>
          </a:stretch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/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/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>
            <a:fillRect/>
          </a:stretch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>
            <a:fillRect/>
          </a:stretch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/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 rotWithShape="1">
                  <a:blip r:embed="rId5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/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 rotWithShape="1">
                  <a:blip r:embed="rId6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/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4" name="矩形 56"/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/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>
            <a:fillRect/>
          </a:stretch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/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 rotWithShape="1">
                  <a:blip r:embed="rId7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/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 rotWithShape="1">
                  <a:blip r:embed="rId8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>
            <a:fillRect/>
          </a:stretch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>
            <a:fillRect/>
          </a:stretch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/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/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>
            <a:fillRect/>
          </a:stretch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/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 rotWithShape="1">
                  <a:blip r:embed="rId8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/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 rotWithShape="1">
                  <a:blip r:embed="rId9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/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/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/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/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/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>
            <a:fillRect/>
          </a:stretch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/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 rotWithShape="1">
                  <a:blip r:embed="rId10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/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 rotWithShape="1">
                  <a:blip r:embed="rId11"/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và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/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/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/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>
            <a:fillRect/>
          </a:stretch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 rotWithShape="1">
                <a:blip r:embed="rId4"/>
                <a:stretch>
                  <a:fillRect r="6" b="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/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/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 rotWithShape="1">
                <a:blip r:embed="rId5"/>
                <a:stretch>
                  <a:fillRect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/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/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/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>
              <a:fillRect/>
            </a:stretch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/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/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/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/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/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/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/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/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/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/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/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/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/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/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/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/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>
            <a:fillRect/>
          </a:stretch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>
            <a:fillRect/>
          </a:stretch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>
            <a:fillRect/>
          </a:stretch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>
            <a:fillRect/>
          </a:stretch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 rotWithShape="1">
                <a:blip r:embed="rId8"/>
                <a:stretch>
                  <a:fillRect l="-329" t="-514" r="-299" b="-489"/>
                </a:stretch>
              </a:blip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/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 rotWithShape="1">
                <a:blip r:embed="rId9"/>
                <a:stretch>
                  <a:fillRect l="-327" t="-505" r="-298" b="-449"/>
                </a:stretch>
              </a:blipFill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/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 rotWithShape="1">
                <a:blip r:embed="rId10"/>
                <a:stretch>
                  <a:fillRect l="-379" t="-498" r="-379" b="-83878"/>
                </a:stretch>
              </a:blip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/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MSC: 8</a:t>
            </a: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>
            <a:fillRect/>
          </a:stretch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/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/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>
            <a:fillRect/>
          </a:stretch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>
            <a:fillRect/>
          </a:stretch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>
            <a:fillRect/>
          </a:stretch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>
            <a:fillRect/>
          </a:stretch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>
            <a:fillRect/>
          </a:stretch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>
            <a:fillRect/>
          </a:stretch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>
            <a:fillRect/>
          </a:stretch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>
              <a:fillRect/>
            </a:stretch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/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/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/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/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/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/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/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/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/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/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/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/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/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/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/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/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>
            <a:fillRect/>
          </a:stretch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>
            <a:fillRect/>
          </a:stretch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>
            <a:fillRect/>
          </a:stretch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50" name="Picture 4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6" action="ppaction://hlinksldjump" highlightClick="1"/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7" action="ppaction://hlinksldjump"/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>
            <a:fillRect/>
          </a:stretch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 rotWithShape="1">
                <a:blip r:embed="rId6"/>
                <a:stretch>
                  <a:fillRect l="-6" t="-4" r="5" b="3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 rotWithShape="1">
                <a:blip r:embed="rId9"/>
                <a:stretch>
                  <a:fillRect l="-7" t="-13" r="3" b="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>
            <a:fillRect/>
          </a:stretch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 rotWithShape="1">
                <a:blip r:embed="rId6"/>
                <a:stretch>
                  <a:fillRect l="-6" t="-48" b="2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 rotWithShape="1">
                <a:blip r:embed="rId9"/>
                <a:stretch>
                  <a:fillRect l="-3" t="-12" r="8"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>
            <a:fillRect/>
          </a:stretch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 rotWithShape="1">
                <a:blip r:embed="rId6"/>
                <a:stretch>
                  <a:fillRect l="-4" t="-41" r="4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 rotWithShape="1">
                <a:blip r:embed="rId9"/>
                <a:stretch>
                  <a:fillRect l="-8" t="-1" r="4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>
              <a:fillRect/>
            </a:stretch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/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/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/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/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/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/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/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/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/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/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/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/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/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/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/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/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>
            <a:fillRect/>
          </a:stretch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>
            <a:fillRect/>
          </a:stretch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>
            <a:fillRect/>
          </a:stretch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>
            <a:fillRect/>
          </a:stretch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>
            <a:fillRect/>
          </a:stretch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/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/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 rotWithShape="1">
                <a:blip r:embed="rId14"/>
                <a:stretch>
                  <a:fillRect l="-932" t="-2063" r="-889" b="-26982"/>
                </a:stretch>
              </a:blip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/>
          <p:cNvCxnSpPr/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/>
          <p:cNvCxnSpPr/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/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 rotWithShape="1">
                <a:blip r:embed="rId17"/>
                <a:stretch>
                  <a:fillRect l="-348" t="-2037" r="-9804" b="-1931"/>
                </a:stretch>
              </a:blipFill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>
            <a:fillRect/>
          </a:stretch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>
            <a:fillRect/>
          </a:stretch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>
            <a:fillRect/>
          </a:stretch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/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 rotWithShape="1">
                <a:blip r:embed="rId8"/>
                <a:stretch>
                  <a:fillRect b="2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/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/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 rotWithShape="1">
                <a:blip r:embed="rId9"/>
                <a:stretch>
                  <a:fillRect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 rotWithShape="1">
                <a:blip r:embed="rId10"/>
                <a:stretch>
                  <a:fillRect l="-6" r="6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729</Words>
  <Application>Microsoft Office PowerPoint</Application>
  <PresentationFormat>Custom</PresentationFormat>
  <Paragraphs>109</Paragraphs>
  <Slides>19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主题​​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31</cp:revision>
  <dcterms:created xsi:type="dcterms:W3CDTF">2023-12-19T12:39:00Z</dcterms:created>
  <dcterms:modified xsi:type="dcterms:W3CDTF">2026-03-16T13:11:08Z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B4877CDEA93C47A09012A340B096CEB7_12</vt:lpwstr>
  </property>
  <property fmtid="{D5CDD505-2E9C-101B-9397-08002B2CF9AE}" pid="3" name="KSOProductBuildVer">
    <vt:lpwstr>1033-12.2.0.13431</vt:lpwstr>
  </property>
</Properties>
</file>