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65" r:id="rId13"/>
    <p:sldId id="279" r:id="rId14"/>
    <p:sldId id="280" r:id="rId15"/>
    <p:sldId id="270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0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5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9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81CAF26-C705-102F-10FA-7962D16F17D7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A9A3FE-E49F-141F-2CF0-A72ACD4804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AC87A0B-2B77-30E4-A15F-4CB8AE7D5C0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148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6CE2E52-350E-09DD-0F0D-4263C6076CC7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105.png"/><Relationship Id="rId3" Type="http://schemas.openxmlformats.org/officeDocument/2006/relationships/image" Target="../media/image3.svg"/><Relationship Id="rId21" Type="http://schemas.openxmlformats.org/officeDocument/2006/relationships/image" Target="../media/image108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104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106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2.svg"/><Relationship Id="rId7" Type="http://schemas.openxmlformats.org/officeDocument/2006/relationships/image" Target="../media/image11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14.png"/><Relationship Id="rId18" Type="http://schemas.openxmlformats.org/officeDocument/2006/relationships/image" Target="../media/image83.png"/><Relationship Id="rId3" Type="http://schemas.openxmlformats.org/officeDocument/2006/relationships/image" Target="../media/image2.png"/><Relationship Id="rId21" Type="http://schemas.openxmlformats.org/officeDocument/2006/relationships/image" Target="../media/image118.png"/><Relationship Id="rId7" Type="http://schemas.openxmlformats.org/officeDocument/2006/relationships/image" Target="../media/image81.png"/><Relationship Id="rId12" Type="http://schemas.openxmlformats.org/officeDocument/2006/relationships/image" Target="../media/image13.svg"/><Relationship Id="rId17" Type="http://schemas.openxmlformats.org/officeDocument/2006/relationships/image" Target="../media/image99.png"/><Relationship Id="rId2" Type="http://schemas.openxmlformats.org/officeDocument/2006/relationships/audio" Target="../media/audio2.wav"/><Relationship Id="rId16" Type="http://schemas.openxmlformats.org/officeDocument/2006/relationships/image" Target="../media/image17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121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120.png"/><Relationship Id="rId10" Type="http://schemas.openxmlformats.org/officeDocument/2006/relationships/image" Target="../media/image11.svg"/><Relationship Id="rId19" Type="http://schemas.openxmlformats.org/officeDocument/2006/relationships/image" Target="../media/image11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21" Type="http://schemas.openxmlformats.org/officeDocument/2006/relationships/image" Target="../media/image10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2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12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svg"/><Relationship Id="rId18" Type="http://schemas.openxmlformats.org/officeDocument/2006/relationships/image" Target="../media/image37.png"/><Relationship Id="rId3" Type="http://schemas.openxmlformats.org/officeDocument/2006/relationships/image" Target="../media/image15.svg"/><Relationship Id="rId21" Type="http://schemas.openxmlformats.org/officeDocument/2006/relationships/image" Target="../media/image40.png"/><Relationship Id="rId7" Type="http://schemas.openxmlformats.org/officeDocument/2006/relationships/image" Target="../media/image28.svg"/><Relationship Id="rId12" Type="http://schemas.openxmlformats.org/officeDocument/2006/relationships/image" Target="../media/image10.png"/><Relationship Id="rId17" Type="http://schemas.openxmlformats.org/officeDocument/2006/relationships/image" Target="../media/image36.sv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3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51.png"/><Relationship Id="rId4" Type="http://schemas.openxmlformats.org/officeDocument/2006/relationships/image" Target="../media/image9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37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5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87.png"/><Relationship Id="rId3" Type="http://schemas.openxmlformats.org/officeDocument/2006/relationships/image" Target="../media/image3.svg"/><Relationship Id="rId21" Type="http://schemas.openxmlformats.org/officeDocument/2006/relationships/image" Target="../media/image90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23" Type="http://schemas.openxmlformats.org/officeDocument/2006/relationships/image" Target="../media/image92.png"/><Relationship Id="rId10" Type="http://schemas.openxmlformats.org/officeDocument/2006/relationships/image" Target="../media/image12.png"/><Relationship Id="rId19" Type="http://schemas.openxmlformats.org/officeDocument/2006/relationships/image" Target="../media/image88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94.png"/><Relationship Id="rId3" Type="http://schemas.openxmlformats.org/officeDocument/2006/relationships/image" Target="../media/image3.svg"/><Relationship Id="rId21" Type="http://schemas.openxmlformats.org/officeDocument/2006/relationships/image" Target="../media/image97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93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95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554909" y="3986098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74FDBD-EDC0-3667-6C8A-541EF9C3AE02}"/>
              </a:ext>
            </a:extLst>
          </p:cNvPr>
          <p:cNvSpPr txBox="1"/>
          <p:nvPr/>
        </p:nvSpPr>
        <p:spPr>
          <a:xfrm>
            <a:off x="4935084" y="5387790"/>
            <a:ext cx="517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Hương Trang</a:t>
            </a:r>
          </a:p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4A4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con,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đang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gặp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khăn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</TotalTime>
  <Words>386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#9Slide02 Noi dung dai</vt:lpstr>
      <vt:lpstr>Arial</vt:lpstr>
      <vt:lpstr>Bungee</vt:lpstr>
      <vt:lpstr>Calibri</vt:lpstr>
      <vt:lpstr>Cambria</vt:lpstr>
      <vt:lpstr>Cambria Math</vt:lpstr>
      <vt:lpstr>HP001 4 hàng</vt:lpstr>
      <vt:lpstr>Times New Roman</vt:lpstr>
      <vt:lpstr>UVF Lobster12</vt:lpstr>
      <vt:lpstr>1_Office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Thao Phuong</cp:lastModifiedBy>
  <cp:revision>33</cp:revision>
  <dcterms:created xsi:type="dcterms:W3CDTF">2023-12-20T02:42:14Z</dcterms:created>
  <dcterms:modified xsi:type="dcterms:W3CDTF">2026-03-19T15:22:39Z</dcterms:modified>
  <cp:category>9Slide.vn</cp:category>
</cp:coreProperties>
</file>