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61" r:id="rId6"/>
    <p:sldId id="282" r:id="rId7"/>
    <p:sldId id="258" r:id="rId8"/>
    <p:sldId id="283" r:id="rId9"/>
    <p:sldId id="264" r:id="rId10"/>
    <p:sldId id="262" r:id="rId11"/>
    <p:sldId id="263" r:id="rId12"/>
    <p:sldId id="265" r:id="rId13"/>
    <p:sldId id="266" r:id="rId14"/>
    <p:sldId id="267" r:id="rId15"/>
    <p:sldId id="284" r:id="rId16"/>
    <p:sldId id="330" r:id="rId17"/>
    <p:sldId id="371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90" autoAdjust="0"/>
  </p:normalViewPr>
  <p:slideViewPr>
    <p:cSldViewPr snapToGrid="0">
      <p:cViewPr varScale="1">
        <p:scale>
          <a:sx n="63" d="100"/>
          <a:sy n="63" d="100"/>
        </p:scale>
        <p:origin x="-13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177A1-7511-4536-A47B-07388187B11A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4B50-01CD-455D-9BDA-59BF644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 nhận biết đâu là thực phẩm an toàn, chúng ta cùng đi vào bài học ngày hôm nay –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Thực phẩm an toàn.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F4B50-01CD-455D-9BDA-59BF64425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BE710-961C-4977-978C-E1122BEE6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E977D-5FA3-4234-AB65-1D63D0CA4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05983B-546A-464D-A813-E24C908B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8C6A6-CBBC-446D-9E02-B706812F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A8272-073A-40A0-A9FE-A442848C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CBDCB-7E61-48C9-B174-1F451728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D7751-AF27-4343-93D1-73E3891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9BA33-A56B-45F8-AD29-29BD75B7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BE454-0D23-4C29-99D1-9A36A06E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C68E6E-5B81-4FB8-A944-DA2F055D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1B747-79C6-42AB-82D4-7D3F83D8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5F319-E096-48CF-9C77-1ED21D008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2AE697-1F71-4732-A36A-6551BFD7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DDE977-0311-4678-A120-BFD93950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1D38CA-992C-401F-B1C3-CE25D98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1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D0389-B66F-4310-8575-2003AEFC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32D64-3E17-465F-9AE1-9F2DB1B5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E10C05-783B-47A8-B404-4FB0F241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F0F8A1-DD19-46D1-AA03-9B8A42AC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244CF5-3AAA-49EC-AA75-AD480CE7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BEC7C4-9D71-4D2C-B8A1-3163469E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8DFFD-2989-4504-A97A-339ADF95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7F65DE-E59C-4F07-B091-1A1417D5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9278C5-655A-4DDA-B522-51EB23C5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D4CDE3-A121-4E7F-BA4C-57A72E7B9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AC2F6F-B373-4829-9E4F-313B4A4DF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9E9641-2554-4511-9189-CFA52E91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20D0A0-8237-450B-BF18-A842E20A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8D47FC-9AC5-47BD-A387-F4F20090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00F94-0596-4701-A156-6E5C2E5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072A26-9194-42A2-ABBB-C4023A4F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D1E1D4-7220-4532-96B4-7919B0B8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7007FD-35ED-48AC-9A70-D35521BF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4F95C5BF-2658-4D06-8037-FFFEF43A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243193" y="94727"/>
            <a:ext cx="1945532" cy="194553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443A0074-2E6B-49A2-BB02-D4A76CDC3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3396552" y="-400188"/>
            <a:ext cx="3063875" cy="306387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3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2F258B-18A2-4260-B9C4-630BC8A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00A833-6A78-400F-BE66-9F29BB6C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2AC2AD-AAEF-40D1-A7C9-AF53260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5AE83-500B-4334-8790-14B3D4EE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39C09-EA01-4B0A-83EA-BEA1C8F4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9EDB7B-74DD-4EDF-BFBC-9E484474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418AE7-C5CE-4791-8FC4-C2B398C3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417B40-3D82-4FFE-A42E-56D0BB85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3EAD41-AD34-4C87-8668-9698E165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FB7E9-9B1C-4ECF-9075-522A74EE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0EAA11-11EA-40B2-A21C-D448A4577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70845C-8CD5-4D65-96C6-FA62631DC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8D563-39CA-4F37-BED3-7361BB20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334885-9AA1-4E74-A0AB-9D3EAECB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5CBC2A-CA50-4A3A-A376-499E3AB3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8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A4127-CFC2-46CA-9D7B-E1FB80A7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A36AA5-6073-4CC0-ADFE-5E141305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95BB2-B8B0-4B19-A058-36603B54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2C45C3-68F2-403B-8B81-BE81D28B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12C0B1-F2C0-4F7B-87B3-3C80A86E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7C4E77-CE52-4A3B-8CDA-D4ADEA773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86DB6-BB72-4A96-8CD1-18CB85B81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62ABB-DB81-4AE4-A3AC-44581F10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23/3/2026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D0983-3F7F-4C11-93D8-F40CC683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C2A6E-C6FE-4901-A8B8-BC8FDB92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9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900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36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552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149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962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9992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17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9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421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87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945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415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793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01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974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49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096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9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3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9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23/3/2026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1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619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7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xmlns="" id="{C6A2B5D6-5D21-D4D9-4884-23F443B3798D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9.sv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4.jpeg"/><Relationship Id="rId21" Type="http://schemas.openxmlformats.org/officeDocument/2006/relationships/image" Target="../media/image57.svg"/><Relationship Id="rId7" Type="http://schemas.openxmlformats.org/officeDocument/2006/relationships/image" Target="../media/image43.svg"/><Relationship Id="rId12" Type="http://schemas.openxmlformats.org/officeDocument/2006/relationships/image" Target="../media/image9.png"/><Relationship Id="rId17" Type="http://schemas.openxmlformats.org/officeDocument/2006/relationships/image" Target="../media/image53.svg"/><Relationship Id="rId25" Type="http://schemas.openxmlformats.org/officeDocument/2006/relationships/image" Target="../media/image6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7.svg"/><Relationship Id="rId24" Type="http://schemas.openxmlformats.org/officeDocument/2006/relationships/image" Target="../media/image15.pn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55.svg"/><Relationship Id="rId4" Type="http://schemas.openxmlformats.org/officeDocument/2006/relationships/image" Target="../media/image5.png"/><Relationship Id="rId9" Type="http://schemas.openxmlformats.org/officeDocument/2006/relationships/image" Target="../media/image45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12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60.png"/><Relationship Id="rId5" Type="http://schemas.openxmlformats.org/officeDocument/2006/relationships/image" Target="../media/image39.png"/><Relationship Id="rId10" Type="http://schemas.openxmlformats.org/officeDocument/2006/relationships/image" Target="../media/image104.svg"/><Relationship Id="rId4" Type="http://schemas.openxmlformats.org/officeDocument/2006/relationships/image" Target="../media/image65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9.png"/><Relationship Id="rId21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image" Target="../media/image4.jpeg"/><Relationship Id="rId16" Type="http://schemas.openxmlformats.org/officeDocument/2006/relationships/image" Target="../media/image17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3.png"/><Relationship Id="rId24" Type="http://schemas.openxmlformats.org/officeDocument/2006/relationships/image" Target="../media/image25.sv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30.png"/><Relationship Id="rId10" Type="http://schemas.openxmlformats.org/officeDocument/2006/relationships/image" Target="../media/image11.svg"/><Relationship Id="rId19" Type="http://schemas.openxmlformats.org/officeDocument/2006/relationships/image" Target="../media/image27.jpeg"/><Relationship Id="rId4" Type="http://schemas.openxmlformats.org/officeDocument/2006/relationships/image" Target="../media/image5.svg"/><Relationship Id="rId9" Type="http://schemas.openxmlformats.org/officeDocument/2006/relationships/image" Target="../media/image22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6.png"/><Relationship Id="rId18" Type="http://schemas.openxmlformats.org/officeDocument/2006/relationships/image" Target="../media/image130.svg"/><Relationship Id="rId26" Type="http://schemas.openxmlformats.org/officeDocument/2006/relationships/image" Target="../media/image135.svg"/><Relationship Id="rId3" Type="http://schemas.openxmlformats.org/officeDocument/2006/relationships/image" Target="../media/image67.png"/><Relationship Id="rId21" Type="http://schemas.openxmlformats.org/officeDocument/2006/relationships/image" Target="../media/image72.png"/><Relationship Id="rId7" Type="http://schemas.openxmlformats.org/officeDocument/2006/relationships/image" Target="../media/image25.png"/><Relationship Id="rId12" Type="http://schemas.openxmlformats.org/officeDocument/2006/relationships/image" Target="../media/image9.svg"/><Relationship Id="rId17" Type="http://schemas.openxmlformats.org/officeDocument/2006/relationships/image" Target="../media/image71.png"/><Relationship Id="rId25" Type="http://schemas.openxmlformats.org/officeDocument/2006/relationships/image" Target="../media/image73.png"/><Relationship Id="rId2" Type="http://schemas.openxmlformats.org/officeDocument/2006/relationships/image" Target="../media/image4.jpeg"/><Relationship Id="rId16" Type="http://schemas.openxmlformats.org/officeDocument/2006/relationships/image" Target="../media/image128.svg"/><Relationship Id="rId20" Type="http://schemas.openxmlformats.org/officeDocument/2006/relationships/image" Target="../media/image131.sv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svg"/><Relationship Id="rId11" Type="http://schemas.openxmlformats.org/officeDocument/2006/relationships/image" Target="../media/image21.png"/><Relationship Id="rId24" Type="http://schemas.openxmlformats.org/officeDocument/2006/relationships/image" Target="../media/image35.svg"/><Relationship Id="rId5" Type="http://schemas.openxmlformats.org/officeDocument/2006/relationships/image" Target="../media/image68.png"/><Relationship Id="rId15" Type="http://schemas.openxmlformats.org/officeDocument/2006/relationships/image" Target="../media/image70.png"/><Relationship Id="rId23" Type="http://schemas.openxmlformats.org/officeDocument/2006/relationships/image" Target="../media/image15.png"/><Relationship Id="rId28" Type="http://schemas.openxmlformats.org/officeDocument/2006/relationships/image" Target="../media/image27.svg"/><Relationship Id="rId10" Type="http://schemas.openxmlformats.org/officeDocument/2006/relationships/image" Target="../media/image125.svg"/><Relationship Id="rId19" Type="http://schemas.openxmlformats.org/officeDocument/2006/relationships/image" Target="../media/image11.png"/><Relationship Id="rId31" Type="http://schemas.openxmlformats.org/officeDocument/2006/relationships/image" Target="../media/image75.png"/><Relationship Id="rId4" Type="http://schemas.openxmlformats.org/officeDocument/2006/relationships/image" Target="../media/image121.svg"/><Relationship Id="rId9" Type="http://schemas.openxmlformats.org/officeDocument/2006/relationships/image" Target="../media/image69.png"/><Relationship Id="rId14" Type="http://schemas.openxmlformats.org/officeDocument/2006/relationships/image" Target="../media/image126.svg"/><Relationship Id="rId22" Type="http://schemas.openxmlformats.org/officeDocument/2006/relationships/image" Target="../media/image133.svg"/><Relationship Id="rId27" Type="http://schemas.openxmlformats.org/officeDocument/2006/relationships/image" Target="../media/image31.png"/><Relationship Id="rId30" Type="http://schemas.openxmlformats.org/officeDocument/2006/relationships/image" Target="../media/image1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9.png"/><Relationship Id="rId21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image" Target="../media/image4.jpeg"/><Relationship Id="rId16" Type="http://schemas.openxmlformats.org/officeDocument/2006/relationships/image" Target="../media/image17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3.png"/><Relationship Id="rId24" Type="http://schemas.openxmlformats.org/officeDocument/2006/relationships/image" Target="../media/image25.sv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30.png"/><Relationship Id="rId10" Type="http://schemas.openxmlformats.org/officeDocument/2006/relationships/image" Target="../media/image11.svg"/><Relationship Id="rId19" Type="http://schemas.openxmlformats.org/officeDocument/2006/relationships/image" Target="../media/image27.jpeg"/><Relationship Id="rId4" Type="http://schemas.openxmlformats.org/officeDocument/2006/relationships/image" Target="../media/image5.svg"/><Relationship Id="rId9" Type="http://schemas.openxmlformats.org/officeDocument/2006/relationships/image" Target="../media/image22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17" Type="http://schemas.openxmlformats.org/officeDocument/2006/relationships/image" Target="../media/image37.png"/><Relationship Id="rId2" Type="http://schemas.openxmlformats.org/officeDocument/2006/relationships/image" Target="../media/image4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6.png"/><Relationship Id="rId10" Type="http://schemas.openxmlformats.org/officeDocument/2006/relationships/image" Target="../media/image35.svg"/><Relationship Id="rId4" Type="http://schemas.openxmlformats.org/officeDocument/2006/relationships/image" Target="../media/image23.svg"/><Relationship Id="rId9" Type="http://schemas.openxmlformats.org/officeDocument/2006/relationships/image" Target="../media/image15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17" Type="http://schemas.openxmlformats.org/officeDocument/2006/relationships/image" Target="../media/image37.png"/><Relationship Id="rId2" Type="http://schemas.openxmlformats.org/officeDocument/2006/relationships/image" Target="../media/image4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6.png"/><Relationship Id="rId10" Type="http://schemas.openxmlformats.org/officeDocument/2006/relationships/image" Target="../media/image35.svg"/><Relationship Id="rId4" Type="http://schemas.openxmlformats.org/officeDocument/2006/relationships/image" Target="../media/image23.svg"/><Relationship Id="rId9" Type="http://schemas.openxmlformats.org/officeDocument/2006/relationships/image" Target="../media/image15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12" Type="http://schemas.openxmlformats.org/officeDocument/2006/relationships/image" Target="../media/image72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image" Target="../media/image70.svg"/><Relationship Id="rId4" Type="http://schemas.openxmlformats.org/officeDocument/2006/relationships/image" Target="../media/image65.svg"/><Relationship Id="rId9" Type="http://schemas.openxmlformats.org/officeDocument/2006/relationships/image" Target="../media/image40.png"/><Relationship Id="rId14" Type="http://schemas.openxmlformats.org/officeDocument/2006/relationships/image" Target="../media/image7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9.png"/><Relationship Id="rId21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2" Type="http://schemas.openxmlformats.org/officeDocument/2006/relationships/image" Target="../media/image4.jpeg"/><Relationship Id="rId16" Type="http://schemas.openxmlformats.org/officeDocument/2006/relationships/image" Target="../media/image17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3.png"/><Relationship Id="rId24" Type="http://schemas.openxmlformats.org/officeDocument/2006/relationships/image" Target="../media/image25.sv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30.png"/><Relationship Id="rId10" Type="http://schemas.openxmlformats.org/officeDocument/2006/relationships/image" Target="../media/image11.svg"/><Relationship Id="rId19" Type="http://schemas.openxmlformats.org/officeDocument/2006/relationships/image" Target="../media/image27.jpeg"/><Relationship Id="rId4" Type="http://schemas.openxmlformats.org/officeDocument/2006/relationships/image" Target="../media/image5.svg"/><Relationship Id="rId9" Type="http://schemas.openxmlformats.org/officeDocument/2006/relationships/image" Target="../media/image22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5.png"/><Relationship Id="rId4" Type="http://schemas.openxmlformats.org/officeDocument/2006/relationships/image" Target="../media/image7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56.png"/><Relationship Id="rId18" Type="http://schemas.openxmlformats.org/officeDocument/2006/relationships/image" Target="../media/image11.svg"/><Relationship Id="rId3" Type="http://schemas.openxmlformats.org/officeDocument/2006/relationships/image" Target="../media/image53.png"/><Relationship Id="rId21" Type="http://schemas.openxmlformats.org/officeDocument/2006/relationships/image" Target="../media/image58.png"/><Relationship Id="rId7" Type="http://schemas.openxmlformats.org/officeDocument/2006/relationships/image" Target="../media/image7.png"/><Relationship Id="rId12" Type="http://schemas.openxmlformats.org/officeDocument/2006/relationships/image" Target="../media/image96.svg"/><Relationship Id="rId17" Type="http://schemas.openxmlformats.org/officeDocument/2006/relationships/image" Target="../media/image22.png"/><Relationship Id="rId2" Type="http://schemas.openxmlformats.org/officeDocument/2006/relationships/image" Target="../media/image4.jpeg"/><Relationship Id="rId16" Type="http://schemas.openxmlformats.org/officeDocument/2006/relationships/image" Target="../media/image65.sv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38.png"/><Relationship Id="rId10" Type="http://schemas.openxmlformats.org/officeDocument/2006/relationships/image" Target="../media/image19.svg"/><Relationship Id="rId19" Type="http://schemas.openxmlformats.org/officeDocument/2006/relationships/image" Target="../media/image57.png"/><Relationship Id="rId4" Type="http://schemas.openxmlformats.org/officeDocument/2006/relationships/image" Target="../media/image92.svg"/><Relationship Id="rId9" Type="http://schemas.openxmlformats.org/officeDocument/2006/relationships/image" Target="../media/image26.png"/><Relationship Id="rId14" Type="http://schemas.openxmlformats.org/officeDocument/2006/relationships/image" Target="../media/image98.svg"/><Relationship Id="rId22" Type="http://schemas.openxmlformats.org/officeDocument/2006/relationships/image" Target="../media/image10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1414536">
            <a:off x="2497641" y="5304274"/>
            <a:ext cx="2764900" cy="2581725"/>
          </a:xfrm>
          <a:custGeom>
            <a:avLst/>
            <a:gdLst/>
            <a:ahLst/>
            <a:cxnLst/>
            <a:rect l="l" t="t" r="r" b="b"/>
            <a:pathLst>
              <a:path w="4147350" h="3872588">
                <a:moveTo>
                  <a:pt x="0" y="0"/>
                </a:moveTo>
                <a:lnTo>
                  <a:pt x="4147350" y="0"/>
                </a:lnTo>
                <a:lnTo>
                  <a:pt x="4147350" y="3872588"/>
                </a:lnTo>
                <a:lnTo>
                  <a:pt x="0" y="387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35715" y="4746750"/>
            <a:ext cx="3477908" cy="2743200"/>
          </a:xfrm>
          <a:custGeom>
            <a:avLst/>
            <a:gdLst/>
            <a:ahLst/>
            <a:cxnLst/>
            <a:rect l="l" t="t" r="r" b="b"/>
            <a:pathLst>
              <a:path w="5216862" h="411480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54844">
            <a:off x="-688274" y="1792399"/>
            <a:ext cx="2009394" cy="2743200"/>
          </a:xfrm>
          <a:custGeom>
            <a:avLst/>
            <a:gdLst/>
            <a:ahLst/>
            <a:cxnLst/>
            <a:rect l="l" t="t" r="r" b="b"/>
            <a:pathLst>
              <a:path w="3014091" h="411480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6722" flipH="1">
            <a:off x="10234041" y="4563423"/>
            <a:ext cx="2544318" cy="27432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3816477" y="0"/>
                </a:moveTo>
                <a:lnTo>
                  <a:pt x="0" y="0"/>
                </a:lnTo>
                <a:lnTo>
                  <a:pt x="0" y="4114800"/>
                </a:lnTo>
                <a:lnTo>
                  <a:pt x="3816477" y="4114800"/>
                </a:lnTo>
                <a:lnTo>
                  <a:pt x="38164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18374" y="5521597"/>
            <a:ext cx="3259323" cy="2147079"/>
          </a:xfrm>
          <a:custGeom>
            <a:avLst/>
            <a:gdLst/>
            <a:ahLst/>
            <a:cxnLst/>
            <a:rect l="l" t="t" r="r" b="b"/>
            <a:pathLst>
              <a:path w="4888984" h="3220618">
                <a:moveTo>
                  <a:pt x="0" y="0"/>
                </a:moveTo>
                <a:lnTo>
                  <a:pt x="4888984" y="0"/>
                </a:lnTo>
                <a:lnTo>
                  <a:pt x="4888984" y="3220618"/>
                </a:lnTo>
                <a:lnTo>
                  <a:pt x="0" y="32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48244">
            <a:off x="10585002" y="1711519"/>
            <a:ext cx="2295130" cy="2668755"/>
          </a:xfrm>
          <a:custGeom>
            <a:avLst/>
            <a:gdLst/>
            <a:ahLst/>
            <a:cxnLst/>
            <a:rect l="l" t="t" r="r" b="b"/>
            <a:pathLst>
              <a:path w="3442695" h="4003133">
                <a:moveTo>
                  <a:pt x="0" y="0"/>
                </a:moveTo>
                <a:lnTo>
                  <a:pt x="3442695" y="0"/>
                </a:lnTo>
                <a:lnTo>
                  <a:pt x="3442695" y="4003133"/>
                </a:lnTo>
                <a:lnTo>
                  <a:pt x="0" y="40031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208545">
            <a:off x="10588909" y="-226166"/>
            <a:ext cx="2287316" cy="2027134"/>
          </a:xfrm>
          <a:custGeom>
            <a:avLst/>
            <a:gdLst/>
            <a:ahLst/>
            <a:cxnLst/>
            <a:rect l="l" t="t" r="r" b="b"/>
            <a:pathLst>
              <a:path w="3430974" h="3040701">
                <a:moveTo>
                  <a:pt x="0" y="0"/>
                </a:moveTo>
                <a:lnTo>
                  <a:pt x="3430974" y="0"/>
                </a:lnTo>
                <a:lnTo>
                  <a:pt x="3430974" y="3040700"/>
                </a:lnTo>
                <a:lnTo>
                  <a:pt x="0" y="304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287953">
            <a:off x="1548778" y="3297391"/>
            <a:ext cx="999164" cy="1889672"/>
          </a:xfrm>
          <a:custGeom>
            <a:avLst/>
            <a:gdLst/>
            <a:ahLst/>
            <a:cxnLst/>
            <a:rect l="l" t="t" r="r" b="b"/>
            <a:pathLst>
              <a:path w="1498746" h="2834508">
                <a:moveTo>
                  <a:pt x="0" y="0"/>
                </a:moveTo>
                <a:lnTo>
                  <a:pt x="1498746" y="0"/>
                </a:lnTo>
                <a:lnTo>
                  <a:pt x="1498746" y="2834508"/>
                </a:lnTo>
                <a:lnTo>
                  <a:pt x="0" y="28345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-574191" y="-414455"/>
            <a:ext cx="1781229" cy="2071197"/>
          </a:xfrm>
          <a:custGeom>
            <a:avLst/>
            <a:gdLst/>
            <a:ahLst/>
            <a:cxnLst/>
            <a:rect l="l" t="t" r="r" b="b"/>
            <a:pathLst>
              <a:path w="2671843" h="3106795">
                <a:moveTo>
                  <a:pt x="0" y="0"/>
                </a:moveTo>
                <a:lnTo>
                  <a:pt x="2671843" y="0"/>
                </a:lnTo>
                <a:lnTo>
                  <a:pt x="2671843" y="3106795"/>
                </a:lnTo>
                <a:lnTo>
                  <a:pt x="0" y="3106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13172">
            <a:off x="5690910" y="5175614"/>
            <a:ext cx="810182" cy="2624071"/>
          </a:xfrm>
          <a:custGeom>
            <a:avLst/>
            <a:gdLst/>
            <a:ahLst/>
            <a:cxnLst/>
            <a:rect l="l" t="t" r="r" b="b"/>
            <a:pathLst>
              <a:path w="1215273" h="3936106">
                <a:moveTo>
                  <a:pt x="0" y="0"/>
                </a:moveTo>
                <a:lnTo>
                  <a:pt x="1215272" y="0"/>
                </a:lnTo>
                <a:lnTo>
                  <a:pt x="1215272" y="3936106"/>
                </a:lnTo>
                <a:lnTo>
                  <a:pt x="0" y="39361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613246" y="3861550"/>
            <a:ext cx="1086870" cy="1902617"/>
          </a:xfrm>
          <a:custGeom>
            <a:avLst/>
            <a:gdLst/>
            <a:ahLst/>
            <a:cxnLst/>
            <a:rect l="l" t="t" r="r" b="b"/>
            <a:pathLst>
              <a:path w="1630305" h="2853926">
                <a:moveTo>
                  <a:pt x="0" y="0"/>
                </a:moveTo>
                <a:lnTo>
                  <a:pt x="1630305" y="0"/>
                </a:lnTo>
                <a:lnTo>
                  <a:pt x="1630305" y="2853926"/>
                </a:lnTo>
                <a:lnTo>
                  <a:pt x="0" y="28539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100000">
            <a:off x="1248057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0" y="0"/>
                </a:moveTo>
                <a:lnTo>
                  <a:pt x="2400912" y="0"/>
                </a:lnTo>
                <a:lnTo>
                  <a:pt x="2400912" y="2316879"/>
                </a:lnTo>
                <a:lnTo>
                  <a:pt x="0" y="231687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00000" flipH="1">
            <a:off x="9066126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2400911" y="0"/>
                </a:moveTo>
                <a:lnTo>
                  <a:pt x="0" y="0"/>
                </a:lnTo>
                <a:lnTo>
                  <a:pt x="0" y="2316879"/>
                </a:lnTo>
                <a:lnTo>
                  <a:pt x="2400911" y="2316879"/>
                </a:lnTo>
                <a:lnTo>
                  <a:pt x="2400911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92003F-8D32-3345-F6C0-6A48E60012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53847" y="898092"/>
            <a:ext cx="6096528" cy="786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FC0FB88-912B-900C-5DE3-2742F0BE1A5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6823" y="2280945"/>
            <a:ext cx="8510754" cy="2353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B692E7E-E721-C5F2-D3D0-37FFD7AA61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857" y="1676354"/>
            <a:ext cx="2133785" cy="10668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4018347" y="59404"/>
            <a:ext cx="41553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3128824" y="3904988"/>
            <a:ext cx="5746573" cy="9541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Hi</a:t>
            </a:r>
            <a:r>
              <a:rPr lang="en-US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vị: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16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44" name="组合 41">
            <a:extLst>
              <a:ext uri="{FF2B5EF4-FFF2-40B4-BE49-F238E27FC236}">
                <a16:creationId xmlns:a16="http://schemas.microsoft.com/office/drawing/2014/main" xmlns="" id="{FB7D048F-66A5-522D-3C63-29F3A84F737E}"/>
              </a:ext>
            </a:extLst>
          </p:cNvPr>
          <p:cNvGrpSpPr/>
          <p:nvPr/>
        </p:nvGrpSpPr>
        <p:grpSpPr>
          <a:xfrm>
            <a:off x="148856" y="435935"/>
            <a:ext cx="6145618" cy="5847907"/>
            <a:chOff x="1513192" y="1554345"/>
            <a:chExt cx="9542584" cy="2489152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xmlns="" id="{8F5D92B9-F51E-D650-6EA2-9C9FD54B1B7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2727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xmlns="" id="{A5E32480-8606-D78A-24D2-34BA2B68D1B2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26436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6F3CE3E-87A9-1F0D-7145-AE9BC52BD688}"/>
              </a:ext>
            </a:extLst>
          </p:cNvPr>
          <p:cNvSpPr txBox="1"/>
          <p:nvPr/>
        </p:nvSpPr>
        <p:spPr>
          <a:xfrm>
            <a:off x="563526" y="1180214"/>
            <a:ext cx="52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hình 2, thảo luận và xác định một số dấu hiệu của thực phẩm an toàn theo: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nuôi trồng, nguồn gốc xuất xứ của thực phẩm.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bày bán, bảo quản thực phẩm tươi sống và thực phẩm đã chế biến.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 chế biến thực phẩm.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005EB5E-080B-1D5F-5B69-A86B5BF5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1428464"/>
            <a:ext cx="5641236" cy="43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5" name="Freeform 25"/>
          <p:cNvSpPr/>
          <p:nvPr/>
        </p:nvSpPr>
        <p:spPr>
          <a:xfrm rot="-596518">
            <a:off x="7887034" y="-107343"/>
            <a:ext cx="1833120" cy="1008216"/>
          </a:xfrm>
          <a:custGeom>
            <a:avLst/>
            <a:gdLst/>
            <a:ahLst/>
            <a:cxnLst/>
            <a:rect l="l" t="t" r="r" b="b"/>
            <a:pathLst>
              <a:path w="2749680" h="1512324">
                <a:moveTo>
                  <a:pt x="0" y="0"/>
                </a:moveTo>
                <a:lnTo>
                  <a:pt x="2749680" y="0"/>
                </a:lnTo>
                <a:lnTo>
                  <a:pt x="2749680" y="1512323"/>
                </a:lnTo>
                <a:lnTo>
                  <a:pt x="0" y="1512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500758">
            <a:off x="9758908" y="5603534"/>
            <a:ext cx="1924961" cy="1641029"/>
          </a:xfrm>
          <a:custGeom>
            <a:avLst/>
            <a:gdLst/>
            <a:ahLst/>
            <a:cxnLst/>
            <a:rect l="l" t="t" r="r" b="b"/>
            <a:pathLst>
              <a:path w="2887442" h="2461544">
                <a:moveTo>
                  <a:pt x="0" y="0"/>
                </a:moveTo>
                <a:lnTo>
                  <a:pt x="2887441" y="0"/>
                </a:lnTo>
                <a:lnTo>
                  <a:pt x="2887441" y="2461544"/>
                </a:lnTo>
                <a:lnTo>
                  <a:pt x="0" y="24615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107255">
            <a:off x="10095450" y="1533307"/>
            <a:ext cx="1188377" cy="1416843"/>
          </a:xfrm>
          <a:custGeom>
            <a:avLst/>
            <a:gdLst/>
            <a:ahLst/>
            <a:cxnLst/>
            <a:rect l="l" t="t" r="r" b="b"/>
            <a:pathLst>
              <a:path w="1782565" h="2125264">
                <a:moveTo>
                  <a:pt x="0" y="0"/>
                </a:moveTo>
                <a:lnTo>
                  <a:pt x="1782565" y="0"/>
                </a:lnTo>
                <a:lnTo>
                  <a:pt x="1782565" y="2125264"/>
                </a:lnTo>
                <a:lnTo>
                  <a:pt x="0" y="2125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336214">
            <a:off x="10723935" y="-430966"/>
            <a:ext cx="1636424" cy="1902819"/>
          </a:xfrm>
          <a:custGeom>
            <a:avLst/>
            <a:gdLst/>
            <a:ahLst/>
            <a:cxnLst/>
            <a:rect l="l" t="t" r="r" b="b"/>
            <a:pathLst>
              <a:path w="2454636" h="2854228">
                <a:moveTo>
                  <a:pt x="0" y="0"/>
                </a:moveTo>
                <a:lnTo>
                  <a:pt x="2454636" y="0"/>
                </a:lnTo>
                <a:lnTo>
                  <a:pt x="2454636" y="2854228"/>
                </a:lnTo>
                <a:lnTo>
                  <a:pt x="0" y="2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232101A-BEDB-19B0-CED3-3AA3C8EBAD09}"/>
              </a:ext>
            </a:extLst>
          </p:cNvPr>
          <p:cNvSpPr/>
          <p:nvPr/>
        </p:nvSpPr>
        <p:spPr>
          <a:xfrm rot="10800000" flipH="1">
            <a:off x="1416343" y="93126"/>
            <a:ext cx="9109889" cy="12040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  <a:alpha val="83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xmlns="" id="{049C61D6-35C6-E84F-24A8-71D23D0E52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02828" y="1123611"/>
            <a:ext cx="4485111" cy="5734389"/>
          </a:xfrm>
          <a:prstGeom prst="rect">
            <a:avLst/>
          </a:prstGeom>
        </p:spPr>
      </p:pic>
      <p:sp>
        <p:nvSpPr>
          <p:cNvPr id="34" name="Hộp Văn bản 10">
            <a:extLst>
              <a:ext uri="{FF2B5EF4-FFF2-40B4-BE49-F238E27FC236}">
                <a16:creationId xmlns:a16="http://schemas.microsoft.com/office/drawing/2014/main" xmlns="" id="{80BD2069-AA67-0C50-4C81-5F69686CEDE1}"/>
              </a:ext>
            </a:extLst>
          </p:cNvPr>
          <p:cNvSpPr txBox="1"/>
          <p:nvPr/>
        </p:nvSpPr>
        <p:spPr>
          <a:xfrm>
            <a:off x="2190307" y="314201"/>
            <a:ext cx="798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hiệu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</a:rPr>
              <a:t>toàn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Hộp Văn bản 10">
            <a:extLst>
              <a:ext uri="{FF2B5EF4-FFF2-40B4-BE49-F238E27FC236}">
                <a16:creationId xmlns:a16="http://schemas.microsoft.com/office/drawing/2014/main" xmlns="" id="{D7FF63E9-728D-D5D0-CA05-49B61052F8B4}"/>
              </a:ext>
            </a:extLst>
          </p:cNvPr>
          <p:cNvSpPr txBox="1"/>
          <p:nvPr/>
        </p:nvSpPr>
        <p:spPr>
          <a:xfrm>
            <a:off x="3890542" y="1730923"/>
            <a:ext cx="830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có nguồn gốc sản xuất, nuôi trồng ở những nơi đảm bảo vệ sinh an toàn thực phẩm.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xmlns="" id="{B9DB9F3C-F8B6-2A5A-A023-2D3C0DC61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24535" y="1702087"/>
            <a:ext cx="854065" cy="1053232"/>
          </a:xfrm>
          <a:prstGeom prst="rect">
            <a:avLst/>
          </a:prstGeom>
        </p:spPr>
      </p:pic>
      <p:sp>
        <p:nvSpPr>
          <p:cNvPr id="37" name="Hộp Văn bản 10">
            <a:extLst>
              <a:ext uri="{FF2B5EF4-FFF2-40B4-BE49-F238E27FC236}">
                <a16:creationId xmlns:a16="http://schemas.microsoft.com/office/drawing/2014/main" xmlns="" id="{5F9A2F82-1660-6F82-3DE8-BB84459D06E9}"/>
              </a:ext>
            </a:extLst>
          </p:cNvPr>
          <p:cNvSpPr txBox="1"/>
          <p:nvPr/>
        </p:nvSpPr>
        <p:spPr>
          <a:xfrm>
            <a:off x="3816113" y="3262011"/>
            <a:ext cx="794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tươi sống, thực phẩm chế biến sẵn được bày bán, bảo quản nơi hợp vệ sinh, ở nhiệt độ phù hợp, có hạn sử dụng rõ ràng.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8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xmlns="" id="{C844D117-9A13-E116-F3DB-E222592A858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2950106" y="3233175"/>
            <a:ext cx="854065" cy="1053232"/>
          </a:xfrm>
          <a:prstGeom prst="rect">
            <a:avLst/>
          </a:prstGeom>
        </p:spPr>
      </p:pic>
      <p:sp>
        <p:nvSpPr>
          <p:cNvPr id="39" name="Hộp Văn bản 10">
            <a:extLst>
              <a:ext uri="{FF2B5EF4-FFF2-40B4-BE49-F238E27FC236}">
                <a16:creationId xmlns:a16="http://schemas.microsoft.com/office/drawing/2014/main" xmlns="" id="{85F199C1-4DFC-7482-2358-60F42EE435CF}"/>
              </a:ext>
            </a:extLst>
          </p:cNvPr>
          <p:cNvSpPr txBox="1"/>
          <p:nvPr/>
        </p:nvSpPr>
        <p:spPr>
          <a:xfrm>
            <a:off x="3890542" y="5197137"/>
            <a:ext cx="830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được chế biến vệ sinh, an 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xmlns="" id="{22AAE84C-50D8-72CB-3C07-26348194C0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35167" y="5115138"/>
            <a:ext cx="854065" cy="105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82CDE67-175B-860F-E1A7-22C1BFFA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1" y="1268596"/>
            <a:ext cx="11515120" cy="45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59A9EC-BDF8-6102-887B-4742986FEEA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756" y="1658646"/>
            <a:ext cx="571854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kids in a field&#10;&#10;Description automatically generated">
            <a:extLst>
              <a:ext uri="{FF2B5EF4-FFF2-40B4-BE49-F238E27FC236}">
                <a16:creationId xmlns:a16="http://schemas.microsoft.com/office/drawing/2014/main" xmlns="" id="{25CA31A1-CD82-4758-9DCA-24AF22601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464"/>
            <a:ext cx="12192000" cy="7489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4F7877-26D3-5CAB-C577-F0CA98B1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79" y="206925"/>
            <a:ext cx="1041896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2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srgbClr val="FF0000"/>
              </a:solidFill>
              <a:latin typeface="Times New Roman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EA948C7-E563-461E-9ADC-7B8A9439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8" y="3426441"/>
            <a:ext cx="5382795" cy="351433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xmlns="" id="{9AEE9F86-B023-4838-863C-7018347353D8}"/>
              </a:ext>
            </a:extLst>
          </p:cNvPr>
          <p:cNvSpPr txBox="1">
            <a:spLocks/>
          </p:cNvSpPr>
          <p:nvPr/>
        </p:nvSpPr>
        <p:spPr>
          <a:xfrm>
            <a:off x="1672917" y="304002"/>
            <a:ext cx="7955869" cy="18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LUẬT CHƠI</a:t>
            </a:r>
            <a:endParaRPr lang="en-US" sz="3600" b="1" dirty="0">
              <a:solidFill>
                <a:srgbClr val="FF0000"/>
              </a:solidFill>
              <a:latin typeface="Times New Roman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92AAF-1AD0-44AE-B4D1-4BDB3F11747B}"/>
              </a:ext>
            </a:extLst>
          </p:cNvPr>
          <p:cNvSpPr txBox="1"/>
          <p:nvPr/>
        </p:nvSpPr>
        <p:spPr>
          <a:xfrm>
            <a:off x="696435" y="1087119"/>
            <a:ext cx="10914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377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Chia lớp thành các nhóm. Và cùng thi một lượt trong thời gian 2 phút.</a:t>
            </a:r>
          </a:p>
          <a:p>
            <a:pPr marL="457200" indent="-457200" algn="just" defTabSz="914377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nhóm thi nhau đưa ra những ví vụ về thực phẩm </a:t>
            </a:r>
            <a:r>
              <a:rPr lang="en-US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ạch và an toàn. Mỗi lần đưa ra câu đúng sẽ được nhận 1 hoa dán vào vị trí nhóm.</a:t>
            </a:r>
            <a:endParaRPr lang="en-US" sz="3200" dirty="0">
              <a:solidFill>
                <a:srgbClr val="1D525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indent="-457200" algn="just" defTabSz="914377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 2 phút, nhóm nào nhiều hoa nhất nhóm đó thắng cuộc.</a:t>
            </a:r>
          </a:p>
        </p:txBody>
      </p:sp>
    </p:spTree>
    <p:extLst>
      <p:ext uri="{BB962C8B-B14F-4D97-AF65-F5344CB8AC3E}">
        <p14:creationId xmlns:p14="http://schemas.microsoft.com/office/powerpoint/2010/main" val="147331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-430790">
            <a:off x="-35878" y="3342767"/>
            <a:ext cx="995835" cy="1844139"/>
          </a:xfrm>
          <a:custGeom>
            <a:avLst/>
            <a:gdLst/>
            <a:ahLst/>
            <a:cxnLst/>
            <a:rect l="l" t="t" r="r" b="b"/>
            <a:pathLst>
              <a:path w="1493753" h="2766209">
                <a:moveTo>
                  <a:pt x="0" y="0"/>
                </a:moveTo>
                <a:lnTo>
                  <a:pt x="1493753" y="0"/>
                </a:lnTo>
                <a:lnTo>
                  <a:pt x="1493753" y="2766209"/>
                </a:lnTo>
                <a:lnTo>
                  <a:pt x="0" y="27662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73285">
            <a:off x="-96944" y="-91055"/>
            <a:ext cx="1286090" cy="2041413"/>
          </a:xfrm>
          <a:custGeom>
            <a:avLst/>
            <a:gdLst/>
            <a:ahLst/>
            <a:cxnLst/>
            <a:rect l="l" t="t" r="r" b="b"/>
            <a:pathLst>
              <a:path w="1929135" h="3062119">
                <a:moveTo>
                  <a:pt x="0" y="0"/>
                </a:moveTo>
                <a:lnTo>
                  <a:pt x="1929134" y="0"/>
                </a:lnTo>
                <a:lnTo>
                  <a:pt x="1929134" y="3062119"/>
                </a:lnTo>
                <a:lnTo>
                  <a:pt x="0" y="3062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8876" y="496063"/>
            <a:ext cx="992623" cy="1644095"/>
          </a:xfrm>
          <a:custGeom>
            <a:avLst/>
            <a:gdLst/>
            <a:ahLst/>
            <a:cxnLst/>
            <a:rect l="l" t="t" r="r" b="b"/>
            <a:pathLst>
              <a:path w="1488934" h="2466143">
                <a:moveTo>
                  <a:pt x="0" y="0"/>
                </a:moveTo>
                <a:lnTo>
                  <a:pt x="1488934" y="0"/>
                </a:lnTo>
                <a:lnTo>
                  <a:pt x="1488934" y="2466142"/>
                </a:lnTo>
                <a:lnTo>
                  <a:pt x="0" y="246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7218" y="5241907"/>
            <a:ext cx="2623316" cy="2072420"/>
          </a:xfrm>
          <a:custGeom>
            <a:avLst/>
            <a:gdLst/>
            <a:ahLst/>
            <a:cxnLst/>
            <a:rect l="l" t="t" r="r" b="b"/>
            <a:pathLst>
              <a:path w="3934974" h="3108630">
                <a:moveTo>
                  <a:pt x="0" y="0"/>
                </a:moveTo>
                <a:lnTo>
                  <a:pt x="3934975" y="0"/>
                </a:lnTo>
                <a:lnTo>
                  <a:pt x="3934975" y="3108630"/>
                </a:lnTo>
                <a:lnTo>
                  <a:pt x="0" y="3108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74112">
            <a:off x="9364635" y="1404818"/>
            <a:ext cx="1524389" cy="651677"/>
          </a:xfrm>
          <a:custGeom>
            <a:avLst/>
            <a:gdLst/>
            <a:ahLst/>
            <a:cxnLst/>
            <a:rect l="l" t="t" r="r" b="b"/>
            <a:pathLst>
              <a:path w="2286584" h="977515">
                <a:moveTo>
                  <a:pt x="0" y="0"/>
                </a:moveTo>
                <a:lnTo>
                  <a:pt x="2286584" y="0"/>
                </a:lnTo>
                <a:lnTo>
                  <a:pt x="2286584" y="977515"/>
                </a:lnTo>
                <a:lnTo>
                  <a:pt x="0" y="977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53409">
            <a:off x="2628576" y="5902440"/>
            <a:ext cx="1661732" cy="1310691"/>
          </a:xfrm>
          <a:custGeom>
            <a:avLst/>
            <a:gdLst/>
            <a:ahLst/>
            <a:cxnLst/>
            <a:rect l="l" t="t" r="r" b="b"/>
            <a:pathLst>
              <a:path w="2492598" h="1966037">
                <a:moveTo>
                  <a:pt x="0" y="0"/>
                </a:moveTo>
                <a:lnTo>
                  <a:pt x="2492598" y="0"/>
                </a:lnTo>
                <a:lnTo>
                  <a:pt x="2492598" y="1966037"/>
                </a:lnTo>
                <a:lnTo>
                  <a:pt x="0" y="19660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20838">
            <a:off x="233718" y="2127548"/>
            <a:ext cx="1675159" cy="1304530"/>
          </a:xfrm>
          <a:custGeom>
            <a:avLst/>
            <a:gdLst/>
            <a:ahLst/>
            <a:cxnLst/>
            <a:rect l="l" t="t" r="r" b="b"/>
            <a:pathLst>
              <a:path w="2512738" h="1956795">
                <a:moveTo>
                  <a:pt x="0" y="0"/>
                </a:moveTo>
                <a:lnTo>
                  <a:pt x="2512738" y="0"/>
                </a:lnTo>
                <a:lnTo>
                  <a:pt x="2512738" y="1956795"/>
                </a:lnTo>
                <a:lnTo>
                  <a:pt x="0" y="19567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17207">
            <a:off x="10622164" y="-95038"/>
            <a:ext cx="1761485" cy="1899175"/>
          </a:xfrm>
          <a:custGeom>
            <a:avLst/>
            <a:gdLst/>
            <a:ahLst/>
            <a:cxnLst/>
            <a:rect l="l" t="t" r="r" b="b"/>
            <a:pathLst>
              <a:path w="2642228" h="2848763">
                <a:moveTo>
                  <a:pt x="0" y="0"/>
                </a:moveTo>
                <a:lnTo>
                  <a:pt x="2642228" y="0"/>
                </a:lnTo>
                <a:lnTo>
                  <a:pt x="2642228" y="2848763"/>
                </a:lnTo>
                <a:lnTo>
                  <a:pt x="0" y="28487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63933">
            <a:off x="10956574" y="1971052"/>
            <a:ext cx="1629725" cy="1444345"/>
          </a:xfrm>
          <a:custGeom>
            <a:avLst/>
            <a:gdLst/>
            <a:ahLst/>
            <a:cxnLst/>
            <a:rect l="l" t="t" r="r" b="b"/>
            <a:pathLst>
              <a:path w="2444588" h="2166517">
                <a:moveTo>
                  <a:pt x="0" y="0"/>
                </a:moveTo>
                <a:lnTo>
                  <a:pt x="2444588" y="0"/>
                </a:lnTo>
                <a:lnTo>
                  <a:pt x="2444588" y="2166517"/>
                </a:lnTo>
                <a:lnTo>
                  <a:pt x="0" y="216651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50233">
            <a:off x="8612679" y="-285597"/>
            <a:ext cx="1481807" cy="1287320"/>
          </a:xfrm>
          <a:custGeom>
            <a:avLst/>
            <a:gdLst/>
            <a:ahLst/>
            <a:cxnLst/>
            <a:rect l="l" t="t" r="r" b="b"/>
            <a:pathLst>
              <a:path w="2222711" h="1930980">
                <a:moveTo>
                  <a:pt x="0" y="0"/>
                </a:moveTo>
                <a:lnTo>
                  <a:pt x="2222711" y="0"/>
                </a:lnTo>
                <a:lnTo>
                  <a:pt x="2222711" y="1930980"/>
                </a:lnTo>
                <a:lnTo>
                  <a:pt x="0" y="1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37476">
            <a:off x="10337577" y="5330545"/>
            <a:ext cx="1744363" cy="1683311"/>
          </a:xfrm>
          <a:custGeom>
            <a:avLst/>
            <a:gdLst/>
            <a:ahLst/>
            <a:cxnLst/>
            <a:rect l="l" t="t" r="r" b="b"/>
            <a:pathLst>
              <a:path w="2616545" h="2524966">
                <a:moveTo>
                  <a:pt x="0" y="0"/>
                </a:moveTo>
                <a:lnTo>
                  <a:pt x="2616545" y="0"/>
                </a:lnTo>
                <a:lnTo>
                  <a:pt x="2616545" y="2524966"/>
                </a:lnTo>
                <a:lnTo>
                  <a:pt x="0" y="25249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22532" y="3617343"/>
            <a:ext cx="1574453" cy="1294987"/>
          </a:xfrm>
          <a:custGeom>
            <a:avLst/>
            <a:gdLst/>
            <a:ahLst/>
            <a:cxnLst/>
            <a:rect l="l" t="t" r="r" b="b"/>
            <a:pathLst>
              <a:path w="2361679" h="1942481">
                <a:moveTo>
                  <a:pt x="0" y="0"/>
                </a:moveTo>
                <a:lnTo>
                  <a:pt x="2361679" y="0"/>
                </a:lnTo>
                <a:lnTo>
                  <a:pt x="2361679" y="1942482"/>
                </a:lnTo>
                <a:lnTo>
                  <a:pt x="0" y="19424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609592">
            <a:off x="8925977" y="4978786"/>
            <a:ext cx="919448" cy="1866900"/>
          </a:xfrm>
          <a:custGeom>
            <a:avLst/>
            <a:gdLst/>
            <a:ahLst/>
            <a:cxnLst/>
            <a:rect l="l" t="t" r="r" b="b"/>
            <a:pathLst>
              <a:path w="1379172" h="2800350">
                <a:moveTo>
                  <a:pt x="0" y="0"/>
                </a:moveTo>
                <a:lnTo>
                  <a:pt x="1379172" y="0"/>
                </a:lnTo>
                <a:lnTo>
                  <a:pt x="1379172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398014">
            <a:off x="1585583" y="4068563"/>
            <a:ext cx="1071019" cy="1807627"/>
          </a:xfrm>
          <a:custGeom>
            <a:avLst/>
            <a:gdLst/>
            <a:ahLst/>
            <a:cxnLst/>
            <a:rect l="l" t="t" r="r" b="b"/>
            <a:pathLst>
              <a:path w="1606529" h="2711441">
                <a:moveTo>
                  <a:pt x="0" y="0"/>
                </a:moveTo>
                <a:lnTo>
                  <a:pt x="1606529" y="0"/>
                </a:lnTo>
                <a:lnTo>
                  <a:pt x="1606529" y="2711441"/>
                </a:lnTo>
                <a:lnTo>
                  <a:pt x="0" y="271144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38FF785-2CD5-BCA1-FF7E-43B85B71AF1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66582" y="1425927"/>
            <a:ext cx="9480102" cy="42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2EFCBA-413E-3840-30BD-664800863A3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7568" y="1775604"/>
            <a:ext cx="5803895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xmlns="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Hãy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một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số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lí</a:t>
            </a:r>
            <a:r>
              <a:rPr lang="en-US" sz="4000" dirty="0">
                <a:solidFill>
                  <a:srgbClr val="002060"/>
                </a:solidFill>
              </a:rPr>
              <a:t> do </a:t>
            </a:r>
            <a:r>
              <a:rPr lang="en-US" sz="4000" dirty="0" err="1">
                <a:solidFill>
                  <a:srgbClr val="002060"/>
                </a:solidFill>
              </a:rPr>
              <a:t>khiến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chúng</a:t>
            </a:r>
            <a:r>
              <a:rPr lang="en-US" sz="4000" dirty="0">
                <a:solidFill>
                  <a:srgbClr val="002060"/>
                </a:solidFill>
              </a:rPr>
              <a:t> ta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bị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đau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bụng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tiêu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chảy</a:t>
            </a:r>
            <a:r>
              <a:rPr lang="en-US" sz="40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xmlns="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89BD863-9364-4CDE-BAC7-C6A071C230E7}"/>
              </a:ext>
            </a:extLst>
          </p:cNvPr>
          <p:cNvSpPr txBox="1"/>
          <p:nvPr/>
        </p:nvSpPr>
        <p:spPr>
          <a:xfrm>
            <a:off x="1123950" y="2733675"/>
            <a:ext cx="636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effectLst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lí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do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khiến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đau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bụng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chảy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chứng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khó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căng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ngộ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</a:rPr>
              <a:t>phẩm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xmlns="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Thực phẩm chúng ta ăn uống hàng ngày cần đảm bảo những yêu cầu gì?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xmlns="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89BD863-9364-4CDE-BAC7-C6A071C230E7}"/>
              </a:ext>
            </a:extLst>
          </p:cNvPr>
          <p:cNvSpPr txBox="1"/>
          <p:nvPr/>
        </p:nvSpPr>
        <p:spPr>
          <a:xfrm>
            <a:off x="1114425" y="2533650"/>
            <a:ext cx="6362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phẩm hằng ngày cần đảm bảo các yêu cầu: thực phẩm an toàn được nuôi trồng, chế biến và bảo quản hợp vệ sinh; có tem nhãn ghi nguồn gốc rõ ràng,....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22874" y="1014169"/>
            <a:ext cx="5859551" cy="4829662"/>
            <a:chOff x="0" y="0"/>
            <a:chExt cx="3290570" cy="329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943" cy="1842650"/>
            </a:xfrm>
            <a:custGeom>
              <a:avLst/>
              <a:gdLst/>
              <a:ahLst/>
              <a:cxnLst/>
              <a:rect l="l" t="t" r="r" b="b"/>
              <a:pathLst>
                <a:path w="2067943" h="1842650">
                  <a:moveTo>
                    <a:pt x="2067943" y="6468"/>
                  </a:moveTo>
                  <a:lnTo>
                    <a:pt x="0" y="6468"/>
                  </a:lnTo>
                  <a:lnTo>
                    <a:pt x="0" y="0"/>
                  </a:lnTo>
                  <a:lnTo>
                    <a:pt x="2067943" y="0"/>
                  </a:lnTo>
                  <a:lnTo>
                    <a:pt x="2067943" y="6468"/>
                  </a:lnTo>
                  <a:close/>
                  <a:moveTo>
                    <a:pt x="2067943" y="261965"/>
                  </a:moveTo>
                  <a:lnTo>
                    <a:pt x="0" y="261965"/>
                  </a:lnTo>
                  <a:lnTo>
                    <a:pt x="0" y="268433"/>
                  </a:lnTo>
                  <a:lnTo>
                    <a:pt x="2067943" y="268433"/>
                  </a:lnTo>
                  <a:lnTo>
                    <a:pt x="2067943" y="261965"/>
                  </a:lnTo>
                  <a:close/>
                  <a:moveTo>
                    <a:pt x="2067943" y="524739"/>
                  </a:moveTo>
                  <a:lnTo>
                    <a:pt x="0" y="524739"/>
                  </a:lnTo>
                  <a:lnTo>
                    <a:pt x="0" y="531207"/>
                  </a:lnTo>
                  <a:lnTo>
                    <a:pt x="2067943" y="531207"/>
                  </a:lnTo>
                  <a:lnTo>
                    <a:pt x="2067943" y="524739"/>
                  </a:lnTo>
                  <a:close/>
                  <a:moveTo>
                    <a:pt x="2067943" y="786704"/>
                  </a:moveTo>
                  <a:lnTo>
                    <a:pt x="0" y="786704"/>
                  </a:lnTo>
                  <a:lnTo>
                    <a:pt x="0" y="793172"/>
                  </a:lnTo>
                  <a:lnTo>
                    <a:pt x="2067943" y="793172"/>
                  </a:lnTo>
                  <a:lnTo>
                    <a:pt x="2067943" y="786704"/>
                  </a:lnTo>
                  <a:close/>
                  <a:moveTo>
                    <a:pt x="2067943" y="1048669"/>
                  </a:moveTo>
                  <a:lnTo>
                    <a:pt x="0" y="1048669"/>
                  </a:lnTo>
                  <a:lnTo>
                    <a:pt x="0" y="1055137"/>
                  </a:lnTo>
                  <a:lnTo>
                    <a:pt x="2067943" y="1055137"/>
                  </a:lnTo>
                  <a:lnTo>
                    <a:pt x="2067943" y="1048669"/>
                  </a:lnTo>
                  <a:close/>
                  <a:moveTo>
                    <a:pt x="2067943" y="1311443"/>
                  </a:moveTo>
                  <a:lnTo>
                    <a:pt x="0" y="1311443"/>
                  </a:lnTo>
                  <a:lnTo>
                    <a:pt x="0" y="1317911"/>
                  </a:lnTo>
                  <a:lnTo>
                    <a:pt x="2067943" y="1317911"/>
                  </a:lnTo>
                  <a:lnTo>
                    <a:pt x="2067943" y="1311443"/>
                  </a:lnTo>
                  <a:close/>
                  <a:moveTo>
                    <a:pt x="2067943" y="1573408"/>
                  </a:moveTo>
                  <a:lnTo>
                    <a:pt x="0" y="1573408"/>
                  </a:lnTo>
                  <a:lnTo>
                    <a:pt x="0" y="1579876"/>
                  </a:lnTo>
                  <a:lnTo>
                    <a:pt x="2067943" y="1579876"/>
                  </a:lnTo>
                  <a:lnTo>
                    <a:pt x="2067943" y="1573408"/>
                  </a:lnTo>
                  <a:close/>
                  <a:moveTo>
                    <a:pt x="2067943" y="1836181"/>
                  </a:moveTo>
                  <a:lnTo>
                    <a:pt x="0" y="1836181"/>
                  </a:lnTo>
                  <a:lnTo>
                    <a:pt x="0" y="1842650"/>
                  </a:lnTo>
                  <a:lnTo>
                    <a:pt x="2067943" y="1842650"/>
                  </a:lnTo>
                  <a:lnTo>
                    <a:pt x="2067943" y="1836181"/>
                  </a:lnTo>
                  <a:close/>
                </a:path>
              </a:pathLst>
            </a:custGeom>
            <a:solidFill>
              <a:srgbClr val="935F55">
                <a:alpha val="49804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65541" y="1235292"/>
            <a:ext cx="514666" cy="5146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AC8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741137" y="1221988"/>
            <a:ext cx="363474" cy="43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</a:pPr>
            <a:r>
              <a:rPr lang="en-US" sz="2400">
                <a:solidFill>
                  <a:srgbClr val="FFFFFF"/>
                </a:solidFill>
                <a:latin typeface="BM Hanna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6519" y="1197773"/>
            <a:ext cx="4649131" cy="1073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4267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được tóm tắt thế nào là thực phẩm an toàn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646491" y="2892349"/>
            <a:ext cx="514666" cy="51466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AC8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722087" y="2859995"/>
            <a:ext cx="363474" cy="43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M Hanna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37944" y="2845305"/>
            <a:ext cx="5106331" cy="162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 defTabSz="609630">
              <a:lnSpc>
                <a:spcPts val="4267"/>
              </a:lnSpc>
              <a:spcBef>
                <a:spcPct val="0"/>
              </a:spcBef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được kiến thức về thực phẩm an toàn vào cuộc sống hàng ngày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 rot="958659">
            <a:off x="2620520" y="-117334"/>
            <a:ext cx="2367743" cy="1302259"/>
          </a:xfrm>
          <a:custGeom>
            <a:avLst/>
            <a:gdLst/>
            <a:ahLst/>
            <a:cxnLst/>
            <a:rect l="l" t="t" r="r" b="b"/>
            <a:pathLst>
              <a:path w="3551615" h="1953388">
                <a:moveTo>
                  <a:pt x="0" y="0"/>
                </a:moveTo>
                <a:lnTo>
                  <a:pt x="3551615" y="0"/>
                </a:lnTo>
                <a:lnTo>
                  <a:pt x="3551615" y="1953388"/>
                </a:lnTo>
                <a:lnTo>
                  <a:pt x="0" y="195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500758">
            <a:off x="1542001" y="1338185"/>
            <a:ext cx="1890043" cy="1611262"/>
          </a:xfrm>
          <a:custGeom>
            <a:avLst/>
            <a:gdLst/>
            <a:ahLst/>
            <a:cxnLst/>
            <a:rect l="l" t="t" r="r" b="b"/>
            <a:pathLst>
              <a:path w="2835065" h="2416893">
                <a:moveTo>
                  <a:pt x="0" y="0"/>
                </a:moveTo>
                <a:lnTo>
                  <a:pt x="2835065" y="0"/>
                </a:lnTo>
                <a:lnTo>
                  <a:pt x="2835065" y="2416893"/>
                </a:lnTo>
                <a:lnTo>
                  <a:pt x="0" y="2416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4924469">
            <a:off x="-58763" y="-739275"/>
            <a:ext cx="1865049" cy="2546141"/>
          </a:xfrm>
          <a:custGeom>
            <a:avLst/>
            <a:gdLst/>
            <a:ahLst/>
            <a:cxnLst/>
            <a:rect l="l" t="t" r="r" b="b"/>
            <a:pathLst>
              <a:path w="2797573" h="3819212">
                <a:moveTo>
                  <a:pt x="0" y="0"/>
                </a:moveTo>
                <a:lnTo>
                  <a:pt x="2797572" y="0"/>
                </a:lnTo>
                <a:lnTo>
                  <a:pt x="2797572" y="3819212"/>
                </a:lnTo>
                <a:lnTo>
                  <a:pt x="0" y="3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2171360">
            <a:off x="-105334" y="1461199"/>
            <a:ext cx="1135337" cy="2226151"/>
          </a:xfrm>
          <a:custGeom>
            <a:avLst/>
            <a:gdLst/>
            <a:ahLst/>
            <a:cxnLst/>
            <a:rect l="l" t="t" r="r" b="b"/>
            <a:pathLst>
              <a:path w="1703005" h="3339226">
                <a:moveTo>
                  <a:pt x="0" y="0"/>
                </a:moveTo>
                <a:lnTo>
                  <a:pt x="1703005" y="0"/>
                </a:lnTo>
                <a:lnTo>
                  <a:pt x="1703005" y="3339226"/>
                </a:lnTo>
                <a:lnTo>
                  <a:pt x="0" y="3339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361876" y="5718281"/>
            <a:ext cx="1830124" cy="1338278"/>
          </a:xfrm>
          <a:custGeom>
            <a:avLst/>
            <a:gdLst/>
            <a:ahLst/>
            <a:cxnLst/>
            <a:rect l="l" t="t" r="r" b="b"/>
            <a:pathLst>
              <a:path w="2745186" h="2007417">
                <a:moveTo>
                  <a:pt x="0" y="0"/>
                </a:moveTo>
                <a:lnTo>
                  <a:pt x="2745186" y="0"/>
                </a:lnTo>
                <a:lnTo>
                  <a:pt x="2745186" y="2007418"/>
                </a:lnTo>
                <a:lnTo>
                  <a:pt x="0" y="20074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945676" y="6172200"/>
            <a:ext cx="1773516" cy="982085"/>
          </a:xfrm>
          <a:custGeom>
            <a:avLst/>
            <a:gdLst/>
            <a:ahLst/>
            <a:cxnLst/>
            <a:rect l="l" t="t" r="r" b="b"/>
            <a:pathLst>
              <a:path w="2660274" h="1473127">
                <a:moveTo>
                  <a:pt x="0" y="0"/>
                </a:moveTo>
                <a:lnTo>
                  <a:pt x="2660274" y="0"/>
                </a:lnTo>
                <a:lnTo>
                  <a:pt x="2660274" y="1473127"/>
                </a:lnTo>
                <a:lnTo>
                  <a:pt x="0" y="14731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845275C-0AA6-27D2-F827-3F953F2222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854" y="3377054"/>
            <a:ext cx="3877392" cy="2999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A2DD19-ECB9-52AD-EBB5-BD90E54EF7C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366043" y="1552321"/>
            <a:ext cx="6523285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7" name="Freeform 47"/>
          <p:cNvSpPr/>
          <p:nvPr/>
        </p:nvSpPr>
        <p:spPr>
          <a:xfrm rot="-950462">
            <a:off x="10825481" y="5756079"/>
            <a:ext cx="1361439" cy="1141907"/>
          </a:xfrm>
          <a:custGeom>
            <a:avLst/>
            <a:gdLst/>
            <a:ahLst/>
            <a:cxnLst/>
            <a:rect l="l" t="t" r="r" b="b"/>
            <a:pathLst>
              <a:path w="2042158" h="1712860">
                <a:moveTo>
                  <a:pt x="0" y="0"/>
                </a:moveTo>
                <a:lnTo>
                  <a:pt x="2042158" y="0"/>
                </a:lnTo>
                <a:lnTo>
                  <a:pt x="2042158" y="1712860"/>
                </a:lnTo>
                <a:lnTo>
                  <a:pt x="0" y="171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1414536">
            <a:off x="-334507" y="5412517"/>
            <a:ext cx="2490649" cy="2325643"/>
          </a:xfrm>
          <a:custGeom>
            <a:avLst/>
            <a:gdLst/>
            <a:ahLst/>
            <a:cxnLst/>
            <a:rect l="l" t="t" r="r" b="b"/>
            <a:pathLst>
              <a:path w="3735973" h="3488464">
                <a:moveTo>
                  <a:pt x="0" y="0"/>
                </a:moveTo>
                <a:lnTo>
                  <a:pt x="3735972" y="0"/>
                </a:lnTo>
                <a:lnTo>
                  <a:pt x="3735972" y="3488464"/>
                </a:lnTo>
                <a:lnTo>
                  <a:pt x="0" y="3488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组合 41">
            <a:extLst>
              <a:ext uri="{FF2B5EF4-FFF2-40B4-BE49-F238E27FC236}">
                <a16:creationId xmlns:a16="http://schemas.microsoft.com/office/drawing/2014/main" xmlns="" id="{0BB29809-F5C7-1CAF-5151-57927526E1E9}"/>
              </a:ext>
            </a:extLst>
          </p:cNvPr>
          <p:cNvGrpSpPr/>
          <p:nvPr/>
        </p:nvGrpSpPr>
        <p:grpSpPr>
          <a:xfrm>
            <a:off x="467833" y="181201"/>
            <a:ext cx="11398102" cy="1902782"/>
            <a:chOff x="1513192" y="1554345"/>
            <a:chExt cx="9542584" cy="2489152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xmlns="" id="{21301E5C-548F-189D-9022-A70A26DDFE2C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xmlns="" id="{1009E465-E252-3D64-2FB6-0B5BB45F26A6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60E597C-3096-7AEB-0E0C-803486F70651}"/>
              </a:ext>
            </a:extLst>
          </p:cNvPr>
          <p:cNvSpPr txBox="1"/>
          <p:nvPr/>
        </p:nvSpPr>
        <p:spPr>
          <a:xfrm>
            <a:off x="1105786" y="318978"/>
            <a:ext cx="1015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Quan sát hình 1 và lựa chọn những thực phẩm </a:t>
            </a:r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có thể sử dụng để chế biến thức ăn an toàn. Giải thích được vì sao lại chọn những thực phẩm đó</a:t>
            </a:r>
            <a:endParaRPr lang="en-US" sz="3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E197308-ADF7-04B7-64F9-AB5E727E8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742" y="2158086"/>
            <a:ext cx="6420625" cy="455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37127" y="-144451"/>
            <a:ext cx="1711313" cy="1469590"/>
          </a:xfrm>
          <a:custGeom>
            <a:avLst/>
            <a:gdLst/>
            <a:ahLst/>
            <a:cxnLst/>
            <a:rect l="l" t="t" r="r" b="b"/>
            <a:pathLst>
              <a:path w="2566970" h="2204385">
                <a:moveTo>
                  <a:pt x="0" y="0"/>
                </a:moveTo>
                <a:lnTo>
                  <a:pt x="2566969" y="0"/>
                </a:lnTo>
                <a:lnTo>
                  <a:pt x="2566969" y="2204385"/>
                </a:lnTo>
                <a:lnTo>
                  <a:pt x="0" y="2204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38940">
            <a:off x="-139111" y="-443876"/>
            <a:ext cx="1608213" cy="1917393"/>
          </a:xfrm>
          <a:custGeom>
            <a:avLst/>
            <a:gdLst/>
            <a:ahLst/>
            <a:cxnLst/>
            <a:rect l="l" t="t" r="r" b="b"/>
            <a:pathLst>
              <a:path w="2412320" h="2876090">
                <a:moveTo>
                  <a:pt x="0" y="0"/>
                </a:moveTo>
                <a:lnTo>
                  <a:pt x="2412320" y="0"/>
                </a:lnTo>
                <a:lnTo>
                  <a:pt x="2412320" y="2876089"/>
                </a:lnTo>
                <a:lnTo>
                  <a:pt x="0" y="287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612450">
            <a:off x="11153622" y="-223185"/>
            <a:ext cx="797662" cy="1640436"/>
          </a:xfrm>
          <a:custGeom>
            <a:avLst/>
            <a:gdLst/>
            <a:ahLst/>
            <a:cxnLst/>
            <a:rect l="l" t="t" r="r" b="b"/>
            <a:pathLst>
              <a:path w="1196493" h="2460654">
                <a:moveTo>
                  <a:pt x="0" y="0"/>
                </a:moveTo>
                <a:lnTo>
                  <a:pt x="1196493" y="0"/>
                </a:lnTo>
                <a:lnTo>
                  <a:pt x="1196493" y="2460654"/>
                </a:lnTo>
                <a:lnTo>
                  <a:pt x="0" y="24606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67946" y="0"/>
            <a:ext cx="1452499" cy="1194681"/>
          </a:xfrm>
          <a:custGeom>
            <a:avLst/>
            <a:gdLst/>
            <a:ahLst/>
            <a:cxnLst/>
            <a:rect l="l" t="t" r="r" b="b"/>
            <a:pathLst>
              <a:path w="2178749" h="1792021">
                <a:moveTo>
                  <a:pt x="0" y="0"/>
                </a:moveTo>
                <a:lnTo>
                  <a:pt x="2178749" y="0"/>
                </a:lnTo>
                <a:lnTo>
                  <a:pt x="2178749" y="1792021"/>
                </a:lnTo>
                <a:lnTo>
                  <a:pt x="0" y="1792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0C20A6-8325-F8C7-CFA8-8771BEC14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0" y="526976"/>
            <a:ext cx="4769146" cy="290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48953ED-BDBD-269D-803F-101043C47F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418" y="3603440"/>
            <a:ext cx="4229764" cy="311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1844026-765F-63D0-C2AC-EBA2A0DEA732}"/>
              </a:ext>
            </a:extLst>
          </p:cNvPr>
          <p:cNvSpPr/>
          <p:nvPr/>
        </p:nvSpPr>
        <p:spPr>
          <a:xfrm>
            <a:off x="5922335" y="1458269"/>
            <a:ext cx="5944436" cy="380484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Hình 1b,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d thực phẩm có thể sử dụng để chế biến thức ăn an toàn vì không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bị dập, nát, thối, bảo quản hơp vệ sinh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3" name="Freeform 3"/>
          <p:cNvSpPr/>
          <p:nvPr/>
        </p:nvSpPr>
        <p:spPr>
          <a:xfrm rot="1703003">
            <a:off x="8887667" y="4822322"/>
            <a:ext cx="1066638" cy="2096586"/>
          </a:xfrm>
          <a:custGeom>
            <a:avLst/>
            <a:gdLst/>
            <a:ahLst/>
            <a:cxnLst/>
            <a:rect l="l" t="t" r="r" b="b"/>
            <a:pathLst>
              <a:path w="1599957" h="3144879">
                <a:moveTo>
                  <a:pt x="0" y="0"/>
                </a:moveTo>
                <a:lnTo>
                  <a:pt x="1599957" y="0"/>
                </a:lnTo>
                <a:lnTo>
                  <a:pt x="1599957" y="3144879"/>
                </a:lnTo>
                <a:lnTo>
                  <a:pt x="0" y="314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11932">
            <a:off x="1829214" y="4888387"/>
            <a:ext cx="1219901" cy="1712142"/>
          </a:xfrm>
          <a:custGeom>
            <a:avLst/>
            <a:gdLst/>
            <a:ahLst/>
            <a:cxnLst/>
            <a:rect l="l" t="t" r="r" b="b"/>
            <a:pathLst>
              <a:path w="1829852" h="2568213">
                <a:moveTo>
                  <a:pt x="0" y="0"/>
                </a:moveTo>
                <a:lnTo>
                  <a:pt x="1829852" y="0"/>
                </a:lnTo>
                <a:lnTo>
                  <a:pt x="1829852" y="2568212"/>
                </a:lnTo>
                <a:lnTo>
                  <a:pt x="0" y="256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0249" y="3670253"/>
            <a:ext cx="1459581" cy="1992603"/>
          </a:xfrm>
          <a:custGeom>
            <a:avLst/>
            <a:gdLst/>
            <a:ahLst/>
            <a:cxnLst/>
            <a:rect l="l" t="t" r="r" b="b"/>
            <a:pathLst>
              <a:path w="2189372" h="2988904">
                <a:moveTo>
                  <a:pt x="0" y="0"/>
                </a:moveTo>
                <a:lnTo>
                  <a:pt x="2189372" y="0"/>
                </a:lnTo>
                <a:lnTo>
                  <a:pt x="2189372" y="2988904"/>
                </a:lnTo>
                <a:lnTo>
                  <a:pt x="0" y="298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93233" flipH="1">
            <a:off x="10704836" y="1213162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3247243" y="0"/>
                </a:moveTo>
                <a:lnTo>
                  <a:pt x="0" y="0"/>
                </a:lnTo>
                <a:lnTo>
                  <a:pt x="0" y="2857573"/>
                </a:lnTo>
                <a:lnTo>
                  <a:pt x="3247243" y="2857573"/>
                </a:lnTo>
                <a:lnTo>
                  <a:pt x="32472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76078">
            <a:off x="-675393" y="1211778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0" y="0"/>
                </a:moveTo>
                <a:lnTo>
                  <a:pt x="3247242" y="0"/>
                </a:lnTo>
                <a:lnTo>
                  <a:pt x="3247242" y="2857574"/>
                </a:lnTo>
                <a:lnTo>
                  <a:pt x="0" y="28575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224105">
            <a:off x="11029753" y="3736671"/>
            <a:ext cx="1425697" cy="1638732"/>
          </a:xfrm>
          <a:custGeom>
            <a:avLst/>
            <a:gdLst/>
            <a:ahLst/>
            <a:cxnLst/>
            <a:rect l="l" t="t" r="r" b="b"/>
            <a:pathLst>
              <a:path w="2138546" h="2458098">
                <a:moveTo>
                  <a:pt x="0" y="0"/>
                </a:moveTo>
                <a:lnTo>
                  <a:pt x="2138546" y="0"/>
                </a:lnTo>
                <a:lnTo>
                  <a:pt x="2138546" y="2458099"/>
                </a:lnTo>
                <a:lnTo>
                  <a:pt x="0" y="24580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50566">
            <a:off x="310990" y="5621539"/>
            <a:ext cx="1523529" cy="1784515"/>
          </a:xfrm>
          <a:custGeom>
            <a:avLst/>
            <a:gdLst/>
            <a:ahLst/>
            <a:cxnLst/>
            <a:rect l="l" t="t" r="r" b="b"/>
            <a:pathLst>
              <a:path w="2285294" h="2676772">
                <a:moveTo>
                  <a:pt x="0" y="0"/>
                </a:moveTo>
                <a:lnTo>
                  <a:pt x="2285294" y="0"/>
                </a:lnTo>
                <a:lnTo>
                  <a:pt x="2285294" y="2676771"/>
                </a:lnTo>
                <a:lnTo>
                  <a:pt x="0" y="26767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926580" y="5227433"/>
            <a:ext cx="2338841" cy="1286363"/>
          </a:xfrm>
          <a:custGeom>
            <a:avLst/>
            <a:gdLst/>
            <a:ahLst/>
            <a:cxnLst/>
            <a:rect l="l" t="t" r="r" b="b"/>
            <a:pathLst>
              <a:path w="3508262" h="1929544">
                <a:moveTo>
                  <a:pt x="0" y="0"/>
                </a:moveTo>
                <a:lnTo>
                  <a:pt x="3508262" y="0"/>
                </a:lnTo>
                <a:lnTo>
                  <a:pt x="3508262" y="1929544"/>
                </a:lnTo>
                <a:lnTo>
                  <a:pt x="0" y="19295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501197">
            <a:off x="10192176" y="5413588"/>
            <a:ext cx="1824516" cy="1233829"/>
          </a:xfrm>
          <a:custGeom>
            <a:avLst/>
            <a:gdLst/>
            <a:ahLst/>
            <a:cxnLst/>
            <a:rect l="l" t="t" r="r" b="b"/>
            <a:pathLst>
              <a:path w="2736774" h="1850743">
                <a:moveTo>
                  <a:pt x="0" y="0"/>
                </a:moveTo>
                <a:lnTo>
                  <a:pt x="2736774" y="0"/>
                </a:lnTo>
                <a:lnTo>
                  <a:pt x="2736774" y="1850744"/>
                </a:lnTo>
                <a:lnTo>
                  <a:pt x="0" y="1850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528985">
            <a:off x="3560084" y="4881236"/>
            <a:ext cx="608469" cy="1978759"/>
          </a:xfrm>
          <a:custGeom>
            <a:avLst/>
            <a:gdLst/>
            <a:ahLst/>
            <a:cxnLst/>
            <a:rect l="l" t="t" r="r" b="b"/>
            <a:pathLst>
              <a:path w="912703" h="2968139">
                <a:moveTo>
                  <a:pt x="0" y="0"/>
                </a:moveTo>
                <a:lnTo>
                  <a:pt x="912703" y="0"/>
                </a:lnTo>
                <a:lnTo>
                  <a:pt x="912703" y="2968139"/>
                </a:lnTo>
                <a:lnTo>
                  <a:pt x="0" y="29681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628777" y="5085654"/>
            <a:ext cx="824676" cy="1597435"/>
          </a:xfrm>
          <a:custGeom>
            <a:avLst/>
            <a:gdLst/>
            <a:ahLst/>
            <a:cxnLst/>
            <a:rect l="l" t="t" r="r" b="b"/>
            <a:pathLst>
              <a:path w="1237014" h="2396152">
                <a:moveTo>
                  <a:pt x="0" y="0"/>
                </a:moveTo>
                <a:lnTo>
                  <a:pt x="1237014" y="0"/>
                </a:lnTo>
                <a:lnTo>
                  <a:pt x="1237014" y="2396153"/>
                </a:lnTo>
                <a:lnTo>
                  <a:pt x="0" y="23961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1" name="Hình chữ nhật: Góc Tròn 29">
            <a:extLst>
              <a:ext uri="{FF2B5EF4-FFF2-40B4-BE49-F238E27FC236}">
                <a16:creationId xmlns:a16="http://schemas.microsoft.com/office/drawing/2014/main" xmlns="" id="{15D32785-3959-F1FF-1F28-C30130C6E66D}"/>
              </a:ext>
            </a:extLst>
          </p:cNvPr>
          <p:cNvSpPr/>
          <p:nvPr/>
        </p:nvSpPr>
        <p:spPr>
          <a:xfrm>
            <a:off x="1293522" y="595423"/>
            <a:ext cx="9455994" cy="3955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400" dirty="0">
                <a:solidFill>
                  <a:srgbClr val="002060"/>
                </a:solidFill>
              </a:rPr>
              <a:t>Thực phẩm dập nát, thối được coi là những thực phẩm không an toàn để chế biến đồ ăn.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457</Words>
  <Application>Microsoft Office PowerPoint</Application>
  <PresentationFormat>Custom</PresentationFormat>
  <Paragraphs>29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2024-01-29T09:07:23Z</dcterms:created>
  <dcterms:modified xsi:type="dcterms:W3CDTF">2026-03-23T13:51:55Z</dcterms:modified>
</cp:coreProperties>
</file>