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 id="2147483720" r:id="rId7"/>
  </p:sldMasterIdLst>
  <p:notesMasterIdLst>
    <p:notesMasterId r:id="rId44"/>
  </p:notesMasterIdLst>
  <p:sldIdLst>
    <p:sldId id="276" r:id="rId8"/>
    <p:sldId id="277" r:id="rId9"/>
    <p:sldId id="272" r:id="rId10"/>
    <p:sldId id="315" r:id="rId11"/>
    <p:sldId id="256" r:id="rId12"/>
    <p:sldId id="301" r:id="rId13"/>
    <p:sldId id="278" r:id="rId14"/>
    <p:sldId id="279" r:id="rId15"/>
    <p:sldId id="281" r:id="rId16"/>
    <p:sldId id="302" r:id="rId17"/>
    <p:sldId id="287" r:id="rId18"/>
    <p:sldId id="265" r:id="rId19"/>
    <p:sldId id="303" r:id="rId20"/>
    <p:sldId id="304" r:id="rId21"/>
    <p:sldId id="305" r:id="rId22"/>
    <p:sldId id="306" r:id="rId23"/>
    <p:sldId id="307" r:id="rId24"/>
    <p:sldId id="283" r:id="rId25"/>
    <p:sldId id="284" r:id="rId26"/>
    <p:sldId id="285" r:id="rId27"/>
    <p:sldId id="288" r:id="rId28"/>
    <p:sldId id="289" r:id="rId29"/>
    <p:sldId id="308" r:id="rId30"/>
    <p:sldId id="311" r:id="rId31"/>
    <p:sldId id="309" r:id="rId32"/>
    <p:sldId id="310" r:id="rId33"/>
    <p:sldId id="316" r:id="rId34"/>
    <p:sldId id="317" r:id="rId35"/>
    <p:sldId id="348" r:id="rId36"/>
    <p:sldId id="295" r:id="rId37"/>
    <p:sldId id="294" r:id="rId38"/>
    <p:sldId id="318" r:id="rId39"/>
    <p:sldId id="347" r:id="rId40"/>
    <p:sldId id="346" r:id="rId41"/>
    <p:sldId id="273" r:id="rId42"/>
    <p:sldId id="44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7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11</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22</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3/24/2026</a:t>
            </a:fld>
            <a:endParaRPr lang="en-US"/>
          </a:p>
        </p:txBody>
      </p:sp>
      <p:sp>
        <p:nvSpPr>
          <p:cNvPr id="5" name="Footer Placeholder 4">
            <a:extLst>
              <a:ext uri="{FF2B5EF4-FFF2-40B4-BE49-F238E27FC236}">
                <a16:creationId xmlns:a16="http://schemas.microsoft.com/office/drawing/2014/main" xmlns=""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xmlns=""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3/24/2026</a:t>
            </a:fld>
            <a:endParaRPr lang="en-US"/>
          </a:p>
        </p:txBody>
      </p:sp>
      <p:sp>
        <p:nvSpPr>
          <p:cNvPr id="5" name="Footer Placeholder 4">
            <a:extLst>
              <a:ext uri="{FF2B5EF4-FFF2-40B4-BE49-F238E27FC236}">
                <a16:creationId xmlns:a16="http://schemas.microsoft.com/office/drawing/2014/main" xmlns=""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3/24/2026</a:t>
            </a:fld>
            <a:endParaRPr lang="en-US"/>
          </a:p>
        </p:txBody>
      </p:sp>
      <p:sp>
        <p:nvSpPr>
          <p:cNvPr id="5" name="Footer Placeholder 4">
            <a:extLst>
              <a:ext uri="{FF2B5EF4-FFF2-40B4-BE49-F238E27FC236}">
                <a16:creationId xmlns:a16="http://schemas.microsoft.com/office/drawing/2014/main" xmlns=""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3/24/2026</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xmlns=""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3/24/2026</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xmlns=""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3/24/2026</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3/24/2026</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3/24/2026</a:t>
            </a:fld>
            <a:endParaRPr lang="en-US"/>
          </a:p>
        </p:txBody>
      </p:sp>
      <p:sp>
        <p:nvSpPr>
          <p:cNvPr id="5" name="Footer Placeholder 4">
            <a:extLst>
              <a:ext uri="{FF2B5EF4-FFF2-40B4-BE49-F238E27FC236}">
                <a16:creationId xmlns:a16="http://schemas.microsoft.com/office/drawing/2014/main" xmlns=""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xmlns=""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3/24/2026</a:t>
            </a:fld>
            <a:endParaRPr lang="en-US"/>
          </a:p>
        </p:txBody>
      </p:sp>
      <p:sp>
        <p:nvSpPr>
          <p:cNvPr id="5" name="Footer Placeholder 4">
            <a:extLst>
              <a:ext uri="{FF2B5EF4-FFF2-40B4-BE49-F238E27FC236}">
                <a16:creationId xmlns:a16="http://schemas.microsoft.com/office/drawing/2014/main" xmlns=""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3/24/2026</a:t>
            </a:fld>
            <a:endParaRPr lang="en-US"/>
          </a:p>
        </p:txBody>
      </p:sp>
      <p:sp>
        <p:nvSpPr>
          <p:cNvPr id="6" name="Footer Placeholder 5">
            <a:extLst>
              <a:ext uri="{FF2B5EF4-FFF2-40B4-BE49-F238E27FC236}">
                <a16:creationId xmlns:a16="http://schemas.microsoft.com/office/drawing/2014/main" xmlns=""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D292CC-F951-A927-F0E0-E1FFAB0FA126}"/>
              </a:ext>
            </a:extLst>
          </p:cNvPr>
          <p:cNvSpPr>
            <a:spLocks noGrp="1"/>
          </p:cNvSpPr>
          <p:nvPr>
            <p:ph type="dt" sz="half" idx="10"/>
          </p:nvPr>
        </p:nvSpPr>
        <p:spPr/>
        <p:txBody>
          <a:bodyPr/>
          <a:lstStyle/>
          <a:p>
            <a:fld id="{42FEC17F-DB91-4557-B30C-340C9E02FEAA}" type="datetimeFigureOut">
              <a:rPr lang="en-US" smtClean="0"/>
              <a:t>3/24/2026</a:t>
            </a:fld>
            <a:endParaRPr lang="en-US"/>
          </a:p>
        </p:txBody>
      </p:sp>
      <p:sp>
        <p:nvSpPr>
          <p:cNvPr id="5" name="Footer Placeholder 4">
            <a:extLst>
              <a:ext uri="{FF2B5EF4-FFF2-40B4-BE49-F238E27FC236}">
                <a16:creationId xmlns:a16="http://schemas.microsoft.com/office/drawing/2014/main" xmlns=""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F9173C-AB01-C90C-7856-5FA36F4EDF11}"/>
              </a:ext>
            </a:extLst>
          </p:cNvPr>
          <p:cNvSpPr>
            <a:spLocks noGrp="1"/>
          </p:cNvSpPr>
          <p:nvPr>
            <p:ph type="dt" sz="half" idx="10"/>
          </p:nvPr>
        </p:nvSpPr>
        <p:spPr/>
        <p:txBody>
          <a:bodyPr/>
          <a:lstStyle/>
          <a:p>
            <a:fld id="{42FEC17F-DB91-4557-B30C-340C9E02FEAA}" type="datetimeFigureOut">
              <a:rPr lang="en-US" smtClean="0"/>
              <a:t>3/24/2026</a:t>
            </a:fld>
            <a:endParaRPr lang="en-US"/>
          </a:p>
        </p:txBody>
      </p:sp>
      <p:sp>
        <p:nvSpPr>
          <p:cNvPr id="5" name="Footer Placeholder 4">
            <a:extLst>
              <a:ext uri="{FF2B5EF4-FFF2-40B4-BE49-F238E27FC236}">
                <a16:creationId xmlns:a16="http://schemas.microsoft.com/office/drawing/2014/main" xmlns=""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D0BBD7-2000-4AD7-1776-4673D653B7A0}"/>
              </a:ext>
            </a:extLst>
          </p:cNvPr>
          <p:cNvSpPr>
            <a:spLocks noGrp="1"/>
          </p:cNvSpPr>
          <p:nvPr>
            <p:ph type="dt" sz="half" idx="10"/>
          </p:nvPr>
        </p:nvSpPr>
        <p:spPr/>
        <p:txBody>
          <a:bodyPr/>
          <a:lstStyle/>
          <a:p>
            <a:fld id="{42FEC17F-DB91-4557-B30C-340C9E02FEAA}" type="datetimeFigureOut">
              <a:rPr lang="en-US" smtClean="0"/>
              <a:t>3/24/2026</a:t>
            </a:fld>
            <a:endParaRPr lang="en-US"/>
          </a:p>
        </p:txBody>
      </p:sp>
      <p:sp>
        <p:nvSpPr>
          <p:cNvPr id="5" name="Footer Placeholder 4">
            <a:extLst>
              <a:ext uri="{FF2B5EF4-FFF2-40B4-BE49-F238E27FC236}">
                <a16:creationId xmlns:a16="http://schemas.microsoft.com/office/drawing/2014/main" xmlns=""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6E7A284-FBF6-5F8A-8F59-A6808C6CBBFB}"/>
              </a:ext>
            </a:extLst>
          </p:cNvPr>
          <p:cNvSpPr>
            <a:spLocks noGrp="1"/>
          </p:cNvSpPr>
          <p:nvPr>
            <p:ph type="dt" sz="half" idx="10"/>
          </p:nvPr>
        </p:nvSpPr>
        <p:spPr/>
        <p:txBody>
          <a:bodyPr/>
          <a:lstStyle/>
          <a:p>
            <a:fld id="{42FEC17F-DB91-4557-B30C-340C9E02FEAA}" type="datetimeFigureOut">
              <a:rPr lang="en-US" smtClean="0"/>
              <a:t>3/24/2026</a:t>
            </a:fld>
            <a:endParaRPr lang="en-US"/>
          </a:p>
        </p:txBody>
      </p:sp>
      <p:sp>
        <p:nvSpPr>
          <p:cNvPr id="6" name="Footer Placeholder 5">
            <a:extLst>
              <a:ext uri="{FF2B5EF4-FFF2-40B4-BE49-F238E27FC236}">
                <a16:creationId xmlns:a16="http://schemas.microsoft.com/office/drawing/2014/main" xmlns=""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D85C4E8-365F-D8DD-42E3-76C795E7933E}"/>
              </a:ext>
            </a:extLst>
          </p:cNvPr>
          <p:cNvSpPr>
            <a:spLocks noGrp="1"/>
          </p:cNvSpPr>
          <p:nvPr>
            <p:ph type="dt" sz="half" idx="10"/>
          </p:nvPr>
        </p:nvSpPr>
        <p:spPr/>
        <p:txBody>
          <a:bodyPr/>
          <a:lstStyle/>
          <a:p>
            <a:fld id="{42FEC17F-DB91-4557-B30C-340C9E02FEAA}" type="datetimeFigureOut">
              <a:rPr lang="en-US" smtClean="0"/>
              <a:t>3/24/2026</a:t>
            </a:fld>
            <a:endParaRPr lang="en-US"/>
          </a:p>
        </p:txBody>
      </p:sp>
      <p:sp>
        <p:nvSpPr>
          <p:cNvPr id="8" name="Footer Placeholder 7">
            <a:extLst>
              <a:ext uri="{FF2B5EF4-FFF2-40B4-BE49-F238E27FC236}">
                <a16:creationId xmlns:a16="http://schemas.microsoft.com/office/drawing/2014/main" xmlns=""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232E3F9-4B06-2049-ED9F-4E13A2083AC4}"/>
              </a:ext>
            </a:extLst>
          </p:cNvPr>
          <p:cNvSpPr>
            <a:spLocks noGrp="1"/>
          </p:cNvSpPr>
          <p:nvPr>
            <p:ph type="dt" sz="half" idx="10"/>
          </p:nvPr>
        </p:nvSpPr>
        <p:spPr/>
        <p:txBody>
          <a:bodyPr/>
          <a:lstStyle/>
          <a:p>
            <a:fld id="{42FEC17F-DB91-4557-B30C-340C9E02FEAA}" type="datetimeFigureOut">
              <a:rPr lang="en-US" smtClean="0"/>
              <a:t>3/24/2026</a:t>
            </a:fld>
            <a:endParaRPr lang="en-US"/>
          </a:p>
        </p:txBody>
      </p:sp>
      <p:sp>
        <p:nvSpPr>
          <p:cNvPr id="4" name="Footer Placeholder 3">
            <a:extLst>
              <a:ext uri="{FF2B5EF4-FFF2-40B4-BE49-F238E27FC236}">
                <a16:creationId xmlns:a16="http://schemas.microsoft.com/office/drawing/2014/main" xmlns=""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787F662-64B7-49B8-DF89-66AE7747D596}"/>
              </a:ext>
            </a:extLst>
          </p:cNvPr>
          <p:cNvSpPr>
            <a:spLocks noGrp="1"/>
          </p:cNvSpPr>
          <p:nvPr>
            <p:ph type="dt" sz="half" idx="10"/>
          </p:nvPr>
        </p:nvSpPr>
        <p:spPr/>
        <p:txBody>
          <a:bodyPr/>
          <a:lstStyle/>
          <a:p>
            <a:fld id="{42FEC17F-DB91-4557-B30C-340C9E02FEAA}" type="datetimeFigureOut">
              <a:rPr lang="en-US" smtClean="0"/>
              <a:t>3/24/2026</a:t>
            </a:fld>
            <a:endParaRPr lang="en-US"/>
          </a:p>
        </p:txBody>
      </p:sp>
      <p:sp>
        <p:nvSpPr>
          <p:cNvPr id="3" name="Footer Placeholder 2">
            <a:extLst>
              <a:ext uri="{FF2B5EF4-FFF2-40B4-BE49-F238E27FC236}">
                <a16:creationId xmlns:a16="http://schemas.microsoft.com/office/drawing/2014/main" xmlns=""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3/24/2026</a:t>
            </a:fld>
            <a:endParaRPr lang="en-US"/>
          </a:p>
        </p:txBody>
      </p:sp>
      <p:sp>
        <p:nvSpPr>
          <p:cNvPr id="8" name="Footer Placeholder 7">
            <a:extLst>
              <a:ext uri="{FF2B5EF4-FFF2-40B4-BE49-F238E27FC236}">
                <a16:creationId xmlns:a16="http://schemas.microsoft.com/office/drawing/2014/main" xmlns=""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FFC86F-EDAF-84D7-7F88-58A9FC93C129}"/>
              </a:ext>
            </a:extLst>
          </p:cNvPr>
          <p:cNvSpPr>
            <a:spLocks noGrp="1"/>
          </p:cNvSpPr>
          <p:nvPr>
            <p:ph type="dt" sz="half" idx="10"/>
          </p:nvPr>
        </p:nvSpPr>
        <p:spPr/>
        <p:txBody>
          <a:bodyPr/>
          <a:lstStyle/>
          <a:p>
            <a:fld id="{42FEC17F-DB91-4557-B30C-340C9E02FEAA}" type="datetimeFigureOut">
              <a:rPr lang="en-US" smtClean="0"/>
              <a:t>3/24/2026</a:t>
            </a:fld>
            <a:endParaRPr lang="en-US"/>
          </a:p>
        </p:txBody>
      </p:sp>
      <p:sp>
        <p:nvSpPr>
          <p:cNvPr id="6" name="Footer Placeholder 5">
            <a:extLst>
              <a:ext uri="{FF2B5EF4-FFF2-40B4-BE49-F238E27FC236}">
                <a16:creationId xmlns:a16="http://schemas.microsoft.com/office/drawing/2014/main" xmlns=""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716A50-9191-B782-A3FF-BAB3506D6898}"/>
              </a:ext>
            </a:extLst>
          </p:cNvPr>
          <p:cNvSpPr>
            <a:spLocks noGrp="1"/>
          </p:cNvSpPr>
          <p:nvPr>
            <p:ph type="dt" sz="half" idx="10"/>
          </p:nvPr>
        </p:nvSpPr>
        <p:spPr/>
        <p:txBody>
          <a:bodyPr/>
          <a:lstStyle/>
          <a:p>
            <a:fld id="{42FEC17F-DB91-4557-B30C-340C9E02FEAA}" type="datetimeFigureOut">
              <a:rPr lang="en-US" smtClean="0"/>
              <a:t>3/24/2026</a:t>
            </a:fld>
            <a:endParaRPr lang="en-US"/>
          </a:p>
        </p:txBody>
      </p:sp>
      <p:sp>
        <p:nvSpPr>
          <p:cNvPr id="6" name="Footer Placeholder 5">
            <a:extLst>
              <a:ext uri="{FF2B5EF4-FFF2-40B4-BE49-F238E27FC236}">
                <a16:creationId xmlns:a16="http://schemas.microsoft.com/office/drawing/2014/main" xmlns=""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A11976-0CDE-8C31-E230-A20F0453F348}"/>
              </a:ext>
            </a:extLst>
          </p:cNvPr>
          <p:cNvSpPr>
            <a:spLocks noGrp="1"/>
          </p:cNvSpPr>
          <p:nvPr>
            <p:ph type="dt" sz="half" idx="10"/>
          </p:nvPr>
        </p:nvSpPr>
        <p:spPr/>
        <p:txBody>
          <a:bodyPr/>
          <a:lstStyle/>
          <a:p>
            <a:fld id="{42FEC17F-DB91-4557-B30C-340C9E02FEAA}" type="datetimeFigureOut">
              <a:rPr lang="en-US" smtClean="0"/>
              <a:t>3/24/2026</a:t>
            </a:fld>
            <a:endParaRPr lang="en-US"/>
          </a:p>
        </p:txBody>
      </p:sp>
      <p:sp>
        <p:nvSpPr>
          <p:cNvPr id="5" name="Footer Placeholder 4">
            <a:extLst>
              <a:ext uri="{FF2B5EF4-FFF2-40B4-BE49-F238E27FC236}">
                <a16:creationId xmlns:a16="http://schemas.microsoft.com/office/drawing/2014/main" xmlns=""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5B796B-4468-0BE2-A9F6-48E31C529012}"/>
              </a:ext>
            </a:extLst>
          </p:cNvPr>
          <p:cNvSpPr>
            <a:spLocks noGrp="1"/>
          </p:cNvSpPr>
          <p:nvPr>
            <p:ph type="dt" sz="half" idx="10"/>
          </p:nvPr>
        </p:nvSpPr>
        <p:spPr/>
        <p:txBody>
          <a:bodyPr/>
          <a:lstStyle/>
          <a:p>
            <a:fld id="{42FEC17F-DB91-4557-B30C-340C9E02FEAA}" type="datetimeFigureOut">
              <a:rPr lang="en-US" smtClean="0"/>
              <a:t>3/24/2026</a:t>
            </a:fld>
            <a:endParaRPr lang="en-US"/>
          </a:p>
        </p:txBody>
      </p:sp>
      <p:sp>
        <p:nvSpPr>
          <p:cNvPr id="5" name="Footer Placeholder 4">
            <a:extLst>
              <a:ext uri="{FF2B5EF4-FFF2-40B4-BE49-F238E27FC236}">
                <a16:creationId xmlns:a16="http://schemas.microsoft.com/office/drawing/2014/main" xmlns=""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3/24/2026</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2026/3/24</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91637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061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42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2026/3/24</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621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2026/3/24</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38302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3/24/2026</a:t>
            </a:fld>
            <a:endParaRPr lang="en-US"/>
          </a:p>
        </p:txBody>
      </p:sp>
      <p:sp>
        <p:nvSpPr>
          <p:cNvPr id="4" name="Footer Placeholder 3">
            <a:extLst>
              <a:ext uri="{FF2B5EF4-FFF2-40B4-BE49-F238E27FC236}">
                <a16:creationId xmlns:a16="http://schemas.microsoft.com/office/drawing/2014/main" xmlns=""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2026/3/24</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121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2026/3/24</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5477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2026/3/24</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344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2026/3/24</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2594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2026/3/24</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49293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2026/3/24</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048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3/24/2026</a:t>
            </a:fld>
            <a:endParaRPr lang="en-US"/>
          </a:p>
        </p:txBody>
      </p:sp>
      <p:sp>
        <p:nvSpPr>
          <p:cNvPr id="3" name="Footer Placeholder 2">
            <a:extLst>
              <a:ext uri="{FF2B5EF4-FFF2-40B4-BE49-F238E27FC236}">
                <a16:creationId xmlns:a16="http://schemas.microsoft.com/office/drawing/2014/main" xmlns=""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xmlns="" id="{327D8F2A-2B33-9872-CE63-ED365C3D69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3/24/2026</a:t>
            </a:fld>
            <a:endParaRPr lang="en-US"/>
          </a:p>
        </p:txBody>
      </p:sp>
      <p:sp>
        <p:nvSpPr>
          <p:cNvPr id="6" name="Footer Placeholder 5">
            <a:extLst>
              <a:ext uri="{FF2B5EF4-FFF2-40B4-BE49-F238E27FC236}">
                <a16:creationId xmlns:a16="http://schemas.microsoft.com/office/drawing/2014/main" xmlns=""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3/24/2026</a:t>
            </a:fld>
            <a:endParaRPr lang="en-US"/>
          </a:p>
        </p:txBody>
      </p:sp>
      <p:sp>
        <p:nvSpPr>
          <p:cNvPr id="6" name="Footer Placeholder 5">
            <a:extLst>
              <a:ext uri="{FF2B5EF4-FFF2-40B4-BE49-F238E27FC236}">
                <a16:creationId xmlns:a16="http://schemas.microsoft.com/office/drawing/2014/main" xmlns=""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8E01737E-FCA4-0A7C-9C89-34FFDA8E11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3/24/2026</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3/24/2026</a:t>
            </a:fld>
            <a:endParaRPr lang="en-US"/>
          </a:p>
        </p:txBody>
      </p:sp>
      <p:sp>
        <p:nvSpPr>
          <p:cNvPr id="5" name="Footer Placeholder 4">
            <a:extLst>
              <a:ext uri="{FF2B5EF4-FFF2-40B4-BE49-F238E27FC236}">
                <a16:creationId xmlns:a16="http://schemas.microsoft.com/office/drawing/2014/main" xmlns=""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3/24/2026</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2026/3/24</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0356162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3.jpe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44.wmf"/><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46.wmf"/><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47.wmf"/><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3.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slideLayout" Target="../slideLayouts/slideLayout54.xml"/><Relationship Id="rId7" Type="http://schemas.openxmlformats.org/officeDocument/2006/relationships/image" Target="../media/image66.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xmlns=""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xmlns=""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xmlns=""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xmlns=""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xmlns=""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xmlns=""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xmlns=""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xmlns=""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xmlns=""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xmlns=""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xmlns=""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xmlns=""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xmlns=""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xmlns=""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xmlns=""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xmlns=""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xmlns=""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xmlns=""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xmlns=""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xmlns=""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xmlns=""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xmlns=""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xmlns=""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xmlns=""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xmlns=""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xmlns=""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xmlns=""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xmlns=""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xmlns=""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xmlns=""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xmlns=""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xmlns=""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xmlns=""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xmlns=""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xmlns=""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xmlns=""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xmlns=""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xmlns=""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xmlns="" id="{CFCFFCC3-BEB9-B690-B6A9-615A0D0C6F8E}"/>
              </a:ext>
            </a:extLst>
          </p:cNvPr>
          <p:cNvSpPr/>
          <p:nvPr/>
        </p:nvSpPr>
        <p:spPr>
          <a:xfrm>
            <a:off x="1104943" y="3068930"/>
            <a:ext cx="10458408" cy="252224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xmlns=""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xmlns=""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14" name="TextBox1">
                  <a:extLst>
                    <a:ext uri="{FF2B5EF4-FFF2-40B4-BE49-F238E27FC236}">
                      <a16:creationId xmlns:a16="http://schemas.microsoft.com/office/drawing/2014/main" xmlns=""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xmlns=""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xmlns="" id="{CFCFFCC3-BEB9-B690-B6A9-615A0D0C6F8E}"/>
              </a:ext>
            </a:extLst>
          </p:cNvPr>
          <p:cNvSpPr/>
          <p:nvPr/>
        </p:nvSpPr>
        <p:spPr>
          <a:xfrm>
            <a:off x="904875" y="2638426"/>
            <a:ext cx="10658476" cy="380047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xmlns=""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xmlns=""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xmlns=""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xmlns=""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xmlns=""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xmlns=""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xmlns=""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14" name="TextBox1">
                  <a:extLst>
                    <a:ext uri="{FF2B5EF4-FFF2-40B4-BE49-F238E27FC236}">
                      <a16:creationId xmlns:a16="http://schemas.microsoft.com/office/drawing/2014/main" xmlns=""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xmlns=""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xmlns="" id="{CFCFFCC3-BEB9-B690-B6A9-615A0D0C6F8E}"/>
              </a:ext>
            </a:extLst>
          </p:cNvPr>
          <p:cNvSpPr/>
          <p:nvPr/>
        </p:nvSpPr>
        <p:spPr>
          <a:xfrm>
            <a:off x="1104943" y="3068930"/>
            <a:ext cx="10458408" cy="314137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xmlns=""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xmlns=""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xmlns=""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xmlns=""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xmlns=""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xmlns=""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xmlns=""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xmlns=""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xmlns=""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14" name="TextBox1">
                  <a:extLst>
                    <a:ext uri="{FF2B5EF4-FFF2-40B4-BE49-F238E27FC236}">
                      <a16:creationId xmlns:a16="http://schemas.microsoft.com/office/drawing/2014/main" xmlns=""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xmlns=""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xmlns=""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xmlns=""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xmlns=""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xmlns=""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xmlns=""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xmlns=""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xmlns=""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xmlns=""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xmlns=""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xmlns=""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xmlns=""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xmlns=""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xmlns=""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xmlns=""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xmlns=""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xmlns=""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xmlns="" id="{2FF39C2B-6773-4A22-BAA4-ACE6D5AC877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xmlns=""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xmlns=""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xmlns=""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xmlns=""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xmlns="" val="2929020274"/>
                    </a:ext>
                  </a:extLst>
                </a:gridCol>
                <a:gridCol w="2238375">
                  <a:extLst>
                    <a:ext uri="{9D8B030D-6E8A-4147-A177-3AD203B41FA5}">
                      <a16:colId xmlns:a16="http://schemas.microsoft.com/office/drawing/2014/main" xmlns="" val="3444498215"/>
                    </a:ext>
                  </a:extLst>
                </a:gridCol>
                <a:gridCol w="6683375">
                  <a:extLst>
                    <a:ext uri="{9D8B030D-6E8A-4147-A177-3AD203B41FA5}">
                      <a16:colId xmlns:a16="http://schemas.microsoft.com/office/drawing/2014/main" xmlns=""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xmlns=""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830359264"/>
                  </a:ext>
                </a:extLst>
              </a:tr>
            </a:tbl>
          </a:graphicData>
        </a:graphic>
      </p:graphicFrame>
      <p:sp>
        <p:nvSpPr>
          <p:cNvPr id="6" name="TextBox 5">
            <a:extLst>
              <a:ext uri="{FF2B5EF4-FFF2-40B4-BE49-F238E27FC236}">
                <a16:creationId xmlns:a16="http://schemas.microsoft.com/office/drawing/2014/main" xmlns=""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xmlns=""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xmlns=""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xmlns=""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
        <p:nvSpPr>
          <p:cNvPr id="5" name="Rectangle: Rounded Corners 4">
            <a:extLst>
              <a:ext uri="{FF2B5EF4-FFF2-40B4-BE49-F238E27FC236}">
                <a16:creationId xmlns:a16="http://schemas.microsoft.com/office/drawing/2014/main" xmlns=""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xmlns=""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xmlns=""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xmlns="" id="{2FF39C2B-6773-4A22-BAA4-ACE6D5AC877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xmlns=""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xmlns=""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xmlns=""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xmlns="" id="{2FF39C2B-6773-4A22-BAA4-ACE6D5AC877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xmlns=""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xmlns=""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222607" y="246579"/>
            <a:ext cx="11705690" cy="660126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xmlns=""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xmlns=""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xmlns=""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xmlns=""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C99FC96-D2E3-A10B-DA2A-86F6CD5845D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xmlns=""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xmlns="" id="{F37806E3-5C37-3363-23DF-D5C5DC1693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xmlns=""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xmlns=""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xmlns=""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xmlns=""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xmlns=""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xmlns=""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xmlns=""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xmlns=""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xmlns=""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xmlns=""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xmlns=""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098" name="TextBox1" r:id="rId2" imgW="5686560" imgH="1152360"/>
        </mc:Choice>
        <mc:Fallback>
          <p:control name="TextBox1" r:id="rId2" imgW="5686560" imgH="1152360">
            <p:pic>
              <p:nvPicPr>
                <p:cNvPr id="20" name="TextBox1">
                  <a:extLst>
                    <a:ext uri="{FF2B5EF4-FFF2-40B4-BE49-F238E27FC236}">
                      <a16:creationId xmlns:a16="http://schemas.microsoft.com/office/drawing/2014/main" xmlns=""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xmlns=""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xmlns=""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xmlns=""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xmlns=""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xmlns=""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xmlns=""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3261" y="-158210"/>
            <a:ext cx="11768739" cy="6252302"/>
          </a:xfrm>
          <a:prstGeom prst="rect">
            <a:avLst/>
          </a:prstGeom>
        </p:spPr>
      </p:pic>
      <p:grpSp>
        <p:nvGrpSpPr>
          <p:cNvPr id="5" name="Group 4">
            <a:extLst>
              <a:ext uri="{FF2B5EF4-FFF2-40B4-BE49-F238E27FC236}">
                <a16:creationId xmlns:a16="http://schemas.microsoft.com/office/drawing/2014/main" xmlns="" id="{1CAFDB2E-9203-74AB-54ED-F3A2847C5A36}"/>
              </a:ext>
            </a:extLst>
          </p:cNvPr>
          <p:cNvGrpSpPr/>
          <p:nvPr/>
        </p:nvGrpSpPr>
        <p:grpSpPr>
          <a:xfrm>
            <a:off x="3609386" y="384751"/>
            <a:ext cx="6487309" cy="821632"/>
            <a:chOff x="3063975" y="777957"/>
            <a:chExt cx="6487309" cy="821632"/>
          </a:xfrm>
        </p:grpSpPr>
        <p:sp>
          <p:nvSpPr>
            <p:cNvPr id="6" name="TextBox 5">
              <a:extLst>
                <a:ext uri="{FF2B5EF4-FFF2-40B4-BE49-F238E27FC236}">
                  <a16:creationId xmlns:a16="http://schemas.microsoft.com/office/drawing/2014/main" xmlns="" id="{07FA8022-9A1C-AD3B-82B9-5492EA9FFE85}"/>
                </a:ext>
              </a:extLst>
            </p:cNvPr>
            <p:cNvSpPr txBox="1"/>
            <p:nvPr/>
          </p:nvSpPr>
          <p:spPr>
            <a:xfrm>
              <a:off x="3063975" y="830148"/>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sp>
          <p:nvSpPr>
            <p:cNvPr id="7" name="TextBox 6">
              <a:extLst>
                <a:ext uri="{FF2B5EF4-FFF2-40B4-BE49-F238E27FC236}">
                  <a16:creationId xmlns:a16="http://schemas.microsoft.com/office/drawing/2014/main" xmlns="" id="{43B8779E-AA1A-7BFB-2957-61F11853E89E}"/>
                </a:ext>
              </a:extLst>
            </p:cNvPr>
            <p:cNvSpPr txBox="1"/>
            <p:nvPr/>
          </p:nvSpPr>
          <p:spPr>
            <a:xfrm>
              <a:off x="3629034" y="777957"/>
              <a:ext cx="50854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Thứ</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ngày</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tháng</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năm</a:t>
              </a:r>
              <a:endParaRPr kumimoji="0" lang="en-US" sz="3600" b="0" i="0" u="none" strike="noStrike" kern="1200" cap="none" spc="0" normalizeH="0" baseline="0" noProof="0" dirty="0">
                <a:ln>
                  <a:solidFill>
                    <a:prstClr val="black"/>
                  </a:solidFill>
                </a:ln>
                <a:solidFill>
                  <a:srgbClr val="002060"/>
                </a:solidFill>
                <a:effectLst/>
                <a:uLnTx/>
                <a:uFillTx/>
                <a:ea typeface="+mn-ea"/>
                <a:cs typeface="+mn-cs"/>
              </a:endParaRPr>
            </a:p>
          </p:txBody>
        </p:sp>
      </p:grpSp>
      <p:pic>
        <p:nvPicPr>
          <p:cNvPr id="8" name="Picture 7">
            <a:extLst>
              <a:ext uri="{FF2B5EF4-FFF2-40B4-BE49-F238E27FC236}">
                <a16:creationId xmlns:a16="http://schemas.microsoft.com/office/drawing/2014/main" xmlns=""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xmlns=""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sp>
      <p:sp>
        <p:nvSpPr>
          <p:cNvPr id="12" name="Freeform 3">
            <a:extLst>
              <a:ext uri="{FF2B5EF4-FFF2-40B4-BE49-F238E27FC236}">
                <a16:creationId xmlns:a16="http://schemas.microsoft.com/office/drawing/2014/main" xmlns=""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sp>
      <p:pic>
        <p:nvPicPr>
          <p:cNvPr id="14" name="Picture 13">
            <a:extLst>
              <a:ext uri="{FF2B5EF4-FFF2-40B4-BE49-F238E27FC236}">
                <a16:creationId xmlns:a16="http://schemas.microsoft.com/office/drawing/2014/main" xmlns=""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a16="http://schemas.microsoft.com/office/drawing/2014/main" xmlns=""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a16="http://schemas.microsoft.com/office/drawing/2014/main" xmlns=""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xmlns=""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xmlns=""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xmlns=""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xmlns=""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a16="http://schemas.microsoft.com/office/drawing/2014/main" xmlns="" id="{22AAB709-5FF3-47EA-9480-C5EC2CAE80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a16="http://schemas.microsoft.com/office/drawing/2014/main" xmlns=""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a16="http://schemas.microsoft.com/office/drawing/2014/main" xmlns=""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a16="http://schemas.microsoft.com/office/drawing/2014/main" xmlns=""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xmlns=""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xmlns=""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2117</Words>
  <Application>Microsoft Office PowerPoint</Application>
  <PresentationFormat>Widescreen</PresentationFormat>
  <Paragraphs>103</Paragraphs>
  <Slides>36</Slides>
  <Notes>9</Notes>
  <HiddenSlides>0</HiddenSlides>
  <MMClips>1</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36</vt:i4>
      </vt:variant>
    </vt:vector>
  </HeadingPairs>
  <TitlesOfParts>
    <vt:vector size="59" baseType="lpstr">
      <vt:lpstr>#9Slide02 Noi dung dai</vt:lpstr>
      <vt:lpstr>#9Slide02 Tieu de dai</vt:lpstr>
      <vt:lpstr>Arial</vt:lpstr>
      <vt:lpstr>Calibri</vt:lpstr>
      <vt:lpstr>Calibri Light</vt:lpstr>
      <vt:lpstr>Cambria</vt:lpstr>
      <vt:lpstr>DFPOP1-W9</vt:lpstr>
      <vt:lpstr>iCiel Pony</vt:lpstr>
      <vt:lpstr>Roboto</vt:lpstr>
      <vt:lpstr>Segoe UI Historic</vt:lpstr>
      <vt:lpstr>SVN-Kitten</vt:lpstr>
      <vt:lpstr>Times New Roman</vt:lpstr>
      <vt:lpstr>Wingdings</vt:lpstr>
      <vt:lpstr>字魂17号-萌趣果冻体</vt:lpstr>
      <vt:lpstr>等线</vt:lpstr>
      <vt:lpstr>等线 Light</vt:lpstr>
      <vt:lpstr>1_Office Theme</vt:lpstr>
      <vt:lpstr>2_Office Theme</vt:lpstr>
      <vt:lpstr>Office Theme</vt:lpstr>
      <vt:lpstr>Office 主题​​</vt:lpstr>
      <vt:lpstr>3_Office Theme</vt:lpstr>
      <vt:lpstr>4_Office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2023-12-15T05:06:41Z</dcterms:created>
  <dcterms:modified xsi:type="dcterms:W3CDTF">2026-03-24T09:11:53Z</dcterms:modified>
</cp:coreProperties>
</file>