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4" r:id="rId3"/>
    <p:sldMasterId id="2147483700" r:id="rId4"/>
  </p:sldMasterIdLst>
  <p:notesMasterIdLst>
    <p:notesMasterId r:id="rId29"/>
  </p:notesMasterIdLst>
  <p:sldIdLst>
    <p:sldId id="398" r:id="rId5"/>
    <p:sldId id="389" r:id="rId6"/>
    <p:sldId id="390" r:id="rId7"/>
    <p:sldId id="434" r:id="rId8"/>
    <p:sldId id="291" r:id="rId9"/>
    <p:sldId id="292" r:id="rId10"/>
    <p:sldId id="293" r:id="rId11"/>
    <p:sldId id="435" r:id="rId12"/>
    <p:sldId id="391" r:id="rId13"/>
    <p:sldId id="397" r:id="rId14"/>
    <p:sldId id="393" r:id="rId15"/>
    <p:sldId id="436" r:id="rId16"/>
    <p:sldId id="438" r:id="rId17"/>
    <p:sldId id="439" r:id="rId18"/>
    <p:sldId id="405" r:id="rId19"/>
    <p:sldId id="406" r:id="rId20"/>
    <p:sldId id="440" r:id="rId21"/>
    <p:sldId id="431" r:id="rId22"/>
    <p:sldId id="413" r:id="rId23"/>
    <p:sldId id="273" r:id="rId24"/>
    <p:sldId id="259" r:id="rId25"/>
    <p:sldId id="275" r:id="rId26"/>
    <p:sldId id="419" r:id="rId27"/>
    <p:sldId id="42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8" autoAdjust="0"/>
    <p:restoredTop sz="94660"/>
  </p:normalViewPr>
  <p:slideViewPr>
    <p:cSldViewPr snapToGrid="0">
      <p:cViewPr>
        <p:scale>
          <a:sx n="66" d="100"/>
          <a:sy n="66" d="100"/>
        </p:scale>
        <p:origin x="21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1149 350 56 0 0,'1'0'124'0'0,"0"1"-1"0"0,0 1 1 0 0,1-1 0 0 0,-1 0-1 0 0,0 0 1 0 0,0 0 0 0 0,0 1-1 0 0,0-1 1 0 0,0 1-1 0 0,0-1 1 0 0,-1 0 0 0 0,1 1-1 0 0,0 0 1 0 0,-1-1 0 0 0,1 1-1 0 0,-1-1 1 0 0,1 1 0 0 0,-1 0-1 0 0,0-1 1 0 0,0 1 0 0 0,0-1-1 0 0,0 1 1 0 0,0 0 0 0 0,0-1-1 0 0,0 1 1 0 0,-1 0 0 0 0,1 1-1 0 0,-2 0 4 0 0,0 1-1 0 0,0-1 1 0 0,0 0-1 0 0,0 0 1 0 0,0 0-1 0 0,-1 0 1 0 0,1-1-1 0 0,-1 1 1 0 0,0 0-1 0 0,0-1 1 0 0,-5 4-1 0 0,-7 3 39 0 0,-1-1 0 0 0,1 0-1 0 0,-2-1 1 0 0,-18 6 0 0 0,-50 11 170 0 0,0-5 0 0 0,-1-3-1 0 0,-1-3 1 0 0,0-5 0 0 0,-1-4 0 0 0,1-3 0 0 0,-114-13 0 0 0,178 9-287 0 0,0 0 1 0 0,0-2 0 0 0,0 0-1 0 0,1-1 1 0 0,-1-2 0 0 0,2 0-1 0 0,-27-14 1 0 0,47 22-44 0 0,0-1 0 0 0,-1 0-1 0 0,1 1 1 0 0,0-1 0 0 0,0 0 0 0 0,0 0-1 0 0,0 1 1 0 0,0-1 0 0 0,0 0 0 0 0,0 0-1 0 0,0 0 1 0 0,0 0 0 0 0,1 0 0 0 0,-1-1-1 0 0,0 1 1 0 0,1 0 0 0 0,-1 0 0 0 0,1 0-1 0 0,-1-1 1 0 0,1 1 0 0 0,-1 0 0 0 0,1-1-1 0 0,0 1 1 0 0,0 0 0 0 0,0-1 0 0 0,-1 1-1 0 0,2-3 1 0 0,-1 2-3 0 0,1-1-1 0 0,0 1 1 0 0,1-1-1 0 0,-1 1 1 0 0,0-1-1 0 0,1 1 1 0 0,-1 0-1 0 0,1 0 1 0 0,0 0-1 0 0,0 0 1 0 0,0 0-1 0 0,4-3 1 0 0,6-5-31 0 0,1 1 1 0 0,1 1 0 0 0,21-11 0 0 0,34-11-141 0 0,1 3 0 0 0,0 3 0 0 0,108-21 0 0 0,227-13-477 0 0,-230 42 506 0 0,442-47-1273 0 0,-589 59 1389 0 0,0-2 0 0 0,-1 0 0 0 0,1-2 0 0 0,-2-1 0 0 0,1-1 0 0 0,-1-1 0 0 0,-1-1 0 0 0,25-16 0 0 0,-29 8 367 0 0,-34 34 522 0 0,-56 98-467 0 0,-31 44-348 0 0,22-37-37 0 0,53-78-11 0 0,-2 0 0 0 0,-59 66 0 0 0,34-57-60 0 0,-3-2 0 0 0,-1-3 0 0 0,-2-2 0 0 0,-3-3 1 0 0,-1-2-1 0 0,-1-4 0 0 0,-2-2 0 0 0,-1-2 0 0 0,-2-4 0 0 0,-1-3 0 0 0,-121 25 0 0 0,-85-3 23 0 0,231-41-31 0 0,0-2 0 0 0,-1-2 0 0 0,1-1 1 0 0,-56-10-1 0 0,95 10 55 0 0,0 0 1 0 0,1 0 0 0 0,-1-1-1 0 0,1 1 1 0 0,-1-1 0 0 0,1 0 0 0 0,0 0-1 0 0,0-1 1 0 0,0 1 0 0 0,-5-5-1 0 0,7 6 1 0 0,1 0 0 0 0,0-1-1 0 0,0 1 1 0 0,-1-1 0 0 0,1 1 0 0 0,0-1-1 0 0,0 1 1 0 0,0-1 0 0 0,0 0-1 0 0,1 1 1 0 0,-1-1 0 0 0,0 0-1 0 0,1 0 1 0 0,-1 0 0 0 0,1 1-1 0 0,0-1 1 0 0,0 0 0 0 0,-1 0 0 0 0,1 0-1 0 0,0 0 1 0 0,1 0 0 0 0,-1 0-1 0 0,0 0 1 0 0,0 1 0 0 0,1-1-1 0 0,-1 0 1 0 0,1 0 0 0 0,1-2 0 0 0,9-21-78 0 0,1 0 0 0 0,1 0 1 0 0,1 2-1 0 0,1 0 1 0 0,1 0-1 0 0,1 2 0 0 0,1 0 1 0 0,1 1-1 0 0,0 1 1 0 0,2 0-1 0 0,0 2 0 0 0,1 1 1 0 0,1 0-1 0 0,0 2 1 0 0,1 0-1 0 0,1 2 0 0 0,0 0 1 0 0,0 2-1 0 0,1 1 1 0 0,33-7-1 0 0,-22 9 69 0 0,0 2 0 0 0,0 1 1 0 0,0 3-1 0 0,0 0 0 0 0,69 9 0 0 0,-93-6 16 0 0,0 1-1 0 0,0 1 1 0 0,0 0-1 0 0,-1 0 0 0 0,0 1 1 0 0,0 1-1 0 0,0 0 0 0 0,0 1 1 0 0,-1 0-1 0 0,0 0 1 0 0,16 16-1 0 0,-26-23-85 0 0,5 0-272 0 0,0-1 0 0 0,0 1 0 0 0,0-2 1 0 0,0 1-1 0 0,0-1 0 0 0,0 0 0 0 0,6-2 0 0 0,-2-1-188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1112 192 112 0 0,'19'-11'329'0'0,"-1"-2"0"0"0,-1 0 0 0 0,-1-1-1 0 0,0-1 1 0 0,0 0 0 0 0,-2-1 0 0 0,0-1 0 0 0,15-23 0 0 0,-28 39-301 0 0,-1 0 0 0 0,1 0 0 0 0,0 0 0 0 0,-1-1 0 0 0,1 1 0 0 0,-1 0 0 0 0,0-1 1 0 0,1 1-1 0 0,-1 0 0 0 0,0-1 0 0 0,0 1 0 0 0,0-1 0 0 0,1 1 0 0 0,-2 0 0 0 0,1-1 0 0 0,0 1 1 0 0,0 0-1 0 0,0-1 0 0 0,-1-1 0 0 0,1 3-35 0 0,-1-1 0 0 0,1 1 0 0 0,0-1 1 0 0,-1 0-1 0 0,1 1 0 0 0,-1-1 0 0 0,1 1 0 0 0,-1-1 0 0 0,1 1 0 0 0,-1-1 1 0 0,1 1-1 0 0,-1 0 0 0 0,1-1 0 0 0,-1 1 0 0 0,0 0 0 0 0,1-1 0 0 0,-1 1 1 0 0,0 0-1 0 0,1 0 0 0 0,-1-1 0 0 0,0 1 0 0 0,1 0 0 0 0,-1 0 0 0 0,0 0 1 0 0,1 0-1 0 0,-1 0 0 0 0,0 0 0 0 0,1 0 0 0 0,-1 0 0 0 0,0 0 0 0 0,1 0 1 0 0,-1 1-1 0 0,0-1 0 0 0,1 0 0 0 0,-1 0 0 0 0,0 1 0 0 0,1-1 0 0 0,-1 0 1 0 0,0 1-1 0 0,0 0-47 0 0,-44 7-422 0 0,30-6 492 0 0,0 1 1 0 0,0 0-1 0 0,0 1 1 0 0,1 1-1 0 0,-1 0 0 0 0,1 1 1 0 0,0 1-1 0 0,-20 12 1 0 0,2-2 151 0 0,17-9-58 0 0,1 0 0 0 0,1 2 0 0 0,0-1 0 0 0,0 2 1 0 0,0-1-1 0 0,1 2 0 0 0,1 0 0 0 0,-18 24 1 0 0,-1 8 208 0 0,-33 67 0 0 0,38-65-215 0 0,-39 57 0 0 0,45-78-104 0 0,0-2 1 0 0,-2 1 0 0 0,-1-2-1 0 0,0-1 1 0 0,-2-1-1 0 0,0-1 1 0 0,-2-1-1 0 0,0-1 1 0 0,0-1 0 0 0,-2-2-1 0 0,0 0 1 0 0,0-2-1 0 0,-1-1 1 0 0,-37 8-1 0 0,21-7-90 0 0,0-2 0 0 0,-1-1 0 0 0,-91 3 0 0 0,136-12 79 0 0,1 0 0 0 0,-1 0 1 0 0,0 0-1 0 0,0 0 0 0 0,0 0 1 0 0,0 0-1 0 0,0 0 0 0 0,0 0 0 0 0,0 0 1 0 0,0 0-1 0 0,0 0 0 0 0,1 0 1 0 0,-1-1-1 0 0,0 1 0 0 0,0 0 1 0 0,0-1-1 0 0,0 1 0 0 0,1-1 1 0 0,-1 1-1 0 0,0-1 0 0 0,0 1 0 0 0,1-1 1 0 0,-1 0-1 0 0,0 1 0 0 0,1-1 1 0 0,-1 0-1 0 0,1 1 0 0 0,-1-1 1 0 0,1 0-1 0 0,-1 0 0 0 0,1 1 1 0 0,-1-2-1 0 0,1-1-17 0 0,0 1 0 0 0,0 0 1 0 0,1 0-1 0 0,-1 0 1 0 0,1 0-1 0 0,-1 0 0 0 0,1 0 1 0 0,0 0-1 0 0,0 0 0 0 0,0 1 1 0 0,0-1-1 0 0,0 0 0 0 0,2-2 1 0 0,3-5-156 0 0,1 1 1 0 0,0 0 0 0 0,0 0 0 0 0,16-12 0 0 0,-20 18 198 0 0,1-1-1 0 0,0 1 1 0 0,-1 0 0 0 0,1 0 0 0 0,0 1-1 0 0,0-1 1 0 0,0 1 0 0 0,0 0 0 0 0,0 0-1 0 0,0 0 1 0 0,1 1 0 0 0,-1-1-1 0 0,0 1 1 0 0,0 0 0 0 0,1 0 0 0 0,-1 1-1 0 0,0-1 1 0 0,0 1 0 0 0,0 0 0 0 0,0 0-1 0 0,0 0 1 0 0,0 1 0 0 0,0-1-1 0 0,0 1 1 0 0,0 0 0 0 0,5 4 0 0 0,7 5 307 0 0,-2 1 0 0 0,0 1 0 0 0,0 0 0 0 0,21 27 0 0 0,-16-18-248 0 0,-14-16-25 0 0,-1 0-1 0 0,1 1 0 0 0,-1 0 0 0 0,-1-1 0 0 0,1 1 0 0 0,-1 0 0 0 0,-1 1 0 0 0,1-1 0 0 0,-1 0 0 0 0,0 1 0 0 0,-1-1 0 0 0,0 1 0 0 0,0 0 0 0 0,-1 11 0 0 0,-1 9 83 0 0,-1-1 1 0 0,-9 45-1 0 0,9-65-132 0 0,-6 27-5 0 0,5-23-44 0 0,0 0 0 0 0,1 1 0 0 0,-1 19-1 0 0,3-31 32 0 0,0 1 1 0 0,0-1-1 0 0,0 1 0 0 0,0-1 0 0 0,0 0 0 0 0,0 1 0 0 0,0-1 0 0 0,0 0 1 0 0,0 1-1 0 0,1-1 0 0 0,-1 0 0 0 0,0 1 0 0 0,0-1 0 0 0,0 0 1 0 0,0 1-1 0 0,1-1 0 0 0,-1 0 0 0 0,0 1 0 0 0,0-1 0 0 0,1 0 0 0 0,-1 0 1 0 0,0 1-1 0 0,1-1 0 0 0,-1 0 0 0 0,0 0 0 0 0,1 0 0 0 0,-1 1 1 0 0,0-1-1 0 0,1 0 0 0 0,-1 0 0 0 0,0 0 0 0 0,1 0 0 0 0,-1 0 1 0 0,0 0-1 0 0,1 0 0 0 0,-1 0 0 0 0,0 0 0 0 0,1 0 0 0 0,21-5-322 0 0,16-14 23 0 0,-13-1-428 0 0,-1 0 0 0 0,-1-2 0 0 0,-1-1-1 0 0,24-31 1 0 0,-37 43 289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0 440 0 0,'0'0'2705'0'0,"-12"43"-748"0"0,-4-3-1280 0 0,-2-1-1 0 0,-2-1 0 0 0,-2-1 0 0 0,-41 56 0 0 0,21-33-61 0 0,7-7-235 0 0,-72 114 48 0 0,98-149-460 0 0,0 1 1 0 0,-13 39-1 0 0,20-51-75 0 0,0 0 0 0 0,0 0 0 0 0,1 1 0 0 0,0-1-1 0 0,0 0 1 0 0,0 1 0 0 0,1-1 0 0 0,1 1-1 0 0,-1-1 1 0 0,1 1 0 0 0,3 12 0 0 0,-4-19 56 0 0,1 0 1 0 0,-1 0 0 0 0,0-1-1 0 0,1 1 1 0 0,-1 0 0 0 0,1 0-1 0 0,0 0 1 0 0,-1 0-1 0 0,1-1 1 0 0,0 1 0 0 0,-1 0-1 0 0,1 0 1 0 0,0-1 0 0 0,0 1-1 0 0,0-1 1 0 0,-1 1-1 0 0,1-1 1 0 0,0 1 0 0 0,0-1-1 0 0,0 1 1 0 0,0-1 0 0 0,0 0-1 0 0,0 1 1 0 0,0-1 0 0 0,1 0-1 0 0,30-6-729 0 0,29-31 94 0 0,-56 34 622 0 0,45-35-409 0 0,-1-3 0 0 0,43-47 0 0 0,-64 58 408 0 0,-2-2 1 0 0,28-44 0 0 0,-40 58 512 0 0,-19 32 958 0 0,-41 56-617 0 0,34-55-792 0 0,2 0 0 0 0,-1 1 0 0 0,2 0 0 0 0,0 0 0 0 0,1 1 0 0 0,1 0 0 0 0,-8 29 0 0 0,14-41-51 0 0,1-1 1 0 0,0 1-1 0 0,0-1 0 0 0,1 1 0 0 0,-1-1 1 0 0,1 1-1 0 0,0-1 0 0 0,1 0 1 0 0,-1 1-1 0 0,0-1 0 0 0,1 0 0 0 0,0 0 1 0 0,0 0-1 0 0,1 0 0 0 0,-1 0 1 0 0,1-1-1 0 0,-1 1 0 0 0,1-1 0 0 0,0 1 1 0 0,1-1-1 0 0,-1 0 0 0 0,0 0 1 0 0,1 0-1 0 0,7 4 0 0 0,-8-6 23 0 0,0-1-1 0 0,-1 1 0 0 0,1-1 1 0 0,0 1-1 0 0,0-1 1 0 0,-1 0-1 0 0,1 0 0 0 0,0 0 1 0 0,0 0-1 0 0,-1-1 1 0 0,1 1-1 0 0,0-1 0 0 0,0 0 1 0 0,-1 0-1 0 0,1 1 1 0 0,-1-2-1 0 0,1 1 0 0 0,-1 0 1 0 0,1 0-1 0 0,2-3 1 0 0,46-31-255 0 0,-2-11-58 0 0,-3-1 0 0 0,-1-3 1 0 0,62-88-1 0 0,-53 68 3208 0 0,-57 72-2806 0 0,0 0 1 0 0,0 1 0 0 0,1-1-1 0 0,-1 1 1 0 0,1-1 0 0 0,-1 1-1 0 0,1 0 1 0 0,0 0 0 0 0,0 0 0 0 0,0 1-1 0 0,0-1 1 0 0,1 0 0 0 0,-3 7-1 0 0,-2 3 93 0 0,-34 44 258 0 0,28-42-333 0 0,1 0-1 0 0,1 0 1 0 0,0 1-1 0 0,1 0 0 0 0,1 1 1 0 0,0 0-1 0 0,2 0 0 0 0,-6 20 1 0 0,10-27-78 0 0,-7 58-11 0 0,8-64 7 0 0,1 1 0 0 0,0-1-1 0 0,0 0 1 0 0,1 1 0 0 0,-1-1-1 0 0,1 0 1 0 0,0 1 0 0 0,0-1-1 0 0,0 0 1 0 0,1 0 0 0 0,-1 0-1 0 0,5 8 1 0 0,-3-9-12 0 0,-1-1-1 0 0,0 1 0 0 0,1 0 1 0 0,-1-1-1 0 0,1 1 1 0 0,0-1-1 0 0,-1 0 1 0 0,1 0-1 0 0,0 0 1 0 0,0 0-1 0 0,1-1 1 0 0,-1 1-1 0 0,0-1 0 0 0,1 0 1 0 0,-1 0-1 0 0,1 0 1 0 0,-1 0-1 0 0,1-1 1 0 0,3 1-1 0 0,0-1-36 0 0,0 0-1 0 0,-1-1 0 0 0,1 0 1 0 0,0 0-1 0 0,0-1 0 0 0,-1 0 1 0 0,1 0-1 0 0,-1 0 1 0 0,9-6-1 0 0,4-2-217 0 0,-1-2 0 0 0,0 0 0 0 0,-1-1 0 0 0,0-1 0 0 0,21-22 0 0 0,235-290-4399 0 0,-254 300 4253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26 28 0 0,'11'-23'2310'0'0,"-11"23"-2255"0"0,0 1 1 0 0,-1-1-1 0 0,1 0 0 0 0,0 0 1 0 0,0 0-1 0 0,0 0 0 0 0,0 0 1 0 0,0 0-1 0 0,0 0 0 0 0,0 0 1 0 0,0-1-1 0 0,0 1 0 0 0,0 0 1 0 0,-1 0-1 0 0,1 0 0 0 0,0 0 1 0 0,0 0-1 0 0,0 0 0 0 0,0 0 1 0 0,0 0-1 0 0,0 0 0 0 0,0 0 1 0 0,0 0-1 0 0,0 0 0 0 0,0 0 1 0 0,0 0-1 0 0,0 0 0 0 0,-1 0 1 0 0,1 0-1 0 0,0 0 0 0 0,0-1 1 0 0,0 1-1 0 0,0 0 0 0 0,0 0 1 0 0,0 0-1 0 0,0 0 0 0 0,0 0 1 0 0,0 0-1 0 0,0 0 0 0 0,0 0 1 0 0,0 0-1 0 0,0-1 0 0 0,0 1 1 0 0,0 0-1 0 0,0 0 0 0 0,0 0 1 0 0,0 0-1 0 0,0 0 0 0 0,0 0 1 0 0,0 0-1 0 0,0 0 0 0 0,0 0 1 0 0,0 0-1 0 0,0-1 0 0 0,0 1 1 0 0,0 0-1 0 0,1 0 0 0 0,-1 0 1 0 0,-24 32 2358 0 0,-203 413 1253 0 0,188-359-3553 0 0,-66 160 26 0 0,102-239-147 0 0,1 0 1 0 0,0-1 0 0 0,1 1 0 0 0,-1 0-1 0 0,1 0 1 0 0,0 0 0 0 0,1 1 0 0 0,0-1-1 0 0,0 0 1 0 0,1 0 0 0 0,0 0-1 0 0,3 12 1 0 0,-3-15-9 0 0,0 0-1 0 0,1-1 1 0 0,-1 1-1 0 0,1-1 0 0 0,0 1 1 0 0,0-1-1 0 0,1 0 1 0 0,-1 0-1 0 0,1 0 1 0 0,-1 0-1 0 0,1 0 0 0 0,0-1 1 0 0,0 1-1 0 0,0-1 1 0 0,0 0-1 0 0,1 0 1 0 0,-1 0-1 0 0,1 0 0 0 0,-1 0 1 0 0,1-1-1 0 0,-1 0 1 0 0,1 0-1 0 0,0 0 1 0 0,5 1-1 0 0,-4-2-35 0 0,0 0 0 0 0,0 0 0 0 0,0-1 0 0 0,0 0 0 0 0,0 0 0 0 0,0 0 0 0 0,0 0 0 0 0,0-1 0 0 0,0 0 0 0 0,-1 0 0 0 0,1 0 0 0 0,-1-1 0 0 0,8-5 0 0 0,3-2-320 0 0,-1 0 0 0 0,20-20 0 0 0,155-171-7872 0 0,-174 182 7174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154 28 0 0,'4'1'219'0'0,"0"0"0"0"0,1 0 0 0 0,-1-1 1 0 0,0 1-1 0 0,0-1 0 0 0,0 0 0 0 0,0 0 0 0 0,1-1 0 0 0,-1 1 0 0 0,0-1 0 0 0,0 0 1 0 0,0 0-1 0 0,0 0 0 0 0,0-1 0 0 0,0 1 0 0 0,-1-1 0 0 0,1 0 0 0 0,0 0 1 0 0,-1-1-1 0 0,1 1 0 0 0,-1 0 0 0 0,3-4 0 0 0,-2 3-125 0 0,-1 1 1 0 0,0-1-1 0 0,0 1 0 0 0,0-1 0 0 0,0 0 1 0 0,-1-1-1 0 0,1 1 0 0 0,-1 0 0 0 0,1-1 1 0 0,-1 1-1 0 0,0-1 0 0 0,-1 0 0 0 0,1 0 1 0 0,-1 1-1 0 0,1-1 0 0 0,-1 0 0 0 0,0 0 1 0 0,-1 0-1 0 0,1-1 0 0 0,-1 1 0 0 0,0 0 1 0 0,0-4-1 0 0,-1 5-66 0 0,1 1-1 0 0,-1-1 1 0 0,0 1 0 0 0,-1-1 0 0 0,1 1-1 0 0,0 0 1 0 0,-1-1 0 0 0,1 1 0 0 0,-1 0-1 0 0,0 0 1 0 0,1 0 0 0 0,-1 0 0 0 0,0 1-1 0 0,0-1 1 0 0,0 0 0 0 0,-1 1 0 0 0,1 0-1 0 0,0-1 1 0 0,-1 1 0 0 0,1 0 0 0 0,0 0-1 0 0,-1 0 1 0 0,1 0 0 0 0,-1 1 0 0 0,0-1-1 0 0,1 1 1 0 0,-1-1 0 0 0,1 1 0 0 0,-1 0-1 0 0,0 0 1 0 0,1 0 0 0 0,-1 1-1 0 0,-4 0 1 0 0,-5 0 116 0 0,0 1 0 0 0,-1 1 0 0 0,1 0 0 0 0,0 0 0 0 0,-19 10 0 0 0,12-4-157 0 0,1 0 0 0 0,1 2 0 0 0,0 0-1 0 0,0 1 1 0 0,1 1 0 0 0,-18 18-1 0 0,27-25 7 0 0,0 1 0 0 0,1 0 0 0 0,0 1 0 0 0,0 0 0 0 0,1-1 0 0 0,0 2-1 0 0,0-1 1 0 0,1 0 0 0 0,0 1 0 0 0,1 0 0 0 0,0 0 0 0 0,0 0 0 0 0,1 0-1 0 0,0 1 1 0 0,-1 13 0 0 0,3-17-38 0 0,0-1 0 0 0,0 0 0 0 0,0 1 0 0 0,1-1 0 0 0,0 0 0 0 0,0 0 0 0 0,1 0-1 0 0,-1 0 1 0 0,1 0 0 0 0,0 0 0 0 0,0 0 0 0 0,1 0 0 0 0,-1-1 0 0 0,1 1 0 0 0,0-1 0 0 0,1 0 0 0 0,-1 0 0 0 0,1 0-1 0 0,-1 0 1 0 0,1 0 0 0 0,0-1 0 0 0,9 6 0 0 0,4 0 72 0 0,0-2 0 0 0,1 1-1 0 0,0-2 1 0 0,0-1 0 0 0,23 5-1 0 0,54 17 282 0 0,-88-24-298 0 0,0 0 0 0 0,0 0 0 0 0,-1 1 0 0 0,1 0 1 0 0,-1 0-1 0 0,0 0 0 0 0,0 1 0 0 0,0 0 0 0 0,9 11 0 0 0,-8-8 13 0 0,-1 0 0 0 0,0 1 1 0 0,-1 0-1 0 0,0 0 0 0 0,0 0 0 0 0,-1 0 0 0 0,0 1 0 0 0,-1 0 0 0 0,0 0 0 0 0,0 0 1 0 0,-1 0-1 0 0,-1 0 0 0 0,0 1 0 0 0,0-1 0 0 0,-1 1 0 0 0,-1 18 0 0 0,-2-17 65 0 0,1 0 0 0 0,-2 0 0 0 0,1 0 0 0 0,-2-1 0 0 0,1 0-1 0 0,-2 0 1 0 0,1 0 0 0 0,-1-1 0 0 0,-1 1 0 0 0,0-2 0 0 0,-1 1-1 0 0,0-1 1 0 0,0 0 0 0 0,-11 9 0 0 0,-13 9-21 0 0,-2-2 0 0 0,0-1 0 0 0,-2-1-1 0 0,0-3 1 0 0,-40 18 0 0 0,16-13-141 0 0,0-3-1 0 0,-101 23 0 0 0,131-39-27 0 0,-1-1 0 0 0,-1-2 0 0 0,1-1 1 0 0,0-1-1 0 0,-1-2 0 0 0,1-1 0 0 0,0-1 0 0 0,0-2 0 0 0,-33-10 0 0 0,-2-5-197 0 0,2-3 1 0 0,0-3-1 0 0,-64-36 0 0 0,67 29 151 0 0,36 18 92 0 0,0 1 1 0 0,0 1-1 0 0,-2 2 0 0 0,1 1 1 0 0,-1 0-1 0 0,-48-9 1 0 0,71 19 47 0 0,-12-2-73 0 0,28 1 42 0 0,-12 1 35 0 0,1 0 0 0 0,2 1 1 0 0,-2 0 48 0 0,3 0-1766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0 162 472 0 0,'0'-23'3150'0'0,"5"18"-3081"0"0,0 0 1 0 0,0 1-1 0 0,0 0 1 0 0,0 0 0 0 0,0 0-1 0 0,1 0 1 0 0,0 1-1 0 0,0 0 1 0 0,0 0-1 0 0,0 1 1 0 0,0-1-1 0 0,9-1 1 0 0,88-17-38 0 0,-62 15-14 0 0,17-2-32 0 0,0 4 0 0 0,1 1-1 0 0,75 8 1 0 0,-1-1-57 0 0,1-3-173 0 0,166-4-271 0 0,19-28-540 0 0,-311 31 986 0 0,-1-1 0 0 0,0 0 1 0 0,1 0-1 0 0,-1-1 1 0 0,0 0-1 0 0,0 0 0 0 0,0 0 1 0 0,11-7-1 0 0,-17 8-51 0 0,1-3-1097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1 133 404 0 0,'0'0'2522'0'0,"15"-19"-1545"0"0,6 9-883 0 0,2 0 0 0 0,0 1 0 0 0,0 2-1 0 0,0 0 1 0 0,1 2 0 0 0,29-4 0 0 0,-28 5-90 0 0,2 1-9 0 0,1 1-1 0 0,-1 2 1 0 0,1 0-1 0 0,44 8 0 0 0,-38-4-13 0 0,-1-1 0 0 0,50-3-1 0 0,-78 0 18 0 0,20-1-88 0 0,0-2 0 0 0,0 0 0 0 0,0-1 0 0 0,0-2 0 0 0,37-13 0 0 0,-61 19 34 0 0,-1-1 0 0 0,0 1 0 0 0,1 0 0 0 0,-1-1 0 0 0,1 1 0 0 0,-1 0 0 0 0,0-1 1 0 0,1 1-1 0 0,-1-1 0 0 0,0 1 0 0 0,1 0 0 0 0,-1-1 0 0 0,0 1 0 0 0,0-1 0 0 0,1 1 0 0 0,-1-1 0 0 0,0 1 1 0 0,0-1-1 0 0,0 1 0 0 0,0-1 0 0 0,0 0 0 0 0,1 1 0 0 0,-1-1 0 0 0,0 1 0 0 0,0-1 0 0 0,-1 1 1 0 0,1-1-1 0 0,0 1 0 0 0,0-1 0 0 0,0 1 0 0 0,0-1 0 0 0,0 1 0 0 0,0-1 0 0 0,-1 1 0 0 0,1-1 1 0 0,0 1-1 0 0,-1-1 0 0 0,1 1 0 0 0,0-1 0 0 0,0 1 0 0 0,-1-1 0 0 0,-2-4-793 0 0,3 4 302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2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>
            <a:off x="0" y="33"/>
            <a:ext cx="9397325" cy="685796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Google Shape;59;p3"/>
          <p:cNvSpPr txBox="1">
            <a:spLocks noGrp="1"/>
          </p:cNvSpPr>
          <p:nvPr>
            <p:ph type="ctrTitle"/>
          </p:nvPr>
        </p:nvSpPr>
        <p:spPr>
          <a:xfrm>
            <a:off x="1765300" y="1256184"/>
            <a:ext cx="4413200" cy="14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8535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1765300" y="2508951"/>
            <a:ext cx="6070400" cy="1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2135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 rot="1438450">
            <a:off x="10928419" y="3119353"/>
            <a:ext cx="622372" cy="619304"/>
            <a:chOff x="1193082" y="841697"/>
            <a:chExt cx="1170763" cy="1162329"/>
          </a:xfrm>
        </p:grpSpPr>
        <p:sp>
          <p:nvSpPr>
            <p:cNvPr id="62" name="Google Shape;62;p3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9990804" y="5582359"/>
            <a:ext cx="630147" cy="603685"/>
            <a:chOff x="7039475" y="481968"/>
            <a:chExt cx="476805" cy="456783"/>
          </a:xfrm>
        </p:grpSpPr>
        <p:sp>
          <p:nvSpPr>
            <p:cNvPr id="66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769044">
            <a:off x="9416430" y="132505"/>
            <a:ext cx="1016540" cy="1042129"/>
            <a:chOff x="614950" y="1682850"/>
            <a:chExt cx="438175" cy="454900"/>
          </a:xfrm>
        </p:grpSpPr>
        <p:sp>
          <p:nvSpPr>
            <p:cNvPr id="72" name="Google Shape;7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-9891192">
            <a:off x="10923088" y="1615533"/>
            <a:ext cx="633025" cy="621789"/>
            <a:chOff x="1761950" y="1669000"/>
            <a:chExt cx="482700" cy="529100"/>
          </a:xfrm>
        </p:grpSpPr>
        <p:sp>
          <p:nvSpPr>
            <p:cNvPr id="76" name="Google Shape;76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890291">
            <a:off x="9346635" y="4222966"/>
            <a:ext cx="519725" cy="591268"/>
            <a:chOff x="1761950" y="1669000"/>
            <a:chExt cx="482700" cy="529100"/>
          </a:xfrm>
        </p:grpSpPr>
        <p:sp>
          <p:nvSpPr>
            <p:cNvPr id="80" name="Google Shape;80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871861">
            <a:off x="8613977" y="1280030"/>
            <a:ext cx="933308" cy="844364"/>
            <a:chOff x="2321700" y="1787550"/>
            <a:chExt cx="450675" cy="386425"/>
          </a:xfrm>
        </p:grpSpPr>
        <p:sp>
          <p:nvSpPr>
            <p:cNvPr id="84" name="Google Shape;84;p3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822949">
            <a:off x="10235293" y="3976154"/>
            <a:ext cx="1598371" cy="1595020"/>
            <a:chOff x="345025" y="221948"/>
            <a:chExt cx="1016224" cy="1014094"/>
          </a:xfrm>
        </p:grpSpPr>
        <p:sp>
          <p:nvSpPr>
            <p:cNvPr id="88" name="Google Shape;88;p3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452300" y="2154336"/>
            <a:ext cx="373536" cy="344328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Google Shape;92;p3"/>
          <p:cNvSpPr/>
          <p:nvPr/>
        </p:nvSpPr>
        <p:spPr>
          <a:xfrm rot="1938657">
            <a:off x="10861372" y="353881"/>
            <a:ext cx="346237" cy="32764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Google Shape;93;p3"/>
          <p:cNvSpPr/>
          <p:nvPr/>
        </p:nvSpPr>
        <p:spPr>
          <a:xfrm rot="1938657">
            <a:off x="11152320" y="671545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4" name="Google Shape;94;p3"/>
          <p:cNvGrpSpPr/>
          <p:nvPr/>
        </p:nvGrpSpPr>
        <p:grpSpPr>
          <a:xfrm rot="493885">
            <a:off x="9100797" y="2349512"/>
            <a:ext cx="1250639" cy="1238771"/>
            <a:chOff x="2797650" y="3803725"/>
            <a:chExt cx="787175" cy="819250"/>
          </a:xfrm>
        </p:grpSpPr>
        <p:sp>
          <p:nvSpPr>
            <p:cNvPr id="95" name="Google Shape;95;p3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9" name="Google Shape;99;p3"/>
          <p:cNvSpPr/>
          <p:nvPr/>
        </p:nvSpPr>
        <p:spPr>
          <a:xfrm rot="7925415">
            <a:off x="11178827" y="5712270"/>
            <a:ext cx="543239" cy="51406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Google Shape;100;p3"/>
          <p:cNvSpPr/>
          <p:nvPr/>
        </p:nvSpPr>
        <p:spPr>
          <a:xfrm rot="7925529">
            <a:off x="1801995" y="6331580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 rot="2390256">
            <a:off x="8789188" y="5832565"/>
            <a:ext cx="454992" cy="472235"/>
            <a:chOff x="614950" y="1682850"/>
            <a:chExt cx="438175" cy="454900"/>
          </a:xfrm>
        </p:grpSpPr>
        <p:sp>
          <p:nvSpPr>
            <p:cNvPr id="102" name="Google Shape;10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5" name="Google Shape;105;p3"/>
          <p:cNvSpPr/>
          <p:nvPr/>
        </p:nvSpPr>
        <p:spPr>
          <a:xfrm rot="7925529">
            <a:off x="6839746" y="871594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5"/>
            </a:lvl1pPr>
            <a:lvl2pPr lvl="1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>
            <a:off x="9" y="1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931433" y="34290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5065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927400" y="4384600"/>
            <a:ext cx="6337200" cy="1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5">
                <a:solidFill>
                  <a:srgbClr val="FFFFFF"/>
                </a:solidFill>
              </a:defRPr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5335557" y="920078"/>
            <a:ext cx="1624063" cy="2004209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979567" y="3942867"/>
            <a:ext cx="53720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5">
                <a:solidFill>
                  <a:srgbClr val="FFFFFF"/>
                </a:solidFill>
              </a:defRPr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1" y="-160999"/>
            <a:ext cx="12458751" cy="3691564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912800" cy="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9976133" y="832721"/>
            <a:ext cx="253368" cy="23976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6" name="Google Shape;176;p8"/>
          <p:cNvSpPr/>
          <p:nvPr/>
        </p:nvSpPr>
        <p:spPr>
          <a:xfrm rot="5706286">
            <a:off x="290413" y="5820400"/>
            <a:ext cx="301143" cy="28497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5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1" name="Google Shape;181;p9"/>
          <p:cNvSpPr/>
          <p:nvPr/>
        </p:nvSpPr>
        <p:spPr>
          <a:xfrm rot="-4460431">
            <a:off x="11025989" y="832836"/>
            <a:ext cx="412043" cy="38991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3" name="Google Shape;183;p9"/>
          <p:cNvSpPr/>
          <p:nvPr/>
        </p:nvSpPr>
        <p:spPr>
          <a:xfrm rot="-1528383" flipH="1">
            <a:off x="-258844" y="5322821"/>
            <a:ext cx="612765" cy="607280"/>
          </a:xfrm>
          <a:custGeom>
            <a:avLst/>
            <a:gdLst/>
            <a:ahLst/>
            <a:cxnLst/>
            <a:rect l="l" t="t" r="r" b="b"/>
            <a:pathLst>
              <a:path w="16086" h="15942" extrusionOk="0">
                <a:moveTo>
                  <a:pt x="8438" y="1"/>
                </a:moveTo>
                <a:cubicBezTo>
                  <a:pt x="7314" y="1"/>
                  <a:pt x="5811" y="74"/>
                  <a:pt x="5204" y="756"/>
                </a:cubicBezTo>
                <a:cubicBezTo>
                  <a:pt x="4454" y="1590"/>
                  <a:pt x="4775" y="3781"/>
                  <a:pt x="4787" y="4816"/>
                </a:cubicBezTo>
                <a:cubicBezTo>
                  <a:pt x="4787" y="4983"/>
                  <a:pt x="4799" y="5162"/>
                  <a:pt x="4799" y="5328"/>
                </a:cubicBezTo>
                <a:cubicBezTo>
                  <a:pt x="3632" y="5531"/>
                  <a:pt x="2477" y="5781"/>
                  <a:pt x="1346" y="6078"/>
                </a:cubicBezTo>
                <a:cubicBezTo>
                  <a:pt x="929" y="6186"/>
                  <a:pt x="489" y="6317"/>
                  <a:pt x="251" y="6674"/>
                </a:cubicBezTo>
                <a:cubicBezTo>
                  <a:pt x="60" y="6936"/>
                  <a:pt x="36" y="7293"/>
                  <a:pt x="24" y="7614"/>
                </a:cubicBezTo>
                <a:cubicBezTo>
                  <a:pt x="1" y="8638"/>
                  <a:pt x="155" y="9805"/>
                  <a:pt x="977" y="10400"/>
                </a:cubicBezTo>
                <a:cubicBezTo>
                  <a:pt x="1429" y="10734"/>
                  <a:pt x="2001" y="10829"/>
                  <a:pt x="2560" y="10901"/>
                </a:cubicBezTo>
                <a:cubicBezTo>
                  <a:pt x="3489" y="11031"/>
                  <a:pt x="4418" y="11115"/>
                  <a:pt x="5347" y="11174"/>
                </a:cubicBezTo>
                <a:cubicBezTo>
                  <a:pt x="5549" y="12341"/>
                  <a:pt x="5799" y="13484"/>
                  <a:pt x="6097" y="14627"/>
                </a:cubicBezTo>
                <a:cubicBezTo>
                  <a:pt x="6204" y="15032"/>
                  <a:pt x="6335" y="15473"/>
                  <a:pt x="6692" y="15711"/>
                </a:cubicBezTo>
                <a:cubicBezTo>
                  <a:pt x="6954" y="15901"/>
                  <a:pt x="7311" y="15925"/>
                  <a:pt x="7644" y="15937"/>
                </a:cubicBezTo>
                <a:cubicBezTo>
                  <a:pt x="7726" y="15940"/>
                  <a:pt x="7809" y="15941"/>
                  <a:pt x="7893" y="15941"/>
                </a:cubicBezTo>
                <a:cubicBezTo>
                  <a:pt x="8842" y="15941"/>
                  <a:pt x="9871" y="15739"/>
                  <a:pt x="10419" y="14984"/>
                </a:cubicBezTo>
                <a:cubicBezTo>
                  <a:pt x="10752" y="14532"/>
                  <a:pt x="10847" y="13960"/>
                  <a:pt x="10919" y="13413"/>
                </a:cubicBezTo>
                <a:cubicBezTo>
                  <a:pt x="11026" y="12639"/>
                  <a:pt x="11109" y="11865"/>
                  <a:pt x="11169" y="11091"/>
                </a:cubicBezTo>
                <a:cubicBezTo>
                  <a:pt x="11716" y="11043"/>
                  <a:pt x="12264" y="10984"/>
                  <a:pt x="12824" y="10901"/>
                </a:cubicBezTo>
                <a:cubicBezTo>
                  <a:pt x="13681" y="10793"/>
                  <a:pt x="14562" y="10639"/>
                  <a:pt x="15348" y="10246"/>
                </a:cubicBezTo>
                <a:cubicBezTo>
                  <a:pt x="15538" y="10174"/>
                  <a:pt x="15705" y="10043"/>
                  <a:pt x="15836" y="9877"/>
                </a:cubicBezTo>
                <a:cubicBezTo>
                  <a:pt x="15931" y="9674"/>
                  <a:pt x="15979" y="9448"/>
                  <a:pt x="15955" y="9222"/>
                </a:cubicBezTo>
                <a:cubicBezTo>
                  <a:pt x="15955" y="8198"/>
                  <a:pt x="16086" y="5959"/>
                  <a:pt x="15217" y="5186"/>
                </a:cubicBezTo>
                <a:cubicBezTo>
                  <a:pt x="14769" y="4788"/>
                  <a:pt x="13948" y="4695"/>
                  <a:pt x="13120" y="4695"/>
                </a:cubicBezTo>
                <a:cubicBezTo>
                  <a:pt x="12385" y="4695"/>
                  <a:pt x="11644" y="4769"/>
                  <a:pt x="11157" y="4769"/>
                </a:cubicBezTo>
                <a:lnTo>
                  <a:pt x="11109" y="4769"/>
                </a:lnTo>
                <a:cubicBezTo>
                  <a:pt x="11062" y="4233"/>
                  <a:pt x="11002" y="3685"/>
                  <a:pt x="10931" y="3150"/>
                </a:cubicBezTo>
                <a:cubicBezTo>
                  <a:pt x="10812" y="2280"/>
                  <a:pt x="10657" y="1411"/>
                  <a:pt x="10276" y="625"/>
                </a:cubicBezTo>
                <a:cubicBezTo>
                  <a:pt x="10192" y="423"/>
                  <a:pt x="10061" y="256"/>
                  <a:pt x="9895" y="137"/>
                </a:cubicBezTo>
                <a:cubicBezTo>
                  <a:pt x="9713" y="52"/>
                  <a:pt x="9512" y="5"/>
                  <a:pt x="9317" y="5"/>
                </a:cubicBezTo>
                <a:cubicBezTo>
                  <a:pt x="9295" y="5"/>
                  <a:pt x="9273" y="5"/>
                  <a:pt x="9252" y="6"/>
                </a:cubicBezTo>
                <a:cubicBezTo>
                  <a:pt x="9026" y="6"/>
                  <a:pt x="8747" y="1"/>
                  <a:pt x="84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4" name="Google Shape;184;p9"/>
          <p:cNvSpPr/>
          <p:nvPr/>
        </p:nvSpPr>
        <p:spPr>
          <a:xfrm rot="-1528383" flipH="1">
            <a:off x="-199432" y="5551353"/>
            <a:ext cx="605071" cy="365656"/>
          </a:xfrm>
          <a:custGeom>
            <a:avLst/>
            <a:gdLst/>
            <a:ahLst/>
            <a:cxnLst/>
            <a:rect l="l" t="t" r="r" b="b"/>
            <a:pathLst>
              <a:path w="15884" h="9599" extrusionOk="0">
                <a:moveTo>
                  <a:pt x="620" y="0"/>
                </a:moveTo>
                <a:cubicBezTo>
                  <a:pt x="477" y="72"/>
                  <a:pt x="346" y="191"/>
                  <a:pt x="251" y="322"/>
                </a:cubicBezTo>
                <a:cubicBezTo>
                  <a:pt x="60" y="596"/>
                  <a:pt x="36" y="941"/>
                  <a:pt x="24" y="1274"/>
                </a:cubicBezTo>
                <a:cubicBezTo>
                  <a:pt x="1" y="2298"/>
                  <a:pt x="155" y="3453"/>
                  <a:pt x="977" y="4060"/>
                </a:cubicBezTo>
                <a:cubicBezTo>
                  <a:pt x="1429" y="4382"/>
                  <a:pt x="2001" y="4477"/>
                  <a:pt x="2560" y="4560"/>
                </a:cubicBezTo>
                <a:cubicBezTo>
                  <a:pt x="3477" y="4679"/>
                  <a:pt x="4418" y="4775"/>
                  <a:pt x="5347" y="4834"/>
                </a:cubicBezTo>
                <a:cubicBezTo>
                  <a:pt x="5549" y="5989"/>
                  <a:pt x="5799" y="7144"/>
                  <a:pt x="6097" y="8275"/>
                </a:cubicBezTo>
                <a:cubicBezTo>
                  <a:pt x="6204" y="8692"/>
                  <a:pt x="6335" y="9121"/>
                  <a:pt x="6692" y="9371"/>
                </a:cubicBezTo>
                <a:cubicBezTo>
                  <a:pt x="6954" y="9549"/>
                  <a:pt x="7311" y="9585"/>
                  <a:pt x="7644" y="9597"/>
                </a:cubicBezTo>
                <a:cubicBezTo>
                  <a:pt x="7707" y="9598"/>
                  <a:pt x="7769" y="9599"/>
                  <a:pt x="7832" y="9599"/>
                </a:cubicBezTo>
                <a:cubicBezTo>
                  <a:pt x="8798" y="9599"/>
                  <a:pt x="9860" y="9415"/>
                  <a:pt x="10419" y="8632"/>
                </a:cubicBezTo>
                <a:cubicBezTo>
                  <a:pt x="10752" y="8192"/>
                  <a:pt x="10847" y="7608"/>
                  <a:pt x="10919" y="7061"/>
                </a:cubicBezTo>
                <a:cubicBezTo>
                  <a:pt x="11026" y="6299"/>
                  <a:pt x="11109" y="5525"/>
                  <a:pt x="11169" y="4751"/>
                </a:cubicBezTo>
                <a:cubicBezTo>
                  <a:pt x="11716" y="4691"/>
                  <a:pt x="12264" y="4632"/>
                  <a:pt x="12824" y="4560"/>
                </a:cubicBezTo>
                <a:cubicBezTo>
                  <a:pt x="13681" y="4441"/>
                  <a:pt x="14562" y="4287"/>
                  <a:pt x="15348" y="3906"/>
                </a:cubicBezTo>
                <a:cubicBezTo>
                  <a:pt x="15538" y="3822"/>
                  <a:pt x="15705" y="3691"/>
                  <a:pt x="15824" y="3525"/>
                </a:cubicBezTo>
                <a:cubicBezTo>
                  <a:pt x="15848" y="3489"/>
                  <a:pt x="15872" y="3453"/>
                  <a:pt x="15884" y="3406"/>
                </a:cubicBezTo>
                <a:cubicBezTo>
                  <a:pt x="15419" y="3370"/>
                  <a:pt x="14955" y="3322"/>
                  <a:pt x="14502" y="3286"/>
                </a:cubicBezTo>
                <a:cubicBezTo>
                  <a:pt x="11788" y="3072"/>
                  <a:pt x="9026" y="3144"/>
                  <a:pt x="6347" y="2620"/>
                </a:cubicBezTo>
                <a:cubicBezTo>
                  <a:pt x="4263" y="2227"/>
                  <a:pt x="2179" y="1393"/>
                  <a:pt x="6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85" name="Google Shape;185;p9"/>
          <p:cNvGrpSpPr/>
          <p:nvPr/>
        </p:nvGrpSpPr>
        <p:grpSpPr>
          <a:xfrm rot="-1528249" flipH="1">
            <a:off x="293909" y="6684101"/>
            <a:ext cx="770953" cy="275507"/>
            <a:chOff x="4296650" y="2245925"/>
            <a:chExt cx="365250" cy="130525"/>
          </a:xfrm>
        </p:grpSpPr>
        <p:sp>
          <p:nvSpPr>
            <p:cNvPr id="186" name="Google Shape;186;p9"/>
            <p:cNvSpPr/>
            <p:nvPr/>
          </p:nvSpPr>
          <p:spPr>
            <a:xfrm>
              <a:off x="4296650" y="2245925"/>
              <a:ext cx="365250" cy="130225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297775" y="2261500"/>
              <a:ext cx="359375" cy="114950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8" name="Google Shape;188;p9"/>
          <p:cNvGrpSpPr/>
          <p:nvPr/>
        </p:nvGrpSpPr>
        <p:grpSpPr>
          <a:xfrm rot="-9319476" flipH="1">
            <a:off x="325651" y="5100092"/>
            <a:ext cx="1144301" cy="1177403"/>
            <a:chOff x="6335847" y="-303270"/>
            <a:chExt cx="994972" cy="1036821"/>
          </a:xfrm>
        </p:grpSpPr>
        <p:sp>
          <p:nvSpPr>
            <p:cNvPr id="189" name="Google Shape;189;p9"/>
            <p:cNvSpPr/>
            <p:nvPr/>
          </p:nvSpPr>
          <p:spPr>
            <a:xfrm rot="1798800" flipH="1">
              <a:off x="6490026" y="-185306"/>
              <a:ext cx="686615" cy="800893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 rot="1798800" flipH="1">
              <a:off x="6491670" y="-123851"/>
              <a:ext cx="653482" cy="735809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 rot="1798800" flipH="1">
              <a:off x="6775047" y="437011"/>
              <a:ext cx="232504" cy="254200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 rot="1798800" flipH="1">
              <a:off x="6843636" y="589819"/>
              <a:ext cx="115256" cy="117729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3" name="Google Shape;193;p9"/>
          <p:cNvGrpSpPr/>
          <p:nvPr/>
        </p:nvGrpSpPr>
        <p:grpSpPr>
          <a:xfrm rot="-1768445">
            <a:off x="10075422" y="-218301"/>
            <a:ext cx="1098812" cy="1091735"/>
            <a:chOff x="4352202" y="2927017"/>
            <a:chExt cx="624305" cy="620284"/>
          </a:xfrm>
        </p:grpSpPr>
        <p:sp>
          <p:nvSpPr>
            <p:cNvPr id="194" name="Google Shape;194;p9"/>
            <p:cNvSpPr/>
            <p:nvPr/>
          </p:nvSpPr>
          <p:spPr>
            <a:xfrm rot="3287242">
              <a:off x="4445272" y="3009714"/>
              <a:ext cx="438165" cy="45489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 rot="3287242">
              <a:off x="4659820" y="3050012"/>
              <a:ext cx="183396" cy="114273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rot="3287242">
              <a:off x="4615891" y="3048534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7" name="Google Shape;197;p9"/>
          <p:cNvGrpSpPr/>
          <p:nvPr/>
        </p:nvGrpSpPr>
        <p:grpSpPr>
          <a:xfrm rot="-1569513">
            <a:off x="11338233" y="949332"/>
            <a:ext cx="1354652" cy="1352673"/>
            <a:chOff x="7005378" y="2367245"/>
            <a:chExt cx="539061" cy="538273"/>
          </a:xfrm>
        </p:grpSpPr>
        <p:sp>
          <p:nvSpPr>
            <p:cNvPr id="198" name="Google Shape;198;p9"/>
            <p:cNvSpPr/>
            <p:nvPr/>
          </p:nvSpPr>
          <p:spPr>
            <a:xfrm rot="2241434">
              <a:off x="7081707" y="2445274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rot="2241434">
              <a:off x="7263992" y="244689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 rot="2241434">
              <a:off x="7064605" y="2504910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1523330">
            <a:off x="11472950" y="135962"/>
            <a:ext cx="409348" cy="579559"/>
            <a:chOff x="7321293" y="2218507"/>
            <a:chExt cx="649401" cy="985419"/>
          </a:xfrm>
        </p:grpSpPr>
        <p:sp>
          <p:nvSpPr>
            <p:cNvPr id="202" name="Google Shape;202;p9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5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 algn="ctr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algn="ctr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algn="ctr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algn="ctr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algn="ctr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5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 algn="ctr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algn="ctr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algn="ctr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algn="ctr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algn="ctr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5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 algn="ctr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algn="ctr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algn="ctr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algn="ctr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algn="ctr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5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 algn="ctr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algn="ctr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algn="ctr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algn="ctr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algn="ctr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-88900" y="-33"/>
            <a:ext cx="5142251" cy="6942032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3017700" y="4154336"/>
            <a:ext cx="235453" cy="217049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6" name="Google Shape;246;p14"/>
          <p:cNvSpPr/>
          <p:nvPr/>
        </p:nvSpPr>
        <p:spPr>
          <a:xfrm rot="6532479">
            <a:off x="2520123" y="6103985"/>
            <a:ext cx="346236" cy="32764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7" name="Google Shape;247;p14"/>
          <p:cNvSpPr/>
          <p:nvPr/>
        </p:nvSpPr>
        <p:spPr>
          <a:xfrm rot="-9224351">
            <a:off x="11543019" y="5775232"/>
            <a:ext cx="246508" cy="233269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-6766891" y="-15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3" name="Google Shape;263;p15"/>
          <p:cNvSpPr/>
          <p:nvPr/>
        </p:nvSpPr>
        <p:spPr>
          <a:xfrm rot="-1931421">
            <a:off x="6034957" y="817884"/>
            <a:ext cx="379160" cy="28812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4" name="Google Shape;264;p15"/>
          <p:cNvSpPr/>
          <p:nvPr/>
        </p:nvSpPr>
        <p:spPr>
          <a:xfrm rot="-9295350">
            <a:off x="769199" y="5695296"/>
            <a:ext cx="379067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5" name="Google Shape;265;p15"/>
          <p:cNvSpPr/>
          <p:nvPr/>
        </p:nvSpPr>
        <p:spPr>
          <a:xfrm rot="-9295189">
            <a:off x="1203981" y="5946775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86892" y="-74685"/>
            <a:ext cx="1033675" cy="840552"/>
            <a:chOff x="8565681" y="-330777"/>
            <a:chExt cx="775256" cy="630414"/>
          </a:xfrm>
        </p:grpSpPr>
        <p:sp>
          <p:nvSpPr>
            <p:cNvPr id="267" name="Google Shape;267;p15"/>
            <p:cNvSpPr/>
            <p:nvPr/>
          </p:nvSpPr>
          <p:spPr>
            <a:xfrm rot="-1931420">
              <a:off x="8562904" y="-139309"/>
              <a:ext cx="780810" cy="214883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 rot="-1931420">
              <a:off x="8686924" y="-282958"/>
              <a:ext cx="230582" cy="202869"/>
            </a:xfrm>
            <a:custGeom>
              <a:avLst/>
              <a:gdLst/>
              <a:ahLst/>
              <a:cxnLst/>
              <a:rect l="l" t="t" r="r" b="b"/>
              <a:pathLst>
                <a:path w="5240" h="4610" extrusionOk="0">
                  <a:moveTo>
                    <a:pt x="2586" y="0"/>
                  </a:moveTo>
                  <a:cubicBezTo>
                    <a:pt x="2291" y="0"/>
                    <a:pt x="1997" y="56"/>
                    <a:pt x="1727" y="174"/>
                  </a:cubicBezTo>
                  <a:cubicBezTo>
                    <a:pt x="548" y="674"/>
                    <a:pt x="1" y="2019"/>
                    <a:pt x="501" y="3198"/>
                  </a:cubicBezTo>
                  <a:cubicBezTo>
                    <a:pt x="866" y="4081"/>
                    <a:pt x="1719" y="4610"/>
                    <a:pt x="2619" y="4610"/>
                  </a:cubicBezTo>
                  <a:cubicBezTo>
                    <a:pt x="2921" y="4610"/>
                    <a:pt x="3229" y="4550"/>
                    <a:pt x="3525" y="4424"/>
                  </a:cubicBezTo>
                  <a:cubicBezTo>
                    <a:pt x="4692" y="3924"/>
                    <a:pt x="5239" y="2567"/>
                    <a:pt x="4739" y="1400"/>
                  </a:cubicBezTo>
                  <a:cubicBezTo>
                    <a:pt x="4407" y="521"/>
                    <a:pt x="3488" y="0"/>
                    <a:pt x="2586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 rot="-1931420">
              <a:off x="8960566" y="46226"/>
              <a:ext cx="219053" cy="2028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 rot="-1931420">
              <a:off x="8695003" y="-222083"/>
              <a:ext cx="225521" cy="144429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 rot="-1931420">
              <a:off x="8960508" y="95523"/>
              <a:ext cx="232342" cy="154066"/>
            </a:xfrm>
            <a:custGeom>
              <a:avLst/>
              <a:gdLst/>
              <a:ahLst/>
              <a:cxnLst/>
              <a:rect l="l" t="t" r="r" b="b"/>
              <a:pathLst>
                <a:path w="5280" h="3501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" y="1617"/>
                    <a:pt x="1269" y="3501"/>
                    <a:pt x="2934" y="3501"/>
                  </a:cubicBezTo>
                  <a:cubicBezTo>
                    <a:pt x="3231" y="3501"/>
                    <a:pt x="3540" y="3441"/>
                    <a:pt x="3851" y="3310"/>
                  </a:cubicBezTo>
                  <a:cubicBezTo>
                    <a:pt x="4398" y="3072"/>
                    <a:pt x="4827" y="2631"/>
                    <a:pt x="5065" y="2084"/>
                  </a:cubicBezTo>
                  <a:cubicBezTo>
                    <a:pt x="5232" y="1691"/>
                    <a:pt x="5279" y="1262"/>
                    <a:pt x="5208" y="845"/>
                  </a:cubicBezTo>
                  <a:lnTo>
                    <a:pt x="5208" y="845"/>
                  </a:lnTo>
                  <a:cubicBezTo>
                    <a:pt x="4791" y="1310"/>
                    <a:pt x="4101" y="1512"/>
                    <a:pt x="3470" y="1536"/>
                  </a:cubicBezTo>
                  <a:cubicBezTo>
                    <a:pt x="3412" y="1538"/>
                    <a:pt x="3353" y="1539"/>
                    <a:pt x="3295" y="1539"/>
                  </a:cubicBezTo>
                  <a:cubicBezTo>
                    <a:pt x="2743" y="1539"/>
                    <a:pt x="2182" y="1433"/>
                    <a:pt x="1719" y="1131"/>
                  </a:cubicBezTo>
                  <a:cubicBezTo>
                    <a:pt x="1326" y="869"/>
                    <a:pt x="1053" y="464"/>
                    <a:pt x="981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 rot="-1931420">
              <a:off x="8582432" y="-74875"/>
              <a:ext cx="761536" cy="150150"/>
            </a:xfrm>
            <a:custGeom>
              <a:avLst/>
              <a:gdLst/>
              <a:ahLst/>
              <a:cxnLst/>
              <a:rect l="l" t="t" r="r" b="b"/>
              <a:pathLst>
                <a:path w="17306" h="3412" extrusionOk="0">
                  <a:moveTo>
                    <a:pt x="17306" y="1"/>
                  </a:moveTo>
                  <a:cubicBezTo>
                    <a:pt x="14543" y="310"/>
                    <a:pt x="11781" y="644"/>
                    <a:pt x="9043" y="1144"/>
                  </a:cubicBezTo>
                  <a:cubicBezTo>
                    <a:pt x="7522" y="1426"/>
                    <a:pt x="5946" y="1754"/>
                    <a:pt x="4412" y="1754"/>
                  </a:cubicBezTo>
                  <a:cubicBezTo>
                    <a:pt x="3484" y="1754"/>
                    <a:pt x="2572" y="1634"/>
                    <a:pt x="1697" y="1310"/>
                  </a:cubicBezTo>
                  <a:lnTo>
                    <a:pt x="1685" y="477"/>
                  </a:lnTo>
                  <a:lnTo>
                    <a:pt x="1685" y="477"/>
                  </a:lnTo>
                  <a:cubicBezTo>
                    <a:pt x="1" y="830"/>
                    <a:pt x="307" y="3411"/>
                    <a:pt x="1958" y="3411"/>
                  </a:cubicBezTo>
                  <a:cubicBezTo>
                    <a:pt x="2035" y="3411"/>
                    <a:pt x="2114" y="3406"/>
                    <a:pt x="2197" y="3394"/>
                  </a:cubicBezTo>
                  <a:lnTo>
                    <a:pt x="8971" y="2477"/>
                  </a:lnTo>
                  <a:cubicBezTo>
                    <a:pt x="10888" y="2203"/>
                    <a:pt x="12829" y="2191"/>
                    <a:pt x="14722" y="1703"/>
                  </a:cubicBezTo>
                  <a:cubicBezTo>
                    <a:pt x="15448" y="1513"/>
                    <a:pt x="16806" y="1239"/>
                    <a:pt x="17151" y="453"/>
                  </a:cubicBezTo>
                  <a:cubicBezTo>
                    <a:pt x="17222" y="310"/>
                    <a:pt x="17282" y="155"/>
                    <a:pt x="17306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1182744">
            <a:off x="10315171" y="-479919"/>
            <a:ext cx="2358711" cy="2254029"/>
            <a:chOff x="7812689" y="-9317"/>
            <a:chExt cx="1769029" cy="1690517"/>
          </a:xfrm>
        </p:grpSpPr>
        <p:sp>
          <p:nvSpPr>
            <p:cNvPr id="274" name="Google Shape;274;p15"/>
            <p:cNvSpPr/>
            <p:nvPr/>
          </p:nvSpPr>
          <p:spPr>
            <a:xfrm rot="-1931420">
              <a:off x="7986489" y="122016"/>
              <a:ext cx="743187" cy="866968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 rot="-1931420">
              <a:off x="8021765" y="187894"/>
              <a:ext cx="707323" cy="796514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 rot="-1931420">
              <a:off x="8184094" y="797782"/>
              <a:ext cx="251660" cy="275171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 rot="-1931420">
              <a:off x="8240293" y="963537"/>
              <a:ext cx="124752" cy="127442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 rot="-1931420">
              <a:off x="8560209" y="403586"/>
              <a:ext cx="860854" cy="851566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 rot="-1931420">
              <a:off x="8579891" y="512087"/>
              <a:ext cx="284003" cy="182890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 rot="-1931420">
              <a:off x="8605324" y="536309"/>
              <a:ext cx="854033" cy="705817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 rot="-1931420">
              <a:off x="8431006" y="1318801"/>
              <a:ext cx="315202" cy="301619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 rot="-1931420">
              <a:off x="8445209" y="1368098"/>
              <a:ext cx="293200" cy="254004"/>
            </a:xfrm>
            <a:custGeom>
              <a:avLst/>
              <a:gdLst/>
              <a:ahLst/>
              <a:cxnLst/>
              <a:rect l="l" t="t" r="r" b="b"/>
              <a:pathLst>
                <a:path w="6663" h="5772" extrusionOk="0">
                  <a:moveTo>
                    <a:pt x="1268" y="1"/>
                  </a:moveTo>
                  <a:cubicBezTo>
                    <a:pt x="696" y="310"/>
                    <a:pt x="375" y="1120"/>
                    <a:pt x="958" y="1739"/>
                  </a:cubicBezTo>
                  <a:cubicBezTo>
                    <a:pt x="1185" y="1977"/>
                    <a:pt x="1411" y="2204"/>
                    <a:pt x="1649" y="2442"/>
                  </a:cubicBezTo>
                  <a:cubicBezTo>
                    <a:pt x="1280" y="2954"/>
                    <a:pt x="911" y="3466"/>
                    <a:pt x="589" y="4001"/>
                  </a:cubicBezTo>
                  <a:cubicBezTo>
                    <a:pt x="1" y="4930"/>
                    <a:pt x="820" y="5772"/>
                    <a:pt x="1666" y="5772"/>
                  </a:cubicBezTo>
                  <a:cubicBezTo>
                    <a:pt x="2035" y="5772"/>
                    <a:pt x="2409" y="5611"/>
                    <a:pt x="2673" y="5228"/>
                  </a:cubicBezTo>
                  <a:lnTo>
                    <a:pt x="3471" y="4085"/>
                  </a:lnTo>
                  <a:cubicBezTo>
                    <a:pt x="3947" y="4478"/>
                    <a:pt x="4423" y="4871"/>
                    <a:pt x="4923" y="5240"/>
                  </a:cubicBezTo>
                  <a:cubicBezTo>
                    <a:pt x="5126" y="5392"/>
                    <a:pt x="5330" y="5457"/>
                    <a:pt x="5524" y="5457"/>
                  </a:cubicBezTo>
                  <a:cubicBezTo>
                    <a:pt x="6150" y="5457"/>
                    <a:pt x="6662" y="4772"/>
                    <a:pt x="6626" y="4109"/>
                  </a:cubicBezTo>
                  <a:cubicBezTo>
                    <a:pt x="6126" y="3990"/>
                    <a:pt x="5626" y="3811"/>
                    <a:pt x="5161" y="3585"/>
                  </a:cubicBezTo>
                  <a:cubicBezTo>
                    <a:pt x="3566" y="2799"/>
                    <a:pt x="2387" y="138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83" name="Google Shape;283;p15"/>
          <p:cNvGrpSpPr/>
          <p:nvPr/>
        </p:nvGrpSpPr>
        <p:grpSpPr>
          <a:xfrm rot="1070396">
            <a:off x="317500" y="837598"/>
            <a:ext cx="528453" cy="461437"/>
            <a:chOff x="172325" y="562000"/>
            <a:chExt cx="1712584" cy="1495403"/>
          </a:xfrm>
        </p:grpSpPr>
        <p:sp>
          <p:nvSpPr>
            <p:cNvPr id="284" name="Google Shape;284;p15"/>
            <p:cNvSpPr/>
            <p:nvPr/>
          </p:nvSpPr>
          <p:spPr>
            <a:xfrm>
              <a:off x="172325" y="562000"/>
              <a:ext cx="1712584" cy="610612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86274" y="1447143"/>
              <a:ext cx="1693008" cy="61026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77600" y="635029"/>
              <a:ext cx="1685038" cy="538989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86040" y="1510091"/>
              <a:ext cx="1672378" cy="54731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822690">
            <a:off x="953426" y="384795"/>
            <a:ext cx="454997" cy="472247"/>
            <a:chOff x="614950" y="1682850"/>
            <a:chExt cx="438175" cy="454900"/>
          </a:xfrm>
        </p:grpSpPr>
        <p:sp>
          <p:nvSpPr>
            <p:cNvPr id="289" name="Google Shape;289;p15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705600" y="1898600"/>
            <a:ext cx="8780800" cy="3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465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4225200" y="5131067"/>
            <a:ext cx="6261200" cy="4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93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39"/>
            <a:ext cx="12204803" cy="748025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0216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451633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5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4930000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5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8403567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5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1219833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5">
                <a:solidFill>
                  <a:srgbClr val="FFFFFF"/>
                </a:solidFill>
              </a:defRPr>
            </a:lvl1pPr>
            <a:lvl2pPr lvl="1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4695800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5">
                <a:solidFill>
                  <a:srgbClr val="FFFFFF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8171767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5">
                <a:solidFill>
                  <a:srgbClr val="FFFFFF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10315789" y="61221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4" name="Google Shape;304;p16"/>
          <p:cNvSpPr/>
          <p:nvPr/>
        </p:nvSpPr>
        <p:spPr>
          <a:xfrm rot="-7207332">
            <a:off x="1014609" y="2432089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429867" y="2748586"/>
            <a:ext cx="5095101" cy="410393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3594219" y="-45830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5770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06143" y="20510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5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2408413" y="42610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5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7570565" y="42608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5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404700" y="2711233"/>
            <a:ext cx="32148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5">
                <a:solidFill>
                  <a:srgbClr val="FFFFFF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404600" y="492114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5">
                <a:solidFill>
                  <a:srgbClr val="FFFFFF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7567600" y="492103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5">
                <a:solidFill>
                  <a:srgbClr val="FFFFFF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7567600" y="20510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5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7567600" y="2711240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5">
                <a:solidFill>
                  <a:srgbClr val="FFFFFF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622930" y="-57467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8" name="Google Shape;318;p17"/>
          <p:cNvSpPr/>
          <p:nvPr/>
        </p:nvSpPr>
        <p:spPr>
          <a:xfrm rot="-4086574">
            <a:off x="502348" y="380201"/>
            <a:ext cx="261715" cy="22747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9" name="Google Shape;319;p17"/>
          <p:cNvSpPr/>
          <p:nvPr/>
        </p:nvSpPr>
        <p:spPr>
          <a:xfrm rot="-9295189">
            <a:off x="11668781" y="2107308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/>
          <p:nvPr/>
        </p:nvSpPr>
        <p:spPr>
          <a:xfrm rot="10800000">
            <a:off x="0" y="14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 hasCustomPrompt="1"/>
          </p:nvPr>
        </p:nvSpPr>
        <p:spPr>
          <a:xfrm>
            <a:off x="2833451" y="1349633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3" name="Google Shape;323;p18"/>
          <p:cNvSpPr/>
          <p:nvPr/>
        </p:nvSpPr>
        <p:spPr>
          <a:xfrm>
            <a:off x="7848460" y="4389030"/>
            <a:ext cx="4407045" cy="2468980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3528067" y="1856872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5"/>
            </a:lvl1pPr>
            <a:lvl2pPr lvl="1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 idx="2" hasCustomPrompt="1"/>
          </p:nvPr>
        </p:nvSpPr>
        <p:spPr>
          <a:xfrm>
            <a:off x="2833451" y="284121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3"/>
          </p:nvPr>
        </p:nvSpPr>
        <p:spPr>
          <a:xfrm>
            <a:off x="2568549" y="3629983"/>
            <a:ext cx="70548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5"/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4" hasCustomPrompt="1"/>
          </p:nvPr>
        </p:nvSpPr>
        <p:spPr>
          <a:xfrm>
            <a:off x="2833451" y="433676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5"/>
          </p:nvPr>
        </p:nvSpPr>
        <p:spPr>
          <a:xfrm>
            <a:off x="3527900" y="5437073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5"/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8"/>
          <p:cNvSpPr/>
          <p:nvPr/>
        </p:nvSpPr>
        <p:spPr>
          <a:xfrm rot="-4086701">
            <a:off x="8446130" y="491400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0" name="Google Shape;330;p18"/>
          <p:cNvSpPr/>
          <p:nvPr/>
        </p:nvSpPr>
        <p:spPr>
          <a:xfrm rot="-4086806">
            <a:off x="7618992" y="6325305"/>
            <a:ext cx="337453" cy="29328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31" name="Google Shape;331;p18"/>
          <p:cNvGrpSpPr/>
          <p:nvPr/>
        </p:nvGrpSpPr>
        <p:grpSpPr>
          <a:xfrm rot="-257086">
            <a:off x="11192844" y="819793"/>
            <a:ext cx="585768" cy="636503"/>
            <a:chOff x="1761950" y="1669000"/>
            <a:chExt cx="482700" cy="529100"/>
          </a:xfrm>
        </p:grpSpPr>
        <p:sp>
          <p:nvSpPr>
            <p:cNvPr id="332" name="Google Shape;332;p18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5" name="Google Shape;335;p18"/>
          <p:cNvGrpSpPr/>
          <p:nvPr/>
        </p:nvGrpSpPr>
        <p:grpSpPr>
          <a:xfrm rot="651154">
            <a:off x="9855572" y="85676"/>
            <a:ext cx="1005344" cy="1003875"/>
            <a:chOff x="345025" y="221948"/>
            <a:chExt cx="1016224" cy="1014094"/>
          </a:xfrm>
        </p:grpSpPr>
        <p:sp>
          <p:nvSpPr>
            <p:cNvPr id="336" name="Google Shape;336;p18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9" name="Google Shape;339;p18"/>
          <p:cNvGrpSpPr/>
          <p:nvPr/>
        </p:nvGrpSpPr>
        <p:grpSpPr>
          <a:xfrm rot="-1928199">
            <a:off x="10337560" y="1652695"/>
            <a:ext cx="976088" cy="999277"/>
            <a:chOff x="2797650" y="3803725"/>
            <a:chExt cx="787175" cy="819250"/>
          </a:xfrm>
        </p:grpSpPr>
        <p:sp>
          <p:nvSpPr>
            <p:cNvPr id="340" name="Google Shape;340;p18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>
            <a:off x="960000" y="1499800"/>
            <a:ext cx="5219600" cy="2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5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960000" y="4010200"/>
            <a:ext cx="5219600" cy="1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5"/>
            </a:lvl1pPr>
            <a:lvl2pPr lvl="1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/>
          <p:nvPr/>
        </p:nvSpPr>
        <p:spPr>
          <a:xfrm rot="-2955853">
            <a:off x="973799" y="807388"/>
            <a:ext cx="272368" cy="23673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6" name="Google Shape;366;p20"/>
          <p:cNvSpPr/>
          <p:nvPr/>
        </p:nvSpPr>
        <p:spPr>
          <a:xfrm rot="-2955913">
            <a:off x="627764" y="437639"/>
            <a:ext cx="379061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7" name="Google Shape;367;p20"/>
          <p:cNvSpPr/>
          <p:nvPr/>
        </p:nvSpPr>
        <p:spPr>
          <a:xfrm rot="10800000" flipH="1">
            <a:off x="9283700" y="94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5">
                <a:solidFill>
                  <a:srgbClr val="FFFFFF"/>
                </a:solidFill>
              </a:defRPr>
            </a:lvl1pPr>
            <a:lvl2pPr marL="1219200" lvl="1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 rtl="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 rtl="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 rtl="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 rtl="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 rtl="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5">
                <a:solidFill>
                  <a:srgbClr val="FFFFFF"/>
                </a:solidFill>
              </a:defRPr>
            </a:lvl1pPr>
            <a:lvl2pPr marL="1219200" lvl="1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 rtl="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 rtl="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 rtl="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 rtl="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 rtl="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5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/>
          <p:cNvCxnSpPr/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/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/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/>
          <p:cNvCxnSpPr/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/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/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/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/>
          <p:cNvCxnSpPr/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/>
          <p:cNvCxnSpPr/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/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/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/>
          <p:cNvCxnSpPr/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/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/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/>
          <p:cNvCxnSpPr/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/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/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/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/>
          <p:cNvCxnSpPr/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/>
          <p:cNvCxnSpPr/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/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/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4.png"/><Relationship Id="rId21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24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3.png"/><Relationship Id="rId11" Type="http://schemas.openxmlformats.org/officeDocument/2006/relationships/image" Target="../media/image101.wmf"/><Relationship Id="rId5" Type="http://schemas.openxmlformats.org/officeDocument/2006/relationships/image" Target="../media/image102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9.wmf"/><Relationship Id="rId9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0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9" Type="http://schemas.openxmlformats.org/officeDocument/2006/relationships/image" Target="../media/image79.png"/><Relationship Id="rId21" Type="http://schemas.openxmlformats.org/officeDocument/2006/relationships/image" Target="../media/image61.png"/><Relationship Id="rId34" Type="http://schemas.openxmlformats.org/officeDocument/2006/relationships/image" Target="../media/image74.png"/><Relationship Id="rId42" Type="http://schemas.openxmlformats.org/officeDocument/2006/relationships/image" Target="../media/image82.png"/><Relationship Id="rId47" Type="http://schemas.openxmlformats.org/officeDocument/2006/relationships/image" Target="../media/image87.png"/><Relationship Id="rId50" Type="http://schemas.openxmlformats.org/officeDocument/2006/relationships/image" Target="../media/image90.png"/><Relationship Id="rId55" Type="http://schemas.openxmlformats.org/officeDocument/2006/relationships/image" Target="../media/image14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38" Type="http://schemas.openxmlformats.org/officeDocument/2006/relationships/image" Target="../media/image78.png"/><Relationship Id="rId46" Type="http://schemas.openxmlformats.org/officeDocument/2006/relationships/image" Target="../media/image86.png"/><Relationship Id="rId59" Type="http://schemas.microsoft.com/office/2007/relationships/hdphoto" Target="../media/hdphoto14.wdp"/><Relationship Id="rId2" Type="http://schemas.openxmlformats.org/officeDocument/2006/relationships/tags" Target="../tags/tag6.xml"/><Relationship Id="rId16" Type="http://schemas.openxmlformats.org/officeDocument/2006/relationships/image" Target="../media/image56.jpe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41" Type="http://schemas.openxmlformats.org/officeDocument/2006/relationships/image" Target="../media/image81.png"/><Relationship Id="rId54" Type="http://schemas.microsoft.com/office/2007/relationships/hdphoto" Target="../media/hdphoto12.wdp"/><Relationship Id="rId1" Type="http://schemas.openxmlformats.org/officeDocument/2006/relationships/tags" Target="../tags/tag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40" Type="http://schemas.openxmlformats.org/officeDocument/2006/relationships/image" Target="../media/image80.png"/><Relationship Id="rId45" Type="http://schemas.openxmlformats.org/officeDocument/2006/relationships/image" Target="../media/image85.png"/><Relationship Id="rId53" Type="http://schemas.openxmlformats.org/officeDocument/2006/relationships/image" Target="../media/image21.png"/><Relationship Id="rId58" Type="http://schemas.openxmlformats.org/officeDocument/2006/relationships/image" Target="../media/image93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49" Type="http://schemas.openxmlformats.org/officeDocument/2006/relationships/image" Target="../media/image89.png"/><Relationship Id="rId57" Type="http://schemas.openxmlformats.org/officeDocument/2006/relationships/image" Target="../media/image23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4" Type="http://schemas.openxmlformats.org/officeDocument/2006/relationships/image" Target="../media/image84.png"/><Relationship Id="rId52" Type="http://schemas.openxmlformats.org/officeDocument/2006/relationships/image" Target="../media/image92.png"/><Relationship Id="rId60" Type="http://schemas.openxmlformats.org/officeDocument/2006/relationships/image" Target="../media/image11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jpe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Relationship Id="rId43" Type="http://schemas.openxmlformats.org/officeDocument/2006/relationships/image" Target="../media/image83.png"/><Relationship Id="rId48" Type="http://schemas.openxmlformats.org/officeDocument/2006/relationships/image" Target="../media/image88.png"/><Relationship Id="rId56" Type="http://schemas.microsoft.com/office/2007/relationships/hdphoto" Target="../media/hdphoto8.wdp"/><Relationship Id="rId8" Type="http://schemas.openxmlformats.org/officeDocument/2006/relationships/image" Target="../media/image48.png"/><Relationship Id="rId51" Type="http://schemas.openxmlformats.org/officeDocument/2006/relationships/image" Target="../media/image91.png"/><Relationship Id="rId3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8.emf"/><Relationship Id="rId12" Type="http://schemas.microsoft.com/office/2007/relationships/hdphoto" Target="../media/hdphoto11.wdp"/><Relationship Id="rId17" Type="http://schemas.microsoft.com/office/2007/relationships/hdphoto" Target="../media/hdphoto8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22.png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microsoft.com/office/2007/relationships/hdphoto" Target="../media/hdphoto12.wdp"/><Relationship Id="rId10" Type="http://schemas.microsoft.com/office/2007/relationships/hdphoto" Target="../media/hdphoto10.wdp"/><Relationship Id="rId19" Type="http://schemas.microsoft.com/office/2007/relationships/hdphoto" Target="../media/hdphoto9.wdp"/><Relationship Id="rId4" Type="http://schemas.microsoft.com/office/2007/relationships/hdphoto" Target="../media/hdphoto3.wdp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0.png"/><Relationship Id="rId3" Type="http://schemas.openxmlformats.org/officeDocument/2006/relationships/image" Target="../media/image113.png"/><Relationship Id="rId7" Type="http://schemas.microsoft.com/office/2007/relationships/hdphoto" Target="../media/hdphoto18.wdp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5.png"/><Relationship Id="rId11" Type="http://schemas.openxmlformats.org/officeDocument/2006/relationships/image" Target="../media/image118.png"/><Relationship Id="rId5" Type="http://schemas.microsoft.com/office/2007/relationships/hdphoto" Target="../media/hdphoto17.wdp"/><Relationship Id="rId10" Type="http://schemas.openxmlformats.org/officeDocument/2006/relationships/image" Target="../media/image117.png"/><Relationship Id="rId4" Type="http://schemas.openxmlformats.org/officeDocument/2006/relationships/image" Target="../media/image114.png"/><Relationship Id="rId9" Type="http://schemas.microsoft.com/office/2007/relationships/hdphoto" Target="../media/hdphoto19.wdp"/><Relationship Id="rId14" Type="http://schemas.openxmlformats.org/officeDocument/2006/relationships/image" Target="../media/image1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audio" Target="../media/audio1.wav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12" Type="http://schemas.openxmlformats.org/officeDocument/2006/relationships/image" Target="../media/image1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20.wdp"/><Relationship Id="rId11" Type="http://schemas.openxmlformats.org/officeDocument/2006/relationships/image" Target="../media/image145.png"/><Relationship Id="rId5" Type="http://schemas.openxmlformats.org/officeDocument/2006/relationships/image" Target="../media/image124.png"/><Relationship Id="rId10" Type="http://schemas.openxmlformats.org/officeDocument/2006/relationships/image" Target="../media/image144.png"/><Relationship Id="rId4" Type="http://schemas.openxmlformats.org/officeDocument/2006/relationships/image" Target="../media/image123.png"/><Relationship Id="rId9" Type="http://schemas.openxmlformats.org/officeDocument/2006/relationships/image" Target="../media/image1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18" Type="http://schemas.openxmlformats.org/officeDocument/2006/relationships/image" Target="../media/image160.png"/><Relationship Id="rId26" Type="http://schemas.openxmlformats.org/officeDocument/2006/relationships/image" Target="../media/image164.png"/><Relationship Id="rId3" Type="http://schemas.openxmlformats.org/officeDocument/2006/relationships/audio" Target="../media/audio1.wav"/><Relationship Id="rId21" Type="http://schemas.openxmlformats.org/officeDocument/2006/relationships/customXml" Target="../ink/ink3.xml"/><Relationship Id="rId34" Type="http://schemas.openxmlformats.org/officeDocument/2006/relationships/image" Target="../media/image141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customXml" Target="../ink/ink1.xml"/><Relationship Id="rId25" Type="http://schemas.openxmlformats.org/officeDocument/2006/relationships/customXml" Target="../ink/ink5.xml"/><Relationship Id="rId33" Type="http://schemas.openxmlformats.org/officeDocument/2006/relationships/image" Target="../media/image1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9.png"/><Relationship Id="rId20" Type="http://schemas.openxmlformats.org/officeDocument/2006/relationships/image" Target="../media/image161.png"/><Relationship Id="rId29" Type="http://schemas.openxmlformats.org/officeDocument/2006/relationships/customXml" Target="../ink/ink7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24" Type="http://schemas.openxmlformats.org/officeDocument/2006/relationships/image" Target="../media/image163.png"/><Relationship Id="rId32" Type="http://schemas.microsoft.com/office/2007/relationships/hdphoto" Target="../media/hdphoto21.wdp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23" Type="http://schemas.openxmlformats.org/officeDocument/2006/relationships/customXml" Target="../ink/ink4.xml"/><Relationship Id="rId28" Type="http://schemas.openxmlformats.org/officeDocument/2006/relationships/image" Target="../media/image165.png"/><Relationship Id="rId36" Type="http://schemas.openxmlformats.org/officeDocument/2006/relationships/audio" Target="../media/audio1.wav"/><Relationship Id="rId10" Type="http://schemas.openxmlformats.org/officeDocument/2006/relationships/image" Target="../media/image133.png"/><Relationship Id="rId19" Type="http://schemas.openxmlformats.org/officeDocument/2006/relationships/customXml" Target="../ink/ink2.xml"/><Relationship Id="rId31" Type="http://schemas.openxmlformats.org/officeDocument/2006/relationships/image" Target="../media/image140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Relationship Id="rId22" Type="http://schemas.openxmlformats.org/officeDocument/2006/relationships/image" Target="../media/image162.png"/><Relationship Id="rId27" Type="http://schemas.openxmlformats.org/officeDocument/2006/relationships/customXml" Target="../ink/ink6.xml"/><Relationship Id="rId30" Type="http://schemas.openxmlformats.org/officeDocument/2006/relationships/image" Target="../media/image166.png"/><Relationship Id="rId35" Type="http://schemas.openxmlformats.org/officeDocument/2006/relationships/image" Target="../media/image142.GI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jpe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9" Type="http://schemas.openxmlformats.org/officeDocument/2006/relationships/image" Target="../media/image82.png"/><Relationship Id="rId3" Type="http://schemas.openxmlformats.org/officeDocument/2006/relationships/image" Target="../media/image147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42" Type="http://schemas.openxmlformats.org/officeDocument/2006/relationships/image" Target="../media/image85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46" Type="http://schemas.openxmlformats.org/officeDocument/2006/relationships/image" Target="../media/image89.png"/><Relationship Id="rId2" Type="http://schemas.openxmlformats.org/officeDocument/2006/relationships/image" Target="../media/image146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41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40" Type="http://schemas.openxmlformats.org/officeDocument/2006/relationships/image" Target="../media/image83.png"/><Relationship Id="rId45" Type="http://schemas.openxmlformats.org/officeDocument/2006/relationships/image" Target="../media/image88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49" Type="http://schemas.openxmlformats.org/officeDocument/2006/relationships/image" Target="../media/image92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4" Type="http://schemas.openxmlformats.org/officeDocument/2006/relationships/image" Target="../media/image87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Relationship Id="rId43" Type="http://schemas.openxmlformats.org/officeDocument/2006/relationships/image" Target="../media/image86.png"/><Relationship Id="rId48" Type="http://schemas.openxmlformats.org/officeDocument/2006/relationships/image" Target="../media/image91.png"/><Relationship Id="rId8" Type="http://schemas.openxmlformats.org/officeDocument/2006/relationships/image" Target="../media/image51.png"/><Relationship Id="rId51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24.png"/><Relationship Id="rId7" Type="http://schemas.openxmlformats.org/officeDocument/2006/relationships/image" Target="../media/image148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8.png"/><Relationship Id="rId7" Type="http://schemas.openxmlformats.org/officeDocument/2006/relationships/image" Target="../media/image31.GIF"/><Relationship Id="rId12" Type="http://schemas.openxmlformats.org/officeDocument/2006/relationships/image" Target="../media/image3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png"/><Relationship Id="rId11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slide" Target="slide4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9.pn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9" Type="http://schemas.openxmlformats.org/officeDocument/2006/relationships/image" Target="../media/image79.png"/><Relationship Id="rId21" Type="http://schemas.openxmlformats.org/officeDocument/2006/relationships/image" Target="../media/image61.png"/><Relationship Id="rId34" Type="http://schemas.openxmlformats.org/officeDocument/2006/relationships/image" Target="../media/image74.png"/><Relationship Id="rId42" Type="http://schemas.openxmlformats.org/officeDocument/2006/relationships/image" Target="../media/image82.png"/><Relationship Id="rId47" Type="http://schemas.openxmlformats.org/officeDocument/2006/relationships/image" Target="../media/image87.png"/><Relationship Id="rId50" Type="http://schemas.openxmlformats.org/officeDocument/2006/relationships/image" Target="../media/image90.png"/><Relationship Id="rId55" Type="http://schemas.openxmlformats.org/officeDocument/2006/relationships/image" Target="../media/image14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38" Type="http://schemas.openxmlformats.org/officeDocument/2006/relationships/image" Target="../media/image78.png"/><Relationship Id="rId46" Type="http://schemas.openxmlformats.org/officeDocument/2006/relationships/image" Target="../media/image86.png"/><Relationship Id="rId59" Type="http://schemas.microsoft.com/office/2007/relationships/hdphoto" Target="../media/hdphoto14.wdp"/><Relationship Id="rId2" Type="http://schemas.openxmlformats.org/officeDocument/2006/relationships/tags" Target="../tags/tag4.xml"/><Relationship Id="rId16" Type="http://schemas.openxmlformats.org/officeDocument/2006/relationships/image" Target="../media/image56.jpe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41" Type="http://schemas.openxmlformats.org/officeDocument/2006/relationships/image" Target="../media/image81.png"/><Relationship Id="rId54" Type="http://schemas.microsoft.com/office/2007/relationships/hdphoto" Target="../media/hdphoto12.wdp"/><Relationship Id="rId1" Type="http://schemas.openxmlformats.org/officeDocument/2006/relationships/tags" Target="../tags/tag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40" Type="http://schemas.openxmlformats.org/officeDocument/2006/relationships/image" Target="../media/image80.png"/><Relationship Id="rId45" Type="http://schemas.openxmlformats.org/officeDocument/2006/relationships/image" Target="../media/image85.png"/><Relationship Id="rId53" Type="http://schemas.openxmlformats.org/officeDocument/2006/relationships/image" Target="../media/image21.png"/><Relationship Id="rId58" Type="http://schemas.openxmlformats.org/officeDocument/2006/relationships/image" Target="../media/image93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49" Type="http://schemas.openxmlformats.org/officeDocument/2006/relationships/image" Target="../media/image89.png"/><Relationship Id="rId57" Type="http://schemas.openxmlformats.org/officeDocument/2006/relationships/image" Target="../media/image23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4" Type="http://schemas.openxmlformats.org/officeDocument/2006/relationships/image" Target="../media/image84.png"/><Relationship Id="rId52" Type="http://schemas.openxmlformats.org/officeDocument/2006/relationships/image" Target="../media/image92.png"/><Relationship Id="rId60" Type="http://schemas.openxmlformats.org/officeDocument/2006/relationships/image" Target="../media/image94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jpe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Relationship Id="rId43" Type="http://schemas.openxmlformats.org/officeDocument/2006/relationships/image" Target="../media/image83.png"/><Relationship Id="rId48" Type="http://schemas.openxmlformats.org/officeDocument/2006/relationships/image" Target="../media/image88.png"/><Relationship Id="rId56" Type="http://schemas.microsoft.com/office/2007/relationships/hdphoto" Target="../media/hdphoto8.wdp"/><Relationship Id="rId8" Type="http://schemas.openxmlformats.org/officeDocument/2006/relationships/image" Target="../media/image48.png"/><Relationship Id="rId51" Type="http://schemas.openxmlformats.org/officeDocument/2006/relationships/image" Target="../media/image91.png"/><Relationship Id="rId3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>
            <a:fillRect/>
          </a:stretch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/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/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/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-1" fmla="*/ 72 w 9144072"/>
                  <a:gd name="connsiteY0-2" fmla="*/ 814500 h 4886900"/>
                  <a:gd name="connsiteX1-3" fmla="*/ 814572 w 9144072"/>
                  <a:gd name="connsiteY1-4" fmla="*/ 0 h 4886900"/>
                  <a:gd name="connsiteX2-5" fmla="*/ 8329572 w 9144072"/>
                  <a:gd name="connsiteY2-6" fmla="*/ 0 h 4886900"/>
                  <a:gd name="connsiteX3-7" fmla="*/ 9144072 w 9144072"/>
                  <a:gd name="connsiteY3-8" fmla="*/ 814500 h 4886900"/>
                  <a:gd name="connsiteX4-9" fmla="*/ 9144072 w 9144072"/>
                  <a:gd name="connsiteY4-10" fmla="*/ 4072400 h 4886900"/>
                  <a:gd name="connsiteX5-11" fmla="*/ 8329572 w 9144072"/>
                  <a:gd name="connsiteY5-12" fmla="*/ 4886900 h 4886900"/>
                  <a:gd name="connsiteX6-13" fmla="*/ 814572 w 9144072"/>
                  <a:gd name="connsiteY6-14" fmla="*/ 4886900 h 4886900"/>
                  <a:gd name="connsiteX7-15" fmla="*/ 72 w 9144072"/>
                  <a:gd name="connsiteY7-16" fmla="*/ 4072400 h 4886900"/>
                  <a:gd name="connsiteX8-17" fmla="*/ 327875 w 9144072"/>
                  <a:gd name="connsiteY8-18" fmla="*/ 2519203 h 4886900"/>
                  <a:gd name="connsiteX9" fmla="*/ 72 w 9144072"/>
                  <a:gd name="connsiteY9" fmla="*/ 814500 h 4886900"/>
                  <a:gd name="connsiteX0-19" fmla="*/ 72 w 9144072"/>
                  <a:gd name="connsiteY0-20" fmla="*/ 814500 h 4886900"/>
                  <a:gd name="connsiteX1-21" fmla="*/ 814572 w 9144072"/>
                  <a:gd name="connsiteY1-22" fmla="*/ 0 h 4886900"/>
                  <a:gd name="connsiteX2-23" fmla="*/ 8329572 w 9144072"/>
                  <a:gd name="connsiteY2-24" fmla="*/ 0 h 4886900"/>
                  <a:gd name="connsiteX3-25" fmla="*/ 9144072 w 9144072"/>
                  <a:gd name="connsiteY3-26" fmla="*/ 814500 h 4886900"/>
                  <a:gd name="connsiteX4-27" fmla="*/ 9144072 w 9144072"/>
                  <a:gd name="connsiteY4-28" fmla="*/ 4072400 h 4886900"/>
                  <a:gd name="connsiteX5-29" fmla="*/ 8329572 w 9144072"/>
                  <a:gd name="connsiteY5-30" fmla="*/ 4886900 h 4886900"/>
                  <a:gd name="connsiteX6-31" fmla="*/ 3157339 w 9144072"/>
                  <a:gd name="connsiteY6-32" fmla="*/ 4572290 h 4886900"/>
                  <a:gd name="connsiteX7-33" fmla="*/ 814572 w 9144072"/>
                  <a:gd name="connsiteY7-34" fmla="*/ 4886900 h 4886900"/>
                  <a:gd name="connsiteX8-35" fmla="*/ 72 w 9144072"/>
                  <a:gd name="connsiteY8-36" fmla="*/ 4072400 h 4886900"/>
                  <a:gd name="connsiteX9-37" fmla="*/ 327875 w 9144072"/>
                  <a:gd name="connsiteY9-38" fmla="*/ 2519203 h 4886900"/>
                  <a:gd name="connsiteX10" fmla="*/ 72 w 9144072"/>
                  <a:gd name="connsiteY10" fmla="*/ 814500 h 4886900"/>
                  <a:gd name="connsiteX0-39" fmla="*/ 72 w 9144072"/>
                  <a:gd name="connsiteY0-40" fmla="*/ 814500 h 4886900"/>
                  <a:gd name="connsiteX1-41" fmla="*/ 814572 w 9144072"/>
                  <a:gd name="connsiteY1-42" fmla="*/ 0 h 4886900"/>
                  <a:gd name="connsiteX2-43" fmla="*/ 8329572 w 9144072"/>
                  <a:gd name="connsiteY2-44" fmla="*/ 0 h 4886900"/>
                  <a:gd name="connsiteX3-45" fmla="*/ 9144072 w 9144072"/>
                  <a:gd name="connsiteY3-46" fmla="*/ 814500 h 4886900"/>
                  <a:gd name="connsiteX4-47" fmla="*/ 9144072 w 9144072"/>
                  <a:gd name="connsiteY4-48" fmla="*/ 4020641 h 4886900"/>
                  <a:gd name="connsiteX5-49" fmla="*/ 8329572 w 9144072"/>
                  <a:gd name="connsiteY5-50" fmla="*/ 4886900 h 4886900"/>
                  <a:gd name="connsiteX6-51" fmla="*/ 3157339 w 9144072"/>
                  <a:gd name="connsiteY6-52" fmla="*/ 4572290 h 4886900"/>
                  <a:gd name="connsiteX7-53" fmla="*/ 814572 w 9144072"/>
                  <a:gd name="connsiteY7-54" fmla="*/ 4886900 h 4886900"/>
                  <a:gd name="connsiteX8-55" fmla="*/ 72 w 9144072"/>
                  <a:gd name="connsiteY8-56" fmla="*/ 4072400 h 4886900"/>
                  <a:gd name="connsiteX9-57" fmla="*/ 327875 w 9144072"/>
                  <a:gd name="connsiteY9-58" fmla="*/ 2519203 h 4886900"/>
                  <a:gd name="connsiteX10-59" fmla="*/ 72 w 9144072"/>
                  <a:gd name="connsiteY10-60" fmla="*/ 814500 h 4886900"/>
                  <a:gd name="connsiteX0-61" fmla="*/ 72 w 9144072"/>
                  <a:gd name="connsiteY0-62" fmla="*/ 814500 h 4886900"/>
                  <a:gd name="connsiteX1-63" fmla="*/ 814572 w 9144072"/>
                  <a:gd name="connsiteY1-64" fmla="*/ 0 h 4886900"/>
                  <a:gd name="connsiteX2-65" fmla="*/ 8329572 w 9144072"/>
                  <a:gd name="connsiteY2-66" fmla="*/ 0 h 4886900"/>
                  <a:gd name="connsiteX3-67" fmla="*/ 9144072 w 9144072"/>
                  <a:gd name="connsiteY3-68" fmla="*/ 814500 h 4886900"/>
                  <a:gd name="connsiteX4-69" fmla="*/ 8919784 w 9144072"/>
                  <a:gd name="connsiteY4-70" fmla="*/ 2795249 h 4886900"/>
                  <a:gd name="connsiteX5-71" fmla="*/ 9144072 w 9144072"/>
                  <a:gd name="connsiteY5-72" fmla="*/ 4020641 h 4886900"/>
                  <a:gd name="connsiteX6-73" fmla="*/ 8329572 w 9144072"/>
                  <a:gd name="connsiteY6-74" fmla="*/ 4886900 h 4886900"/>
                  <a:gd name="connsiteX7-75" fmla="*/ 3157339 w 9144072"/>
                  <a:gd name="connsiteY7-76" fmla="*/ 4572290 h 4886900"/>
                  <a:gd name="connsiteX8-77" fmla="*/ 814572 w 9144072"/>
                  <a:gd name="connsiteY8-78" fmla="*/ 4886900 h 4886900"/>
                  <a:gd name="connsiteX9-79" fmla="*/ 72 w 9144072"/>
                  <a:gd name="connsiteY9-80" fmla="*/ 4072400 h 4886900"/>
                  <a:gd name="connsiteX10-81" fmla="*/ 327875 w 9144072"/>
                  <a:gd name="connsiteY10-82" fmla="*/ 2519203 h 4886900"/>
                  <a:gd name="connsiteX11" fmla="*/ 72 w 9144072"/>
                  <a:gd name="connsiteY11" fmla="*/ 814500 h 4886900"/>
                  <a:gd name="connsiteX0-83" fmla="*/ 72 w 9144072"/>
                  <a:gd name="connsiteY0-84" fmla="*/ 814500 h 4886900"/>
                  <a:gd name="connsiteX1-85" fmla="*/ 814572 w 9144072"/>
                  <a:gd name="connsiteY1-86" fmla="*/ 0 h 4886900"/>
                  <a:gd name="connsiteX2-87" fmla="*/ 4744599 w 9144072"/>
                  <a:gd name="connsiteY2-88" fmla="*/ 310841 h 4886900"/>
                  <a:gd name="connsiteX3-89" fmla="*/ 8329572 w 9144072"/>
                  <a:gd name="connsiteY3-90" fmla="*/ 0 h 4886900"/>
                  <a:gd name="connsiteX4-91" fmla="*/ 9144072 w 9144072"/>
                  <a:gd name="connsiteY4-92" fmla="*/ 814500 h 4886900"/>
                  <a:gd name="connsiteX5-93" fmla="*/ 8919784 w 9144072"/>
                  <a:gd name="connsiteY5-94" fmla="*/ 2795249 h 4886900"/>
                  <a:gd name="connsiteX6-95" fmla="*/ 9144072 w 9144072"/>
                  <a:gd name="connsiteY6-96" fmla="*/ 4020641 h 4886900"/>
                  <a:gd name="connsiteX7-97" fmla="*/ 8329572 w 9144072"/>
                  <a:gd name="connsiteY7-98" fmla="*/ 4886900 h 4886900"/>
                  <a:gd name="connsiteX8-99" fmla="*/ 3157339 w 9144072"/>
                  <a:gd name="connsiteY8-100" fmla="*/ 4572290 h 4886900"/>
                  <a:gd name="connsiteX9-101" fmla="*/ 814572 w 9144072"/>
                  <a:gd name="connsiteY9-102" fmla="*/ 4886900 h 4886900"/>
                  <a:gd name="connsiteX10-103" fmla="*/ 72 w 9144072"/>
                  <a:gd name="connsiteY10-104" fmla="*/ 4072400 h 4886900"/>
                  <a:gd name="connsiteX11-105" fmla="*/ 327875 w 9144072"/>
                  <a:gd name="connsiteY11-106" fmla="*/ 2519203 h 4886900"/>
                  <a:gd name="connsiteX12" fmla="*/ 72 w 9144072"/>
                  <a:gd name="connsiteY12" fmla="*/ 814500 h 4886900"/>
                  <a:gd name="connsiteX0-107" fmla="*/ 72 w 9144072"/>
                  <a:gd name="connsiteY0-108" fmla="*/ 814500 h 4886900"/>
                  <a:gd name="connsiteX1-109" fmla="*/ 814572 w 9144072"/>
                  <a:gd name="connsiteY1-110" fmla="*/ 0 h 4886900"/>
                  <a:gd name="connsiteX2-111" fmla="*/ 5538229 w 9144072"/>
                  <a:gd name="connsiteY2-112" fmla="*/ 224577 h 4886900"/>
                  <a:gd name="connsiteX3-113" fmla="*/ 8329572 w 9144072"/>
                  <a:gd name="connsiteY3-114" fmla="*/ 0 h 4886900"/>
                  <a:gd name="connsiteX4-115" fmla="*/ 9144072 w 9144072"/>
                  <a:gd name="connsiteY4-116" fmla="*/ 814500 h 4886900"/>
                  <a:gd name="connsiteX5-117" fmla="*/ 8919784 w 9144072"/>
                  <a:gd name="connsiteY5-118" fmla="*/ 2795249 h 4886900"/>
                  <a:gd name="connsiteX6-119" fmla="*/ 9144072 w 9144072"/>
                  <a:gd name="connsiteY6-120" fmla="*/ 4020641 h 4886900"/>
                  <a:gd name="connsiteX7-121" fmla="*/ 8329572 w 9144072"/>
                  <a:gd name="connsiteY7-122" fmla="*/ 4886900 h 4886900"/>
                  <a:gd name="connsiteX8-123" fmla="*/ 3157339 w 9144072"/>
                  <a:gd name="connsiteY8-124" fmla="*/ 4572290 h 4886900"/>
                  <a:gd name="connsiteX9-125" fmla="*/ 814572 w 9144072"/>
                  <a:gd name="connsiteY9-126" fmla="*/ 4886900 h 4886900"/>
                  <a:gd name="connsiteX10-127" fmla="*/ 72 w 9144072"/>
                  <a:gd name="connsiteY10-128" fmla="*/ 4072400 h 4886900"/>
                  <a:gd name="connsiteX11-129" fmla="*/ 327875 w 9144072"/>
                  <a:gd name="connsiteY11-130" fmla="*/ 2519203 h 4886900"/>
                  <a:gd name="connsiteX12-131" fmla="*/ 72 w 9144072"/>
                  <a:gd name="connsiteY12-132" fmla="*/ 814500 h 4886900"/>
                  <a:gd name="connsiteX0-133" fmla="*/ 72 w 9144072"/>
                  <a:gd name="connsiteY0-134" fmla="*/ 1280036 h 5352436"/>
                  <a:gd name="connsiteX1-135" fmla="*/ 814572 w 9144072"/>
                  <a:gd name="connsiteY1-136" fmla="*/ 465536 h 5352436"/>
                  <a:gd name="connsiteX2-137" fmla="*/ 3105580 w 9144072"/>
                  <a:gd name="connsiteY2-138" fmla="*/ 0 h 5352436"/>
                  <a:gd name="connsiteX3-139" fmla="*/ 8329572 w 9144072"/>
                  <a:gd name="connsiteY3-140" fmla="*/ 465536 h 5352436"/>
                  <a:gd name="connsiteX4-141" fmla="*/ 9144072 w 9144072"/>
                  <a:gd name="connsiteY4-142" fmla="*/ 1280036 h 5352436"/>
                  <a:gd name="connsiteX5-143" fmla="*/ 8919784 w 9144072"/>
                  <a:gd name="connsiteY5-144" fmla="*/ 3260785 h 5352436"/>
                  <a:gd name="connsiteX6-145" fmla="*/ 9144072 w 9144072"/>
                  <a:gd name="connsiteY6-146" fmla="*/ 4486177 h 5352436"/>
                  <a:gd name="connsiteX7-147" fmla="*/ 8329572 w 9144072"/>
                  <a:gd name="connsiteY7-148" fmla="*/ 5352436 h 5352436"/>
                  <a:gd name="connsiteX8-149" fmla="*/ 3157339 w 9144072"/>
                  <a:gd name="connsiteY8-150" fmla="*/ 5037826 h 5352436"/>
                  <a:gd name="connsiteX9-151" fmla="*/ 814572 w 9144072"/>
                  <a:gd name="connsiteY9-152" fmla="*/ 5352436 h 5352436"/>
                  <a:gd name="connsiteX10-153" fmla="*/ 72 w 9144072"/>
                  <a:gd name="connsiteY10-154" fmla="*/ 4537936 h 5352436"/>
                  <a:gd name="connsiteX11-155" fmla="*/ 327875 w 9144072"/>
                  <a:gd name="connsiteY11-156" fmla="*/ 2984739 h 5352436"/>
                  <a:gd name="connsiteX12-157" fmla="*/ 72 w 9144072"/>
                  <a:gd name="connsiteY12-158" fmla="*/ 1280036 h 5352436"/>
                  <a:gd name="connsiteX0-159" fmla="*/ 72 w 9144072"/>
                  <a:gd name="connsiteY0-160" fmla="*/ 1280036 h 5352436"/>
                  <a:gd name="connsiteX1-161" fmla="*/ 814572 w 9144072"/>
                  <a:gd name="connsiteY1-162" fmla="*/ 465536 h 5352436"/>
                  <a:gd name="connsiteX2-163" fmla="*/ 3105580 w 9144072"/>
                  <a:gd name="connsiteY2-164" fmla="*/ 0 h 5352436"/>
                  <a:gd name="connsiteX3-165" fmla="*/ 5917792 w 9144072"/>
                  <a:gd name="connsiteY3-166" fmla="*/ 483079 h 5352436"/>
                  <a:gd name="connsiteX4-167" fmla="*/ 8329572 w 9144072"/>
                  <a:gd name="connsiteY4-168" fmla="*/ 465536 h 5352436"/>
                  <a:gd name="connsiteX5-169" fmla="*/ 9144072 w 9144072"/>
                  <a:gd name="connsiteY5-170" fmla="*/ 1280036 h 5352436"/>
                  <a:gd name="connsiteX6-171" fmla="*/ 8919784 w 9144072"/>
                  <a:gd name="connsiteY6-172" fmla="*/ 3260785 h 5352436"/>
                  <a:gd name="connsiteX7-173" fmla="*/ 9144072 w 9144072"/>
                  <a:gd name="connsiteY7-174" fmla="*/ 4486177 h 5352436"/>
                  <a:gd name="connsiteX8-175" fmla="*/ 8329572 w 9144072"/>
                  <a:gd name="connsiteY8-176" fmla="*/ 5352436 h 5352436"/>
                  <a:gd name="connsiteX9-177" fmla="*/ 3157339 w 9144072"/>
                  <a:gd name="connsiteY9-178" fmla="*/ 5037826 h 5352436"/>
                  <a:gd name="connsiteX10-179" fmla="*/ 814572 w 9144072"/>
                  <a:gd name="connsiteY10-180" fmla="*/ 5352436 h 5352436"/>
                  <a:gd name="connsiteX11-181" fmla="*/ 72 w 9144072"/>
                  <a:gd name="connsiteY11-182" fmla="*/ 4537936 h 5352436"/>
                  <a:gd name="connsiteX12-183" fmla="*/ 327875 w 9144072"/>
                  <a:gd name="connsiteY12-184" fmla="*/ 2984739 h 5352436"/>
                  <a:gd name="connsiteX13" fmla="*/ 72 w 9144072"/>
                  <a:gd name="connsiteY13" fmla="*/ 1280036 h 5352436"/>
                  <a:gd name="connsiteX0-185" fmla="*/ 72 w 9144072"/>
                  <a:gd name="connsiteY0-186" fmla="*/ 1280036 h 5352436"/>
                  <a:gd name="connsiteX1-187" fmla="*/ 814572 w 9144072"/>
                  <a:gd name="connsiteY1-188" fmla="*/ 465536 h 5352436"/>
                  <a:gd name="connsiteX2-189" fmla="*/ 3105580 w 9144072"/>
                  <a:gd name="connsiteY2-190" fmla="*/ 0 h 5352436"/>
                  <a:gd name="connsiteX3-191" fmla="*/ 5917792 w 9144072"/>
                  <a:gd name="connsiteY3-192" fmla="*/ 483079 h 5352436"/>
                  <a:gd name="connsiteX4-193" fmla="*/ 8277814 w 9144072"/>
                  <a:gd name="connsiteY4-194" fmla="*/ 206743 h 5352436"/>
                  <a:gd name="connsiteX5-195" fmla="*/ 9144072 w 9144072"/>
                  <a:gd name="connsiteY5-196" fmla="*/ 1280036 h 5352436"/>
                  <a:gd name="connsiteX6-197" fmla="*/ 8919784 w 9144072"/>
                  <a:gd name="connsiteY6-198" fmla="*/ 3260785 h 5352436"/>
                  <a:gd name="connsiteX7-199" fmla="*/ 9144072 w 9144072"/>
                  <a:gd name="connsiteY7-200" fmla="*/ 4486177 h 5352436"/>
                  <a:gd name="connsiteX8-201" fmla="*/ 8329572 w 9144072"/>
                  <a:gd name="connsiteY8-202" fmla="*/ 5352436 h 5352436"/>
                  <a:gd name="connsiteX9-203" fmla="*/ 3157339 w 9144072"/>
                  <a:gd name="connsiteY9-204" fmla="*/ 5037826 h 5352436"/>
                  <a:gd name="connsiteX10-205" fmla="*/ 814572 w 9144072"/>
                  <a:gd name="connsiteY10-206" fmla="*/ 5352436 h 5352436"/>
                  <a:gd name="connsiteX11-207" fmla="*/ 72 w 9144072"/>
                  <a:gd name="connsiteY11-208" fmla="*/ 4537936 h 5352436"/>
                  <a:gd name="connsiteX12-209" fmla="*/ 327875 w 9144072"/>
                  <a:gd name="connsiteY12-210" fmla="*/ 2984739 h 5352436"/>
                  <a:gd name="connsiteX13-211" fmla="*/ 72 w 9144072"/>
                  <a:gd name="connsiteY13-212" fmla="*/ 1280036 h 5352436"/>
                  <a:gd name="connsiteX0-213" fmla="*/ 72 w 9144072"/>
                  <a:gd name="connsiteY0-214" fmla="*/ 1280036 h 5352436"/>
                  <a:gd name="connsiteX1-215" fmla="*/ 814572 w 9144072"/>
                  <a:gd name="connsiteY1-216" fmla="*/ 465536 h 5352436"/>
                  <a:gd name="connsiteX2-217" fmla="*/ 3105580 w 9144072"/>
                  <a:gd name="connsiteY2-218" fmla="*/ 0 h 5352436"/>
                  <a:gd name="connsiteX3-219" fmla="*/ 5986804 w 9144072"/>
                  <a:gd name="connsiteY3-220" fmla="*/ 414068 h 5352436"/>
                  <a:gd name="connsiteX4-221" fmla="*/ 8277814 w 9144072"/>
                  <a:gd name="connsiteY4-222" fmla="*/ 206743 h 5352436"/>
                  <a:gd name="connsiteX5-223" fmla="*/ 9144072 w 9144072"/>
                  <a:gd name="connsiteY5-224" fmla="*/ 1280036 h 5352436"/>
                  <a:gd name="connsiteX6-225" fmla="*/ 8919784 w 9144072"/>
                  <a:gd name="connsiteY6-226" fmla="*/ 3260785 h 5352436"/>
                  <a:gd name="connsiteX7-227" fmla="*/ 9144072 w 9144072"/>
                  <a:gd name="connsiteY7-228" fmla="*/ 4486177 h 5352436"/>
                  <a:gd name="connsiteX8-229" fmla="*/ 8329572 w 9144072"/>
                  <a:gd name="connsiteY8-230" fmla="*/ 5352436 h 5352436"/>
                  <a:gd name="connsiteX9-231" fmla="*/ 3157339 w 9144072"/>
                  <a:gd name="connsiteY9-232" fmla="*/ 5037826 h 5352436"/>
                  <a:gd name="connsiteX10-233" fmla="*/ 814572 w 9144072"/>
                  <a:gd name="connsiteY10-234" fmla="*/ 5352436 h 5352436"/>
                  <a:gd name="connsiteX11-235" fmla="*/ 72 w 9144072"/>
                  <a:gd name="connsiteY11-236" fmla="*/ 4537936 h 5352436"/>
                  <a:gd name="connsiteX12-237" fmla="*/ 327875 w 9144072"/>
                  <a:gd name="connsiteY12-238" fmla="*/ 2984739 h 5352436"/>
                  <a:gd name="connsiteX13-239" fmla="*/ 72 w 9144072"/>
                  <a:gd name="connsiteY13-240" fmla="*/ 1280036 h 5352436"/>
                  <a:gd name="connsiteX0-241" fmla="*/ 72 w 9144072"/>
                  <a:gd name="connsiteY0-242" fmla="*/ 1280036 h 5352436"/>
                  <a:gd name="connsiteX1-243" fmla="*/ 814572 w 9144072"/>
                  <a:gd name="connsiteY1-244" fmla="*/ 465536 h 5352436"/>
                  <a:gd name="connsiteX2-245" fmla="*/ 3105580 w 9144072"/>
                  <a:gd name="connsiteY2-246" fmla="*/ 0 h 5352436"/>
                  <a:gd name="connsiteX3-247" fmla="*/ 5986804 w 9144072"/>
                  <a:gd name="connsiteY3-248" fmla="*/ 414068 h 5352436"/>
                  <a:gd name="connsiteX4-249" fmla="*/ 8277814 w 9144072"/>
                  <a:gd name="connsiteY4-250" fmla="*/ 206743 h 5352436"/>
                  <a:gd name="connsiteX5-251" fmla="*/ 9144072 w 9144072"/>
                  <a:gd name="connsiteY5-252" fmla="*/ 1280036 h 5352436"/>
                  <a:gd name="connsiteX6-253" fmla="*/ 8919784 w 9144072"/>
                  <a:gd name="connsiteY6-254" fmla="*/ 3260785 h 5352436"/>
                  <a:gd name="connsiteX7-255" fmla="*/ 9144072 w 9144072"/>
                  <a:gd name="connsiteY7-256" fmla="*/ 4486177 h 5352436"/>
                  <a:gd name="connsiteX8-257" fmla="*/ 8329572 w 9144072"/>
                  <a:gd name="connsiteY8-258" fmla="*/ 5352436 h 5352436"/>
                  <a:gd name="connsiteX9-259" fmla="*/ 3157339 w 9144072"/>
                  <a:gd name="connsiteY9-260" fmla="*/ 5037826 h 5352436"/>
                  <a:gd name="connsiteX10-261" fmla="*/ 814572 w 9144072"/>
                  <a:gd name="connsiteY10-262" fmla="*/ 5352436 h 5352436"/>
                  <a:gd name="connsiteX11-263" fmla="*/ 72 w 9144072"/>
                  <a:gd name="connsiteY11-264" fmla="*/ 4537936 h 5352436"/>
                  <a:gd name="connsiteX12-265" fmla="*/ 327875 w 9144072"/>
                  <a:gd name="connsiteY12-266" fmla="*/ 2984739 h 5352436"/>
                  <a:gd name="connsiteX13-267" fmla="*/ 72 w 9144072"/>
                  <a:gd name="connsiteY13-268" fmla="*/ 1280036 h 5352436"/>
                  <a:gd name="connsiteX0-269" fmla="*/ 72 w 9144072"/>
                  <a:gd name="connsiteY0-270" fmla="*/ 1280036 h 5352436"/>
                  <a:gd name="connsiteX1-271" fmla="*/ 814572 w 9144072"/>
                  <a:gd name="connsiteY1-272" fmla="*/ 465536 h 5352436"/>
                  <a:gd name="connsiteX2-273" fmla="*/ 3105580 w 9144072"/>
                  <a:gd name="connsiteY2-274" fmla="*/ 0 h 5352436"/>
                  <a:gd name="connsiteX3-275" fmla="*/ 5986804 w 9144072"/>
                  <a:gd name="connsiteY3-276" fmla="*/ 414068 h 5352436"/>
                  <a:gd name="connsiteX4-277" fmla="*/ 8277814 w 9144072"/>
                  <a:gd name="connsiteY4-278" fmla="*/ 206743 h 5352436"/>
                  <a:gd name="connsiteX5-279" fmla="*/ 9144072 w 9144072"/>
                  <a:gd name="connsiteY5-280" fmla="*/ 1280036 h 5352436"/>
                  <a:gd name="connsiteX6-281" fmla="*/ 8919784 w 9144072"/>
                  <a:gd name="connsiteY6-282" fmla="*/ 3260785 h 5352436"/>
                  <a:gd name="connsiteX7-283" fmla="*/ 9144072 w 9144072"/>
                  <a:gd name="connsiteY7-284" fmla="*/ 4486177 h 5352436"/>
                  <a:gd name="connsiteX8-285" fmla="*/ 8329572 w 9144072"/>
                  <a:gd name="connsiteY8-286" fmla="*/ 5352436 h 5352436"/>
                  <a:gd name="connsiteX9-287" fmla="*/ 3157339 w 9144072"/>
                  <a:gd name="connsiteY9-288" fmla="*/ 5037826 h 5352436"/>
                  <a:gd name="connsiteX10-289" fmla="*/ 814572 w 9144072"/>
                  <a:gd name="connsiteY10-290" fmla="*/ 5352436 h 5352436"/>
                  <a:gd name="connsiteX11-291" fmla="*/ 72 w 9144072"/>
                  <a:gd name="connsiteY11-292" fmla="*/ 4537936 h 5352436"/>
                  <a:gd name="connsiteX12-293" fmla="*/ 327875 w 9144072"/>
                  <a:gd name="connsiteY12-294" fmla="*/ 2984739 h 5352436"/>
                  <a:gd name="connsiteX13-295" fmla="*/ 72 w 9144072"/>
                  <a:gd name="connsiteY13-296" fmla="*/ 1280036 h 5352436"/>
                  <a:gd name="connsiteX0-297" fmla="*/ 72 w 9144072"/>
                  <a:gd name="connsiteY0-298" fmla="*/ 1280036 h 5352436"/>
                  <a:gd name="connsiteX1-299" fmla="*/ 814572 w 9144072"/>
                  <a:gd name="connsiteY1-300" fmla="*/ 465536 h 5352436"/>
                  <a:gd name="connsiteX2-301" fmla="*/ 3105580 w 9144072"/>
                  <a:gd name="connsiteY2-302" fmla="*/ 0 h 5352436"/>
                  <a:gd name="connsiteX3-303" fmla="*/ 5986804 w 9144072"/>
                  <a:gd name="connsiteY3-304" fmla="*/ 414068 h 5352436"/>
                  <a:gd name="connsiteX4-305" fmla="*/ 8277814 w 9144072"/>
                  <a:gd name="connsiteY4-306" fmla="*/ 206743 h 5352436"/>
                  <a:gd name="connsiteX5-307" fmla="*/ 9144072 w 9144072"/>
                  <a:gd name="connsiteY5-308" fmla="*/ 1280036 h 5352436"/>
                  <a:gd name="connsiteX6-309" fmla="*/ 8919784 w 9144072"/>
                  <a:gd name="connsiteY6-310" fmla="*/ 3260785 h 5352436"/>
                  <a:gd name="connsiteX7-311" fmla="*/ 9144072 w 9144072"/>
                  <a:gd name="connsiteY7-312" fmla="*/ 4486177 h 5352436"/>
                  <a:gd name="connsiteX8-313" fmla="*/ 8329572 w 9144072"/>
                  <a:gd name="connsiteY8-314" fmla="*/ 5352436 h 5352436"/>
                  <a:gd name="connsiteX9-315" fmla="*/ 3157339 w 9144072"/>
                  <a:gd name="connsiteY9-316" fmla="*/ 5037826 h 5352436"/>
                  <a:gd name="connsiteX10-317" fmla="*/ 814572 w 9144072"/>
                  <a:gd name="connsiteY10-318" fmla="*/ 5352436 h 5352436"/>
                  <a:gd name="connsiteX11-319" fmla="*/ 72 w 9144072"/>
                  <a:gd name="connsiteY11-320" fmla="*/ 4537936 h 5352436"/>
                  <a:gd name="connsiteX12-321" fmla="*/ 327875 w 9144072"/>
                  <a:gd name="connsiteY12-322" fmla="*/ 2984739 h 5352436"/>
                  <a:gd name="connsiteX13-323" fmla="*/ 72 w 9144072"/>
                  <a:gd name="connsiteY13-324" fmla="*/ 1280036 h 5352436"/>
                  <a:gd name="connsiteX0-325" fmla="*/ 72 w 9144072"/>
                  <a:gd name="connsiteY0-326" fmla="*/ 1280036 h 5352436"/>
                  <a:gd name="connsiteX1-327" fmla="*/ 814572 w 9144072"/>
                  <a:gd name="connsiteY1-328" fmla="*/ 465536 h 5352436"/>
                  <a:gd name="connsiteX2-329" fmla="*/ 3105580 w 9144072"/>
                  <a:gd name="connsiteY2-330" fmla="*/ 0 h 5352436"/>
                  <a:gd name="connsiteX3-331" fmla="*/ 5986804 w 9144072"/>
                  <a:gd name="connsiteY3-332" fmla="*/ 414068 h 5352436"/>
                  <a:gd name="connsiteX4-333" fmla="*/ 8277814 w 9144072"/>
                  <a:gd name="connsiteY4-334" fmla="*/ 206743 h 5352436"/>
                  <a:gd name="connsiteX5-335" fmla="*/ 9144072 w 9144072"/>
                  <a:gd name="connsiteY5-336" fmla="*/ 1280036 h 5352436"/>
                  <a:gd name="connsiteX6-337" fmla="*/ 8919784 w 9144072"/>
                  <a:gd name="connsiteY6-338" fmla="*/ 3260785 h 5352436"/>
                  <a:gd name="connsiteX7-339" fmla="*/ 9144072 w 9144072"/>
                  <a:gd name="connsiteY7-340" fmla="*/ 4486177 h 5352436"/>
                  <a:gd name="connsiteX8-341" fmla="*/ 8329572 w 9144072"/>
                  <a:gd name="connsiteY8-342" fmla="*/ 5352436 h 5352436"/>
                  <a:gd name="connsiteX9-343" fmla="*/ 3157339 w 9144072"/>
                  <a:gd name="connsiteY9-344" fmla="*/ 5037826 h 5352436"/>
                  <a:gd name="connsiteX10-345" fmla="*/ 814572 w 9144072"/>
                  <a:gd name="connsiteY10-346" fmla="*/ 5352436 h 5352436"/>
                  <a:gd name="connsiteX11-347" fmla="*/ 72 w 9144072"/>
                  <a:gd name="connsiteY11-348" fmla="*/ 4537936 h 5352436"/>
                  <a:gd name="connsiteX12-349" fmla="*/ 327875 w 9144072"/>
                  <a:gd name="connsiteY12-350" fmla="*/ 2984739 h 5352436"/>
                  <a:gd name="connsiteX13-351" fmla="*/ 72 w 9144072"/>
                  <a:gd name="connsiteY13-352" fmla="*/ 1280036 h 5352436"/>
                  <a:gd name="connsiteX0-353" fmla="*/ 72 w 9144072"/>
                  <a:gd name="connsiteY0-354" fmla="*/ 1280036 h 5352436"/>
                  <a:gd name="connsiteX1-355" fmla="*/ 814572 w 9144072"/>
                  <a:gd name="connsiteY1-356" fmla="*/ 465536 h 5352436"/>
                  <a:gd name="connsiteX2-357" fmla="*/ 3105580 w 9144072"/>
                  <a:gd name="connsiteY2-358" fmla="*/ 0 h 5352436"/>
                  <a:gd name="connsiteX3-359" fmla="*/ 5986804 w 9144072"/>
                  <a:gd name="connsiteY3-360" fmla="*/ 414068 h 5352436"/>
                  <a:gd name="connsiteX4-361" fmla="*/ 8277814 w 9144072"/>
                  <a:gd name="connsiteY4-362" fmla="*/ 206743 h 5352436"/>
                  <a:gd name="connsiteX5-363" fmla="*/ 9144072 w 9144072"/>
                  <a:gd name="connsiteY5-364" fmla="*/ 1280036 h 5352436"/>
                  <a:gd name="connsiteX6-365" fmla="*/ 8919784 w 9144072"/>
                  <a:gd name="connsiteY6-366" fmla="*/ 3260785 h 5352436"/>
                  <a:gd name="connsiteX7-367" fmla="*/ 9144072 w 9144072"/>
                  <a:gd name="connsiteY7-368" fmla="*/ 4486177 h 5352436"/>
                  <a:gd name="connsiteX8-369" fmla="*/ 8329572 w 9144072"/>
                  <a:gd name="connsiteY8-370" fmla="*/ 5352436 h 5352436"/>
                  <a:gd name="connsiteX9-371" fmla="*/ 3157339 w 9144072"/>
                  <a:gd name="connsiteY9-372" fmla="*/ 5037826 h 5352436"/>
                  <a:gd name="connsiteX10-373" fmla="*/ 814572 w 9144072"/>
                  <a:gd name="connsiteY10-374" fmla="*/ 5352436 h 5352436"/>
                  <a:gd name="connsiteX11-375" fmla="*/ 72 w 9144072"/>
                  <a:gd name="connsiteY11-376" fmla="*/ 4537936 h 5352436"/>
                  <a:gd name="connsiteX12-377" fmla="*/ 327875 w 9144072"/>
                  <a:gd name="connsiteY12-378" fmla="*/ 2984739 h 5352436"/>
                  <a:gd name="connsiteX13-379" fmla="*/ 72 w 9144072"/>
                  <a:gd name="connsiteY13-380" fmla="*/ 1280036 h 5352436"/>
                  <a:gd name="connsiteX0-381" fmla="*/ 72 w 9144072"/>
                  <a:gd name="connsiteY0-382" fmla="*/ 1280036 h 5550990"/>
                  <a:gd name="connsiteX1-383" fmla="*/ 814572 w 9144072"/>
                  <a:gd name="connsiteY1-384" fmla="*/ 465536 h 5550990"/>
                  <a:gd name="connsiteX2-385" fmla="*/ 3105580 w 9144072"/>
                  <a:gd name="connsiteY2-386" fmla="*/ 0 h 5550990"/>
                  <a:gd name="connsiteX3-387" fmla="*/ 5986804 w 9144072"/>
                  <a:gd name="connsiteY3-388" fmla="*/ 414068 h 5550990"/>
                  <a:gd name="connsiteX4-389" fmla="*/ 8277814 w 9144072"/>
                  <a:gd name="connsiteY4-390" fmla="*/ 206743 h 5550990"/>
                  <a:gd name="connsiteX5-391" fmla="*/ 9144072 w 9144072"/>
                  <a:gd name="connsiteY5-392" fmla="*/ 1280036 h 5550990"/>
                  <a:gd name="connsiteX6-393" fmla="*/ 8919784 w 9144072"/>
                  <a:gd name="connsiteY6-394" fmla="*/ 3260785 h 5550990"/>
                  <a:gd name="connsiteX7-395" fmla="*/ 9144072 w 9144072"/>
                  <a:gd name="connsiteY7-396" fmla="*/ 4486177 h 5550990"/>
                  <a:gd name="connsiteX8-397" fmla="*/ 8329572 w 9144072"/>
                  <a:gd name="connsiteY8-398" fmla="*/ 5352436 h 5550990"/>
                  <a:gd name="connsiteX9-399" fmla="*/ 5917792 w 9144072"/>
                  <a:gd name="connsiteY9-400" fmla="*/ 5538158 h 5550990"/>
                  <a:gd name="connsiteX10-401" fmla="*/ 3157339 w 9144072"/>
                  <a:gd name="connsiteY10-402" fmla="*/ 5037826 h 5550990"/>
                  <a:gd name="connsiteX11-403" fmla="*/ 814572 w 9144072"/>
                  <a:gd name="connsiteY11-404" fmla="*/ 5352436 h 5550990"/>
                  <a:gd name="connsiteX12-405" fmla="*/ 72 w 9144072"/>
                  <a:gd name="connsiteY12-406" fmla="*/ 4537936 h 5550990"/>
                  <a:gd name="connsiteX13-407" fmla="*/ 327875 w 9144072"/>
                  <a:gd name="connsiteY13-408" fmla="*/ 2984739 h 5550990"/>
                  <a:gd name="connsiteX14" fmla="*/ 72 w 9144072"/>
                  <a:gd name="connsiteY14" fmla="*/ 1280036 h 5550990"/>
                  <a:gd name="connsiteX0-409" fmla="*/ 72 w 9144072"/>
                  <a:gd name="connsiteY0-410" fmla="*/ 1280036 h 5545698"/>
                  <a:gd name="connsiteX1-411" fmla="*/ 814572 w 9144072"/>
                  <a:gd name="connsiteY1-412" fmla="*/ 465536 h 5545698"/>
                  <a:gd name="connsiteX2-413" fmla="*/ 3105580 w 9144072"/>
                  <a:gd name="connsiteY2-414" fmla="*/ 0 h 5545698"/>
                  <a:gd name="connsiteX3-415" fmla="*/ 5986804 w 9144072"/>
                  <a:gd name="connsiteY3-416" fmla="*/ 414068 h 5545698"/>
                  <a:gd name="connsiteX4-417" fmla="*/ 8277814 w 9144072"/>
                  <a:gd name="connsiteY4-418" fmla="*/ 206743 h 5545698"/>
                  <a:gd name="connsiteX5-419" fmla="*/ 9144072 w 9144072"/>
                  <a:gd name="connsiteY5-420" fmla="*/ 1280036 h 5545698"/>
                  <a:gd name="connsiteX6-421" fmla="*/ 8919784 w 9144072"/>
                  <a:gd name="connsiteY6-422" fmla="*/ 3260785 h 5545698"/>
                  <a:gd name="connsiteX7-423" fmla="*/ 9144072 w 9144072"/>
                  <a:gd name="connsiteY7-424" fmla="*/ 4486177 h 5545698"/>
                  <a:gd name="connsiteX8-425" fmla="*/ 8329572 w 9144072"/>
                  <a:gd name="connsiteY8-426" fmla="*/ 5352436 h 5545698"/>
                  <a:gd name="connsiteX9-427" fmla="*/ 5917792 w 9144072"/>
                  <a:gd name="connsiteY9-428" fmla="*/ 5538158 h 5545698"/>
                  <a:gd name="connsiteX10-429" fmla="*/ 3157339 w 9144072"/>
                  <a:gd name="connsiteY10-430" fmla="*/ 5037826 h 5545698"/>
                  <a:gd name="connsiteX11-431" fmla="*/ 814572 w 9144072"/>
                  <a:gd name="connsiteY11-432" fmla="*/ 5352436 h 5545698"/>
                  <a:gd name="connsiteX12-433" fmla="*/ 72 w 9144072"/>
                  <a:gd name="connsiteY12-434" fmla="*/ 4537936 h 5545698"/>
                  <a:gd name="connsiteX13-435" fmla="*/ 327875 w 9144072"/>
                  <a:gd name="connsiteY13-436" fmla="*/ 2984739 h 5545698"/>
                  <a:gd name="connsiteX14-437" fmla="*/ 72 w 9144072"/>
                  <a:gd name="connsiteY14-438" fmla="*/ 1280036 h 5545698"/>
                  <a:gd name="connsiteX0-439" fmla="*/ 72 w 9144072"/>
                  <a:gd name="connsiteY0-440" fmla="*/ 1280036 h 5538158"/>
                  <a:gd name="connsiteX1-441" fmla="*/ 814572 w 9144072"/>
                  <a:gd name="connsiteY1-442" fmla="*/ 465536 h 5538158"/>
                  <a:gd name="connsiteX2-443" fmla="*/ 3105580 w 9144072"/>
                  <a:gd name="connsiteY2-444" fmla="*/ 0 h 5538158"/>
                  <a:gd name="connsiteX3-445" fmla="*/ 5986804 w 9144072"/>
                  <a:gd name="connsiteY3-446" fmla="*/ 414068 h 5538158"/>
                  <a:gd name="connsiteX4-447" fmla="*/ 8277814 w 9144072"/>
                  <a:gd name="connsiteY4-448" fmla="*/ 206743 h 5538158"/>
                  <a:gd name="connsiteX5-449" fmla="*/ 9144072 w 9144072"/>
                  <a:gd name="connsiteY5-450" fmla="*/ 1280036 h 5538158"/>
                  <a:gd name="connsiteX6-451" fmla="*/ 8919784 w 9144072"/>
                  <a:gd name="connsiteY6-452" fmla="*/ 3260785 h 5538158"/>
                  <a:gd name="connsiteX7-453" fmla="*/ 9144072 w 9144072"/>
                  <a:gd name="connsiteY7-454" fmla="*/ 4486177 h 5538158"/>
                  <a:gd name="connsiteX8-455" fmla="*/ 8329572 w 9144072"/>
                  <a:gd name="connsiteY8-456" fmla="*/ 5352436 h 5538158"/>
                  <a:gd name="connsiteX9-457" fmla="*/ 5917792 w 9144072"/>
                  <a:gd name="connsiteY9-458" fmla="*/ 5538158 h 5538158"/>
                  <a:gd name="connsiteX10-459" fmla="*/ 3157339 w 9144072"/>
                  <a:gd name="connsiteY10-460" fmla="*/ 5037826 h 5538158"/>
                  <a:gd name="connsiteX11-461" fmla="*/ 814572 w 9144072"/>
                  <a:gd name="connsiteY11-462" fmla="*/ 5352436 h 5538158"/>
                  <a:gd name="connsiteX12-463" fmla="*/ 72 w 9144072"/>
                  <a:gd name="connsiteY12-464" fmla="*/ 4537936 h 5538158"/>
                  <a:gd name="connsiteX13-465" fmla="*/ 327875 w 9144072"/>
                  <a:gd name="connsiteY13-466" fmla="*/ 2984739 h 5538158"/>
                  <a:gd name="connsiteX14-467" fmla="*/ 72 w 9144072"/>
                  <a:gd name="connsiteY14-468" fmla="*/ 1280036 h 5538158"/>
                  <a:gd name="connsiteX0-469" fmla="*/ 72 w 9144072"/>
                  <a:gd name="connsiteY0-470" fmla="*/ 1280036 h 5574937"/>
                  <a:gd name="connsiteX1-471" fmla="*/ 814572 w 9144072"/>
                  <a:gd name="connsiteY1-472" fmla="*/ 465536 h 5574937"/>
                  <a:gd name="connsiteX2-473" fmla="*/ 3105580 w 9144072"/>
                  <a:gd name="connsiteY2-474" fmla="*/ 0 h 5574937"/>
                  <a:gd name="connsiteX3-475" fmla="*/ 5986804 w 9144072"/>
                  <a:gd name="connsiteY3-476" fmla="*/ 414068 h 5574937"/>
                  <a:gd name="connsiteX4-477" fmla="*/ 8277814 w 9144072"/>
                  <a:gd name="connsiteY4-478" fmla="*/ 206743 h 5574937"/>
                  <a:gd name="connsiteX5-479" fmla="*/ 9144072 w 9144072"/>
                  <a:gd name="connsiteY5-480" fmla="*/ 1280036 h 5574937"/>
                  <a:gd name="connsiteX6-481" fmla="*/ 8919784 w 9144072"/>
                  <a:gd name="connsiteY6-482" fmla="*/ 3260785 h 5574937"/>
                  <a:gd name="connsiteX7-483" fmla="*/ 9144072 w 9144072"/>
                  <a:gd name="connsiteY7-484" fmla="*/ 4486177 h 5574937"/>
                  <a:gd name="connsiteX8-485" fmla="*/ 8329572 w 9144072"/>
                  <a:gd name="connsiteY8-486" fmla="*/ 5352436 h 5574937"/>
                  <a:gd name="connsiteX9-487" fmla="*/ 5917792 w 9144072"/>
                  <a:gd name="connsiteY9-488" fmla="*/ 5538158 h 5574937"/>
                  <a:gd name="connsiteX10-489" fmla="*/ 3157339 w 9144072"/>
                  <a:gd name="connsiteY10-490" fmla="*/ 5037826 h 5574937"/>
                  <a:gd name="connsiteX11-491" fmla="*/ 814572 w 9144072"/>
                  <a:gd name="connsiteY11-492" fmla="*/ 5352436 h 5574937"/>
                  <a:gd name="connsiteX12-493" fmla="*/ 72 w 9144072"/>
                  <a:gd name="connsiteY12-494" fmla="*/ 4537936 h 5574937"/>
                  <a:gd name="connsiteX13-495" fmla="*/ 327875 w 9144072"/>
                  <a:gd name="connsiteY13-496" fmla="*/ 2984739 h 5574937"/>
                  <a:gd name="connsiteX14-497" fmla="*/ 72 w 9144072"/>
                  <a:gd name="connsiteY14-498" fmla="*/ 1280036 h 5574937"/>
                  <a:gd name="connsiteX0-499" fmla="*/ 72 w 9144072"/>
                  <a:gd name="connsiteY0-500" fmla="*/ 1280036 h 5574937"/>
                  <a:gd name="connsiteX1-501" fmla="*/ 814572 w 9144072"/>
                  <a:gd name="connsiteY1-502" fmla="*/ 465536 h 5574937"/>
                  <a:gd name="connsiteX2-503" fmla="*/ 3105580 w 9144072"/>
                  <a:gd name="connsiteY2-504" fmla="*/ 0 h 5574937"/>
                  <a:gd name="connsiteX3-505" fmla="*/ 5986804 w 9144072"/>
                  <a:gd name="connsiteY3-506" fmla="*/ 414068 h 5574937"/>
                  <a:gd name="connsiteX4-507" fmla="*/ 8277814 w 9144072"/>
                  <a:gd name="connsiteY4-508" fmla="*/ 206743 h 5574937"/>
                  <a:gd name="connsiteX5-509" fmla="*/ 9144072 w 9144072"/>
                  <a:gd name="connsiteY5-510" fmla="*/ 1280036 h 5574937"/>
                  <a:gd name="connsiteX6-511" fmla="*/ 8919784 w 9144072"/>
                  <a:gd name="connsiteY6-512" fmla="*/ 3260785 h 5574937"/>
                  <a:gd name="connsiteX7-513" fmla="*/ 9144072 w 9144072"/>
                  <a:gd name="connsiteY7-514" fmla="*/ 4486177 h 5574937"/>
                  <a:gd name="connsiteX8-515" fmla="*/ 8329572 w 9144072"/>
                  <a:gd name="connsiteY8-516" fmla="*/ 5352436 h 5574937"/>
                  <a:gd name="connsiteX9-517" fmla="*/ 5917792 w 9144072"/>
                  <a:gd name="connsiteY9-518" fmla="*/ 5538158 h 5574937"/>
                  <a:gd name="connsiteX10-519" fmla="*/ 3157339 w 9144072"/>
                  <a:gd name="connsiteY10-520" fmla="*/ 5037826 h 5574937"/>
                  <a:gd name="connsiteX11-521" fmla="*/ 814572 w 9144072"/>
                  <a:gd name="connsiteY11-522" fmla="*/ 5352436 h 5574937"/>
                  <a:gd name="connsiteX12-523" fmla="*/ 72 w 9144072"/>
                  <a:gd name="connsiteY12-524" fmla="*/ 4537936 h 5574937"/>
                  <a:gd name="connsiteX13-525" fmla="*/ 327875 w 9144072"/>
                  <a:gd name="connsiteY13-526" fmla="*/ 2984739 h 5574937"/>
                  <a:gd name="connsiteX14-527" fmla="*/ 72 w 9144072"/>
                  <a:gd name="connsiteY14-528" fmla="*/ 1280036 h 5574937"/>
                  <a:gd name="connsiteX0-529" fmla="*/ 72 w 9144072"/>
                  <a:gd name="connsiteY0-530" fmla="*/ 1280036 h 5574937"/>
                  <a:gd name="connsiteX1-531" fmla="*/ 814572 w 9144072"/>
                  <a:gd name="connsiteY1-532" fmla="*/ 465536 h 5574937"/>
                  <a:gd name="connsiteX2-533" fmla="*/ 3105580 w 9144072"/>
                  <a:gd name="connsiteY2-534" fmla="*/ 0 h 5574937"/>
                  <a:gd name="connsiteX3-535" fmla="*/ 5986804 w 9144072"/>
                  <a:gd name="connsiteY3-536" fmla="*/ 414068 h 5574937"/>
                  <a:gd name="connsiteX4-537" fmla="*/ 8277814 w 9144072"/>
                  <a:gd name="connsiteY4-538" fmla="*/ 206743 h 5574937"/>
                  <a:gd name="connsiteX5-539" fmla="*/ 9144072 w 9144072"/>
                  <a:gd name="connsiteY5-540" fmla="*/ 1280036 h 5574937"/>
                  <a:gd name="connsiteX6-541" fmla="*/ 8919784 w 9144072"/>
                  <a:gd name="connsiteY6-542" fmla="*/ 3260785 h 5574937"/>
                  <a:gd name="connsiteX7-543" fmla="*/ 9144072 w 9144072"/>
                  <a:gd name="connsiteY7-544" fmla="*/ 4486177 h 5574937"/>
                  <a:gd name="connsiteX8-545" fmla="*/ 8329572 w 9144072"/>
                  <a:gd name="connsiteY8-546" fmla="*/ 5352436 h 5574937"/>
                  <a:gd name="connsiteX9-547" fmla="*/ 5917792 w 9144072"/>
                  <a:gd name="connsiteY9-548" fmla="*/ 5538158 h 5574937"/>
                  <a:gd name="connsiteX10-549" fmla="*/ 3157339 w 9144072"/>
                  <a:gd name="connsiteY10-550" fmla="*/ 5037826 h 5574937"/>
                  <a:gd name="connsiteX11-551" fmla="*/ 814572 w 9144072"/>
                  <a:gd name="connsiteY11-552" fmla="*/ 5352436 h 5574937"/>
                  <a:gd name="connsiteX12-553" fmla="*/ 72 w 9144072"/>
                  <a:gd name="connsiteY12-554" fmla="*/ 4537936 h 5574937"/>
                  <a:gd name="connsiteX13-555" fmla="*/ 327875 w 9144072"/>
                  <a:gd name="connsiteY13-556" fmla="*/ 2984739 h 5574937"/>
                  <a:gd name="connsiteX14-557" fmla="*/ 72 w 9144072"/>
                  <a:gd name="connsiteY14-558" fmla="*/ 1280036 h 5574937"/>
                  <a:gd name="connsiteX0-559" fmla="*/ 72 w 9144072"/>
                  <a:gd name="connsiteY0-560" fmla="*/ 1280036 h 5574937"/>
                  <a:gd name="connsiteX1-561" fmla="*/ 814572 w 9144072"/>
                  <a:gd name="connsiteY1-562" fmla="*/ 465536 h 5574937"/>
                  <a:gd name="connsiteX2-563" fmla="*/ 3105580 w 9144072"/>
                  <a:gd name="connsiteY2-564" fmla="*/ 0 h 5574937"/>
                  <a:gd name="connsiteX3-565" fmla="*/ 5986804 w 9144072"/>
                  <a:gd name="connsiteY3-566" fmla="*/ 414068 h 5574937"/>
                  <a:gd name="connsiteX4-567" fmla="*/ 8277814 w 9144072"/>
                  <a:gd name="connsiteY4-568" fmla="*/ 206743 h 5574937"/>
                  <a:gd name="connsiteX5-569" fmla="*/ 9144072 w 9144072"/>
                  <a:gd name="connsiteY5-570" fmla="*/ 1280036 h 5574937"/>
                  <a:gd name="connsiteX6-571" fmla="*/ 8919784 w 9144072"/>
                  <a:gd name="connsiteY6-572" fmla="*/ 3260785 h 5574937"/>
                  <a:gd name="connsiteX7-573" fmla="*/ 9144072 w 9144072"/>
                  <a:gd name="connsiteY7-574" fmla="*/ 4486177 h 5574937"/>
                  <a:gd name="connsiteX8-575" fmla="*/ 8329572 w 9144072"/>
                  <a:gd name="connsiteY8-576" fmla="*/ 5352436 h 5574937"/>
                  <a:gd name="connsiteX9-577" fmla="*/ 5917792 w 9144072"/>
                  <a:gd name="connsiteY9-578" fmla="*/ 5538158 h 5574937"/>
                  <a:gd name="connsiteX10-579" fmla="*/ 3157339 w 9144072"/>
                  <a:gd name="connsiteY10-580" fmla="*/ 5037826 h 5574937"/>
                  <a:gd name="connsiteX11-581" fmla="*/ 814572 w 9144072"/>
                  <a:gd name="connsiteY11-582" fmla="*/ 5352436 h 5574937"/>
                  <a:gd name="connsiteX12-583" fmla="*/ 72 w 9144072"/>
                  <a:gd name="connsiteY12-584" fmla="*/ 4537936 h 5574937"/>
                  <a:gd name="connsiteX13-585" fmla="*/ 327875 w 9144072"/>
                  <a:gd name="connsiteY13-586" fmla="*/ 2984739 h 5574937"/>
                  <a:gd name="connsiteX14-587" fmla="*/ 72 w 9144072"/>
                  <a:gd name="connsiteY14-588" fmla="*/ 1280036 h 5574937"/>
                  <a:gd name="connsiteX0-589" fmla="*/ 72 w 9144072"/>
                  <a:gd name="connsiteY0-590" fmla="*/ 1280036 h 5574937"/>
                  <a:gd name="connsiteX1-591" fmla="*/ 814572 w 9144072"/>
                  <a:gd name="connsiteY1-592" fmla="*/ 465536 h 5574937"/>
                  <a:gd name="connsiteX2-593" fmla="*/ 3105580 w 9144072"/>
                  <a:gd name="connsiteY2-594" fmla="*/ 0 h 5574937"/>
                  <a:gd name="connsiteX3-595" fmla="*/ 5986804 w 9144072"/>
                  <a:gd name="connsiteY3-596" fmla="*/ 414068 h 5574937"/>
                  <a:gd name="connsiteX4-597" fmla="*/ 8277814 w 9144072"/>
                  <a:gd name="connsiteY4-598" fmla="*/ 206743 h 5574937"/>
                  <a:gd name="connsiteX5-599" fmla="*/ 9144072 w 9144072"/>
                  <a:gd name="connsiteY5-600" fmla="*/ 1280036 h 5574937"/>
                  <a:gd name="connsiteX6-601" fmla="*/ 8919784 w 9144072"/>
                  <a:gd name="connsiteY6-602" fmla="*/ 3260785 h 5574937"/>
                  <a:gd name="connsiteX7-603" fmla="*/ 9144072 w 9144072"/>
                  <a:gd name="connsiteY7-604" fmla="*/ 4486177 h 5574937"/>
                  <a:gd name="connsiteX8-605" fmla="*/ 8329572 w 9144072"/>
                  <a:gd name="connsiteY8-606" fmla="*/ 5352436 h 5574937"/>
                  <a:gd name="connsiteX9-607" fmla="*/ 5917792 w 9144072"/>
                  <a:gd name="connsiteY9-608" fmla="*/ 5538158 h 5574937"/>
                  <a:gd name="connsiteX10-609" fmla="*/ 3157339 w 9144072"/>
                  <a:gd name="connsiteY10-610" fmla="*/ 5037826 h 5574937"/>
                  <a:gd name="connsiteX11-611" fmla="*/ 814572 w 9144072"/>
                  <a:gd name="connsiteY11-612" fmla="*/ 5352436 h 5574937"/>
                  <a:gd name="connsiteX12-613" fmla="*/ 72 w 9144072"/>
                  <a:gd name="connsiteY12-614" fmla="*/ 4537936 h 5574937"/>
                  <a:gd name="connsiteX13-615" fmla="*/ 327875 w 9144072"/>
                  <a:gd name="connsiteY13-616" fmla="*/ 2984739 h 5574937"/>
                  <a:gd name="connsiteX14-617" fmla="*/ 72 w 9144072"/>
                  <a:gd name="connsiteY14-618" fmla="*/ 1280036 h 5574937"/>
                  <a:gd name="connsiteX0-619" fmla="*/ 72 w 9144072"/>
                  <a:gd name="connsiteY0-620" fmla="*/ 1280036 h 5617420"/>
                  <a:gd name="connsiteX1-621" fmla="*/ 814572 w 9144072"/>
                  <a:gd name="connsiteY1-622" fmla="*/ 465536 h 5617420"/>
                  <a:gd name="connsiteX2-623" fmla="*/ 3105580 w 9144072"/>
                  <a:gd name="connsiteY2-624" fmla="*/ 0 h 5617420"/>
                  <a:gd name="connsiteX3-625" fmla="*/ 5986804 w 9144072"/>
                  <a:gd name="connsiteY3-626" fmla="*/ 414068 h 5617420"/>
                  <a:gd name="connsiteX4-627" fmla="*/ 8277814 w 9144072"/>
                  <a:gd name="connsiteY4-628" fmla="*/ 206743 h 5617420"/>
                  <a:gd name="connsiteX5-629" fmla="*/ 9144072 w 9144072"/>
                  <a:gd name="connsiteY5-630" fmla="*/ 1280036 h 5617420"/>
                  <a:gd name="connsiteX6-631" fmla="*/ 8919784 w 9144072"/>
                  <a:gd name="connsiteY6-632" fmla="*/ 3260785 h 5617420"/>
                  <a:gd name="connsiteX7-633" fmla="*/ 9144072 w 9144072"/>
                  <a:gd name="connsiteY7-634" fmla="*/ 4486177 h 5617420"/>
                  <a:gd name="connsiteX8-635" fmla="*/ 8329572 w 9144072"/>
                  <a:gd name="connsiteY8-636" fmla="*/ 5352436 h 5617420"/>
                  <a:gd name="connsiteX9-637" fmla="*/ 5917792 w 9144072"/>
                  <a:gd name="connsiteY9-638" fmla="*/ 5538158 h 5617420"/>
                  <a:gd name="connsiteX10-639" fmla="*/ 2973790 w 9144072"/>
                  <a:gd name="connsiteY10-640" fmla="*/ 5503653 h 5617420"/>
                  <a:gd name="connsiteX11-641" fmla="*/ 814572 w 9144072"/>
                  <a:gd name="connsiteY11-642" fmla="*/ 5352436 h 5617420"/>
                  <a:gd name="connsiteX12-643" fmla="*/ 72 w 9144072"/>
                  <a:gd name="connsiteY12-644" fmla="*/ 4537936 h 5617420"/>
                  <a:gd name="connsiteX13-645" fmla="*/ 327875 w 9144072"/>
                  <a:gd name="connsiteY13-646" fmla="*/ 2984739 h 5617420"/>
                  <a:gd name="connsiteX14-647" fmla="*/ 72 w 9144072"/>
                  <a:gd name="connsiteY14-648" fmla="*/ 1280036 h 5617420"/>
                  <a:gd name="connsiteX0-649" fmla="*/ 72 w 9144072"/>
                  <a:gd name="connsiteY0-650" fmla="*/ 1280036 h 5541262"/>
                  <a:gd name="connsiteX1-651" fmla="*/ 814572 w 9144072"/>
                  <a:gd name="connsiteY1-652" fmla="*/ 465536 h 5541262"/>
                  <a:gd name="connsiteX2-653" fmla="*/ 3105580 w 9144072"/>
                  <a:gd name="connsiteY2-654" fmla="*/ 0 h 5541262"/>
                  <a:gd name="connsiteX3-655" fmla="*/ 5986804 w 9144072"/>
                  <a:gd name="connsiteY3-656" fmla="*/ 414068 h 5541262"/>
                  <a:gd name="connsiteX4-657" fmla="*/ 8277814 w 9144072"/>
                  <a:gd name="connsiteY4-658" fmla="*/ 206743 h 5541262"/>
                  <a:gd name="connsiteX5-659" fmla="*/ 9144072 w 9144072"/>
                  <a:gd name="connsiteY5-660" fmla="*/ 1280036 h 5541262"/>
                  <a:gd name="connsiteX6-661" fmla="*/ 8919784 w 9144072"/>
                  <a:gd name="connsiteY6-662" fmla="*/ 3260785 h 5541262"/>
                  <a:gd name="connsiteX7-663" fmla="*/ 9144072 w 9144072"/>
                  <a:gd name="connsiteY7-664" fmla="*/ 4486177 h 5541262"/>
                  <a:gd name="connsiteX8-665" fmla="*/ 8329572 w 9144072"/>
                  <a:gd name="connsiteY8-666" fmla="*/ 5352436 h 5541262"/>
                  <a:gd name="connsiteX9-667" fmla="*/ 5867734 w 9144072"/>
                  <a:gd name="connsiteY9-668" fmla="*/ 5434641 h 5541262"/>
                  <a:gd name="connsiteX10-669" fmla="*/ 2973790 w 9144072"/>
                  <a:gd name="connsiteY10-670" fmla="*/ 5503653 h 5541262"/>
                  <a:gd name="connsiteX11-671" fmla="*/ 814572 w 9144072"/>
                  <a:gd name="connsiteY11-672" fmla="*/ 5352436 h 5541262"/>
                  <a:gd name="connsiteX12-673" fmla="*/ 72 w 9144072"/>
                  <a:gd name="connsiteY12-674" fmla="*/ 4537936 h 5541262"/>
                  <a:gd name="connsiteX13-675" fmla="*/ 327875 w 9144072"/>
                  <a:gd name="connsiteY13-676" fmla="*/ 2984739 h 5541262"/>
                  <a:gd name="connsiteX14-677" fmla="*/ 72 w 9144072"/>
                  <a:gd name="connsiteY14-678" fmla="*/ 1280036 h 5541262"/>
                  <a:gd name="connsiteX0-679" fmla="*/ 72 w 9144072"/>
                  <a:gd name="connsiteY0-680" fmla="*/ 1280036 h 5552655"/>
                  <a:gd name="connsiteX1-681" fmla="*/ 814572 w 9144072"/>
                  <a:gd name="connsiteY1-682" fmla="*/ 465536 h 5552655"/>
                  <a:gd name="connsiteX2-683" fmla="*/ 3105580 w 9144072"/>
                  <a:gd name="connsiteY2-684" fmla="*/ 0 h 5552655"/>
                  <a:gd name="connsiteX3-685" fmla="*/ 5986804 w 9144072"/>
                  <a:gd name="connsiteY3-686" fmla="*/ 414068 h 5552655"/>
                  <a:gd name="connsiteX4-687" fmla="*/ 8277814 w 9144072"/>
                  <a:gd name="connsiteY4-688" fmla="*/ 206743 h 5552655"/>
                  <a:gd name="connsiteX5-689" fmla="*/ 9144072 w 9144072"/>
                  <a:gd name="connsiteY5-690" fmla="*/ 1280036 h 5552655"/>
                  <a:gd name="connsiteX6-691" fmla="*/ 8919784 w 9144072"/>
                  <a:gd name="connsiteY6-692" fmla="*/ 3260785 h 5552655"/>
                  <a:gd name="connsiteX7-693" fmla="*/ 9144072 w 9144072"/>
                  <a:gd name="connsiteY7-694" fmla="*/ 4486177 h 5552655"/>
                  <a:gd name="connsiteX8-695" fmla="*/ 8329572 w 9144072"/>
                  <a:gd name="connsiteY8-696" fmla="*/ 5507712 h 5552655"/>
                  <a:gd name="connsiteX9-697" fmla="*/ 5867734 w 9144072"/>
                  <a:gd name="connsiteY9-698" fmla="*/ 5434641 h 5552655"/>
                  <a:gd name="connsiteX10-699" fmla="*/ 2973790 w 9144072"/>
                  <a:gd name="connsiteY10-700" fmla="*/ 5503653 h 5552655"/>
                  <a:gd name="connsiteX11-701" fmla="*/ 814572 w 9144072"/>
                  <a:gd name="connsiteY11-702" fmla="*/ 5352436 h 5552655"/>
                  <a:gd name="connsiteX12-703" fmla="*/ 72 w 9144072"/>
                  <a:gd name="connsiteY12-704" fmla="*/ 4537936 h 5552655"/>
                  <a:gd name="connsiteX13-705" fmla="*/ 327875 w 9144072"/>
                  <a:gd name="connsiteY13-706" fmla="*/ 2984739 h 5552655"/>
                  <a:gd name="connsiteX14-707" fmla="*/ 72 w 9144072"/>
                  <a:gd name="connsiteY14-708" fmla="*/ 1280036 h 5552655"/>
                  <a:gd name="connsiteX0-709" fmla="*/ 72 w 9144072"/>
                  <a:gd name="connsiteY0-710" fmla="*/ 1280036 h 5552655"/>
                  <a:gd name="connsiteX1-711" fmla="*/ 814572 w 9144072"/>
                  <a:gd name="connsiteY1-712" fmla="*/ 465536 h 5552655"/>
                  <a:gd name="connsiteX2-713" fmla="*/ 3105580 w 9144072"/>
                  <a:gd name="connsiteY2-714" fmla="*/ 0 h 5552655"/>
                  <a:gd name="connsiteX3-715" fmla="*/ 5986804 w 9144072"/>
                  <a:gd name="connsiteY3-716" fmla="*/ 414068 h 5552655"/>
                  <a:gd name="connsiteX4-717" fmla="*/ 8277814 w 9144072"/>
                  <a:gd name="connsiteY4-718" fmla="*/ 206743 h 5552655"/>
                  <a:gd name="connsiteX5-719" fmla="*/ 9144072 w 9144072"/>
                  <a:gd name="connsiteY5-720" fmla="*/ 1280036 h 5552655"/>
                  <a:gd name="connsiteX6-721" fmla="*/ 8919784 w 9144072"/>
                  <a:gd name="connsiteY6-722" fmla="*/ 3260785 h 5552655"/>
                  <a:gd name="connsiteX7-723" fmla="*/ 9144072 w 9144072"/>
                  <a:gd name="connsiteY7-724" fmla="*/ 4486177 h 5552655"/>
                  <a:gd name="connsiteX8-725" fmla="*/ 8329572 w 9144072"/>
                  <a:gd name="connsiteY8-726" fmla="*/ 5507712 h 5552655"/>
                  <a:gd name="connsiteX9-727" fmla="*/ 5867734 w 9144072"/>
                  <a:gd name="connsiteY9-728" fmla="*/ 5434641 h 5552655"/>
                  <a:gd name="connsiteX10-729" fmla="*/ 2973790 w 9144072"/>
                  <a:gd name="connsiteY10-730" fmla="*/ 5503653 h 5552655"/>
                  <a:gd name="connsiteX11-731" fmla="*/ 814572 w 9144072"/>
                  <a:gd name="connsiteY11-732" fmla="*/ 5352436 h 5552655"/>
                  <a:gd name="connsiteX12-733" fmla="*/ 72 w 9144072"/>
                  <a:gd name="connsiteY12-734" fmla="*/ 4537936 h 5552655"/>
                  <a:gd name="connsiteX13-735" fmla="*/ 327875 w 9144072"/>
                  <a:gd name="connsiteY13-736" fmla="*/ 2984739 h 5552655"/>
                  <a:gd name="connsiteX14-737" fmla="*/ 72 w 9144072"/>
                  <a:gd name="connsiteY14-738" fmla="*/ 1280036 h 5552655"/>
                  <a:gd name="connsiteX0-739" fmla="*/ 72 w 9144072"/>
                  <a:gd name="connsiteY0-740" fmla="*/ 1280036 h 5655267"/>
                  <a:gd name="connsiteX1-741" fmla="*/ 814572 w 9144072"/>
                  <a:gd name="connsiteY1-742" fmla="*/ 465536 h 5655267"/>
                  <a:gd name="connsiteX2-743" fmla="*/ 3105580 w 9144072"/>
                  <a:gd name="connsiteY2-744" fmla="*/ 0 h 5655267"/>
                  <a:gd name="connsiteX3-745" fmla="*/ 5986804 w 9144072"/>
                  <a:gd name="connsiteY3-746" fmla="*/ 414068 h 5655267"/>
                  <a:gd name="connsiteX4-747" fmla="*/ 8277814 w 9144072"/>
                  <a:gd name="connsiteY4-748" fmla="*/ 206743 h 5655267"/>
                  <a:gd name="connsiteX5-749" fmla="*/ 9144072 w 9144072"/>
                  <a:gd name="connsiteY5-750" fmla="*/ 1280036 h 5655267"/>
                  <a:gd name="connsiteX6-751" fmla="*/ 8919784 w 9144072"/>
                  <a:gd name="connsiteY6-752" fmla="*/ 3260785 h 5655267"/>
                  <a:gd name="connsiteX7-753" fmla="*/ 9144072 w 9144072"/>
                  <a:gd name="connsiteY7-754" fmla="*/ 4486177 h 5655267"/>
                  <a:gd name="connsiteX8-755" fmla="*/ 8329572 w 9144072"/>
                  <a:gd name="connsiteY8-756" fmla="*/ 5507712 h 5655267"/>
                  <a:gd name="connsiteX9-757" fmla="*/ 5867734 w 9144072"/>
                  <a:gd name="connsiteY9-758" fmla="*/ 5434641 h 5655267"/>
                  <a:gd name="connsiteX10-759" fmla="*/ 2973790 w 9144072"/>
                  <a:gd name="connsiteY10-760" fmla="*/ 5503653 h 5655267"/>
                  <a:gd name="connsiteX11-761" fmla="*/ 814572 w 9144072"/>
                  <a:gd name="connsiteY11-762" fmla="*/ 5352436 h 5655267"/>
                  <a:gd name="connsiteX12-763" fmla="*/ 72 w 9144072"/>
                  <a:gd name="connsiteY12-764" fmla="*/ 4537936 h 5655267"/>
                  <a:gd name="connsiteX13-765" fmla="*/ 327875 w 9144072"/>
                  <a:gd name="connsiteY13-766" fmla="*/ 2984739 h 5655267"/>
                  <a:gd name="connsiteX14-767" fmla="*/ 72 w 9144072"/>
                  <a:gd name="connsiteY14-768" fmla="*/ 1280036 h 565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59" y="connsiteY10-60"/>
                  </a:cxn>
                  <a:cxn ang="0">
                    <a:pos x="connsiteX11-105" y="connsiteY11-106"/>
                  </a:cxn>
                  <a:cxn ang="0">
                    <a:pos x="connsiteX12-131" y="connsiteY12-132"/>
                  </a:cxn>
                  <a:cxn ang="0">
                    <a:pos x="connsiteX13-211" y="connsiteY13-212"/>
                  </a:cxn>
                  <a:cxn ang="0">
                    <a:pos x="connsiteX14-437" y="connsiteY14-438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/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-1" fmla="*/ 72 w 9144072"/>
                  <a:gd name="connsiteY0-2" fmla="*/ 814500 h 4886900"/>
                  <a:gd name="connsiteX1-3" fmla="*/ 814572 w 9144072"/>
                  <a:gd name="connsiteY1-4" fmla="*/ 0 h 4886900"/>
                  <a:gd name="connsiteX2-5" fmla="*/ 8329572 w 9144072"/>
                  <a:gd name="connsiteY2-6" fmla="*/ 0 h 4886900"/>
                  <a:gd name="connsiteX3-7" fmla="*/ 9144072 w 9144072"/>
                  <a:gd name="connsiteY3-8" fmla="*/ 814500 h 4886900"/>
                  <a:gd name="connsiteX4-9" fmla="*/ 9144072 w 9144072"/>
                  <a:gd name="connsiteY4-10" fmla="*/ 4072400 h 4886900"/>
                  <a:gd name="connsiteX5-11" fmla="*/ 8329572 w 9144072"/>
                  <a:gd name="connsiteY5-12" fmla="*/ 4886900 h 4886900"/>
                  <a:gd name="connsiteX6-13" fmla="*/ 814572 w 9144072"/>
                  <a:gd name="connsiteY6-14" fmla="*/ 4886900 h 4886900"/>
                  <a:gd name="connsiteX7-15" fmla="*/ 72 w 9144072"/>
                  <a:gd name="connsiteY7-16" fmla="*/ 4072400 h 4886900"/>
                  <a:gd name="connsiteX8-17" fmla="*/ 327875 w 9144072"/>
                  <a:gd name="connsiteY8-18" fmla="*/ 2519203 h 4886900"/>
                  <a:gd name="connsiteX9" fmla="*/ 72 w 9144072"/>
                  <a:gd name="connsiteY9" fmla="*/ 814500 h 4886900"/>
                  <a:gd name="connsiteX0-19" fmla="*/ 72 w 9144072"/>
                  <a:gd name="connsiteY0-20" fmla="*/ 814500 h 4886900"/>
                  <a:gd name="connsiteX1-21" fmla="*/ 814572 w 9144072"/>
                  <a:gd name="connsiteY1-22" fmla="*/ 0 h 4886900"/>
                  <a:gd name="connsiteX2-23" fmla="*/ 8329572 w 9144072"/>
                  <a:gd name="connsiteY2-24" fmla="*/ 0 h 4886900"/>
                  <a:gd name="connsiteX3-25" fmla="*/ 9144072 w 9144072"/>
                  <a:gd name="connsiteY3-26" fmla="*/ 814500 h 4886900"/>
                  <a:gd name="connsiteX4-27" fmla="*/ 9144072 w 9144072"/>
                  <a:gd name="connsiteY4-28" fmla="*/ 4072400 h 4886900"/>
                  <a:gd name="connsiteX5-29" fmla="*/ 8329572 w 9144072"/>
                  <a:gd name="connsiteY5-30" fmla="*/ 4886900 h 4886900"/>
                  <a:gd name="connsiteX6-31" fmla="*/ 3157339 w 9144072"/>
                  <a:gd name="connsiteY6-32" fmla="*/ 4572290 h 4886900"/>
                  <a:gd name="connsiteX7-33" fmla="*/ 814572 w 9144072"/>
                  <a:gd name="connsiteY7-34" fmla="*/ 4886900 h 4886900"/>
                  <a:gd name="connsiteX8-35" fmla="*/ 72 w 9144072"/>
                  <a:gd name="connsiteY8-36" fmla="*/ 4072400 h 4886900"/>
                  <a:gd name="connsiteX9-37" fmla="*/ 327875 w 9144072"/>
                  <a:gd name="connsiteY9-38" fmla="*/ 2519203 h 4886900"/>
                  <a:gd name="connsiteX10" fmla="*/ 72 w 9144072"/>
                  <a:gd name="connsiteY10" fmla="*/ 814500 h 4886900"/>
                  <a:gd name="connsiteX0-39" fmla="*/ 72 w 9144072"/>
                  <a:gd name="connsiteY0-40" fmla="*/ 814500 h 4886900"/>
                  <a:gd name="connsiteX1-41" fmla="*/ 814572 w 9144072"/>
                  <a:gd name="connsiteY1-42" fmla="*/ 0 h 4886900"/>
                  <a:gd name="connsiteX2-43" fmla="*/ 8329572 w 9144072"/>
                  <a:gd name="connsiteY2-44" fmla="*/ 0 h 4886900"/>
                  <a:gd name="connsiteX3-45" fmla="*/ 9144072 w 9144072"/>
                  <a:gd name="connsiteY3-46" fmla="*/ 814500 h 4886900"/>
                  <a:gd name="connsiteX4-47" fmla="*/ 9144072 w 9144072"/>
                  <a:gd name="connsiteY4-48" fmla="*/ 4020641 h 4886900"/>
                  <a:gd name="connsiteX5-49" fmla="*/ 8329572 w 9144072"/>
                  <a:gd name="connsiteY5-50" fmla="*/ 4886900 h 4886900"/>
                  <a:gd name="connsiteX6-51" fmla="*/ 3157339 w 9144072"/>
                  <a:gd name="connsiteY6-52" fmla="*/ 4572290 h 4886900"/>
                  <a:gd name="connsiteX7-53" fmla="*/ 814572 w 9144072"/>
                  <a:gd name="connsiteY7-54" fmla="*/ 4886900 h 4886900"/>
                  <a:gd name="connsiteX8-55" fmla="*/ 72 w 9144072"/>
                  <a:gd name="connsiteY8-56" fmla="*/ 4072400 h 4886900"/>
                  <a:gd name="connsiteX9-57" fmla="*/ 327875 w 9144072"/>
                  <a:gd name="connsiteY9-58" fmla="*/ 2519203 h 4886900"/>
                  <a:gd name="connsiteX10-59" fmla="*/ 72 w 9144072"/>
                  <a:gd name="connsiteY10-60" fmla="*/ 814500 h 4886900"/>
                  <a:gd name="connsiteX0-61" fmla="*/ 72 w 9144072"/>
                  <a:gd name="connsiteY0-62" fmla="*/ 814500 h 4886900"/>
                  <a:gd name="connsiteX1-63" fmla="*/ 814572 w 9144072"/>
                  <a:gd name="connsiteY1-64" fmla="*/ 0 h 4886900"/>
                  <a:gd name="connsiteX2-65" fmla="*/ 8329572 w 9144072"/>
                  <a:gd name="connsiteY2-66" fmla="*/ 0 h 4886900"/>
                  <a:gd name="connsiteX3-67" fmla="*/ 9144072 w 9144072"/>
                  <a:gd name="connsiteY3-68" fmla="*/ 814500 h 4886900"/>
                  <a:gd name="connsiteX4-69" fmla="*/ 8919784 w 9144072"/>
                  <a:gd name="connsiteY4-70" fmla="*/ 2795249 h 4886900"/>
                  <a:gd name="connsiteX5-71" fmla="*/ 9144072 w 9144072"/>
                  <a:gd name="connsiteY5-72" fmla="*/ 4020641 h 4886900"/>
                  <a:gd name="connsiteX6-73" fmla="*/ 8329572 w 9144072"/>
                  <a:gd name="connsiteY6-74" fmla="*/ 4886900 h 4886900"/>
                  <a:gd name="connsiteX7-75" fmla="*/ 3157339 w 9144072"/>
                  <a:gd name="connsiteY7-76" fmla="*/ 4572290 h 4886900"/>
                  <a:gd name="connsiteX8-77" fmla="*/ 814572 w 9144072"/>
                  <a:gd name="connsiteY8-78" fmla="*/ 4886900 h 4886900"/>
                  <a:gd name="connsiteX9-79" fmla="*/ 72 w 9144072"/>
                  <a:gd name="connsiteY9-80" fmla="*/ 4072400 h 4886900"/>
                  <a:gd name="connsiteX10-81" fmla="*/ 327875 w 9144072"/>
                  <a:gd name="connsiteY10-82" fmla="*/ 2519203 h 4886900"/>
                  <a:gd name="connsiteX11" fmla="*/ 72 w 9144072"/>
                  <a:gd name="connsiteY11" fmla="*/ 814500 h 4886900"/>
                  <a:gd name="connsiteX0-83" fmla="*/ 72 w 9144072"/>
                  <a:gd name="connsiteY0-84" fmla="*/ 814500 h 4886900"/>
                  <a:gd name="connsiteX1-85" fmla="*/ 814572 w 9144072"/>
                  <a:gd name="connsiteY1-86" fmla="*/ 0 h 4886900"/>
                  <a:gd name="connsiteX2-87" fmla="*/ 4744599 w 9144072"/>
                  <a:gd name="connsiteY2-88" fmla="*/ 310841 h 4886900"/>
                  <a:gd name="connsiteX3-89" fmla="*/ 8329572 w 9144072"/>
                  <a:gd name="connsiteY3-90" fmla="*/ 0 h 4886900"/>
                  <a:gd name="connsiteX4-91" fmla="*/ 9144072 w 9144072"/>
                  <a:gd name="connsiteY4-92" fmla="*/ 814500 h 4886900"/>
                  <a:gd name="connsiteX5-93" fmla="*/ 8919784 w 9144072"/>
                  <a:gd name="connsiteY5-94" fmla="*/ 2795249 h 4886900"/>
                  <a:gd name="connsiteX6-95" fmla="*/ 9144072 w 9144072"/>
                  <a:gd name="connsiteY6-96" fmla="*/ 4020641 h 4886900"/>
                  <a:gd name="connsiteX7-97" fmla="*/ 8329572 w 9144072"/>
                  <a:gd name="connsiteY7-98" fmla="*/ 4886900 h 4886900"/>
                  <a:gd name="connsiteX8-99" fmla="*/ 3157339 w 9144072"/>
                  <a:gd name="connsiteY8-100" fmla="*/ 4572290 h 4886900"/>
                  <a:gd name="connsiteX9-101" fmla="*/ 814572 w 9144072"/>
                  <a:gd name="connsiteY9-102" fmla="*/ 4886900 h 4886900"/>
                  <a:gd name="connsiteX10-103" fmla="*/ 72 w 9144072"/>
                  <a:gd name="connsiteY10-104" fmla="*/ 4072400 h 4886900"/>
                  <a:gd name="connsiteX11-105" fmla="*/ 327875 w 9144072"/>
                  <a:gd name="connsiteY11-106" fmla="*/ 2519203 h 4886900"/>
                  <a:gd name="connsiteX12" fmla="*/ 72 w 9144072"/>
                  <a:gd name="connsiteY12" fmla="*/ 814500 h 4886900"/>
                  <a:gd name="connsiteX0-107" fmla="*/ 72 w 9144072"/>
                  <a:gd name="connsiteY0-108" fmla="*/ 814500 h 4886900"/>
                  <a:gd name="connsiteX1-109" fmla="*/ 814572 w 9144072"/>
                  <a:gd name="connsiteY1-110" fmla="*/ 0 h 4886900"/>
                  <a:gd name="connsiteX2-111" fmla="*/ 5538229 w 9144072"/>
                  <a:gd name="connsiteY2-112" fmla="*/ 224577 h 4886900"/>
                  <a:gd name="connsiteX3-113" fmla="*/ 8329572 w 9144072"/>
                  <a:gd name="connsiteY3-114" fmla="*/ 0 h 4886900"/>
                  <a:gd name="connsiteX4-115" fmla="*/ 9144072 w 9144072"/>
                  <a:gd name="connsiteY4-116" fmla="*/ 814500 h 4886900"/>
                  <a:gd name="connsiteX5-117" fmla="*/ 8919784 w 9144072"/>
                  <a:gd name="connsiteY5-118" fmla="*/ 2795249 h 4886900"/>
                  <a:gd name="connsiteX6-119" fmla="*/ 9144072 w 9144072"/>
                  <a:gd name="connsiteY6-120" fmla="*/ 4020641 h 4886900"/>
                  <a:gd name="connsiteX7-121" fmla="*/ 8329572 w 9144072"/>
                  <a:gd name="connsiteY7-122" fmla="*/ 4886900 h 4886900"/>
                  <a:gd name="connsiteX8-123" fmla="*/ 3157339 w 9144072"/>
                  <a:gd name="connsiteY8-124" fmla="*/ 4572290 h 4886900"/>
                  <a:gd name="connsiteX9-125" fmla="*/ 814572 w 9144072"/>
                  <a:gd name="connsiteY9-126" fmla="*/ 4886900 h 4886900"/>
                  <a:gd name="connsiteX10-127" fmla="*/ 72 w 9144072"/>
                  <a:gd name="connsiteY10-128" fmla="*/ 4072400 h 4886900"/>
                  <a:gd name="connsiteX11-129" fmla="*/ 327875 w 9144072"/>
                  <a:gd name="connsiteY11-130" fmla="*/ 2519203 h 4886900"/>
                  <a:gd name="connsiteX12-131" fmla="*/ 72 w 9144072"/>
                  <a:gd name="connsiteY12-132" fmla="*/ 814500 h 4886900"/>
                  <a:gd name="connsiteX0-133" fmla="*/ 72 w 9144072"/>
                  <a:gd name="connsiteY0-134" fmla="*/ 1280036 h 5352436"/>
                  <a:gd name="connsiteX1-135" fmla="*/ 814572 w 9144072"/>
                  <a:gd name="connsiteY1-136" fmla="*/ 465536 h 5352436"/>
                  <a:gd name="connsiteX2-137" fmla="*/ 3105580 w 9144072"/>
                  <a:gd name="connsiteY2-138" fmla="*/ 0 h 5352436"/>
                  <a:gd name="connsiteX3-139" fmla="*/ 8329572 w 9144072"/>
                  <a:gd name="connsiteY3-140" fmla="*/ 465536 h 5352436"/>
                  <a:gd name="connsiteX4-141" fmla="*/ 9144072 w 9144072"/>
                  <a:gd name="connsiteY4-142" fmla="*/ 1280036 h 5352436"/>
                  <a:gd name="connsiteX5-143" fmla="*/ 8919784 w 9144072"/>
                  <a:gd name="connsiteY5-144" fmla="*/ 3260785 h 5352436"/>
                  <a:gd name="connsiteX6-145" fmla="*/ 9144072 w 9144072"/>
                  <a:gd name="connsiteY6-146" fmla="*/ 4486177 h 5352436"/>
                  <a:gd name="connsiteX7-147" fmla="*/ 8329572 w 9144072"/>
                  <a:gd name="connsiteY7-148" fmla="*/ 5352436 h 5352436"/>
                  <a:gd name="connsiteX8-149" fmla="*/ 3157339 w 9144072"/>
                  <a:gd name="connsiteY8-150" fmla="*/ 5037826 h 5352436"/>
                  <a:gd name="connsiteX9-151" fmla="*/ 814572 w 9144072"/>
                  <a:gd name="connsiteY9-152" fmla="*/ 5352436 h 5352436"/>
                  <a:gd name="connsiteX10-153" fmla="*/ 72 w 9144072"/>
                  <a:gd name="connsiteY10-154" fmla="*/ 4537936 h 5352436"/>
                  <a:gd name="connsiteX11-155" fmla="*/ 327875 w 9144072"/>
                  <a:gd name="connsiteY11-156" fmla="*/ 2984739 h 5352436"/>
                  <a:gd name="connsiteX12-157" fmla="*/ 72 w 9144072"/>
                  <a:gd name="connsiteY12-158" fmla="*/ 1280036 h 5352436"/>
                  <a:gd name="connsiteX0-159" fmla="*/ 72 w 9144072"/>
                  <a:gd name="connsiteY0-160" fmla="*/ 1280036 h 5352436"/>
                  <a:gd name="connsiteX1-161" fmla="*/ 814572 w 9144072"/>
                  <a:gd name="connsiteY1-162" fmla="*/ 465536 h 5352436"/>
                  <a:gd name="connsiteX2-163" fmla="*/ 3105580 w 9144072"/>
                  <a:gd name="connsiteY2-164" fmla="*/ 0 h 5352436"/>
                  <a:gd name="connsiteX3-165" fmla="*/ 5917792 w 9144072"/>
                  <a:gd name="connsiteY3-166" fmla="*/ 483079 h 5352436"/>
                  <a:gd name="connsiteX4-167" fmla="*/ 8329572 w 9144072"/>
                  <a:gd name="connsiteY4-168" fmla="*/ 465536 h 5352436"/>
                  <a:gd name="connsiteX5-169" fmla="*/ 9144072 w 9144072"/>
                  <a:gd name="connsiteY5-170" fmla="*/ 1280036 h 5352436"/>
                  <a:gd name="connsiteX6-171" fmla="*/ 8919784 w 9144072"/>
                  <a:gd name="connsiteY6-172" fmla="*/ 3260785 h 5352436"/>
                  <a:gd name="connsiteX7-173" fmla="*/ 9144072 w 9144072"/>
                  <a:gd name="connsiteY7-174" fmla="*/ 4486177 h 5352436"/>
                  <a:gd name="connsiteX8-175" fmla="*/ 8329572 w 9144072"/>
                  <a:gd name="connsiteY8-176" fmla="*/ 5352436 h 5352436"/>
                  <a:gd name="connsiteX9-177" fmla="*/ 3157339 w 9144072"/>
                  <a:gd name="connsiteY9-178" fmla="*/ 5037826 h 5352436"/>
                  <a:gd name="connsiteX10-179" fmla="*/ 814572 w 9144072"/>
                  <a:gd name="connsiteY10-180" fmla="*/ 5352436 h 5352436"/>
                  <a:gd name="connsiteX11-181" fmla="*/ 72 w 9144072"/>
                  <a:gd name="connsiteY11-182" fmla="*/ 4537936 h 5352436"/>
                  <a:gd name="connsiteX12-183" fmla="*/ 327875 w 9144072"/>
                  <a:gd name="connsiteY12-184" fmla="*/ 2984739 h 5352436"/>
                  <a:gd name="connsiteX13" fmla="*/ 72 w 9144072"/>
                  <a:gd name="connsiteY13" fmla="*/ 1280036 h 5352436"/>
                  <a:gd name="connsiteX0-185" fmla="*/ 72 w 9144072"/>
                  <a:gd name="connsiteY0-186" fmla="*/ 1280036 h 5352436"/>
                  <a:gd name="connsiteX1-187" fmla="*/ 814572 w 9144072"/>
                  <a:gd name="connsiteY1-188" fmla="*/ 465536 h 5352436"/>
                  <a:gd name="connsiteX2-189" fmla="*/ 3105580 w 9144072"/>
                  <a:gd name="connsiteY2-190" fmla="*/ 0 h 5352436"/>
                  <a:gd name="connsiteX3-191" fmla="*/ 5917792 w 9144072"/>
                  <a:gd name="connsiteY3-192" fmla="*/ 483079 h 5352436"/>
                  <a:gd name="connsiteX4-193" fmla="*/ 8277814 w 9144072"/>
                  <a:gd name="connsiteY4-194" fmla="*/ 206743 h 5352436"/>
                  <a:gd name="connsiteX5-195" fmla="*/ 9144072 w 9144072"/>
                  <a:gd name="connsiteY5-196" fmla="*/ 1280036 h 5352436"/>
                  <a:gd name="connsiteX6-197" fmla="*/ 8919784 w 9144072"/>
                  <a:gd name="connsiteY6-198" fmla="*/ 3260785 h 5352436"/>
                  <a:gd name="connsiteX7-199" fmla="*/ 9144072 w 9144072"/>
                  <a:gd name="connsiteY7-200" fmla="*/ 4486177 h 5352436"/>
                  <a:gd name="connsiteX8-201" fmla="*/ 8329572 w 9144072"/>
                  <a:gd name="connsiteY8-202" fmla="*/ 5352436 h 5352436"/>
                  <a:gd name="connsiteX9-203" fmla="*/ 3157339 w 9144072"/>
                  <a:gd name="connsiteY9-204" fmla="*/ 5037826 h 5352436"/>
                  <a:gd name="connsiteX10-205" fmla="*/ 814572 w 9144072"/>
                  <a:gd name="connsiteY10-206" fmla="*/ 5352436 h 5352436"/>
                  <a:gd name="connsiteX11-207" fmla="*/ 72 w 9144072"/>
                  <a:gd name="connsiteY11-208" fmla="*/ 4537936 h 5352436"/>
                  <a:gd name="connsiteX12-209" fmla="*/ 327875 w 9144072"/>
                  <a:gd name="connsiteY12-210" fmla="*/ 2984739 h 5352436"/>
                  <a:gd name="connsiteX13-211" fmla="*/ 72 w 9144072"/>
                  <a:gd name="connsiteY13-212" fmla="*/ 1280036 h 5352436"/>
                  <a:gd name="connsiteX0-213" fmla="*/ 72 w 9144072"/>
                  <a:gd name="connsiteY0-214" fmla="*/ 1280036 h 5352436"/>
                  <a:gd name="connsiteX1-215" fmla="*/ 814572 w 9144072"/>
                  <a:gd name="connsiteY1-216" fmla="*/ 465536 h 5352436"/>
                  <a:gd name="connsiteX2-217" fmla="*/ 3105580 w 9144072"/>
                  <a:gd name="connsiteY2-218" fmla="*/ 0 h 5352436"/>
                  <a:gd name="connsiteX3-219" fmla="*/ 5986804 w 9144072"/>
                  <a:gd name="connsiteY3-220" fmla="*/ 414068 h 5352436"/>
                  <a:gd name="connsiteX4-221" fmla="*/ 8277814 w 9144072"/>
                  <a:gd name="connsiteY4-222" fmla="*/ 206743 h 5352436"/>
                  <a:gd name="connsiteX5-223" fmla="*/ 9144072 w 9144072"/>
                  <a:gd name="connsiteY5-224" fmla="*/ 1280036 h 5352436"/>
                  <a:gd name="connsiteX6-225" fmla="*/ 8919784 w 9144072"/>
                  <a:gd name="connsiteY6-226" fmla="*/ 3260785 h 5352436"/>
                  <a:gd name="connsiteX7-227" fmla="*/ 9144072 w 9144072"/>
                  <a:gd name="connsiteY7-228" fmla="*/ 4486177 h 5352436"/>
                  <a:gd name="connsiteX8-229" fmla="*/ 8329572 w 9144072"/>
                  <a:gd name="connsiteY8-230" fmla="*/ 5352436 h 5352436"/>
                  <a:gd name="connsiteX9-231" fmla="*/ 3157339 w 9144072"/>
                  <a:gd name="connsiteY9-232" fmla="*/ 5037826 h 5352436"/>
                  <a:gd name="connsiteX10-233" fmla="*/ 814572 w 9144072"/>
                  <a:gd name="connsiteY10-234" fmla="*/ 5352436 h 5352436"/>
                  <a:gd name="connsiteX11-235" fmla="*/ 72 w 9144072"/>
                  <a:gd name="connsiteY11-236" fmla="*/ 4537936 h 5352436"/>
                  <a:gd name="connsiteX12-237" fmla="*/ 327875 w 9144072"/>
                  <a:gd name="connsiteY12-238" fmla="*/ 2984739 h 5352436"/>
                  <a:gd name="connsiteX13-239" fmla="*/ 72 w 9144072"/>
                  <a:gd name="connsiteY13-240" fmla="*/ 1280036 h 5352436"/>
                  <a:gd name="connsiteX0-241" fmla="*/ 72 w 9144072"/>
                  <a:gd name="connsiteY0-242" fmla="*/ 1280036 h 5352436"/>
                  <a:gd name="connsiteX1-243" fmla="*/ 814572 w 9144072"/>
                  <a:gd name="connsiteY1-244" fmla="*/ 465536 h 5352436"/>
                  <a:gd name="connsiteX2-245" fmla="*/ 3105580 w 9144072"/>
                  <a:gd name="connsiteY2-246" fmla="*/ 0 h 5352436"/>
                  <a:gd name="connsiteX3-247" fmla="*/ 5986804 w 9144072"/>
                  <a:gd name="connsiteY3-248" fmla="*/ 414068 h 5352436"/>
                  <a:gd name="connsiteX4-249" fmla="*/ 8277814 w 9144072"/>
                  <a:gd name="connsiteY4-250" fmla="*/ 206743 h 5352436"/>
                  <a:gd name="connsiteX5-251" fmla="*/ 9144072 w 9144072"/>
                  <a:gd name="connsiteY5-252" fmla="*/ 1280036 h 5352436"/>
                  <a:gd name="connsiteX6-253" fmla="*/ 8919784 w 9144072"/>
                  <a:gd name="connsiteY6-254" fmla="*/ 3260785 h 5352436"/>
                  <a:gd name="connsiteX7-255" fmla="*/ 9144072 w 9144072"/>
                  <a:gd name="connsiteY7-256" fmla="*/ 4486177 h 5352436"/>
                  <a:gd name="connsiteX8-257" fmla="*/ 8329572 w 9144072"/>
                  <a:gd name="connsiteY8-258" fmla="*/ 5352436 h 5352436"/>
                  <a:gd name="connsiteX9-259" fmla="*/ 3157339 w 9144072"/>
                  <a:gd name="connsiteY9-260" fmla="*/ 5037826 h 5352436"/>
                  <a:gd name="connsiteX10-261" fmla="*/ 814572 w 9144072"/>
                  <a:gd name="connsiteY10-262" fmla="*/ 5352436 h 5352436"/>
                  <a:gd name="connsiteX11-263" fmla="*/ 72 w 9144072"/>
                  <a:gd name="connsiteY11-264" fmla="*/ 4537936 h 5352436"/>
                  <a:gd name="connsiteX12-265" fmla="*/ 327875 w 9144072"/>
                  <a:gd name="connsiteY12-266" fmla="*/ 2984739 h 5352436"/>
                  <a:gd name="connsiteX13-267" fmla="*/ 72 w 9144072"/>
                  <a:gd name="connsiteY13-268" fmla="*/ 1280036 h 5352436"/>
                  <a:gd name="connsiteX0-269" fmla="*/ 72 w 9144072"/>
                  <a:gd name="connsiteY0-270" fmla="*/ 1280036 h 5352436"/>
                  <a:gd name="connsiteX1-271" fmla="*/ 814572 w 9144072"/>
                  <a:gd name="connsiteY1-272" fmla="*/ 465536 h 5352436"/>
                  <a:gd name="connsiteX2-273" fmla="*/ 3105580 w 9144072"/>
                  <a:gd name="connsiteY2-274" fmla="*/ 0 h 5352436"/>
                  <a:gd name="connsiteX3-275" fmla="*/ 5986804 w 9144072"/>
                  <a:gd name="connsiteY3-276" fmla="*/ 414068 h 5352436"/>
                  <a:gd name="connsiteX4-277" fmla="*/ 8277814 w 9144072"/>
                  <a:gd name="connsiteY4-278" fmla="*/ 206743 h 5352436"/>
                  <a:gd name="connsiteX5-279" fmla="*/ 9144072 w 9144072"/>
                  <a:gd name="connsiteY5-280" fmla="*/ 1280036 h 5352436"/>
                  <a:gd name="connsiteX6-281" fmla="*/ 8919784 w 9144072"/>
                  <a:gd name="connsiteY6-282" fmla="*/ 3260785 h 5352436"/>
                  <a:gd name="connsiteX7-283" fmla="*/ 9144072 w 9144072"/>
                  <a:gd name="connsiteY7-284" fmla="*/ 4486177 h 5352436"/>
                  <a:gd name="connsiteX8-285" fmla="*/ 8329572 w 9144072"/>
                  <a:gd name="connsiteY8-286" fmla="*/ 5352436 h 5352436"/>
                  <a:gd name="connsiteX9-287" fmla="*/ 3157339 w 9144072"/>
                  <a:gd name="connsiteY9-288" fmla="*/ 5037826 h 5352436"/>
                  <a:gd name="connsiteX10-289" fmla="*/ 814572 w 9144072"/>
                  <a:gd name="connsiteY10-290" fmla="*/ 5352436 h 5352436"/>
                  <a:gd name="connsiteX11-291" fmla="*/ 72 w 9144072"/>
                  <a:gd name="connsiteY11-292" fmla="*/ 4537936 h 5352436"/>
                  <a:gd name="connsiteX12-293" fmla="*/ 327875 w 9144072"/>
                  <a:gd name="connsiteY12-294" fmla="*/ 2984739 h 5352436"/>
                  <a:gd name="connsiteX13-295" fmla="*/ 72 w 9144072"/>
                  <a:gd name="connsiteY13-296" fmla="*/ 1280036 h 5352436"/>
                  <a:gd name="connsiteX0-297" fmla="*/ 72 w 9144072"/>
                  <a:gd name="connsiteY0-298" fmla="*/ 1280036 h 5352436"/>
                  <a:gd name="connsiteX1-299" fmla="*/ 814572 w 9144072"/>
                  <a:gd name="connsiteY1-300" fmla="*/ 465536 h 5352436"/>
                  <a:gd name="connsiteX2-301" fmla="*/ 3105580 w 9144072"/>
                  <a:gd name="connsiteY2-302" fmla="*/ 0 h 5352436"/>
                  <a:gd name="connsiteX3-303" fmla="*/ 5986804 w 9144072"/>
                  <a:gd name="connsiteY3-304" fmla="*/ 414068 h 5352436"/>
                  <a:gd name="connsiteX4-305" fmla="*/ 8277814 w 9144072"/>
                  <a:gd name="connsiteY4-306" fmla="*/ 206743 h 5352436"/>
                  <a:gd name="connsiteX5-307" fmla="*/ 9144072 w 9144072"/>
                  <a:gd name="connsiteY5-308" fmla="*/ 1280036 h 5352436"/>
                  <a:gd name="connsiteX6-309" fmla="*/ 8919784 w 9144072"/>
                  <a:gd name="connsiteY6-310" fmla="*/ 3260785 h 5352436"/>
                  <a:gd name="connsiteX7-311" fmla="*/ 9144072 w 9144072"/>
                  <a:gd name="connsiteY7-312" fmla="*/ 4486177 h 5352436"/>
                  <a:gd name="connsiteX8-313" fmla="*/ 8329572 w 9144072"/>
                  <a:gd name="connsiteY8-314" fmla="*/ 5352436 h 5352436"/>
                  <a:gd name="connsiteX9-315" fmla="*/ 3157339 w 9144072"/>
                  <a:gd name="connsiteY9-316" fmla="*/ 5037826 h 5352436"/>
                  <a:gd name="connsiteX10-317" fmla="*/ 814572 w 9144072"/>
                  <a:gd name="connsiteY10-318" fmla="*/ 5352436 h 5352436"/>
                  <a:gd name="connsiteX11-319" fmla="*/ 72 w 9144072"/>
                  <a:gd name="connsiteY11-320" fmla="*/ 4537936 h 5352436"/>
                  <a:gd name="connsiteX12-321" fmla="*/ 327875 w 9144072"/>
                  <a:gd name="connsiteY12-322" fmla="*/ 2984739 h 5352436"/>
                  <a:gd name="connsiteX13-323" fmla="*/ 72 w 9144072"/>
                  <a:gd name="connsiteY13-324" fmla="*/ 1280036 h 5352436"/>
                  <a:gd name="connsiteX0-325" fmla="*/ 72 w 9144072"/>
                  <a:gd name="connsiteY0-326" fmla="*/ 1280036 h 5352436"/>
                  <a:gd name="connsiteX1-327" fmla="*/ 814572 w 9144072"/>
                  <a:gd name="connsiteY1-328" fmla="*/ 465536 h 5352436"/>
                  <a:gd name="connsiteX2-329" fmla="*/ 3105580 w 9144072"/>
                  <a:gd name="connsiteY2-330" fmla="*/ 0 h 5352436"/>
                  <a:gd name="connsiteX3-331" fmla="*/ 5986804 w 9144072"/>
                  <a:gd name="connsiteY3-332" fmla="*/ 414068 h 5352436"/>
                  <a:gd name="connsiteX4-333" fmla="*/ 8277814 w 9144072"/>
                  <a:gd name="connsiteY4-334" fmla="*/ 206743 h 5352436"/>
                  <a:gd name="connsiteX5-335" fmla="*/ 9144072 w 9144072"/>
                  <a:gd name="connsiteY5-336" fmla="*/ 1280036 h 5352436"/>
                  <a:gd name="connsiteX6-337" fmla="*/ 8919784 w 9144072"/>
                  <a:gd name="connsiteY6-338" fmla="*/ 3260785 h 5352436"/>
                  <a:gd name="connsiteX7-339" fmla="*/ 9144072 w 9144072"/>
                  <a:gd name="connsiteY7-340" fmla="*/ 4486177 h 5352436"/>
                  <a:gd name="connsiteX8-341" fmla="*/ 8329572 w 9144072"/>
                  <a:gd name="connsiteY8-342" fmla="*/ 5352436 h 5352436"/>
                  <a:gd name="connsiteX9-343" fmla="*/ 3157339 w 9144072"/>
                  <a:gd name="connsiteY9-344" fmla="*/ 5037826 h 5352436"/>
                  <a:gd name="connsiteX10-345" fmla="*/ 814572 w 9144072"/>
                  <a:gd name="connsiteY10-346" fmla="*/ 5352436 h 5352436"/>
                  <a:gd name="connsiteX11-347" fmla="*/ 72 w 9144072"/>
                  <a:gd name="connsiteY11-348" fmla="*/ 4537936 h 5352436"/>
                  <a:gd name="connsiteX12-349" fmla="*/ 327875 w 9144072"/>
                  <a:gd name="connsiteY12-350" fmla="*/ 2984739 h 5352436"/>
                  <a:gd name="connsiteX13-351" fmla="*/ 72 w 9144072"/>
                  <a:gd name="connsiteY13-352" fmla="*/ 1280036 h 5352436"/>
                  <a:gd name="connsiteX0-353" fmla="*/ 72 w 9144072"/>
                  <a:gd name="connsiteY0-354" fmla="*/ 1280036 h 5352436"/>
                  <a:gd name="connsiteX1-355" fmla="*/ 814572 w 9144072"/>
                  <a:gd name="connsiteY1-356" fmla="*/ 465536 h 5352436"/>
                  <a:gd name="connsiteX2-357" fmla="*/ 3105580 w 9144072"/>
                  <a:gd name="connsiteY2-358" fmla="*/ 0 h 5352436"/>
                  <a:gd name="connsiteX3-359" fmla="*/ 5986804 w 9144072"/>
                  <a:gd name="connsiteY3-360" fmla="*/ 414068 h 5352436"/>
                  <a:gd name="connsiteX4-361" fmla="*/ 8277814 w 9144072"/>
                  <a:gd name="connsiteY4-362" fmla="*/ 206743 h 5352436"/>
                  <a:gd name="connsiteX5-363" fmla="*/ 9144072 w 9144072"/>
                  <a:gd name="connsiteY5-364" fmla="*/ 1280036 h 5352436"/>
                  <a:gd name="connsiteX6-365" fmla="*/ 8919784 w 9144072"/>
                  <a:gd name="connsiteY6-366" fmla="*/ 3260785 h 5352436"/>
                  <a:gd name="connsiteX7-367" fmla="*/ 9144072 w 9144072"/>
                  <a:gd name="connsiteY7-368" fmla="*/ 4486177 h 5352436"/>
                  <a:gd name="connsiteX8-369" fmla="*/ 8329572 w 9144072"/>
                  <a:gd name="connsiteY8-370" fmla="*/ 5352436 h 5352436"/>
                  <a:gd name="connsiteX9-371" fmla="*/ 3157339 w 9144072"/>
                  <a:gd name="connsiteY9-372" fmla="*/ 5037826 h 5352436"/>
                  <a:gd name="connsiteX10-373" fmla="*/ 814572 w 9144072"/>
                  <a:gd name="connsiteY10-374" fmla="*/ 5352436 h 5352436"/>
                  <a:gd name="connsiteX11-375" fmla="*/ 72 w 9144072"/>
                  <a:gd name="connsiteY11-376" fmla="*/ 4537936 h 5352436"/>
                  <a:gd name="connsiteX12-377" fmla="*/ 327875 w 9144072"/>
                  <a:gd name="connsiteY12-378" fmla="*/ 2984739 h 5352436"/>
                  <a:gd name="connsiteX13-379" fmla="*/ 72 w 9144072"/>
                  <a:gd name="connsiteY13-380" fmla="*/ 1280036 h 5352436"/>
                  <a:gd name="connsiteX0-381" fmla="*/ 72 w 9144072"/>
                  <a:gd name="connsiteY0-382" fmla="*/ 1280036 h 5550990"/>
                  <a:gd name="connsiteX1-383" fmla="*/ 814572 w 9144072"/>
                  <a:gd name="connsiteY1-384" fmla="*/ 465536 h 5550990"/>
                  <a:gd name="connsiteX2-385" fmla="*/ 3105580 w 9144072"/>
                  <a:gd name="connsiteY2-386" fmla="*/ 0 h 5550990"/>
                  <a:gd name="connsiteX3-387" fmla="*/ 5986804 w 9144072"/>
                  <a:gd name="connsiteY3-388" fmla="*/ 414068 h 5550990"/>
                  <a:gd name="connsiteX4-389" fmla="*/ 8277814 w 9144072"/>
                  <a:gd name="connsiteY4-390" fmla="*/ 206743 h 5550990"/>
                  <a:gd name="connsiteX5-391" fmla="*/ 9144072 w 9144072"/>
                  <a:gd name="connsiteY5-392" fmla="*/ 1280036 h 5550990"/>
                  <a:gd name="connsiteX6-393" fmla="*/ 8919784 w 9144072"/>
                  <a:gd name="connsiteY6-394" fmla="*/ 3260785 h 5550990"/>
                  <a:gd name="connsiteX7-395" fmla="*/ 9144072 w 9144072"/>
                  <a:gd name="connsiteY7-396" fmla="*/ 4486177 h 5550990"/>
                  <a:gd name="connsiteX8-397" fmla="*/ 8329572 w 9144072"/>
                  <a:gd name="connsiteY8-398" fmla="*/ 5352436 h 5550990"/>
                  <a:gd name="connsiteX9-399" fmla="*/ 5917792 w 9144072"/>
                  <a:gd name="connsiteY9-400" fmla="*/ 5538158 h 5550990"/>
                  <a:gd name="connsiteX10-401" fmla="*/ 3157339 w 9144072"/>
                  <a:gd name="connsiteY10-402" fmla="*/ 5037826 h 5550990"/>
                  <a:gd name="connsiteX11-403" fmla="*/ 814572 w 9144072"/>
                  <a:gd name="connsiteY11-404" fmla="*/ 5352436 h 5550990"/>
                  <a:gd name="connsiteX12-405" fmla="*/ 72 w 9144072"/>
                  <a:gd name="connsiteY12-406" fmla="*/ 4537936 h 5550990"/>
                  <a:gd name="connsiteX13-407" fmla="*/ 327875 w 9144072"/>
                  <a:gd name="connsiteY13-408" fmla="*/ 2984739 h 5550990"/>
                  <a:gd name="connsiteX14" fmla="*/ 72 w 9144072"/>
                  <a:gd name="connsiteY14" fmla="*/ 1280036 h 5550990"/>
                  <a:gd name="connsiteX0-409" fmla="*/ 72 w 9144072"/>
                  <a:gd name="connsiteY0-410" fmla="*/ 1280036 h 5545698"/>
                  <a:gd name="connsiteX1-411" fmla="*/ 814572 w 9144072"/>
                  <a:gd name="connsiteY1-412" fmla="*/ 465536 h 5545698"/>
                  <a:gd name="connsiteX2-413" fmla="*/ 3105580 w 9144072"/>
                  <a:gd name="connsiteY2-414" fmla="*/ 0 h 5545698"/>
                  <a:gd name="connsiteX3-415" fmla="*/ 5986804 w 9144072"/>
                  <a:gd name="connsiteY3-416" fmla="*/ 414068 h 5545698"/>
                  <a:gd name="connsiteX4-417" fmla="*/ 8277814 w 9144072"/>
                  <a:gd name="connsiteY4-418" fmla="*/ 206743 h 5545698"/>
                  <a:gd name="connsiteX5-419" fmla="*/ 9144072 w 9144072"/>
                  <a:gd name="connsiteY5-420" fmla="*/ 1280036 h 5545698"/>
                  <a:gd name="connsiteX6-421" fmla="*/ 8919784 w 9144072"/>
                  <a:gd name="connsiteY6-422" fmla="*/ 3260785 h 5545698"/>
                  <a:gd name="connsiteX7-423" fmla="*/ 9144072 w 9144072"/>
                  <a:gd name="connsiteY7-424" fmla="*/ 4486177 h 5545698"/>
                  <a:gd name="connsiteX8-425" fmla="*/ 8329572 w 9144072"/>
                  <a:gd name="connsiteY8-426" fmla="*/ 5352436 h 5545698"/>
                  <a:gd name="connsiteX9-427" fmla="*/ 5917792 w 9144072"/>
                  <a:gd name="connsiteY9-428" fmla="*/ 5538158 h 5545698"/>
                  <a:gd name="connsiteX10-429" fmla="*/ 3157339 w 9144072"/>
                  <a:gd name="connsiteY10-430" fmla="*/ 5037826 h 5545698"/>
                  <a:gd name="connsiteX11-431" fmla="*/ 814572 w 9144072"/>
                  <a:gd name="connsiteY11-432" fmla="*/ 5352436 h 5545698"/>
                  <a:gd name="connsiteX12-433" fmla="*/ 72 w 9144072"/>
                  <a:gd name="connsiteY12-434" fmla="*/ 4537936 h 5545698"/>
                  <a:gd name="connsiteX13-435" fmla="*/ 327875 w 9144072"/>
                  <a:gd name="connsiteY13-436" fmla="*/ 2984739 h 5545698"/>
                  <a:gd name="connsiteX14-437" fmla="*/ 72 w 9144072"/>
                  <a:gd name="connsiteY14-438" fmla="*/ 1280036 h 5545698"/>
                  <a:gd name="connsiteX0-439" fmla="*/ 72 w 9144072"/>
                  <a:gd name="connsiteY0-440" fmla="*/ 1280036 h 5538158"/>
                  <a:gd name="connsiteX1-441" fmla="*/ 814572 w 9144072"/>
                  <a:gd name="connsiteY1-442" fmla="*/ 465536 h 5538158"/>
                  <a:gd name="connsiteX2-443" fmla="*/ 3105580 w 9144072"/>
                  <a:gd name="connsiteY2-444" fmla="*/ 0 h 5538158"/>
                  <a:gd name="connsiteX3-445" fmla="*/ 5986804 w 9144072"/>
                  <a:gd name="connsiteY3-446" fmla="*/ 414068 h 5538158"/>
                  <a:gd name="connsiteX4-447" fmla="*/ 8277814 w 9144072"/>
                  <a:gd name="connsiteY4-448" fmla="*/ 206743 h 5538158"/>
                  <a:gd name="connsiteX5-449" fmla="*/ 9144072 w 9144072"/>
                  <a:gd name="connsiteY5-450" fmla="*/ 1280036 h 5538158"/>
                  <a:gd name="connsiteX6-451" fmla="*/ 8919784 w 9144072"/>
                  <a:gd name="connsiteY6-452" fmla="*/ 3260785 h 5538158"/>
                  <a:gd name="connsiteX7-453" fmla="*/ 9144072 w 9144072"/>
                  <a:gd name="connsiteY7-454" fmla="*/ 4486177 h 5538158"/>
                  <a:gd name="connsiteX8-455" fmla="*/ 8329572 w 9144072"/>
                  <a:gd name="connsiteY8-456" fmla="*/ 5352436 h 5538158"/>
                  <a:gd name="connsiteX9-457" fmla="*/ 5917792 w 9144072"/>
                  <a:gd name="connsiteY9-458" fmla="*/ 5538158 h 5538158"/>
                  <a:gd name="connsiteX10-459" fmla="*/ 3157339 w 9144072"/>
                  <a:gd name="connsiteY10-460" fmla="*/ 5037826 h 5538158"/>
                  <a:gd name="connsiteX11-461" fmla="*/ 814572 w 9144072"/>
                  <a:gd name="connsiteY11-462" fmla="*/ 5352436 h 5538158"/>
                  <a:gd name="connsiteX12-463" fmla="*/ 72 w 9144072"/>
                  <a:gd name="connsiteY12-464" fmla="*/ 4537936 h 5538158"/>
                  <a:gd name="connsiteX13-465" fmla="*/ 327875 w 9144072"/>
                  <a:gd name="connsiteY13-466" fmla="*/ 2984739 h 5538158"/>
                  <a:gd name="connsiteX14-467" fmla="*/ 72 w 9144072"/>
                  <a:gd name="connsiteY14-468" fmla="*/ 1280036 h 5538158"/>
                  <a:gd name="connsiteX0-469" fmla="*/ 72 w 9144072"/>
                  <a:gd name="connsiteY0-470" fmla="*/ 1280036 h 5574937"/>
                  <a:gd name="connsiteX1-471" fmla="*/ 814572 w 9144072"/>
                  <a:gd name="connsiteY1-472" fmla="*/ 465536 h 5574937"/>
                  <a:gd name="connsiteX2-473" fmla="*/ 3105580 w 9144072"/>
                  <a:gd name="connsiteY2-474" fmla="*/ 0 h 5574937"/>
                  <a:gd name="connsiteX3-475" fmla="*/ 5986804 w 9144072"/>
                  <a:gd name="connsiteY3-476" fmla="*/ 414068 h 5574937"/>
                  <a:gd name="connsiteX4-477" fmla="*/ 8277814 w 9144072"/>
                  <a:gd name="connsiteY4-478" fmla="*/ 206743 h 5574937"/>
                  <a:gd name="connsiteX5-479" fmla="*/ 9144072 w 9144072"/>
                  <a:gd name="connsiteY5-480" fmla="*/ 1280036 h 5574937"/>
                  <a:gd name="connsiteX6-481" fmla="*/ 8919784 w 9144072"/>
                  <a:gd name="connsiteY6-482" fmla="*/ 3260785 h 5574937"/>
                  <a:gd name="connsiteX7-483" fmla="*/ 9144072 w 9144072"/>
                  <a:gd name="connsiteY7-484" fmla="*/ 4486177 h 5574937"/>
                  <a:gd name="connsiteX8-485" fmla="*/ 8329572 w 9144072"/>
                  <a:gd name="connsiteY8-486" fmla="*/ 5352436 h 5574937"/>
                  <a:gd name="connsiteX9-487" fmla="*/ 5917792 w 9144072"/>
                  <a:gd name="connsiteY9-488" fmla="*/ 5538158 h 5574937"/>
                  <a:gd name="connsiteX10-489" fmla="*/ 3157339 w 9144072"/>
                  <a:gd name="connsiteY10-490" fmla="*/ 5037826 h 5574937"/>
                  <a:gd name="connsiteX11-491" fmla="*/ 814572 w 9144072"/>
                  <a:gd name="connsiteY11-492" fmla="*/ 5352436 h 5574937"/>
                  <a:gd name="connsiteX12-493" fmla="*/ 72 w 9144072"/>
                  <a:gd name="connsiteY12-494" fmla="*/ 4537936 h 5574937"/>
                  <a:gd name="connsiteX13-495" fmla="*/ 327875 w 9144072"/>
                  <a:gd name="connsiteY13-496" fmla="*/ 2984739 h 5574937"/>
                  <a:gd name="connsiteX14-497" fmla="*/ 72 w 9144072"/>
                  <a:gd name="connsiteY14-498" fmla="*/ 1280036 h 5574937"/>
                  <a:gd name="connsiteX0-499" fmla="*/ 72 w 9144072"/>
                  <a:gd name="connsiteY0-500" fmla="*/ 1280036 h 5574937"/>
                  <a:gd name="connsiteX1-501" fmla="*/ 814572 w 9144072"/>
                  <a:gd name="connsiteY1-502" fmla="*/ 465536 h 5574937"/>
                  <a:gd name="connsiteX2-503" fmla="*/ 3105580 w 9144072"/>
                  <a:gd name="connsiteY2-504" fmla="*/ 0 h 5574937"/>
                  <a:gd name="connsiteX3-505" fmla="*/ 5986804 w 9144072"/>
                  <a:gd name="connsiteY3-506" fmla="*/ 414068 h 5574937"/>
                  <a:gd name="connsiteX4-507" fmla="*/ 8277814 w 9144072"/>
                  <a:gd name="connsiteY4-508" fmla="*/ 206743 h 5574937"/>
                  <a:gd name="connsiteX5-509" fmla="*/ 9144072 w 9144072"/>
                  <a:gd name="connsiteY5-510" fmla="*/ 1280036 h 5574937"/>
                  <a:gd name="connsiteX6-511" fmla="*/ 8919784 w 9144072"/>
                  <a:gd name="connsiteY6-512" fmla="*/ 3260785 h 5574937"/>
                  <a:gd name="connsiteX7-513" fmla="*/ 9144072 w 9144072"/>
                  <a:gd name="connsiteY7-514" fmla="*/ 4486177 h 5574937"/>
                  <a:gd name="connsiteX8-515" fmla="*/ 8329572 w 9144072"/>
                  <a:gd name="connsiteY8-516" fmla="*/ 5352436 h 5574937"/>
                  <a:gd name="connsiteX9-517" fmla="*/ 5917792 w 9144072"/>
                  <a:gd name="connsiteY9-518" fmla="*/ 5538158 h 5574937"/>
                  <a:gd name="connsiteX10-519" fmla="*/ 3157339 w 9144072"/>
                  <a:gd name="connsiteY10-520" fmla="*/ 5037826 h 5574937"/>
                  <a:gd name="connsiteX11-521" fmla="*/ 814572 w 9144072"/>
                  <a:gd name="connsiteY11-522" fmla="*/ 5352436 h 5574937"/>
                  <a:gd name="connsiteX12-523" fmla="*/ 72 w 9144072"/>
                  <a:gd name="connsiteY12-524" fmla="*/ 4537936 h 5574937"/>
                  <a:gd name="connsiteX13-525" fmla="*/ 327875 w 9144072"/>
                  <a:gd name="connsiteY13-526" fmla="*/ 2984739 h 5574937"/>
                  <a:gd name="connsiteX14-527" fmla="*/ 72 w 9144072"/>
                  <a:gd name="connsiteY14-528" fmla="*/ 1280036 h 5574937"/>
                  <a:gd name="connsiteX0-529" fmla="*/ 72 w 9144072"/>
                  <a:gd name="connsiteY0-530" fmla="*/ 1280036 h 5574937"/>
                  <a:gd name="connsiteX1-531" fmla="*/ 814572 w 9144072"/>
                  <a:gd name="connsiteY1-532" fmla="*/ 465536 h 5574937"/>
                  <a:gd name="connsiteX2-533" fmla="*/ 3105580 w 9144072"/>
                  <a:gd name="connsiteY2-534" fmla="*/ 0 h 5574937"/>
                  <a:gd name="connsiteX3-535" fmla="*/ 5986804 w 9144072"/>
                  <a:gd name="connsiteY3-536" fmla="*/ 414068 h 5574937"/>
                  <a:gd name="connsiteX4-537" fmla="*/ 8277814 w 9144072"/>
                  <a:gd name="connsiteY4-538" fmla="*/ 206743 h 5574937"/>
                  <a:gd name="connsiteX5-539" fmla="*/ 9144072 w 9144072"/>
                  <a:gd name="connsiteY5-540" fmla="*/ 1280036 h 5574937"/>
                  <a:gd name="connsiteX6-541" fmla="*/ 8919784 w 9144072"/>
                  <a:gd name="connsiteY6-542" fmla="*/ 3260785 h 5574937"/>
                  <a:gd name="connsiteX7-543" fmla="*/ 9144072 w 9144072"/>
                  <a:gd name="connsiteY7-544" fmla="*/ 4486177 h 5574937"/>
                  <a:gd name="connsiteX8-545" fmla="*/ 8329572 w 9144072"/>
                  <a:gd name="connsiteY8-546" fmla="*/ 5352436 h 5574937"/>
                  <a:gd name="connsiteX9-547" fmla="*/ 5917792 w 9144072"/>
                  <a:gd name="connsiteY9-548" fmla="*/ 5538158 h 5574937"/>
                  <a:gd name="connsiteX10-549" fmla="*/ 3157339 w 9144072"/>
                  <a:gd name="connsiteY10-550" fmla="*/ 5037826 h 5574937"/>
                  <a:gd name="connsiteX11-551" fmla="*/ 814572 w 9144072"/>
                  <a:gd name="connsiteY11-552" fmla="*/ 5352436 h 5574937"/>
                  <a:gd name="connsiteX12-553" fmla="*/ 72 w 9144072"/>
                  <a:gd name="connsiteY12-554" fmla="*/ 4537936 h 5574937"/>
                  <a:gd name="connsiteX13-555" fmla="*/ 327875 w 9144072"/>
                  <a:gd name="connsiteY13-556" fmla="*/ 2984739 h 5574937"/>
                  <a:gd name="connsiteX14-557" fmla="*/ 72 w 9144072"/>
                  <a:gd name="connsiteY14-558" fmla="*/ 1280036 h 5574937"/>
                  <a:gd name="connsiteX0-559" fmla="*/ 72 w 9144072"/>
                  <a:gd name="connsiteY0-560" fmla="*/ 1280036 h 5574937"/>
                  <a:gd name="connsiteX1-561" fmla="*/ 814572 w 9144072"/>
                  <a:gd name="connsiteY1-562" fmla="*/ 465536 h 5574937"/>
                  <a:gd name="connsiteX2-563" fmla="*/ 3105580 w 9144072"/>
                  <a:gd name="connsiteY2-564" fmla="*/ 0 h 5574937"/>
                  <a:gd name="connsiteX3-565" fmla="*/ 5986804 w 9144072"/>
                  <a:gd name="connsiteY3-566" fmla="*/ 414068 h 5574937"/>
                  <a:gd name="connsiteX4-567" fmla="*/ 8277814 w 9144072"/>
                  <a:gd name="connsiteY4-568" fmla="*/ 206743 h 5574937"/>
                  <a:gd name="connsiteX5-569" fmla="*/ 9144072 w 9144072"/>
                  <a:gd name="connsiteY5-570" fmla="*/ 1280036 h 5574937"/>
                  <a:gd name="connsiteX6-571" fmla="*/ 8919784 w 9144072"/>
                  <a:gd name="connsiteY6-572" fmla="*/ 3260785 h 5574937"/>
                  <a:gd name="connsiteX7-573" fmla="*/ 9144072 w 9144072"/>
                  <a:gd name="connsiteY7-574" fmla="*/ 4486177 h 5574937"/>
                  <a:gd name="connsiteX8-575" fmla="*/ 8329572 w 9144072"/>
                  <a:gd name="connsiteY8-576" fmla="*/ 5352436 h 5574937"/>
                  <a:gd name="connsiteX9-577" fmla="*/ 5917792 w 9144072"/>
                  <a:gd name="connsiteY9-578" fmla="*/ 5538158 h 5574937"/>
                  <a:gd name="connsiteX10-579" fmla="*/ 3157339 w 9144072"/>
                  <a:gd name="connsiteY10-580" fmla="*/ 5037826 h 5574937"/>
                  <a:gd name="connsiteX11-581" fmla="*/ 814572 w 9144072"/>
                  <a:gd name="connsiteY11-582" fmla="*/ 5352436 h 5574937"/>
                  <a:gd name="connsiteX12-583" fmla="*/ 72 w 9144072"/>
                  <a:gd name="connsiteY12-584" fmla="*/ 4537936 h 5574937"/>
                  <a:gd name="connsiteX13-585" fmla="*/ 327875 w 9144072"/>
                  <a:gd name="connsiteY13-586" fmla="*/ 2984739 h 5574937"/>
                  <a:gd name="connsiteX14-587" fmla="*/ 72 w 9144072"/>
                  <a:gd name="connsiteY14-588" fmla="*/ 1280036 h 5574937"/>
                  <a:gd name="connsiteX0-589" fmla="*/ 72 w 9144072"/>
                  <a:gd name="connsiteY0-590" fmla="*/ 1280036 h 5574937"/>
                  <a:gd name="connsiteX1-591" fmla="*/ 814572 w 9144072"/>
                  <a:gd name="connsiteY1-592" fmla="*/ 465536 h 5574937"/>
                  <a:gd name="connsiteX2-593" fmla="*/ 3105580 w 9144072"/>
                  <a:gd name="connsiteY2-594" fmla="*/ 0 h 5574937"/>
                  <a:gd name="connsiteX3-595" fmla="*/ 5986804 w 9144072"/>
                  <a:gd name="connsiteY3-596" fmla="*/ 414068 h 5574937"/>
                  <a:gd name="connsiteX4-597" fmla="*/ 8277814 w 9144072"/>
                  <a:gd name="connsiteY4-598" fmla="*/ 206743 h 5574937"/>
                  <a:gd name="connsiteX5-599" fmla="*/ 9144072 w 9144072"/>
                  <a:gd name="connsiteY5-600" fmla="*/ 1280036 h 5574937"/>
                  <a:gd name="connsiteX6-601" fmla="*/ 8919784 w 9144072"/>
                  <a:gd name="connsiteY6-602" fmla="*/ 3260785 h 5574937"/>
                  <a:gd name="connsiteX7-603" fmla="*/ 9144072 w 9144072"/>
                  <a:gd name="connsiteY7-604" fmla="*/ 4486177 h 5574937"/>
                  <a:gd name="connsiteX8-605" fmla="*/ 8329572 w 9144072"/>
                  <a:gd name="connsiteY8-606" fmla="*/ 5352436 h 5574937"/>
                  <a:gd name="connsiteX9-607" fmla="*/ 5917792 w 9144072"/>
                  <a:gd name="connsiteY9-608" fmla="*/ 5538158 h 5574937"/>
                  <a:gd name="connsiteX10-609" fmla="*/ 3157339 w 9144072"/>
                  <a:gd name="connsiteY10-610" fmla="*/ 5037826 h 5574937"/>
                  <a:gd name="connsiteX11-611" fmla="*/ 814572 w 9144072"/>
                  <a:gd name="connsiteY11-612" fmla="*/ 5352436 h 5574937"/>
                  <a:gd name="connsiteX12-613" fmla="*/ 72 w 9144072"/>
                  <a:gd name="connsiteY12-614" fmla="*/ 4537936 h 5574937"/>
                  <a:gd name="connsiteX13-615" fmla="*/ 327875 w 9144072"/>
                  <a:gd name="connsiteY13-616" fmla="*/ 2984739 h 5574937"/>
                  <a:gd name="connsiteX14-617" fmla="*/ 72 w 9144072"/>
                  <a:gd name="connsiteY14-618" fmla="*/ 1280036 h 5574937"/>
                  <a:gd name="connsiteX0-619" fmla="*/ 72 w 9144072"/>
                  <a:gd name="connsiteY0-620" fmla="*/ 1280036 h 5617420"/>
                  <a:gd name="connsiteX1-621" fmla="*/ 814572 w 9144072"/>
                  <a:gd name="connsiteY1-622" fmla="*/ 465536 h 5617420"/>
                  <a:gd name="connsiteX2-623" fmla="*/ 3105580 w 9144072"/>
                  <a:gd name="connsiteY2-624" fmla="*/ 0 h 5617420"/>
                  <a:gd name="connsiteX3-625" fmla="*/ 5986804 w 9144072"/>
                  <a:gd name="connsiteY3-626" fmla="*/ 414068 h 5617420"/>
                  <a:gd name="connsiteX4-627" fmla="*/ 8277814 w 9144072"/>
                  <a:gd name="connsiteY4-628" fmla="*/ 206743 h 5617420"/>
                  <a:gd name="connsiteX5-629" fmla="*/ 9144072 w 9144072"/>
                  <a:gd name="connsiteY5-630" fmla="*/ 1280036 h 5617420"/>
                  <a:gd name="connsiteX6-631" fmla="*/ 8919784 w 9144072"/>
                  <a:gd name="connsiteY6-632" fmla="*/ 3260785 h 5617420"/>
                  <a:gd name="connsiteX7-633" fmla="*/ 9144072 w 9144072"/>
                  <a:gd name="connsiteY7-634" fmla="*/ 4486177 h 5617420"/>
                  <a:gd name="connsiteX8-635" fmla="*/ 8329572 w 9144072"/>
                  <a:gd name="connsiteY8-636" fmla="*/ 5352436 h 5617420"/>
                  <a:gd name="connsiteX9-637" fmla="*/ 5917792 w 9144072"/>
                  <a:gd name="connsiteY9-638" fmla="*/ 5538158 h 5617420"/>
                  <a:gd name="connsiteX10-639" fmla="*/ 2973790 w 9144072"/>
                  <a:gd name="connsiteY10-640" fmla="*/ 5503653 h 5617420"/>
                  <a:gd name="connsiteX11-641" fmla="*/ 814572 w 9144072"/>
                  <a:gd name="connsiteY11-642" fmla="*/ 5352436 h 5617420"/>
                  <a:gd name="connsiteX12-643" fmla="*/ 72 w 9144072"/>
                  <a:gd name="connsiteY12-644" fmla="*/ 4537936 h 5617420"/>
                  <a:gd name="connsiteX13-645" fmla="*/ 327875 w 9144072"/>
                  <a:gd name="connsiteY13-646" fmla="*/ 2984739 h 5617420"/>
                  <a:gd name="connsiteX14-647" fmla="*/ 72 w 9144072"/>
                  <a:gd name="connsiteY14-648" fmla="*/ 1280036 h 5617420"/>
                  <a:gd name="connsiteX0-649" fmla="*/ 72 w 9144072"/>
                  <a:gd name="connsiteY0-650" fmla="*/ 1280036 h 5541262"/>
                  <a:gd name="connsiteX1-651" fmla="*/ 814572 w 9144072"/>
                  <a:gd name="connsiteY1-652" fmla="*/ 465536 h 5541262"/>
                  <a:gd name="connsiteX2-653" fmla="*/ 3105580 w 9144072"/>
                  <a:gd name="connsiteY2-654" fmla="*/ 0 h 5541262"/>
                  <a:gd name="connsiteX3-655" fmla="*/ 5986804 w 9144072"/>
                  <a:gd name="connsiteY3-656" fmla="*/ 414068 h 5541262"/>
                  <a:gd name="connsiteX4-657" fmla="*/ 8277814 w 9144072"/>
                  <a:gd name="connsiteY4-658" fmla="*/ 206743 h 5541262"/>
                  <a:gd name="connsiteX5-659" fmla="*/ 9144072 w 9144072"/>
                  <a:gd name="connsiteY5-660" fmla="*/ 1280036 h 5541262"/>
                  <a:gd name="connsiteX6-661" fmla="*/ 8919784 w 9144072"/>
                  <a:gd name="connsiteY6-662" fmla="*/ 3260785 h 5541262"/>
                  <a:gd name="connsiteX7-663" fmla="*/ 9144072 w 9144072"/>
                  <a:gd name="connsiteY7-664" fmla="*/ 4486177 h 5541262"/>
                  <a:gd name="connsiteX8-665" fmla="*/ 8329572 w 9144072"/>
                  <a:gd name="connsiteY8-666" fmla="*/ 5352436 h 5541262"/>
                  <a:gd name="connsiteX9-667" fmla="*/ 5867734 w 9144072"/>
                  <a:gd name="connsiteY9-668" fmla="*/ 5434641 h 5541262"/>
                  <a:gd name="connsiteX10-669" fmla="*/ 2973790 w 9144072"/>
                  <a:gd name="connsiteY10-670" fmla="*/ 5503653 h 5541262"/>
                  <a:gd name="connsiteX11-671" fmla="*/ 814572 w 9144072"/>
                  <a:gd name="connsiteY11-672" fmla="*/ 5352436 h 5541262"/>
                  <a:gd name="connsiteX12-673" fmla="*/ 72 w 9144072"/>
                  <a:gd name="connsiteY12-674" fmla="*/ 4537936 h 5541262"/>
                  <a:gd name="connsiteX13-675" fmla="*/ 327875 w 9144072"/>
                  <a:gd name="connsiteY13-676" fmla="*/ 2984739 h 5541262"/>
                  <a:gd name="connsiteX14-677" fmla="*/ 72 w 9144072"/>
                  <a:gd name="connsiteY14-678" fmla="*/ 1280036 h 5541262"/>
                  <a:gd name="connsiteX0-679" fmla="*/ 72 w 9144072"/>
                  <a:gd name="connsiteY0-680" fmla="*/ 1280036 h 5552655"/>
                  <a:gd name="connsiteX1-681" fmla="*/ 814572 w 9144072"/>
                  <a:gd name="connsiteY1-682" fmla="*/ 465536 h 5552655"/>
                  <a:gd name="connsiteX2-683" fmla="*/ 3105580 w 9144072"/>
                  <a:gd name="connsiteY2-684" fmla="*/ 0 h 5552655"/>
                  <a:gd name="connsiteX3-685" fmla="*/ 5986804 w 9144072"/>
                  <a:gd name="connsiteY3-686" fmla="*/ 414068 h 5552655"/>
                  <a:gd name="connsiteX4-687" fmla="*/ 8277814 w 9144072"/>
                  <a:gd name="connsiteY4-688" fmla="*/ 206743 h 5552655"/>
                  <a:gd name="connsiteX5-689" fmla="*/ 9144072 w 9144072"/>
                  <a:gd name="connsiteY5-690" fmla="*/ 1280036 h 5552655"/>
                  <a:gd name="connsiteX6-691" fmla="*/ 8919784 w 9144072"/>
                  <a:gd name="connsiteY6-692" fmla="*/ 3260785 h 5552655"/>
                  <a:gd name="connsiteX7-693" fmla="*/ 9144072 w 9144072"/>
                  <a:gd name="connsiteY7-694" fmla="*/ 4486177 h 5552655"/>
                  <a:gd name="connsiteX8-695" fmla="*/ 8329572 w 9144072"/>
                  <a:gd name="connsiteY8-696" fmla="*/ 5507712 h 5552655"/>
                  <a:gd name="connsiteX9-697" fmla="*/ 5867734 w 9144072"/>
                  <a:gd name="connsiteY9-698" fmla="*/ 5434641 h 5552655"/>
                  <a:gd name="connsiteX10-699" fmla="*/ 2973790 w 9144072"/>
                  <a:gd name="connsiteY10-700" fmla="*/ 5503653 h 5552655"/>
                  <a:gd name="connsiteX11-701" fmla="*/ 814572 w 9144072"/>
                  <a:gd name="connsiteY11-702" fmla="*/ 5352436 h 5552655"/>
                  <a:gd name="connsiteX12-703" fmla="*/ 72 w 9144072"/>
                  <a:gd name="connsiteY12-704" fmla="*/ 4537936 h 5552655"/>
                  <a:gd name="connsiteX13-705" fmla="*/ 327875 w 9144072"/>
                  <a:gd name="connsiteY13-706" fmla="*/ 2984739 h 5552655"/>
                  <a:gd name="connsiteX14-707" fmla="*/ 72 w 9144072"/>
                  <a:gd name="connsiteY14-708" fmla="*/ 1280036 h 5552655"/>
                  <a:gd name="connsiteX0-709" fmla="*/ 72 w 9144072"/>
                  <a:gd name="connsiteY0-710" fmla="*/ 1280036 h 5552655"/>
                  <a:gd name="connsiteX1-711" fmla="*/ 814572 w 9144072"/>
                  <a:gd name="connsiteY1-712" fmla="*/ 465536 h 5552655"/>
                  <a:gd name="connsiteX2-713" fmla="*/ 3105580 w 9144072"/>
                  <a:gd name="connsiteY2-714" fmla="*/ 0 h 5552655"/>
                  <a:gd name="connsiteX3-715" fmla="*/ 5986804 w 9144072"/>
                  <a:gd name="connsiteY3-716" fmla="*/ 414068 h 5552655"/>
                  <a:gd name="connsiteX4-717" fmla="*/ 8277814 w 9144072"/>
                  <a:gd name="connsiteY4-718" fmla="*/ 206743 h 5552655"/>
                  <a:gd name="connsiteX5-719" fmla="*/ 9144072 w 9144072"/>
                  <a:gd name="connsiteY5-720" fmla="*/ 1280036 h 5552655"/>
                  <a:gd name="connsiteX6-721" fmla="*/ 8919784 w 9144072"/>
                  <a:gd name="connsiteY6-722" fmla="*/ 3260785 h 5552655"/>
                  <a:gd name="connsiteX7-723" fmla="*/ 9144072 w 9144072"/>
                  <a:gd name="connsiteY7-724" fmla="*/ 4486177 h 5552655"/>
                  <a:gd name="connsiteX8-725" fmla="*/ 8329572 w 9144072"/>
                  <a:gd name="connsiteY8-726" fmla="*/ 5507712 h 5552655"/>
                  <a:gd name="connsiteX9-727" fmla="*/ 5867734 w 9144072"/>
                  <a:gd name="connsiteY9-728" fmla="*/ 5434641 h 5552655"/>
                  <a:gd name="connsiteX10-729" fmla="*/ 2973790 w 9144072"/>
                  <a:gd name="connsiteY10-730" fmla="*/ 5503653 h 5552655"/>
                  <a:gd name="connsiteX11-731" fmla="*/ 814572 w 9144072"/>
                  <a:gd name="connsiteY11-732" fmla="*/ 5352436 h 5552655"/>
                  <a:gd name="connsiteX12-733" fmla="*/ 72 w 9144072"/>
                  <a:gd name="connsiteY12-734" fmla="*/ 4537936 h 5552655"/>
                  <a:gd name="connsiteX13-735" fmla="*/ 327875 w 9144072"/>
                  <a:gd name="connsiteY13-736" fmla="*/ 2984739 h 5552655"/>
                  <a:gd name="connsiteX14-737" fmla="*/ 72 w 9144072"/>
                  <a:gd name="connsiteY14-738" fmla="*/ 1280036 h 5552655"/>
                  <a:gd name="connsiteX0-739" fmla="*/ 72 w 9144072"/>
                  <a:gd name="connsiteY0-740" fmla="*/ 1280036 h 5655267"/>
                  <a:gd name="connsiteX1-741" fmla="*/ 814572 w 9144072"/>
                  <a:gd name="connsiteY1-742" fmla="*/ 465536 h 5655267"/>
                  <a:gd name="connsiteX2-743" fmla="*/ 3105580 w 9144072"/>
                  <a:gd name="connsiteY2-744" fmla="*/ 0 h 5655267"/>
                  <a:gd name="connsiteX3-745" fmla="*/ 5986804 w 9144072"/>
                  <a:gd name="connsiteY3-746" fmla="*/ 414068 h 5655267"/>
                  <a:gd name="connsiteX4-747" fmla="*/ 8277814 w 9144072"/>
                  <a:gd name="connsiteY4-748" fmla="*/ 206743 h 5655267"/>
                  <a:gd name="connsiteX5-749" fmla="*/ 9144072 w 9144072"/>
                  <a:gd name="connsiteY5-750" fmla="*/ 1280036 h 5655267"/>
                  <a:gd name="connsiteX6-751" fmla="*/ 8919784 w 9144072"/>
                  <a:gd name="connsiteY6-752" fmla="*/ 3260785 h 5655267"/>
                  <a:gd name="connsiteX7-753" fmla="*/ 9144072 w 9144072"/>
                  <a:gd name="connsiteY7-754" fmla="*/ 4486177 h 5655267"/>
                  <a:gd name="connsiteX8-755" fmla="*/ 8329572 w 9144072"/>
                  <a:gd name="connsiteY8-756" fmla="*/ 5507712 h 5655267"/>
                  <a:gd name="connsiteX9-757" fmla="*/ 5867734 w 9144072"/>
                  <a:gd name="connsiteY9-758" fmla="*/ 5434641 h 5655267"/>
                  <a:gd name="connsiteX10-759" fmla="*/ 2973790 w 9144072"/>
                  <a:gd name="connsiteY10-760" fmla="*/ 5503653 h 5655267"/>
                  <a:gd name="connsiteX11-761" fmla="*/ 814572 w 9144072"/>
                  <a:gd name="connsiteY11-762" fmla="*/ 5352436 h 5655267"/>
                  <a:gd name="connsiteX12-763" fmla="*/ 72 w 9144072"/>
                  <a:gd name="connsiteY12-764" fmla="*/ 4537936 h 5655267"/>
                  <a:gd name="connsiteX13-765" fmla="*/ 327875 w 9144072"/>
                  <a:gd name="connsiteY13-766" fmla="*/ 2984739 h 5655267"/>
                  <a:gd name="connsiteX14-767" fmla="*/ 72 w 9144072"/>
                  <a:gd name="connsiteY14-768" fmla="*/ 1280036 h 565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59" y="connsiteY10-60"/>
                  </a:cxn>
                  <a:cxn ang="0">
                    <a:pos x="connsiteX11-105" y="connsiteY11-106"/>
                  </a:cxn>
                  <a:cxn ang="0">
                    <a:pos x="connsiteX12-131" y="connsiteY12-132"/>
                  </a:cxn>
                  <a:cxn ang="0">
                    <a:pos x="connsiteX13-211" y="connsiteY13-212"/>
                  </a:cxn>
                  <a:cxn ang="0">
                    <a:pos x="connsiteX14-437" y="connsiteY14-438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/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>
            <a:fillRect/>
          </a:stretch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/>
          <p:cNvPicPr>
            <a:picLocks noChangeAspect="1"/>
          </p:cNvPicPr>
          <p:nvPr/>
        </p:nvPicPr>
        <p:blipFill rotWithShape="1">
          <a:blip r:embed="rId6"/>
          <a:srcRect t="27910" r="39403"/>
          <a:stretch>
            <a:fillRect/>
          </a:stretch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/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>
            <a:fillRect/>
          </a:stretch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>
            <a:fillRect/>
          </a:stretch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/>
          <p:cNvPicPr>
            <a:picLocks noChangeAspect="1"/>
          </p:cNvPicPr>
          <p:nvPr/>
        </p:nvPicPr>
        <p:blipFill rotWithShape="1">
          <a:blip r:embed="rId5"/>
          <a:srcRect t="6195"/>
          <a:stretch>
            <a:fillRect/>
          </a:stretch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06365" y="1998832"/>
            <a:ext cx="9041152" cy="3804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81208" y="1188866"/>
            <a:ext cx="2645893" cy="11766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20FE1D7-DC0B-7E39-3F3A-868146A83C46}"/>
              </a:ext>
            </a:extLst>
          </p:cNvPr>
          <p:cNvSpPr txBox="1"/>
          <p:nvPr/>
        </p:nvSpPr>
        <p:spPr>
          <a:xfrm>
            <a:off x="4235083" y="-24358"/>
            <a:ext cx="41553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068F63A-0B78-7FAC-3469-2760FB9346F4}"/>
              </a:ext>
            </a:extLst>
          </p:cNvPr>
          <p:cNvSpPr txBox="1"/>
          <p:nvPr/>
        </p:nvSpPr>
        <p:spPr>
          <a:xfrm>
            <a:off x="3508827" y="5903893"/>
            <a:ext cx="574657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 dirty="0" err="1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vi-VN" sz="2800" b="1" i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Hi</a:t>
            </a:r>
            <a:r>
              <a:rPr lang="en-US" sz="2800" b="1" i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800" b="1" i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b="1" i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vị: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2800" b="1" i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6962" y="2400300"/>
            <a:ext cx="7108918" cy="360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" y="373485"/>
            <a:ext cx="2301030" cy="1150515"/>
          </a:xfrm>
          <a:prstGeom prst="rect">
            <a:avLst/>
          </a:prstGeom>
        </p:spPr>
      </p:pic>
      <p:sp>
        <p:nvSpPr>
          <p:cNvPr id="11" name="Speech Bubble: Rectangle with Corners Rounded 10"/>
          <p:cNvSpPr/>
          <p:nvPr/>
        </p:nvSpPr>
        <p:spPr>
          <a:xfrm>
            <a:off x="638176" y="1733549"/>
            <a:ext cx="3486150" cy="1304925"/>
          </a:xfrm>
          <a:prstGeom prst="wedgeRoundRectCallout">
            <a:avLst>
              <a:gd name="adj1" fmla="val 30218"/>
              <a:gd name="adj2" fmla="val 688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Mình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chia </a:t>
            </a:r>
            <a:r>
              <a:rPr lang="en-US" sz="2200" dirty="0" err="1"/>
              <a:t>cái</a:t>
            </a:r>
            <a:r>
              <a:rPr lang="en-US" sz="2200" dirty="0"/>
              <a:t> bánh </a:t>
            </a:r>
            <a:r>
              <a:rPr lang="en-US" sz="2200" dirty="0" err="1"/>
              <a:t>thành</a:t>
            </a:r>
            <a:r>
              <a:rPr lang="en-US" sz="2200" dirty="0"/>
              <a:t> 6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lấy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  <p:sp>
        <p:nvSpPr>
          <p:cNvPr id="12" name="Speech Bubble: Rectangle with Corners Rounded 11"/>
          <p:cNvSpPr/>
          <p:nvPr/>
        </p:nvSpPr>
        <p:spPr>
          <a:xfrm>
            <a:off x="7877176" y="1628774"/>
            <a:ext cx="2476499" cy="1304925"/>
          </a:xfrm>
          <a:prstGeom prst="wedgeRoundRectCallout">
            <a:avLst>
              <a:gd name="adj1" fmla="val -42733"/>
              <a:gd name="adj2" fmla="val 6523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Ưu</a:t>
            </a:r>
            <a:r>
              <a:rPr lang="en-US" sz="2200" dirty="0"/>
              <a:t> </a:t>
            </a:r>
            <a:r>
              <a:rPr lang="en-US" sz="2200" dirty="0" err="1"/>
              <a:t>tiên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Mi </a:t>
            </a:r>
            <a:r>
              <a:rPr lang="en-US" sz="2200" dirty="0" err="1"/>
              <a:t>được</a:t>
            </a:r>
            <a:r>
              <a:rPr lang="en-US" sz="2200" dirty="0"/>
              <a:t> 2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609599"/>
            <a:ext cx="2147888" cy="207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blipFill rotWithShape="1">
                <a:blip r:embed="rId3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3248025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blipFill rotWithShape="1">
                <a:blip r:embed="rId5"/>
                <a:stretch>
                  <a:fillRect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85897" y="2037291"/>
            <a:ext cx="960521" cy="2125527"/>
            <a:chOff x="9612631" y="3160924"/>
            <a:chExt cx="960521" cy="2125527"/>
          </a:xfrm>
        </p:grpSpPr>
        <p:sp>
          <p:nvSpPr>
            <p:cNvPr id="4" name="Rectangle 3"/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4207206" y="2032106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73891" y="3740475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585437" y="1566261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" name="组合 40"/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2" name="矩形 45"/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3" name="矩形 46"/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46351" y="3683903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组合 40"/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7" name="矩形 45"/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/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có: 2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blipFill rotWithShape="1">
                <a:blip r:embed="rId2"/>
                <a:stretch>
                  <a:fillRect l="-134" t="-333" r="-128" b="-318"/>
                </a:stretch>
              </a:blip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4300657" y="5341006"/>
            <a:ext cx="301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ba phần tư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3"/>
          <p:cNvGrpSpPr/>
          <p:nvPr/>
        </p:nvGrpSpPr>
        <p:grpSpPr bwMode="auto">
          <a:xfrm>
            <a:off x="4653085" y="4472640"/>
            <a:ext cx="1592263" cy="838200"/>
            <a:chOff x="389" y="3325"/>
            <a:chExt cx="633" cy="528"/>
          </a:xfrm>
        </p:grpSpPr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89" y="343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r:id="rId3" imgW="165100" imgH="393065" progId="Equation.3">
                    <p:embed/>
                  </p:oleObj>
                </mc:Choice>
                <mc:Fallback>
                  <p:oleObj r:id="rId3" imgW="165100" imgH="393065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9" y="1885753"/>
            <a:ext cx="19208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07" y="1900041"/>
            <a:ext cx="2871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3"/>
          <p:cNvGrpSpPr/>
          <p:nvPr/>
        </p:nvGrpSpPr>
        <p:grpSpPr bwMode="auto">
          <a:xfrm>
            <a:off x="7628060" y="4483752"/>
            <a:ext cx="1597025" cy="838200"/>
            <a:chOff x="387" y="3325"/>
            <a:chExt cx="635" cy="528"/>
          </a:xfrm>
        </p:grpSpPr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387" y="3436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8"/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r:id="rId7" imgW="165100" imgH="393065" progId="Equation.3">
                    <p:embed/>
                  </p:oleObj>
                </mc:Choice>
                <mc:Fallback>
                  <p:oleObj r:id="rId7" imgW="165100" imgH="393065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7355005" y="5341006"/>
            <a:ext cx="354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bốn phần bảy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07" y="1900041"/>
            <a:ext cx="2095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3"/>
          <p:cNvGrpSpPr/>
          <p:nvPr/>
        </p:nvGrpSpPr>
        <p:grpSpPr bwMode="auto">
          <a:xfrm>
            <a:off x="1411407" y="4415493"/>
            <a:ext cx="1485900" cy="838200"/>
            <a:chOff x="422" y="3325"/>
            <a:chExt cx="591" cy="528"/>
          </a:xfrm>
        </p:grpSpPr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422" y="344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36"/>
            <p:cNvGraphicFramePr>
              <a:graphicFrameLocks noChangeAspect="1"/>
            </p:cNvGraphicFramePr>
            <p:nvPr/>
          </p:nvGraphicFramePr>
          <p:xfrm>
            <a:off x="807" y="3325"/>
            <a:ext cx="20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r:id="rId10" imgW="152400" imgH="393700" progId="Equation.3">
                    <p:embed/>
                  </p:oleObj>
                </mc:Choice>
                <mc:Fallback>
                  <p:oleObj r:id="rId10" imgW="152400" imgH="3937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3325"/>
                          <a:ext cx="20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904997" y="5375931"/>
            <a:ext cx="3395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một phần hai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044286" y="572959"/>
            <a:ext cx="22288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236907" y="3697771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126156" y="3716822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428156" y="3640618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349210" y="458653"/>
            <a:ext cx="825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Viết rồi đọc phân số chỉ phần đã tô m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trong mỗi hình dưới đây: </a:t>
            </a:r>
            <a:endParaRPr lang="en-US" alt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11" y="1088775"/>
            <a:ext cx="11937003" cy="566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>
            <a:fillRect/>
          </a:stretch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/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612454" y="-1797746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376612" y="33785"/>
            <a:ext cx="11908908" cy="1686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479418"/>
            <a:ext cx="11934825" cy="2241196"/>
          </a:xfrm>
          <a:prstGeom prst="rect">
            <a:avLst/>
          </a:prstGeom>
        </p:spPr>
      </p:pic>
      <p:grpSp>
        <p:nvGrpSpPr>
          <p:cNvPr id="6" name="Group 25"/>
          <p:cNvGrpSpPr/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25"/>
          <p:cNvGrpSpPr/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25"/>
          <p:cNvGrpSpPr/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5"/>
          <p:cNvGrpSpPr/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/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: 圆角 6"/>
          <p:cNvSpPr/>
          <p:nvPr/>
        </p:nvSpPr>
        <p:spPr>
          <a:xfrm>
            <a:off x="4196137" y="0"/>
            <a:ext cx="4109663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2042725"/>
            <a:ext cx="11931346" cy="3718978"/>
          </a:xfrm>
          <a:prstGeom prst="rect">
            <a:avLst/>
          </a:prstGeom>
        </p:spPr>
      </p:pic>
      <p:sp>
        <p:nvSpPr>
          <p:cNvPr id="40" name="Rectangle: Rounded Corners 39"/>
          <p:cNvSpPr/>
          <p:nvPr/>
        </p:nvSpPr>
        <p:spPr>
          <a:xfrm>
            <a:off x="2674374" y="4493342"/>
            <a:ext cx="963561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4473677" y="4532671"/>
            <a:ext cx="1052052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7020231" y="2792362"/>
            <a:ext cx="757085" cy="6292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7020231" y="3539614"/>
            <a:ext cx="757085" cy="5604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7020231" y="4326194"/>
            <a:ext cx="757085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6961240" y="4984955"/>
            <a:ext cx="943896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/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591" y="562544"/>
            <a:ext cx="10634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4686300" y="2524125"/>
            <a:ext cx="314325" cy="2114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96150" y="2790825"/>
            <a:ext cx="476250" cy="1762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391025" y="2724150"/>
            <a:ext cx="628650" cy="2428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7258050" y="2590800"/>
            <a:ext cx="304800" cy="2390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/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/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/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/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/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/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/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/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/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/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/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/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/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/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/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/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/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/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/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/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/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/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/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/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/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/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/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/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/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/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/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/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/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/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/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/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/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/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/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/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/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/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/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/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/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/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/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/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/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/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/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/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/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/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/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/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/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/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/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/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/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/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/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/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/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/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/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/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/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/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/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/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/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/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/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/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/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/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/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/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/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/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/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/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/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/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/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/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/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/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/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/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/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/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/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/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/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/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/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/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/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/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/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/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/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/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/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/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/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/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/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/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/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/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/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/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/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/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/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/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/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/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/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/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/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/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/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/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/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/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/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/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/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/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/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/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/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/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/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/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/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/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/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/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/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/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/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/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/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/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/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/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/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/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/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/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/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/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/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/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/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/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43309" y="1109297"/>
            <a:ext cx="11449280" cy="402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>
            <a:fillRect/>
          </a:stretch>
        </p:blipFill>
        <p:spPr>
          <a:xfrm rot="16200000" flipV="1">
            <a:off x="4229218" y="-4322120"/>
            <a:ext cx="3686909" cy="1233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>
            <a:fillRect/>
          </a:stretch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pic>
        <p:nvPicPr>
          <p:cNvPr id="43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84741" flipH="1">
            <a:off x="3776185" y="-366328"/>
            <a:ext cx="6926692" cy="3712341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203696" y="2336122"/>
            <a:ext cx="3137878" cy="3756997"/>
            <a:chOff x="8842683" y="2474699"/>
            <a:chExt cx="3654542" cy="4241014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683" y="2474699"/>
              <a:ext cx="2427856" cy="211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872299" y="534526"/>
            <a:ext cx="7297913" cy="6858000"/>
            <a:chOff x="-1760735" y="576741"/>
            <a:chExt cx="7297913" cy="6858000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0735" y="576741"/>
              <a:ext cx="6858000" cy="6858000"/>
            </a:xfrm>
            <a:prstGeom prst="rect">
              <a:avLst/>
            </a:prstGeom>
          </p:spPr>
        </p:pic>
      </p:grpSp>
      <p:pic>
        <p:nvPicPr>
          <p:cNvPr id="438" name="Picture 43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7724313" y="4161377"/>
            <a:ext cx="2600570" cy="2600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6198629" y="3428774"/>
            <a:ext cx="2164518" cy="23310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003">
            <a:off x="4113787" y="4744018"/>
            <a:ext cx="2716767" cy="19069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03548" y="-562134"/>
            <a:ext cx="7632854" cy="365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037"/>
          <p:cNvGrpSpPr/>
          <p:nvPr/>
        </p:nvGrpSpPr>
        <p:grpSpPr>
          <a:xfrm>
            <a:off x="-1" y="4968887"/>
            <a:ext cx="12192001" cy="1889113"/>
            <a:chOff x="-1" y="4968887"/>
            <a:chExt cx="12192001" cy="1889113"/>
          </a:xfrm>
          <a:effectLst>
            <a:outerShdw blurRad="355600" dist="139700" dir="16200000" rotWithShape="0">
              <a:prstClr val="black">
                <a:alpha val="17000"/>
              </a:prstClr>
            </a:outerShdw>
          </a:effectLst>
        </p:grpSpPr>
        <p:sp>
          <p:nvSpPr>
            <p:cNvPr id="1036" name="Rectangle 1035"/>
            <p:cNvSpPr/>
            <p:nvPr/>
          </p:nvSpPr>
          <p:spPr>
            <a:xfrm>
              <a:off x="-1" y="4973205"/>
              <a:ext cx="12191248" cy="1884795"/>
            </a:xfrm>
            <a:custGeom>
              <a:avLst/>
              <a:gdLst>
                <a:gd name="connsiteX0" fmla="*/ 0 w 12191248"/>
                <a:gd name="connsiteY0" fmla="*/ 0 h 2711894"/>
                <a:gd name="connsiteX1" fmla="*/ 12191248 w 12191248"/>
                <a:gd name="connsiteY1" fmla="*/ 0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-1" fmla="*/ 0 w 12191248"/>
                <a:gd name="connsiteY0-2" fmla="*/ 0 h 2711894"/>
                <a:gd name="connsiteX1-3" fmla="*/ 12191248 w 12191248"/>
                <a:gd name="connsiteY1-4" fmla="*/ 83127 h 2711894"/>
                <a:gd name="connsiteX2-5" fmla="*/ 12191248 w 12191248"/>
                <a:gd name="connsiteY2-6" fmla="*/ 2711894 h 2711894"/>
                <a:gd name="connsiteX3-7" fmla="*/ 0 w 12191248"/>
                <a:gd name="connsiteY3-8" fmla="*/ 2711894 h 2711894"/>
                <a:gd name="connsiteX4-9" fmla="*/ 0 w 12191248"/>
                <a:gd name="connsiteY4-10" fmla="*/ 0 h 2711894"/>
                <a:gd name="connsiteX0-11" fmla="*/ 27710 w 12191248"/>
                <a:gd name="connsiteY0-12" fmla="*/ 27710 h 2628767"/>
                <a:gd name="connsiteX1-13" fmla="*/ 12191248 w 12191248"/>
                <a:gd name="connsiteY1-14" fmla="*/ 0 h 2628767"/>
                <a:gd name="connsiteX2-15" fmla="*/ 12191248 w 12191248"/>
                <a:gd name="connsiteY2-16" fmla="*/ 2628767 h 2628767"/>
                <a:gd name="connsiteX3-17" fmla="*/ 0 w 12191248"/>
                <a:gd name="connsiteY3-18" fmla="*/ 2628767 h 2628767"/>
                <a:gd name="connsiteX4-19" fmla="*/ 27710 w 12191248"/>
                <a:gd name="connsiteY4-20" fmla="*/ 27710 h 26287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191248" h="2628767">
                  <a:moveTo>
                    <a:pt x="27710" y="27710"/>
                  </a:moveTo>
                  <a:lnTo>
                    <a:pt x="12191248" y="0"/>
                  </a:lnTo>
                  <a:lnTo>
                    <a:pt x="12191248" y="2628767"/>
                  </a:lnTo>
                  <a:lnTo>
                    <a:pt x="0" y="2628767"/>
                  </a:lnTo>
                  <a:lnTo>
                    <a:pt x="27710" y="27710"/>
                  </a:lnTo>
                  <a:close/>
                </a:path>
              </a:pathLst>
            </a:custGeom>
            <a:solidFill>
              <a:srgbClr val="FEF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5" name="Picture 10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0" r="16667" b="54144"/>
            <a:stretch>
              <a:fillRect/>
            </a:stretch>
          </p:blipFill>
          <p:spPr>
            <a:xfrm>
              <a:off x="-1" y="4968887"/>
              <a:ext cx="12192001" cy="1889113"/>
            </a:xfrm>
            <a:prstGeom prst="rect">
              <a:avLst/>
            </a:prstGeom>
          </p:spPr>
        </p:pic>
      </p:grpSp>
      <p:cxnSp>
        <p:nvCxnSpPr>
          <p:cNvPr id="117" name="Straight Connector 116"/>
          <p:cNvCxnSpPr/>
          <p:nvPr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1793143" y="96564"/>
            <a:ext cx="301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22" name="Rectangle: Rounded Corners 121"/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5" name="Straight Connector 124"/>
          <p:cNvCxnSpPr/>
          <p:nvPr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31" name="TextBox 130"/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Arrow: Chevron 132"/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4" name="Group 1073"/>
          <p:cNvGrpSpPr/>
          <p:nvPr/>
        </p:nvGrpSpPr>
        <p:grpSpPr>
          <a:xfrm>
            <a:off x="6783209" y="2320879"/>
            <a:ext cx="3593395" cy="4235484"/>
            <a:chOff x="6783209" y="2320879"/>
            <a:chExt cx="3593395" cy="4235484"/>
          </a:xfrm>
        </p:grpSpPr>
        <p:sp>
          <p:nvSpPr>
            <p:cNvPr id="173" name="Oval 172"/>
            <p:cNvSpPr/>
            <p:nvPr/>
          </p:nvSpPr>
          <p:spPr>
            <a:xfrm>
              <a:off x="6783209" y="5418661"/>
              <a:ext cx="3593395" cy="113770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0" name="Picture 104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11" b="90000" l="10000" r="90000">
                          <a14:foregroundMark x1="48889" y1="28056" x2="33611" y2="41667"/>
                          <a14:foregroundMark x1="33611" y1="41667" x2="33056" y2="42500"/>
                          <a14:foregroundMark x1="54391" y1="14722" x2="54444" y2="14444"/>
                          <a14:foregroundMark x1="50556" y1="35000" x2="54391" y2="14722"/>
                          <a14:foregroundMark x1="54444" y1="14444" x2="57365" y2="13860"/>
                          <a14:foregroundMark x1="56152" y1="12344" x2="54444" y2="12778"/>
                          <a14:foregroundMark x1="61944" y1="11944" x2="61944" y2="11944"/>
                          <a14:foregroundMark x1="64167" y1="11389" x2="65278" y2="11389"/>
                          <a14:foregroundMark x1="68333" y1="10000" x2="68333" y2="10000"/>
                          <a14:foregroundMark x1="71667" y1="9444" x2="71667" y2="9444"/>
                          <a14:foregroundMark x1="67500" y1="11111" x2="67500" y2="11111"/>
                          <a14:foregroundMark x1="70833" y1="8889" x2="70833" y2="8889"/>
                          <a14:foregroundMark x1="71111" y1="8333" x2="56667" y2="12500"/>
                          <a14:backgroundMark x1="58321" y1="14634" x2="58056" y2="14722"/>
                          <a14:backgroundMark x1="73891" y1="9444" x2="72367" y2="9952"/>
                          <a14:backgroundMark x1="75556" y1="8889" x2="73891" y2="9444"/>
                          <a14:backgroundMark x1="58056" y1="14722" x2="58056" y2="1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2" t="3818" r="23555" b="10227"/>
            <a:stretch>
              <a:fillRect/>
            </a:stretch>
          </p:blipFill>
          <p:spPr>
            <a:xfrm>
              <a:off x="7465059" y="2320879"/>
              <a:ext cx="2229693" cy="3873916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2" name="Group 1071"/>
          <p:cNvGrpSpPr/>
          <p:nvPr/>
        </p:nvGrpSpPr>
        <p:grpSpPr>
          <a:xfrm>
            <a:off x="4058932" y="2956297"/>
            <a:ext cx="4414847" cy="3503227"/>
            <a:chOff x="4058932" y="2956297"/>
            <a:chExt cx="4414847" cy="3503227"/>
          </a:xfrm>
        </p:grpSpPr>
        <p:sp>
          <p:nvSpPr>
            <p:cNvPr id="174" name="Oval 173"/>
            <p:cNvSpPr/>
            <p:nvPr/>
          </p:nvSpPr>
          <p:spPr>
            <a:xfrm rot="385340">
              <a:off x="4058932" y="5556414"/>
              <a:ext cx="3593395" cy="80759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4" name="Picture 104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6" b="93930" l="9585" r="89617">
                          <a14:foregroundMark x1="62939" y1="8786" x2="62939" y2="8786"/>
                          <a14:foregroundMark x1="52875" y1="89776" x2="57348" y2="90575"/>
                          <a14:foregroundMark x1="34824" y1="93930" x2="36422" y2="93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70552" y="2956297"/>
              <a:ext cx="3503227" cy="3503227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1" name="Group 1070"/>
          <p:cNvGrpSpPr/>
          <p:nvPr/>
        </p:nvGrpSpPr>
        <p:grpSpPr>
          <a:xfrm>
            <a:off x="4136061" y="2956296"/>
            <a:ext cx="2825514" cy="3926812"/>
            <a:chOff x="3807795" y="4256273"/>
            <a:chExt cx="1887013" cy="2565422"/>
          </a:xfrm>
        </p:grpSpPr>
        <p:sp>
          <p:nvSpPr>
            <p:cNvPr id="1061" name="Oval 1060"/>
            <p:cNvSpPr/>
            <p:nvPr/>
          </p:nvSpPr>
          <p:spPr>
            <a:xfrm>
              <a:off x="3807795" y="6308029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0" name="Picture 1039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1" b="89776" l="9744" r="89776">
                          <a14:foregroundMark x1="26518" y1="9585" x2="27955" y2="18051"/>
                          <a14:foregroundMark x1="24121" y1="5751" x2="24121" y2="5751"/>
                          <a14:foregroundMark x1="24760" y1="19329" x2="27636" y2="41534"/>
                          <a14:foregroundMark x1="34505" y1="39137" x2="36741" y2="40895"/>
                          <a14:foregroundMark x1="40895" y1="43291" x2="39776" y2="43930"/>
                          <a14:foregroundMark x1="33227" y1="46166" x2="34505" y2="47764"/>
                          <a14:foregroundMark x1="36262" y1="47923" x2="35304" y2="48562"/>
                          <a14:foregroundMark x1="70767" y1="53514" x2="69329" y2="59425"/>
                          <a14:foregroundMark x1="76358" y1="81949" x2="79553" y2="83706"/>
                          <a14:foregroundMark x1="26837" y1="59105" x2="27157" y2="72524"/>
                          <a14:foregroundMark x1="35623" y1="89617" x2="36422" y2="89617"/>
                          <a14:backgroundMark x1="13578" y1="8786" x2="12460" y2="92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3" t="48624" r="10580" b="5357"/>
            <a:stretch>
              <a:fillRect/>
            </a:stretch>
          </p:blipFill>
          <p:spPr>
            <a:xfrm>
              <a:off x="3815190" y="4256273"/>
              <a:ext cx="1879618" cy="2565422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3" name="Group 1072"/>
          <p:cNvGrpSpPr/>
          <p:nvPr/>
        </p:nvGrpSpPr>
        <p:grpSpPr>
          <a:xfrm>
            <a:off x="6220979" y="5980511"/>
            <a:ext cx="1312389" cy="715275"/>
            <a:chOff x="6220979" y="5980511"/>
            <a:chExt cx="1312389" cy="715275"/>
          </a:xfrm>
        </p:grpSpPr>
        <p:sp>
          <p:nvSpPr>
            <p:cNvPr id="176" name="Oval 175"/>
            <p:cNvSpPr/>
            <p:nvPr/>
          </p:nvSpPr>
          <p:spPr>
            <a:xfrm>
              <a:off x="6220979" y="6259661"/>
              <a:ext cx="1312389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4" name="Picture 105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475" y="6017281"/>
              <a:ext cx="632295" cy="484761"/>
            </a:xfrm>
            <a:prstGeom prst="rect">
              <a:avLst/>
            </a:prstGeom>
          </p:spPr>
        </p:pic>
        <p:pic>
          <p:nvPicPr>
            <p:cNvPr id="1056" name="Picture 105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879" y="5980511"/>
              <a:ext cx="442609" cy="558528"/>
            </a:xfrm>
            <a:prstGeom prst="rect">
              <a:avLst/>
            </a:prstGeom>
          </p:spPr>
        </p:pic>
      </p:grpSp>
      <p:grpSp>
        <p:nvGrpSpPr>
          <p:cNvPr id="1075" name="Group 1074"/>
          <p:cNvGrpSpPr/>
          <p:nvPr/>
        </p:nvGrpSpPr>
        <p:grpSpPr>
          <a:xfrm>
            <a:off x="7290189" y="5505566"/>
            <a:ext cx="1579621" cy="1283312"/>
            <a:chOff x="9200264" y="5570336"/>
            <a:chExt cx="1579621" cy="1283312"/>
          </a:xfrm>
        </p:grpSpPr>
        <p:pic>
          <p:nvPicPr>
            <p:cNvPr id="1058" name="Picture 105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404" y="5570336"/>
              <a:ext cx="663914" cy="695528"/>
            </a:xfrm>
            <a:prstGeom prst="rect">
              <a:avLst/>
            </a:prstGeom>
          </p:spPr>
        </p:pic>
        <p:sp>
          <p:nvSpPr>
            <p:cNvPr id="175" name="Oval 174"/>
            <p:cNvSpPr/>
            <p:nvPr/>
          </p:nvSpPr>
          <p:spPr>
            <a:xfrm>
              <a:off x="9200264" y="6417523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60" name="Picture 105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6629" y="6051542"/>
              <a:ext cx="935137" cy="642904"/>
            </a:xfrm>
            <a:prstGeom prst="rect">
              <a:avLst/>
            </a:prstGeom>
          </p:spPr>
        </p:pic>
        <p:pic>
          <p:nvPicPr>
            <p:cNvPr id="1052" name="Picture 105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7396" y="6056679"/>
              <a:ext cx="547991" cy="558529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847725" y="549697"/>
            <a:ext cx="10963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chuẩn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bị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nguyên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liệu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để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ra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li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trà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sữa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ngọt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ngào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nhé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D5093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roup 433"/>
          <p:cNvGrpSpPr/>
          <p:nvPr/>
        </p:nvGrpSpPr>
        <p:grpSpPr>
          <a:xfrm>
            <a:off x="0" y="1473824"/>
            <a:ext cx="12192000" cy="4555251"/>
            <a:chOff x="0" y="1473824"/>
            <a:chExt cx="12192000" cy="4555251"/>
          </a:xfrm>
        </p:grpSpPr>
        <p:grpSp>
          <p:nvGrpSpPr>
            <p:cNvPr id="288" name="Group 287"/>
            <p:cNvGrpSpPr/>
            <p:nvPr/>
          </p:nvGrpSpPr>
          <p:grpSpPr>
            <a:xfrm>
              <a:off x="0" y="1780221"/>
              <a:ext cx="12192000" cy="3841878"/>
              <a:chOff x="0" y="1856423"/>
              <a:chExt cx="12192000" cy="3841878"/>
            </a:xfrm>
          </p:grpSpPr>
          <p:cxnSp>
            <p:nvCxnSpPr>
              <p:cNvPr id="278" name="Straight Connector 277"/>
              <p:cNvCxnSpPr/>
              <p:nvPr/>
            </p:nvCxnSpPr>
            <p:spPr>
              <a:xfrm>
                <a:off x="0" y="18564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0" y="22909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0" y="26946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0" y="31291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0" y="35328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0" y="39673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0" y="4382052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>
                <a:off x="0" y="4816559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>
                <a:off x="0" y="5263794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>
                <a:off x="0" y="5698301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/>
            <p:cNvCxnSpPr/>
            <p:nvPr/>
          </p:nvCxnSpPr>
          <p:spPr>
            <a:xfrm>
              <a:off x="324956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1580425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2852359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4107828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5325401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6580870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7852804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9108273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10442835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11698304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955407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2227341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3482810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4700383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5955852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7227786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8483255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>
              <a:off x="9817817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11073286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327401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1582870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2854804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4110273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5327846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6583315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7855249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9110718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10445280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>
              <a:off x="11700749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952962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2224896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3480365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4697938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5953407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7225341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>
              <a:off x="8480810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9815372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>
              <a:off x="11070841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>
              <a:off x="324956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1580425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>
              <a:off x="2852359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>
              <a:off x="4107828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5325401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6580870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7852804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>
              <a:off x="9108273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>
              <a:off x="10442835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11698304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>
              <a:off x="951867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>
              <a:off x="2223801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>
              <a:off x="3479270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>
              <a:off x="4696843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>
              <a:off x="5952312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>
              <a:off x="7224246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>
              <a:off x="8479715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>
              <a:off x="9814277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11069746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323861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1579330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2851264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>
              <a:off x="4106733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>
              <a:off x="5324306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>
              <a:off x="6579775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>
              <a:off x="7851709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>
              <a:off x="9107178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>
              <a:off x="10441740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>
              <a:off x="11697209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>
              <a:off x="973298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>
              <a:off x="2245232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>
              <a:off x="3500701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>
              <a:off x="4718274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5973743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>
              <a:off x="7245677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>
              <a:off x="8501146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9835708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>
              <a:off x="11091177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>
              <a:off x="345292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>
              <a:off x="1600761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>
              <a:off x="2872695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>
              <a:off x="4128164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5345737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>
              <a:off x="6601206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7873140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9128609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>
              <a:off x="10463171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>
              <a:off x="11718640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957916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2229850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3485319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4702892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5958361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7230295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8485764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9820326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11075795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>
              <a:off x="329910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>
              <a:off x="1585379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2857313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4112782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>
              <a:off x="5330355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>
              <a:off x="6585824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7857758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>
              <a:off x="9113227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>
              <a:off x="10447789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>
              <a:off x="11703258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Rectangle 271"/>
          <p:cNvSpPr/>
          <p:nvPr/>
        </p:nvSpPr>
        <p:spPr>
          <a:xfrm>
            <a:off x="0" y="6153341"/>
            <a:ext cx="12192000" cy="704659"/>
          </a:xfrm>
          <a:prstGeom prst="rect">
            <a:avLst/>
          </a:prstGeom>
          <a:solidFill>
            <a:srgbClr val="E5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0" y="5946723"/>
            <a:ext cx="12192000" cy="235311"/>
          </a:xfrm>
          <a:prstGeom prst="rect">
            <a:avLst/>
          </a:prstGeom>
          <a:solidFill>
            <a:srgbClr val="F17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851484" y="1912056"/>
            <a:ext cx="2354306" cy="3093260"/>
            <a:chOff x="1226033" y="2051823"/>
            <a:chExt cx="2019088" cy="2652826"/>
          </a:xfrm>
        </p:grpSpPr>
        <p:sp>
          <p:nvSpPr>
            <p:cNvPr id="105" name="Rectangle: Rounded Corners 104"/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9" name="Rectangle: Rounded Corners 1"/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-1" fmla="*/ 0 w 535099"/>
                    <a:gd name="connsiteY0-2" fmla="*/ 258068 h 1562101"/>
                    <a:gd name="connsiteX1-3" fmla="*/ 258068 w 535099"/>
                    <a:gd name="connsiteY1-4" fmla="*/ 0 h 1562101"/>
                    <a:gd name="connsiteX2-5" fmla="*/ 258068 w 535099"/>
                    <a:gd name="connsiteY2-6" fmla="*/ 0 h 1562101"/>
                    <a:gd name="connsiteX3-7" fmla="*/ 516136 w 535099"/>
                    <a:gd name="connsiteY3-8" fmla="*/ 258068 h 1562101"/>
                    <a:gd name="connsiteX4-9" fmla="*/ 515676 w 535099"/>
                    <a:gd name="connsiteY4-10" fmla="*/ 565569 h 1562101"/>
                    <a:gd name="connsiteX5-11" fmla="*/ 516135 w 535099"/>
                    <a:gd name="connsiteY5-12" fmla="*/ 1304033 h 1562101"/>
                    <a:gd name="connsiteX6-13" fmla="*/ 258067 w 535099"/>
                    <a:gd name="connsiteY6-14" fmla="*/ 1562101 h 1562101"/>
                    <a:gd name="connsiteX7-15" fmla="*/ 258068 w 535099"/>
                    <a:gd name="connsiteY7-16" fmla="*/ 1562100 h 1562101"/>
                    <a:gd name="connsiteX8-17" fmla="*/ 0 w 535099"/>
                    <a:gd name="connsiteY8-18" fmla="*/ 1304032 h 1562101"/>
                    <a:gd name="connsiteX9" fmla="*/ 0 w 535099"/>
                    <a:gd name="connsiteY9" fmla="*/ 258068 h 1562101"/>
                    <a:gd name="connsiteX0-19" fmla="*/ 1159 w 536258"/>
                    <a:gd name="connsiteY0-20" fmla="*/ 258068 h 1562101"/>
                    <a:gd name="connsiteX1-21" fmla="*/ 259227 w 536258"/>
                    <a:gd name="connsiteY1-22" fmla="*/ 0 h 1562101"/>
                    <a:gd name="connsiteX2-23" fmla="*/ 259227 w 536258"/>
                    <a:gd name="connsiteY2-24" fmla="*/ 0 h 1562101"/>
                    <a:gd name="connsiteX3-25" fmla="*/ 517295 w 536258"/>
                    <a:gd name="connsiteY3-26" fmla="*/ 258068 h 1562101"/>
                    <a:gd name="connsiteX4-27" fmla="*/ 516835 w 536258"/>
                    <a:gd name="connsiteY4-28" fmla="*/ 565569 h 1562101"/>
                    <a:gd name="connsiteX5-29" fmla="*/ 517294 w 536258"/>
                    <a:gd name="connsiteY5-30" fmla="*/ 1304033 h 1562101"/>
                    <a:gd name="connsiteX6-31" fmla="*/ 259226 w 536258"/>
                    <a:gd name="connsiteY6-32" fmla="*/ 1562101 h 1562101"/>
                    <a:gd name="connsiteX7-33" fmla="*/ 259227 w 536258"/>
                    <a:gd name="connsiteY7-34" fmla="*/ 1562100 h 1562101"/>
                    <a:gd name="connsiteX8-35" fmla="*/ 1159 w 536258"/>
                    <a:gd name="connsiteY8-36" fmla="*/ 1304032 h 1562101"/>
                    <a:gd name="connsiteX9-37" fmla="*/ 0 w 536258"/>
                    <a:gd name="connsiteY9-38" fmla="*/ 569986 h 1562101"/>
                    <a:gd name="connsiteX10" fmla="*/ 1159 w 536258"/>
                    <a:gd name="connsiteY10" fmla="*/ 258068 h 1562101"/>
                    <a:gd name="connsiteX0-39" fmla="*/ 1159 w 536258"/>
                    <a:gd name="connsiteY0-40" fmla="*/ 258068 h 1562101"/>
                    <a:gd name="connsiteX1-41" fmla="*/ 259227 w 536258"/>
                    <a:gd name="connsiteY1-42" fmla="*/ 0 h 1562101"/>
                    <a:gd name="connsiteX2-43" fmla="*/ 259227 w 536258"/>
                    <a:gd name="connsiteY2-44" fmla="*/ 0 h 1562101"/>
                    <a:gd name="connsiteX3-45" fmla="*/ 517295 w 536258"/>
                    <a:gd name="connsiteY3-46" fmla="*/ 258068 h 1562101"/>
                    <a:gd name="connsiteX4-47" fmla="*/ 516835 w 536258"/>
                    <a:gd name="connsiteY4-48" fmla="*/ 565569 h 1562101"/>
                    <a:gd name="connsiteX5-49" fmla="*/ 517294 w 536258"/>
                    <a:gd name="connsiteY5-50" fmla="*/ 1304033 h 1562101"/>
                    <a:gd name="connsiteX6-51" fmla="*/ 259226 w 536258"/>
                    <a:gd name="connsiteY6-52" fmla="*/ 1562101 h 1562101"/>
                    <a:gd name="connsiteX7-53" fmla="*/ 259227 w 536258"/>
                    <a:gd name="connsiteY7-54" fmla="*/ 1562100 h 1562101"/>
                    <a:gd name="connsiteX8-55" fmla="*/ 1159 w 536258"/>
                    <a:gd name="connsiteY8-56" fmla="*/ 1304032 h 1562101"/>
                    <a:gd name="connsiteX9-57" fmla="*/ 0 w 536258"/>
                    <a:gd name="connsiteY9-58" fmla="*/ 569986 h 1562101"/>
                    <a:gd name="connsiteX10-59" fmla="*/ 1159 w 536258"/>
                    <a:gd name="connsiteY10-60" fmla="*/ 258068 h 1562101"/>
                    <a:gd name="connsiteX0-61" fmla="*/ 1159 w 536258"/>
                    <a:gd name="connsiteY0-62" fmla="*/ 258068 h 1562101"/>
                    <a:gd name="connsiteX1-63" fmla="*/ 259227 w 536258"/>
                    <a:gd name="connsiteY1-64" fmla="*/ 0 h 1562101"/>
                    <a:gd name="connsiteX2-65" fmla="*/ 517295 w 536258"/>
                    <a:gd name="connsiteY2-66" fmla="*/ 258068 h 1562101"/>
                    <a:gd name="connsiteX3-67" fmla="*/ 516835 w 536258"/>
                    <a:gd name="connsiteY3-68" fmla="*/ 565569 h 1562101"/>
                    <a:gd name="connsiteX4-69" fmla="*/ 517294 w 536258"/>
                    <a:gd name="connsiteY4-70" fmla="*/ 1304033 h 1562101"/>
                    <a:gd name="connsiteX5-71" fmla="*/ 259226 w 536258"/>
                    <a:gd name="connsiteY5-72" fmla="*/ 1562101 h 1562101"/>
                    <a:gd name="connsiteX6-73" fmla="*/ 259227 w 536258"/>
                    <a:gd name="connsiteY6-74" fmla="*/ 1562100 h 1562101"/>
                    <a:gd name="connsiteX7-75" fmla="*/ 1159 w 536258"/>
                    <a:gd name="connsiteY7-76" fmla="*/ 1304032 h 1562101"/>
                    <a:gd name="connsiteX8-77" fmla="*/ 0 w 536258"/>
                    <a:gd name="connsiteY8-78" fmla="*/ 569986 h 1562101"/>
                    <a:gd name="connsiteX9-79" fmla="*/ 1159 w 536258"/>
                    <a:gd name="connsiteY9-80" fmla="*/ 258068 h 1562101"/>
                    <a:gd name="connsiteX0-81" fmla="*/ 1159 w 555374"/>
                    <a:gd name="connsiteY0-82" fmla="*/ 38714 h 1342747"/>
                    <a:gd name="connsiteX1-83" fmla="*/ 517295 w 555374"/>
                    <a:gd name="connsiteY1-84" fmla="*/ 38714 h 1342747"/>
                    <a:gd name="connsiteX2-85" fmla="*/ 516835 w 555374"/>
                    <a:gd name="connsiteY2-86" fmla="*/ 346215 h 1342747"/>
                    <a:gd name="connsiteX3-87" fmla="*/ 517294 w 555374"/>
                    <a:gd name="connsiteY3-88" fmla="*/ 1084679 h 1342747"/>
                    <a:gd name="connsiteX4-89" fmla="*/ 259226 w 555374"/>
                    <a:gd name="connsiteY4-90" fmla="*/ 1342747 h 1342747"/>
                    <a:gd name="connsiteX5-91" fmla="*/ 259227 w 555374"/>
                    <a:gd name="connsiteY5-92" fmla="*/ 1342746 h 1342747"/>
                    <a:gd name="connsiteX6-93" fmla="*/ 1159 w 555374"/>
                    <a:gd name="connsiteY6-94" fmla="*/ 1084678 h 1342747"/>
                    <a:gd name="connsiteX7-95" fmla="*/ 0 w 555374"/>
                    <a:gd name="connsiteY7-96" fmla="*/ 350632 h 1342747"/>
                    <a:gd name="connsiteX8-97" fmla="*/ 1159 w 555374"/>
                    <a:gd name="connsiteY8-98" fmla="*/ 38714 h 1342747"/>
                    <a:gd name="connsiteX0-99" fmla="*/ 263994 w 535905"/>
                    <a:gd name="connsiteY0-100" fmla="*/ 3045 h 2060243"/>
                    <a:gd name="connsiteX1-101" fmla="*/ 517295 w 535905"/>
                    <a:gd name="connsiteY1-102" fmla="*/ 756210 h 2060243"/>
                    <a:gd name="connsiteX2-103" fmla="*/ 516835 w 535905"/>
                    <a:gd name="connsiteY2-104" fmla="*/ 1063711 h 2060243"/>
                    <a:gd name="connsiteX3-105" fmla="*/ 517294 w 535905"/>
                    <a:gd name="connsiteY3-106" fmla="*/ 1802175 h 2060243"/>
                    <a:gd name="connsiteX4-107" fmla="*/ 259226 w 535905"/>
                    <a:gd name="connsiteY4-108" fmla="*/ 2060243 h 2060243"/>
                    <a:gd name="connsiteX5-109" fmla="*/ 259227 w 535905"/>
                    <a:gd name="connsiteY5-110" fmla="*/ 2060242 h 2060243"/>
                    <a:gd name="connsiteX6-111" fmla="*/ 1159 w 535905"/>
                    <a:gd name="connsiteY6-112" fmla="*/ 1802174 h 2060243"/>
                    <a:gd name="connsiteX7-113" fmla="*/ 0 w 535905"/>
                    <a:gd name="connsiteY7-114" fmla="*/ 1068128 h 2060243"/>
                    <a:gd name="connsiteX8-115" fmla="*/ 263994 w 535905"/>
                    <a:gd name="connsiteY8-116" fmla="*/ 3045 h 2060243"/>
                    <a:gd name="connsiteX0-117" fmla="*/ 263994 w 664925"/>
                    <a:gd name="connsiteY0-118" fmla="*/ 87056 h 2144254"/>
                    <a:gd name="connsiteX1-119" fmla="*/ 658652 w 664925"/>
                    <a:gd name="connsiteY1-120" fmla="*/ 93682 h 2144254"/>
                    <a:gd name="connsiteX2-121" fmla="*/ 516835 w 664925"/>
                    <a:gd name="connsiteY2-122" fmla="*/ 1147722 h 2144254"/>
                    <a:gd name="connsiteX3-123" fmla="*/ 517294 w 664925"/>
                    <a:gd name="connsiteY3-124" fmla="*/ 1886186 h 2144254"/>
                    <a:gd name="connsiteX4-125" fmla="*/ 259226 w 664925"/>
                    <a:gd name="connsiteY4-126" fmla="*/ 2144254 h 2144254"/>
                    <a:gd name="connsiteX5-127" fmla="*/ 259227 w 664925"/>
                    <a:gd name="connsiteY5-128" fmla="*/ 2144253 h 2144254"/>
                    <a:gd name="connsiteX6-129" fmla="*/ 1159 w 664925"/>
                    <a:gd name="connsiteY6-130" fmla="*/ 1886185 h 2144254"/>
                    <a:gd name="connsiteX7-131" fmla="*/ 0 w 664925"/>
                    <a:gd name="connsiteY7-132" fmla="*/ 1152139 h 2144254"/>
                    <a:gd name="connsiteX8-133" fmla="*/ 263994 w 664925"/>
                    <a:gd name="connsiteY8-134" fmla="*/ 87056 h 2144254"/>
                    <a:gd name="connsiteX0-135" fmla="*/ 263994 w 710801"/>
                    <a:gd name="connsiteY0-136" fmla="*/ 28420 h 2085618"/>
                    <a:gd name="connsiteX1-137" fmla="*/ 658652 w 710801"/>
                    <a:gd name="connsiteY1-138" fmla="*/ 35046 h 2085618"/>
                    <a:gd name="connsiteX2-139" fmla="*/ 516835 w 710801"/>
                    <a:gd name="connsiteY2-140" fmla="*/ 1089086 h 2085618"/>
                    <a:gd name="connsiteX3-141" fmla="*/ 517294 w 710801"/>
                    <a:gd name="connsiteY3-142" fmla="*/ 1827550 h 2085618"/>
                    <a:gd name="connsiteX4-143" fmla="*/ 259226 w 710801"/>
                    <a:gd name="connsiteY4-144" fmla="*/ 2085618 h 2085618"/>
                    <a:gd name="connsiteX5-145" fmla="*/ 259227 w 710801"/>
                    <a:gd name="connsiteY5-146" fmla="*/ 2085617 h 2085618"/>
                    <a:gd name="connsiteX6-147" fmla="*/ 1159 w 710801"/>
                    <a:gd name="connsiteY6-148" fmla="*/ 1827549 h 2085618"/>
                    <a:gd name="connsiteX7-149" fmla="*/ 0 w 710801"/>
                    <a:gd name="connsiteY7-150" fmla="*/ 1093503 h 2085618"/>
                    <a:gd name="connsiteX8-151" fmla="*/ 263994 w 710801"/>
                    <a:gd name="connsiteY8-152" fmla="*/ 28420 h 2085618"/>
                    <a:gd name="connsiteX0-153" fmla="*/ 263994 w 710801"/>
                    <a:gd name="connsiteY0-154" fmla="*/ 7864 h 2065062"/>
                    <a:gd name="connsiteX1-155" fmla="*/ 658652 w 710801"/>
                    <a:gd name="connsiteY1-156" fmla="*/ 14490 h 2065062"/>
                    <a:gd name="connsiteX2-157" fmla="*/ 516835 w 710801"/>
                    <a:gd name="connsiteY2-158" fmla="*/ 1068530 h 2065062"/>
                    <a:gd name="connsiteX3-159" fmla="*/ 517294 w 710801"/>
                    <a:gd name="connsiteY3-160" fmla="*/ 1806994 h 2065062"/>
                    <a:gd name="connsiteX4-161" fmla="*/ 259226 w 710801"/>
                    <a:gd name="connsiteY4-162" fmla="*/ 2065062 h 2065062"/>
                    <a:gd name="connsiteX5-163" fmla="*/ 259227 w 710801"/>
                    <a:gd name="connsiteY5-164" fmla="*/ 2065061 h 2065062"/>
                    <a:gd name="connsiteX6-165" fmla="*/ 1159 w 710801"/>
                    <a:gd name="connsiteY6-166" fmla="*/ 1806993 h 2065062"/>
                    <a:gd name="connsiteX7-167" fmla="*/ 0 w 710801"/>
                    <a:gd name="connsiteY7-168" fmla="*/ 1072947 h 2065062"/>
                    <a:gd name="connsiteX8-169" fmla="*/ 263994 w 710801"/>
                    <a:gd name="connsiteY8-170" fmla="*/ 7864 h 2065062"/>
                    <a:gd name="connsiteX0-171" fmla="*/ 263994 w 713316"/>
                    <a:gd name="connsiteY0-172" fmla="*/ 0 h 2057198"/>
                    <a:gd name="connsiteX1-173" fmla="*/ 658652 w 713316"/>
                    <a:gd name="connsiteY1-174" fmla="*/ 6626 h 2057198"/>
                    <a:gd name="connsiteX2-175" fmla="*/ 516835 w 713316"/>
                    <a:gd name="connsiteY2-176" fmla="*/ 1060666 h 2057198"/>
                    <a:gd name="connsiteX3-177" fmla="*/ 517294 w 713316"/>
                    <a:gd name="connsiteY3-178" fmla="*/ 1799130 h 2057198"/>
                    <a:gd name="connsiteX4-179" fmla="*/ 259226 w 713316"/>
                    <a:gd name="connsiteY4-180" fmla="*/ 2057198 h 2057198"/>
                    <a:gd name="connsiteX5-181" fmla="*/ 259227 w 713316"/>
                    <a:gd name="connsiteY5-182" fmla="*/ 2057197 h 2057198"/>
                    <a:gd name="connsiteX6-183" fmla="*/ 1159 w 713316"/>
                    <a:gd name="connsiteY6-184" fmla="*/ 1799129 h 2057198"/>
                    <a:gd name="connsiteX7-185" fmla="*/ 0 w 713316"/>
                    <a:gd name="connsiteY7-186" fmla="*/ 1065083 h 2057198"/>
                    <a:gd name="connsiteX8-187" fmla="*/ 263994 w 713316"/>
                    <a:gd name="connsiteY8-188" fmla="*/ 0 h 2057198"/>
                    <a:gd name="connsiteX0-189" fmla="*/ 263994 w 663537"/>
                    <a:gd name="connsiteY0-190" fmla="*/ 33591 h 2090789"/>
                    <a:gd name="connsiteX1-191" fmla="*/ 658652 w 663537"/>
                    <a:gd name="connsiteY1-192" fmla="*/ 40217 h 2090789"/>
                    <a:gd name="connsiteX2-193" fmla="*/ 516835 w 663537"/>
                    <a:gd name="connsiteY2-194" fmla="*/ 1094257 h 2090789"/>
                    <a:gd name="connsiteX3-195" fmla="*/ 517294 w 663537"/>
                    <a:gd name="connsiteY3-196" fmla="*/ 1832721 h 2090789"/>
                    <a:gd name="connsiteX4-197" fmla="*/ 259226 w 663537"/>
                    <a:gd name="connsiteY4-198" fmla="*/ 2090789 h 2090789"/>
                    <a:gd name="connsiteX5-199" fmla="*/ 259227 w 663537"/>
                    <a:gd name="connsiteY5-200" fmla="*/ 2090788 h 2090789"/>
                    <a:gd name="connsiteX6-201" fmla="*/ 1159 w 663537"/>
                    <a:gd name="connsiteY6-202" fmla="*/ 1832720 h 2090789"/>
                    <a:gd name="connsiteX7-203" fmla="*/ 0 w 663537"/>
                    <a:gd name="connsiteY7-204" fmla="*/ 1098674 h 2090789"/>
                    <a:gd name="connsiteX8-205" fmla="*/ 263994 w 663537"/>
                    <a:gd name="connsiteY8-206" fmla="*/ 33591 h 2090789"/>
                    <a:gd name="connsiteX0-207" fmla="*/ 263994 w 666512"/>
                    <a:gd name="connsiteY0-208" fmla="*/ 0 h 2057198"/>
                    <a:gd name="connsiteX1-209" fmla="*/ 658652 w 666512"/>
                    <a:gd name="connsiteY1-210" fmla="*/ 6626 h 2057198"/>
                    <a:gd name="connsiteX2-211" fmla="*/ 516835 w 666512"/>
                    <a:gd name="connsiteY2-212" fmla="*/ 1060666 h 2057198"/>
                    <a:gd name="connsiteX3-213" fmla="*/ 517294 w 666512"/>
                    <a:gd name="connsiteY3-214" fmla="*/ 1799130 h 2057198"/>
                    <a:gd name="connsiteX4-215" fmla="*/ 259226 w 666512"/>
                    <a:gd name="connsiteY4-216" fmla="*/ 2057198 h 2057198"/>
                    <a:gd name="connsiteX5-217" fmla="*/ 259227 w 666512"/>
                    <a:gd name="connsiteY5-218" fmla="*/ 2057197 h 2057198"/>
                    <a:gd name="connsiteX6-219" fmla="*/ 1159 w 666512"/>
                    <a:gd name="connsiteY6-220" fmla="*/ 1799129 h 2057198"/>
                    <a:gd name="connsiteX7-221" fmla="*/ 0 w 666512"/>
                    <a:gd name="connsiteY7-222" fmla="*/ 1065083 h 2057198"/>
                    <a:gd name="connsiteX8-223" fmla="*/ 263994 w 666512"/>
                    <a:gd name="connsiteY8-224" fmla="*/ 0 h 2057198"/>
                    <a:gd name="connsiteX0-225" fmla="*/ 263994 w 661028"/>
                    <a:gd name="connsiteY0-226" fmla="*/ 9281 h 2066479"/>
                    <a:gd name="connsiteX1-227" fmla="*/ 658652 w 661028"/>
                    <a:gd name="connsiteY1-228" fmla="*/ 15907 h 2066479"/>
                    <a:gd name="connsiteX2-229" fmla="*/ 516835 w 661028"/>
                    <a:gd name="connsiteY2-230" fmla="*/ 1069947 h 2066479"/>
                    <a:gd name="connsiteX3-231" fmla="*/ 517294 w 661028"/>
                    <a:gd name="connsiteY3-232" fmla="*/ 1808411 h 2066479"/>
                    <a:gd name="connsiteX4-233" fmla="*/ 259226 w 661028"/>
                    <a:gd name="connsiteY4-234" fmla="*/ 2066479 h 2066479"/>
                    <a:gd name="connsiteX5-235" fmla="*/ 259227 w 661028"/>
                    <a:gd name="connsiteY5-236" fmla="*/ 2066478 h 2066479"/>
                    <a:gd name="connsiteX6-237" fmla="*/ 1159 w 661028"/>
                    <a:gd name="connsiteY6-238" fmla="*/ 1808410 h 2066479"/>
                    <a:gd name="connsiteX7-239" fmla="*/ 0 w 661028"/>
                    <a:gd name="connsiteY7-240" fmla="*/ 1074364 h 2066479"/>
                    <a:gd name="connsiteX8-241" fmla="*/ 263994 w 661028"/>
                    <a:gd name="connsiteY8-242" fmla="*/ 9281 h 2066479"/>
                    <a:gd name="connsiteX0-243" fmla="*/ 263994 w 661136"/>
                    <a:gd name="connsiteY0-244" fmla="*/ 1620 h 2058818"/>
                    <a:gd name="connsiteX1-245" fmla="*/ 658652 w 661136"/>
                    <a:gd name="connsiteY1-246" fmla="*/ 8246 h 2058818"/>
                    <a:gd name="connsiteX2-247" fmla="*/ 516835 w 661136"/>
                    <a:gd name="connsiteY2-248" fmla="*/ 1062286 h 2058818"/>
                    <a:gd name="connsiteX3-249" fmla="*/ 517294 w 661136"/>
                    <a:gd name="connsiteY3-250" fmla="*/ 1800750 h 2058818"/>
                    <a:gd name="connsiteX4-251" fmla="*/ 259226 w 661136"/>
                    <a:gd name="connsiteY4-252" fmla="*/ 2058818 h 2058818"/>
                    <a:gd name="connsiteX5-253" fmla="*/ 259227 w 661136"/>
                    <a:gd name="connsiteY5-254" fmla="*/ 2058817 h 2058818"/>
                    <a:gd name="connsiteX6-255" fmla="*/ 1159 w 661136"/>
                    <a:gd name="connsiteY6-256" fmla="*/ 1800749 h 2058818"/>
                    <a:gd name="connsiteX7-257" fmla="*/ 0 w 661136"/>
                    <a:gd name="connsiteY7-258" fmla="*/ 1066703 h 2058818"/>
                    <a:gd name="connsiteX8-259" fmla="*/ 263994 w 661136"/>
                    <a:gd name="connsiteY8-260" fmla="*/ 1620 h 2058818"/>
                    <a:gd name="connsiteX0-261" fmla="*/ 263994 w 658957"/>
                    <a:gd name="connsiteY0-262" fmla="*/ 9787 h 2066985"/>
                    <a:gd name="connsiteX1-263" fmla="*/ 656443 w 658957"/>
                    <a:gd name="connsiteY1-264" fmla="*/ 5370 h 2066985"/>
                    <a:gd name="connsiteX2-265" fmla="*/ 516835 w 658957"/>
                    <a:gd name="connsiteY2-266" fmla="*/ 1070453 h 2066985"/>
                    <a:gd name="connsiteX3-267" fmla="*/ 517294 w 658957"/>
                    <a:gd name="connsiteY3-268" fmla="*/ 1808917 h 2066985"/>
                    <a:gd name="connsiteX4-269" fmla="*/ 259226 w 658957"/>
                    <a:gd name="connsiteY4-270" fmla="*/ 2066985 h 2066985"/>
                    <a:gd name="connsiteX5-271" fmla="*/ 259227 w 658957"/>
                    <a:gd name="connsiteY5-272" fmla="*/ 2066984 h 2066985"/>
                    <a:gd name="connsiteX6-273" fmla="*/ 1159 w 658957"/>
                    <a:gd name="connsiteY6-274" fmla="*/ 1808916 h 2066985"/>
                    <a:gd name="connsiteX7-275" fmla="*/ 0 w 658957"/>
                    <a:gd name="connsiteY7-276" fmla="*/ 1074870 h 2066985"/>
                    <a:gd name="connsiteX8-277" fmla="*/ 263994 w 658957"/>
                    <a:gd name="connsiteY8-278" fmla="*/ 9787 h 2066985"/>
                    <a:gd name="connsiteX0-279" fmla="*/ 263994 w 658983"/>
                    <a:gd name="connsiteY0-280" fmla="*/ 6145 h 2063343"/>
                    <a:gd name="connsiteX1-281" fmla="*/ 656443 w 658983"/>
                    <a:gd name="connsiteY1-282" fmla="*/ 1728 h 2063343"/>
                    <a:gd name="connsiteX2-283" fmla="*/ 516835 w 658983"/>
                    <a:gd name="connsiteY2-284" fmla="*/ 1066811 h 2063343"/>
                    <a:gd name="connsiteX3-285" fmla="*/ 517294 w 658983"/>
                    <a:gd name="connsiteY3-286" fmla="*/ 1805275 h 2063343"/>
                    <a:gd name="connsiteX4-287" fmla="*/ 259226 w 658983"/>
                    <a:gd name="connsiteY4-288" fmla="*/ 2063343 h 2063343"/>
                    <a:gd name="connsiteX5-289" fmla="*/ 259227 w 658983"/>
                    <a:gd name="connsiteY5-290" fmla="*/ 2063342 h 2063343"/>
                    <a:gd name="connsiteX6-291" fmla="*/ 1159 w 658983"/>
                    <a:gd name="connsiteY6-292" fmla="*/ 1805274 h 2063343"/>
                    <a:gd name="connsiteX7-293" fmla="*/ 0 w 658983"/>
                    <a:gd name="connsiteY7-294" fmla="*/ 1071228 h 2063343"/>
                    <a:gd name="connsiteX8-295" fmla="*/ 263994 w 658983"/>
                    <a:gd name="connsiteY8-296" fmla="*/ 6145 h 2063343"/>
                    <a:gd name="connsiteX0-297" fmla="*/ 263994 w 678609"/>
                    <a:gd name="connsiteY0-298" fmla="*/ 7785 h 2064983"/>
                    <a:gd name="connsiteX1-299" fmla="*/ 676321 w 678609"/>
                    <a:gd name="connsiteY1-300" fmla="*/ 1560 h 2064983"/>
                    <a:gd name="connsiteX2-301" fmla="*/ 516835 w 678609"/>
                    <a:gd name="connsiteY2-302" fmla="*/ 1068451 h 2064983"/>
                    <a:gd name="connsiteX3-303" fmla="*/ 517294 w 678609"/>
                    <a:gd name="connsiteY3-304" fmla="*/ 1806915 h 2064983"/>
                    <a:gd name="connsiteX4-305" fmla="*/ 259226 w 678609"/>
                    <a:gd name="connsiteY4-306" fmla="*/ 2064983 h 2064983"/>
                    <a:gd name="connsiteX5-307" fmla="*/ 259227 w 678609"/>
                    <a:gd name="connsiteY5-308" fmla="*/ 2064982 h 2064983"/>
                    <a:gd name="connsiteX6-309" fmla="*/ 1159 w 678609"/>
                    <a:gd name="connsiteY6-310" fmla="*/ 1806914 h 2064983"/>
                    <a:gd name="connsiteX7-311" fmla="*/ 0 w 678609"/>
                    <a:gd name="connsiteY7-312" fmla="*/ 1072868 h 2064983"/>
                    <a:gd name="connsiteX8-313" fmla="*/ 263994 w 678609"/>
                    <a:gd name="connsiteY8-314" fmla="*/ 7785 h 2064983"/>
                    <a:gd name="connsiteX0-315" fmla="*/ 263994 w 676632"/>
                    <a:gd name="connsiteY0-316" fmla="*/ 31105 h 2088303"/>
                    <a:gd name="connsiteX1-317" fmla="*/ 676321 w 676632"/>
                    <a:gd name="connsiteY1-318" fmla="*/ 24880 h 2088303"/>
                    <a:gd name="connsiteX2-319" fmla="*/ 516835 w 676632"/>
                    <a:gd name="connsiteY2-320" fmla="*/ 1091771 h 2088303"/>
                    <a:gd name="connsiteX3-321" fmla="*/ 517294 w 676632"/>
                    <a:gd name="connsiteY3-322" fmla="*/ 1830235 h 2088303"/>
                    <a:gd name="connsiteX4-323" fmla="*/ 259226 w 676632"/>
                    <a:gd name="connsiteY4-324" fmla="*/ 2088303 h 2088303"/>
                    <a:gd name="connsiteX5-325" fmla="*/ 259227 w 676632"/>
                    <a:gd name="connsiteY5-326" fmla="*/ 2088302 h 2088303"/>
                    <a:gd name="connsiteX6-327" fmla="*/ 1159 w 676632"/>
                    <a:gd name="connsiteY6-328" fmla="*/ 1830234 h 2088303"/>
                    <a:gd name="connsiteX7-329" fmla="*/ 0 w 676632"/>
                    <a:gd name="connsiteY7-330" fmla="*/ 1096188 h 2088303"/>
                    <a:gd name="connsiteX8-331" fmla="*/ 263994 w 676632"/>
                    <a:gd name="connsiteY8-332" fmla="*/ 31105 h 2088303"/>
                    <a:gd name="connsiteX0-333" fmla="*/ 263994 w 676730"/>
                    <a:gd name="connsiteY0-334" fmla="*/ 6225 h 2063423"/>
                    <a:gd name="connsiteX1-335" fmla="*/ 676321 w 676730"/>
                    <a:gd name="connsiteY1-336" fmla="*/ 0 h 2063423"/>
                    <a:gd name="connsiteX2-337" fmla="*/ 516835 w 676730"/>
                    <a:gd name="connsiteY2-338" fmla="*/ 1066891 h 2063423"/>
                    <a:gd name="connsiteX3-339" fmla="*/ 517294 w 676730"/>
                    <a:gd name="connsiteY3-340" fmla="*/ 1805355 h 2063423"/>
                    <a:gd name="connsiteX4-341" fmla="*/ 259226 w 676730"/>
                    <a:gd name="connsiteY4-342" fmla="*/ 2063423 h 2063423"/>
                    <a:gd name="connsiteX5-343" fmla="*/ 259227 w 676730"/>
                    <a:gd name="connsiteY5-344" fmla="*/ 2063422 h 2063423"/>
                    <a:gd name="connsiteX6-345" fmla="*/ 1159 w 676730"/>
                    <a:gd name="connsiteY6-346" fmla="*/ 1805354 h 2063423"/>
                    <a:gd name="connsiteX7-347" fmla="*/ 0 w 676730"/>
                    <a:gd name="connsiteY7-348" fmla="*/ 1071308 h 2063423"/>
                    <a:gd name="connsiteX8-349" fmla="*/ 263994 w 676730"/>
                    <a:gd name="connsiteY8-350" fmla="*/ 6225 h 2063423"/>
                    <a:gd name="connsiteX0-351" fmla="*/ 267608 w 681973"/>
                    <a:gd name="connsiteY0-352" fmla="*/ 78285 h 2142712"/>
                    <a:gd name="connsiteX1-353" fmla="*/ 676321 w 681973"/>
                    <a:gd name="connsiteY1-354" fmla="*/ 79289 h 2142712"/>
                    <a:gd name="connsiteX2-355" fmla="*/ 516835 w 681973"/>
                    <a:gd name="connsiteY2-356" fmla="*/ 1146180 h 2142712"/>
                    <a:gd name="connsiteX3-357" fmla="*/ 517294 w 681973"/>
                    <a:gd name="connsiteY3-358" fmla="*/ 1884644 h 2142712"/>
                    <a:gd name="connsiteX4-359" fmla="*/ 259226 w 681973"/>
                    <a:gd name="connsiteY4-360" fmla="*/ 2142712 h 2142712"/>
                    <a:gd name="connsiteX5-361" fmla="*/ 259227 w 681973"/>
                    <a:gd name="connsiteY5-362" fmla="*/ 2142711 h 2142712"/>
                    <a:gd name="connsiteX6-363" fmla="*/ 1159 w 681973"/>
                    <a:gd name="connsiteY6-364" fmla="*/ 1884643 h 2142712"/>
                    <a:gd name="connsiteX7-365" fmla="*/ 0 w 681973"/>
                    <a:gd name="connsiteY7-366" fmla="*/ 1150597 h 2142712"/>
                    <a:gd name="connsiteX8-367" fmla="*/ 267608 w 681973"/>
                    <a:gd name="connsiteY8-368" fmla="*/ 78285 h 2142712"/>
                    <a:gd name="connsiteX0-369" fmla="*/ 267608 w 730032"/>
                    <a:gd name="connsiteY0-370" fmla="*/ 0 h 2064427"/>
                    <a:gd name="connsiteX1-371" fmla="*/ 676321 w 730032"/>
                    <a:gd name="connsiteY1-372" fmla="*/ 1004 h 2064427"/>
                    <a:gd name="connsiteX2-373" fmla="*/ 516835 w 730032"/>
                    <a:gd name="connsiteY2-374" fmla="*/ 1067895 h 2064427"/>
                    <a:gd name="connsiteX3-375" fmla="*/ 517294 w 730032"/>
                    <a:gd name="connsiteY3-376" fmla="*/ 1806359 h 2064427"/>
                    <a:gd name="connsiteX4-377" fmla="*/ 259226 w 730032"/>
                    <a:gd name="connsiteY4-378" fmla="*/ 2064427 h 2064427"/>
                    <a:gd name="connsiteX5-379" fmla="*/ 259227 w 730032"/>
                    <a:gd name="connsiteY5-380" fmla="*/ 2064426 h 2064427"/>
                    <a:gd name="connsiteX6-381" fmla="*/ 1159 w 730032"/>
                    <a:gd name="connsiteY6-382" fmla="*/ 1806358 h 2064427"/>
                    <a:gd name="connsiteX7-383" fmla="*/ 0 w 730032"/>
                    <a:gd name="connsiteY7-384" fmla="*/ 1072312 h 2064427"/>
                    <a:gd name="connsiteX8-385" fmla="*/ 267608 w 730032"/>
                    <a:gd name="connsiteY8-386" fmla="*/ 0 h 2064427"/>
                    <a:gd name="connsiteX0-387" fmla="*/ 267608 w 681218"/>
                    <a:gd name="connsiteY0-388" fmla="*/ 0 h 2064427"/>
                    <a:gd name="connsiteX1-389" fmla="*/ 676321 w 681218"/>
                    <a:gd name="connsiteY1-390" fmla="*/ 1004 h 2064427"/>
                    <a:gd name="connsiteX2-391" fmla="*/ 516835 w 681218"/>
                    <a:gd name="connsiteY2-392" fmla="*/ 1067895 h 2064427"/>
                    <a:gd name="connsiteX3-393" fmla="*/ 517294 w 681218"/>
                    <a:gd name="connsiteY3-394" fmla="*/ 1806359 h 2064427"/>
                    <a:gd name="connsiteX4-395" fmla="*/ 259226 w 681218"/>
                    <a:gd name="connsiteY4-396" fmla="*/ 2064427 h 2064427"/>
                    <a:gd name="connsiteX5-397" fmla="*/ 259227 w 681218"/>
                    <a:gd name="connsiteY5-398" fmla="*/ 2064426 h 2064427"/>
                    <a:gd name="connsiteX6-399" fmla="*/ 1159 w 681218"/>
                    <a:gd name="connsiteY6-400" fmla="*/ 1806358 h 2064427"/>
                    <a:gd name="connsiteX7-401" fmla="*/ 0 w 681218"/>
                    <a:gd name="connsiteY7-402" fmla="*/ 1072312 h 2064427"/>
                    <a:gd name="connsiteX8-403" fmla="*/ 267608 w 681218"/>
                    <a:gd name="connsiteY8-404" fmla="*/ 0 h 2064427"/>
                    <a:gd name="connsiteX0-405" fmla="*/ 267608 w 788233"/>
                    <a:gd name="connsiteY0-406" fmla="*/ 0 h 2064427"/>
                    <a:gd name="connsiteX1-407" fmla="*/ 784938 w 788233"/>
                    <a:gd name="connsiteY1-408" fmla="*/ 6056 h 2064427"/>
                    <a:gd name="connsiteX2-409" fmla="*/ 516835 w 788233"/>
                    <a:gd name="connsiteY2-410" fmla="*/ 1067895 h 2064427"/>
                    <a:gd name="connsiteX3-411" fmla="*/ 517294 w 788233"/>
                    <a:gd name="connsiteY3-412" fmla="*/ 1806359 h 2064427"/>
                    <a:gd name="connsiteX4-413" fmla="*/ 259226 w 788233"/>
                    <a:gd name="connsiteY4-414" fmla="*/ 2064427 h 2064427"/>
                    <a:gd name="connsiteX5-415" fmla="*/ 259227 w 788233"/>
                    <a:gd name="connsiteY5-416" fmla="*/ 2064426 h 2064427"/>
                    <a:gd name="connsiteX6-417" fmla="*/ 1159 w 788233"/>
                    <a:gd name="connsiteY6-418" fmla="*/ 1806358 h 2064427"/>
                    <a:gd name="connsiteX7-419" fmla="*/ 0 w 788233"/>
                    <a:gd name="connsiteY7-420" fmla="*/ 1072312 h 2064427"/>
                    <a:gd name="connsiteX8-421" fmla="*/ 267608 w 788233"/>
                    <a:gd name="connsiteY8-422" fmla="*/ 0 h 2064427"/>
                    <a:gd name="connsiteX0-423" fmla="*/ 267608 w 788334"/>
                    <a:gd name="connsiteY0-424" fmla="*/ 0 h 2064427"/>
                    <a:gd name="connsiteX1-425" fmla="*/ 784938 w 788334"/>
                    <a:gd name="connsiteY1-426" fmla="*/ 6056 h 2064427"/>
                    <a:gd name="connsiteX2-427" fmla="*/ 516835 w 788334"/>
                    <a:gd name="connsiteY2-428" fmla="*/ 1067895 h 2064427"/>
                    <a:gd name="connsiteX3-429" fmla="*/ 517294 w 788334"/>
                    <a:gd name="connsiteY3-430" fmla="*/ 1806359 h 2064427"/>
                    <a:gd name="connsiteX4-431" fmla="*/ 259226 w 788334"/>
                    <a:gd name="connsiteY4-432" fmla="*/ 2064427 h 2064427"/>
                    <a:gd name="connsiteX5-433" fmla="*/ 259227 w 788334"/>
                    <a:gd name="connsiteY5-434" fmla="*/ 2064426 h 2064427"/>
                    <a:gd name="connsiteX6-435" fmla="*/ 1159 w 788334"/>
                    <a:gd name="connsiteY6-436" fmla="*/ 1806358 h 2064427"/>
                    <a:gd name="connsiteX7-437" fmla="*/ 0 w 788334"/>
                    <a:gd name="connsiteY7-438" fmla="*/ 1072312 h 2064427"/>
                    <a:gd name="connsiteX8-439" fmla="*/ 267608 w 788334"/>
                    <a:gd name="connsiteY8-440" fmla="*/ 0 h 2064427"/>
                    <a:gd name="connsiteX0-441" fmla="*/ 267608 w 788308"/>
                    <a:gd name="connsiteY0-442" fmla="*/ 0 h 2064427"/>
                    <a:gd name="connsiteX1-443" fmla="*/ 784938 w 788308"/>
                    <a:gd name="connsiteY1-444" fmla="*/ 6056 h 2064427"/>
                    <a:gd name="connsiteX2-445" fmla="*/ 516835 w 788308"/>
                    <a:gd name="connsiteY2-446" fmla="*/ 1067895 h 2064427"/>
                    <a:gd name="connsiteX3-447" fmla="*/ 517294 w 788308"/>
                    <a:gd name="connsiteY3-448" fmla="*/ 1806359 h 2064427"/>
                    <a:gd name="connsiteX4-449" fmla="*/ 259226 w 788308"/>
                    <a:gd name="connsiteY4-450" fmla="*/ 2064427 h 2064427"/>
                    <a:gd name="connsiteX5-451" fmla="*/ 259227 w 788308"/>
                    <a:gd name="connsiteY5-452" fmla="*/ 2064426 h 2064427"/>
                    <a:gd name="connsiteX6-453" fmla="*/ 1159 w 788308"/>
                    <a:gd name="connsiteY6-454" fmla="*/ 1806358 h 2064427"/>
                    <a:gd name="connsiteX7-455" fmla="*/ 0 w 788308"/>
                    <a:gd name="connsiteY7-456" fmla="*/ 1072312 h 2064427"/>
                    <a:gd name="connsiteX8-457" fmla="*/ 267608 w 788308"/>
                    <a:gd name="connsiteY8-458" fmla="*/ 0 h 2064427"/>
                    <a:gd name="connsiteX0-459" fmla="*/ 323179 w 787421"/>
                    <a:gd name="connsiteY0-460" fmla="*/ 72332 h 2139285"/>
                    <a:gd name="connsiteX1-461" fmla="*/ 784938 w 787421"/>
                    <a:gd name="connsiteY1-462" fmla="*/ 80914 h 2139285"/>
                    <a:gd name="connsiteX2-463" fmla="*/ 516835 w 787421"/>
                    <a:gd name="connsiteY2-464" fmla="*/ 1142753 h 2139285"/>
                    <a:gd name="connsiteX3-465" fmla="*/ 517294 w 787421"/>
                    <a:gd name="connsiteY3-466" fmla="*/ 1881217 h 2139285"/>
                    <a:gd name="connsiteX4-467" fmla="*/ 259226 w 787421"/>
                    <a:gd name="connsiteY4-468" fmla="*/ 2139285 h 2139285"/>
                    <a:gd name="connsiteX5-469" fmla="*/ 259227 w 787421"/>
                    <a:gd name="connsiteY5-470" fmla="*/ 2139284 h 2139285"/>
                    <a:gd name="connsiteX6-471" fmla="*/ 1159 w 787421"/>
                    <a:gd name="connsiteY6-472" fmla="*/ 1881216 h 2139285"/>
                    <a:gd name="connsiteX7-473" fmla="*/ 0 w 787421"/>
                    <a:gd name="connsiteY7-474" fmla="*/ 1147170 h 2139285"/>
                    <a:gd name="connsiteX8-475" fmla="*/ 323179 w 787421"/>
                    <a:gd name="connsiteY8-476" fmla="*/ 72332 h 2139285"/>
                    <a:gd name="connsiteX0-477" fmla="*/ 323179 w 810872"/>
                    <a:gd name="connsiteY0-478" fmla="*/ 0 h 2066953"/>
                    <a:gd name="connsiteX1-479" fmla="*/ 784938 w 810872"/>
                    <a:gd name="connsiteY1-480" fmla="*/ 8582 h 2066953"/>
                    <a:gd name="connsiteX2-481" fmla="*/ 516835 w 810872"/>
                    <a:gd name="connsiteY2-482" fmla="*/ 1070421 h 2066953"/>
                    <a:gd name="connsiteX3-483" fmla="*/ 517294 w 810872"/>
                    <a:gd name="connsiteY3-484" fmla="*/ 1808885 h 2066953"/>
                    <a:gd name="connsiteX4-485" fmla="*/ 259226 w 810872"/>
                    <a:gd name="connsiteY4-486" fmla="*/ 2066953 h 2066953"/>
                    <a:gd name="connsiteX5-487" fmla="*/ 259227 w 810872"/>
                    <a:gd name="connsiteY5-488" fmla="*/ 2066952 h 2066953"/>
                    <a:gd name="connsiteX6-489" fmla="*/ 1159 w 810872"/>
                    <a:gd name="connsiteY6-490" fmla="*/ 1808884 h 2066953"/>
                    <a:gd name="connsiteX7-491" fmla="*/ 0 w 810872"/>
                    <a:gd name="connsiteY7-492" fmla="*/ 1074838 h 2066953"/>
                    <a:gd name="connsiteX8-493" fmla="*/ 323179 w 810872"/>
                    <a:gd name="connsiteY8-494" fmla="*/ 0 h 2066953"/>
                    <a:gd name="connsiteX0-495" fmla="*/ 323179 w 797169"/>
                    <a:gd name="connsiteY0-496" fmla="*/ 0 h 2066953"/>
                    <a:gd name="connsiteX1-497" fmla="*/ 784938 w 797169"/>
                    <a:gd name="connsiteY1-498" fmla="*/ 8582 h 2066953"/>
                    <a:gd name="connsiteX2-499" fmla="*/ 516835 w 797169"/>
                    <a:gd name="connsiteY2-500" fmla="*/ 1070421 h 2066953"/>
                    <a:gd name="connsiteX3-501" fmla="*/ 517294 w 797169"/>
                    <a:gd name="connsiteY3-502" fmla="*/ 1808885 h 2066953"/>
                    <a:gd name="connsiteX4-503" fmla="*/ 259226 w 797169"/>
                    <a:gd name="connsiteY4-504" fmla="*/ 2066953 h 2066953"/>
                    <a:gd name="connsiteX5-505" fmla="*/ 259227 w 797169"/>
                    <a:gd name="connsiteY5-506" fmla="*/ 2066952 h 2066953"/>
                    <a:gd name="connsiteX6-507" fmla="*/ 1159 w 797169"/>
                    <a:gd name="connsiteY6-508" fmla="*/ 1808884 h 2066953"/>
                    <a:gd name="connsiteX7-509" fmla="*/ 0 w 797169"/>
                    <a:gd name="connsiteY7-510" fmla="*/ 1074838 h 2066953"/>
                    <a:gd name="connsiteX8-511" fmla="*/ 323179 w 797169"/>
                    <a:gd name="connsiteY8-512" fmla="*/ 0 h 20669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: Rounded Corners 1"/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-1" fmla="*/ 0 w 535099"/>
                    <a:gd name="connsiteY0-2" fmla="*/ 258068 h 1562101"/>
                    <a:gd name="connsiteX1-3" fmla="*/ 258068 w 535099"/>
                    <a:gd name="connsiteY1-4" fmla="*/ 0 h 1562101"/>
                    <a:gd name="connsiteX2-5" fmla="*/ 258068 w 535099"/>
                    <a:gd name="connsiteY2-6" fmla="*/ 0 h 1562101"/>
                    <a:gd name="connsiteX3-7" fmla="*/ 516136 w 535099"/>
                    <a:gd name="connsiteY3-8" fmla="*/ 258068 h 1562101"/>
                    <a:gd name="connsiteX4-9" fmla="*/ 515676 w 535099"/>
                    <a:gd name="connsiteY4-10" fmla="*/ 565569 h 1562101"/>
                    <a:gd name="connsiteX5-11" fmla="*/ 516135 w 535099"/>
                    <a:gd name="connsiteY5-12" fmla="*/ 1304033 h 1562101"/>
                    <a:gd name="connsiteX6-13" fmla="*/ 258067 w 535099"/>
                    <a:gd name="connsiteY6-14" fmla="*/ 1562101 h 1562101"/>
                    <a:gd name="connsiteX7-15" fmla="*/ 258068 w 535099"/>
                    <a:gd name="connsiteY7-16" fmla="*/ 1562100 h 1562101"/>
                    <a:gd name="connsiteX8-17" fmla="*/ 0 w 535099"/>
                    <a:gd name="connsiteY8-18" fmla="*/ 1304032 h 1562101"/>
                    <a:gd name="connsiteX9" fmla="*/ 0 w 535099"/>
                    <a:gd name="connsiteY9" fmla="*/ 258068 h 1562101"/>
                    <a:gd name="connsiteX0-19" fmla="*/ 1159 w 536258"/>
                    <a:gd name="connsiteY0-20" fmla="*/ 258068 h 1562101"/>
                    <a:gd name="connsiteX1-21" fmla="*/ 259227 w 536258"/>
                    <a:gd name="connsiteY1-22" fmla="*/ 0 h 1562101"/>
                    <a:gd name="connsiteX2-23" fmla="*/ 259227 w 536258"/>
                    <a:gd name="connsiteY2-24" fmla="*/ 0 h 1562101"/>
                    <a:gd name="connsiteX3-25" fmla="*/ 517295 w 536258"/>
                    <a:gd name="connsiteY3-26" fmla="*/ 258068 h 1562101"/>
                    <a:gd name="connsiteX4-27" fmla="*/ 516835 w 536258"/>
                    <a:gd name="connsiteY4-28" fmla="*/ 565569 h 1562101"/>
                    <a:gd name="connsiteX5-29" fmla="*/ 517294 w 536258"/>
                    <a:gd name="connsiteY5-30" fmla="*/ 1304033 h 1562101"/>
                    <a:gd name="connsiteX6-31" fmla="*/ 259226 w 536258"/>
                    <a:gd name="connsiteY6-32" fmla="*/ 1562101 h 1562101"/>
                    <a:gd name="connsiteX7-33" fmla="*/ 259227 w 536258"/>
                    <a:gd name="connsiteY7-34" fmla="*/ 1562100 h 1562101"/>
                    <a:gd name="connsiteX8-35" fmla="*/ 1159 w 536258"/>
                    <a:gd name="connsiteY8-36" fmla="*/ 1304032 h 1562101"/>
                    <a:gd name="connsiteX9-37" fmla="*/ 0 w 536258"/>
                    <a:gd name="connsiteY9-38" fmla="*/ 569986 h 1562101"/>
                    <a:gd name="connsiteX10" fmla="*/ 1159 w 536258"/>
                    <a:gd name="connsiteY10" fmla="*/ 258068 h 1562101"/>
                    <a:gd name="connsiteX0-39" fmla="*/ 1159 w 536258"/>
                    <a:gd name="connsiteY0-40" fmla="*/ 258068 h 1562101"/>
                    <a:gd name="connsiteX1-41" fmla="*/ 259227 w 536258"/>
                    <a:gd name="connsiteY1-42" fmla="*/ 0 h 1562101"/>
                    <a:gd name="connsiteX2-43" fmla="*/ 259227 w 536258"/>
                    <a:gd name="connsiteY2-44" fmla="*/ 0 h 1562101"/>
                    <a:gd name="connsiteX3-45" fmla="*/ 517295 w 536258"/>
                    <a:gd name="connsiteY3-46" fmla="*/ 258068 h 1562101"/>
                    <a:gd name="connsiteX4-47" fmla="*/ 516835 w 536258"/>
                    <a:gd name="connsiteY4-48" fmla="*/ 565569 h 1562101"/>
                    <a:gd name="connsiteX5-49" fmla="*/ 517294 w 536258"/>
                    <a:gd name="connsiteY5-50" fmla="*/ 1304033 h 1562101"/>
                    <a:gd name="connsiteX6-51" fmla="*/ 259226 w 536258"/>
                    <a:gd name="connsiteY6-52" fmla="*/ 1562101 h 1562101"/>
                    <a:gd name="connsiteX7-53" fmla="*/ 259227 w 536258"/>
                    <a:gd name="connsiteY7-54" fmla="*/ 1562100 h 1562101"/>
                    <a:gd name="connsiteX8-55" fmla="*/ 1159 w 536258"/>
                    <a:gd name="connsiteY8-56" fmla="*/ 1304032 h 1562101"/>
                    <a:gd name="connsiteX9-57" fmla="*/ 0 w 536258"/>
                    <a:gd name="connsiteY9-58" fmla="*/ 569986 h 1562101"/>
                    <a:gd name="connsiteX10-59" fmla="*/ 1159 w 536258"/>
                    <a:gd name="connsiteY10-60" fmla="*/ 258068 h 1562101"/>
                    <a:gd name="connsiteX0-61" fmla="*/ 1159 w 536258"/>
                    <a:gd name="connsiteY0-62" fmla="*/ 258068 h 1562101"/>
                    <a:gd name="connsiteX1-63" fmla="*/ 259227 w 536258"/>
                    <a:gd name="connsiteY1-64" fmla="*/ 0 h 1562101"/>
                    <a:gd name="connsiteX2-65" fmla="*/ 517295 w 536258"/>
                    <a:gd name="connsiteY2-66" fmla="*/ 258068 h 1562101"/>
                    <a:gd name="connsiteX3-67" fmla="*/ 516835 w 536258"/>
                    <a:gd name="connsiteY3-68" fmla="*/ 565569 h 1562101"/>
                    <a:gd name="connsiteX4-69" fmla="*/ 517294 w 536258"/>
                    <a:gd name="connsiteY4-70" fmla="*/ 1304033 h 1562101"/>
                    <a:gd name="connsiteX5-71" fmla="*/ 259226 w 536258"/>
                    <a:gd name="connsiteY5-72" fmla="*/ 1562101 h 1562101"/>
                    <a:gd name="connsiteX6-73" fmla="*/ 259227 w 536258"/>
                    <a:gd name="connsiteY6-74" fmla="*/ 1562100 h 1562101"/>
                    <a:gd name="connsiteX7-75" fmla="*/ 1159 w 536258"/>
                    <a:gd name="connsiteY7-76" fmla="*/ 1304032 h 1562101"/>
                    <a:gd name="connsiteX8-77" fmla="*/ 0 w 536258"/>
                    <a:gd name="connsiteY8-78" fmla="*/ 569986 h 1562101"/>
                    <a:gd name="connsiteX9-79" fmla="*/ 1159 w 536258"/>
                    <a:gd name="connsiteY9-80" fmla="*/ 258068 h 1562101"/>
                    <a:gd name="connsiteX0-81" fmla="*/ 1159 w 555374"/>
                    <a:gd name="connsiteY0-82" fmla="*/ 38714 h 1342747"/>
                    <a:gd name="connsiteX1-83" fmla="*/ 517295 w 555374"/>
                    <a:gd name="connsiteY1-84" fmla="*/ 38714 h 1342747"/>
                    <a:gd name="connsiteX2-85" fmla="*/ 516835 w 555374"/>
                    <a:gd name="connsiteY2-86" fmla="*/ 346215 h 1342747"/>
                    <a:gd name="connsiteX3-87" fmla="*/ 517294 w 555374"/>
                    <a:gd name="connsiteY3-88" fmla="*/ 1084679 h 1342747"/>
                    <a:gd name="connsiteX4-89" fmla="*/ 259226 w 555374"/>
                    <a:gd name="connsiteY4-90" fmla="*/ 1342747 h 1342747"/>
                    <a:gd name="connsiteX5-91" fmla="*/ 259227 w 555374"/>
                    <a:gd name="connsiteY5-92" fmla="*/ 1342746 h 1342747"/>
                    <a:gd name="connsiteX6-93" fmla="*/ 1159 w 555374"/>
                    <a:gd name="connsiteY6-94" fmla="*/ 1084678 h 1342747"/>
                    <a:gd name="connsiteX7-95" fmla="*/ 0 w 555374"/>
                    <a:gd name="connsiteY7-96" fmla="*/ 350632 h 1342747"/>
                    <a:gd name="connsiteX8-97" fmla="*/ 1159 w 555374"/>
                    <a:gd name="connsiteY8-98" fmla="*/ 38714 h 1342747"/>
                    <a:gd name="connsiteX0-99" fmla="*/ 263994 w 535905"/>
                    <a:gd name="connsiteY0-100" fmla="*/ 3045 h 2060243"/>
                    <a:gd name="connsiteX1-101" fmla="*/ 517295 w 535905"/>
                    <a:gd name="connsiteY1-102" fmla="*/ 756210 h 2060243"/>
                    <a:gd name="connsiteX2-103" fmla="*/ 516835 w 535905"/>
                    <a:gd name="connsiteY2-104" fmla="*/ 1063711 h 2060243"/>
                    <a:gd name="connsiteX3-105" fmla="*/ 517294 w 535905"/>
                    <a:gd name="connsiteY3-106" fmla="*/ 1802175 h 2060243"/>
                    <a:gd name="connsiteX4-107" fmla="*/ 259226 w 535905"/>
                    <a:gd name="connsiteY4-108" fmla="*/ 2060243 h 2060243"/>
                    <a:gd name="connsiteX5-109" fmla="*/ 259227 w 535905"/>
                    <a:gd name="connsiteY5-110" fmla="*/ 2060242 h 2060243"/>
                    <a:gd name="connsiteX6-111" fmla="*/ 1159 w 535905"/>
                    <a:gd name="connsiteY6-112" fmla="*/ 1802174 h 2060243"/>
                    <a:gd name="connsiteX7-113" fmla="*/ 0 w 535905"/>
                    <a:gd name="connsiteY7-114" fmla="*/ 1068128 h 2060243"/>
                    <a:gd name="connsiteX8-115" fmla="*/ 263994 w 535905"/>
                    <a:gd name="connsiteY8-116" fmla="*/ 3045 h 2060243"/>
                    <a:gd name="connsiteX0-117" fmla="*/ 263994 w 664925"/>
                    <a:gd name="connsiteY0-118" fmla="*/ 87056 h 2144254"/>
                    <a:gd name="connsiteX1-119" fmla="*/ 658652 w 664925"/>
                    <a:gd name="connsiteY1-120" fmla="*/ 93682 h 2144254"/>
                    <a:gd name="connsiteX2-121" fmla="*/ 516835 w 664925"/>
                    <a:gd name="connsiteY2-122" fmla="*/ 1147722 h 2144254"/>
                    <a:gd name="connsiteX3-123" fmla="*/ 517294 w 664925"/>
                    <a:gd name="connsiteY3-124" fmla="*/ 1886186 h 2144254"/>
                    <a:gd name="connsiteX4-125" fmla="*/ 259226 w 664925"/>
                    <a:gd name="connsiteY4-126" fmla="*/ 2144254 h 2144254"/>
                    <a:gd name="connsiteX5-127" fmla="*/ 259227 w 664925"/>
                    <a:gd name="connsiteY5-128" fmla="*/ 2144253 h 2144254"/>
                    <a:gd name="connsiteX6-129" fmla="*/ 1159 w 664925"/>
                    <a:gd name="connsiteY6-130" fmla="*/ 1886185 h 2144254"/>
                    <a:gd name="connsiteX7-131" fmla="*/ 0 w 664925"/>
                    <a:gd name="connsiteY7-132" fmla="*/ 1152139 h 2144254"/>
                    <a:gd name="connsiteX8-133" fmla="*/ 263994 w 664925"/>
                    <a:gd name="connsiteY8-134" fmla="*/ 87056 h 2144254"/>
                    <a:gd name="connsiteX0-135" fmla="*/ 263994 w 710801"/>
                    <a:gd name="connsiteY0-136" fmla="*/ 28420 h 2085618"/>
                    <a:gd name="connsiteX1-137" fmla="*/ 658652 w 710801"/>
                    <a:gd name="connsiteY1-138" fmla="*/ 35046 h 2085618"/>
                    <a:gd name="connsiteX2-139" fmla="*/ 516835 w 710801"/>
                    <a:gd name="connsiteY2-140" fmla="*/ 1089086 h 2085618"/>
                    <a:gd name="connsiteX3-141" fmla="*/ 517294 w 710801"/>
                    <a:gd name="connsiteY3-142" fmla="*/ 1827550 h 2085618"/>
                    <a:gd name="connsiteX4-143" fmla="*/ 259226 w 710801"/>
                    <a:gd name="connsiteY4-144" fmla="*/ 2085618 h 2085618"/>
                    <a:gd name="connsiteX5-145" fmla="*/ 259227 w 710801"/>
                    <a:gd name="connsiteY5-146" fmla="*/ 2085617 h 2085618"/>
                    <a:gd name="connsiteX6-147" fmla="*/ 1159 w 710801"/>
                    <a:gd name="connsiteY6-148" fmla="*/ 1827549 h 2085618"/>
                    <a:gd name="connsiteX7-149" fmla="*/ 0 w 710801"/>
                    <a:gd name="connsiteY7-150" fmla="*/ 1093503 h 2085618"/>
                    <a:gd name="connsiteX8-151" fmla="*/ 263994 w 710801"/>
                    <a:gd name="connsiteY8-152" fmla="*/ 28420 h 2085618"/>
                    <a:gd name="connsiteX0-153" fmla="*/ 263994 w 710801"/>
                    <a:gd name="connsiteY0-154" fmla="*/ 7864 h 2065062"/>
                    <a:gd name="connsiteX1-155" fmla="*/ 658652 w 710801"/>
                    <a:gd name="connsiteY1-156" fmla="*/ 14490 h 2065062"/>
                    <a:gd name="connsiteX2-157" fmla="*/ 516835 w 710801"/>
                    <a:gd name="connsiteY2-158" fmla="*/ 1068530 h 2065062"/>
                    <a:gd name="connsiteX3-159" fmla="*/ 517294 w 710801"/>
                    <a:gd name="connsiteY3-160" fmla="*/ 1806994 h 2065062"/>
                    <a:gd name="connsiteX4-161" fmla="*/ 259226 w 710801"/>
                    <a:gd name="connsiteY4-162" fmla="*/ 2065062 h 2065062"/>
                    <a:gd name="connsiteX5-163" fmla="*/ 259227 w 710801"/>
                    <a:gd name="connsiteY5-164" fmla="*/ 2065061 h 2065062"/>
                    <a:gd name="connsiteX6-165" fmla="*/ 1159 w 710801"/>
                    <a:gd name="connsiteY6-166" fmla="*/ 1806993 h 2065062"/>
                    <a:gd name="connsiteX7-167" fmla="*/ 0 w 710801"/>
                    <a:gd name="connsiteY7-168" fmla="*/ 1072947 h 2065062"/>
                    <a:gd name="connsiteX8-169" fmla="*/ 263994 w 710801"/>
                    <a:gd name="connsiteY8-170" fmla="*/ 7864 h 2065062"/>
                    <a:gd name="connsiteX0-171" fmla="*/ 263994 w 713316"/>
                    <a:gd name="connsiteY0-172" fmla="*/ 0 h 2057198"/>
                    <a:gd name="connsiteX1-173" fmla="*/ 658652 w 713316"/>
                    <a:gd name="connsiteY1-174" fmla="*/ 6626 h 2057198"/>
                    <a:gd name="connsiteX2-175" fmla="*/ 516835 w 713316"/>
                    <a:gd name="connsiteY2-176" fmla="*/ 1060666 h 2057198"/>
                    <a:gd name="connsiteX3-177" fmla="*/ 517294 w 713316"/>
                    <a:gd name="connsiteY3-178" fmla="*/ 1799130 h 2057198"/>
                    <a:gd name="connsiteX4-179" fmla="*/ 259226 w 713316"/>
                    <a:gd name="connsiteY4-180" fmla="*/ 2057198 h 2057198"/>
                    <a:gd name="connsiteX5-181" fmla="*/ 259227 w 713316"/>
                    <a:gd name="connsiteY5-182" fmla="*/ 2057197 h 2057198"/>
                    <a:gd name="connsiteX6-183" fmla="*/ 1159 w 713316"/>
                    <a:gd name="connsiteY6-184" fmla="*/ 1799129 h 2057198"/>
                    <a:gd name="connsiteX7-185" fmla="*/ 0 w 713316"/>
                    <a:gd name="connsiteY7-186" fmla="*/ 1065083 h 2057198"/>
                    <a:gd name="connsiteX8-187" fmla="*/ 263994 w 713316"/>
                    <a:gd name="connsiteY8-188" fmla="*/ 0 h 2057198"/>
                    <a:gd name="connsiteX0-189" fmla="*/ 263994 w 663537"/>
                    <a:gd name="connsiteY0-190" fmla="*/ 33591 h 2090789"/>
                    <a:gd name="connsiteX1-191" fmla="*/ 658652 w 663537"/>
                    <a:gd name="connsiteY1-192" fmla="*/ 40217 h 2090789"/>
                    <a:gd name="connsiteX2-193" fmla="*/ 516835 w 663537"/>
                    <a:gd name="connsiteY2-194" fmla="*/ 1094257 h 2090789"/>
                    <a:gd name="connsiteX3-195" fmla="*/ 517294 w 663537"/>
                    <a:gd name="connsiteY3-196" fmla="*/ 1832721 h 2090789"/>
                    <a:gd name="connsiteX4-197" fmla="*/ 259226 w 663537"/>
                    <a:gd name="connsiteY4-198" fmla="*/ 2090789 h 2090789"/>
                    <a:gd name="connsiteX5-199" fmla="*/ 259227 w 663537"/>
                    <a:gd name="connsiteY5-200" fmla="*/ 2090788 h 2090789"/>
                    <a:gd name="connsiteX6-201" fmla="*/ 1159 w 663537"/>
                    <a:gd name="connsiteY6-202" fmla="*/ 1832720 h 2090789"/>
                    <a:gd name="connsiteX7-203" fmla="*/ 0 w 663537"/>
                    <a:gd name="connsiteY7-204" fmla="*/ 1098674 h 2090789"/>
                    <a:gd name="connsiteX8-205" fmla="*/ 263994 w 663537"/>
                    <a:gd name="connsiteY8-206" fmla="*/ 33591 h 2090789"/>
                    <a:gd name="connsiteX0-207" fmla="*/ 263994 w 666512"/>
                    <a:gd name="connsiteY0-208" fmla="*/ 0 h 2057198"/>
                    <a:gd name="connsiteX1-209" fmla="*/ 658652 w 666512"/>
                    <a:gd name="connsiteY1-210" fmla="*/ 6626 h 2057198"/>
                    <a:gd name="connsiteX2-211" fmla="*/ 516835 w 666512"/>
                    <a:gd name="connsiteY2-212" fmla="*/ 1060666 h 2057198"/>
                    <a:gd name="connsiteX3-213" fmla="*/ 517294 w 666512"/>
                    <a:gd name="connsiteY3-214" fmla="*/ 1799130 h 2057198"/>
                    <a:gd name="connsiteX4-215" fmla="*/ 259226 w 666512"/>
                    <a:gd name="connsiteY4-216" fmla="*/ 2057198 h 2057198"/>
                    <a:gd name="connsiteX5-217" fmla="*/ 259227 w 666512"/>
                    <a:gd name="connsiteY5-218" fmla="*/ 2057197 h 2057198"/>
                    <a:gd name="connsiteX6-219" fmla="*/ 1159 w 666512"/>
                    <a:gd name="connsiteY6-220" fmla="*/ 1799129 h 2057198"/>
                    <a:gd name="connsiteX7-221" fmla="*/ 0 w 666512"/>
                    <a:gd name="connsiteY7-222" fmla="*/ 1065083 h 2057198"/>
                    <a:gd name="connsiteX8-223" fmla="*/ 263994 w 666512"/>
                    <a:gd name="connsiteY8-224" fmla="*/ 0 h 2057198"/>
                    <a:gd name="connsiteX0-225" fmla="*/ 263994 w 661028"/>
                    <a:gd name="connsiteY0-226" fmla="*/ 9281 h 2066479"/>
                    <a:gd name="connsiteX1-227" fmla="*/ 658652 w 661028"/>
                    <a:gd name="connsiteY1-228" fmla="*/ 15907 h 2066479"/>
                    <a:gd name="connsiteX2-229" fmla="*/ 516835 w 661028"/>
                    <a:gd name="connsiteY2-230" fmla="*/ 1069947 h 2066479"/>
                    <a:gd name="connsiteX3-231" fmla="*/ 517294 w 661028"/>
                    <a:gd name="connsiteY3-232" fmla="*/ 1808411 h 2066479"/>
                    <a:gd name="connsiteX4-233" fmla="*/ 259226 w 661028"/>
                    <a:gd name="connsiteY4-234" fmla="*/ 2066479 h 2066479"/>
                    <a:gd name="connsiteX5-235" fmla="*/ 259227 w 661028"/>
                    <a:gd name="connsiteY5-236" fmla="*/ 2066478 h 2066479"/>
                    <a:gd name="connsiteX6-237" fmla="*/ 1159 w 661028"/>
                    <a:gd name="connsiteY6-238" fmla="*/ 1808410 h 2066479"/>
                    <a:gd name="connsiteX7-239" fmla="*/ 0 w 661028"/>
                    <a:gd name="connsiteY7-240" fmla="*/ 1074364 h 2066479"/>
                    <a:gd name="connsiteX8-241" fmla="*/ 263994 w 661028"/>
                    <a:gd name="connsiteY8-242" fmla="*/ 9281 h 2066479"/>
                    <a:gd name="connsiteX0-243" fmla="*/ 263994 w 661136"/>
                    <a:gd name="connsiteY0-244" fmla="*/ 1620 h 2058818"/>
                    <a:gd name="connsiteX1-245" fmla="*/ 658652 w 661136"/>
                    <a:gd name="connsiteY1-246" fmla="*/ 8246 h 2058818"/>
                    <a:gd name="connsiteX2-247" fmla="*/ 516835 w 661136"/>
                    <a:gd name="connsiteY2-248" fmla="*/ 1062286 h 2058818"/>
                    <a:gd name="connsiteX3-249" fmla="*/ 517294 w 661136"/>
                    <a:gd name="connsiteY3-250" fmla="*/ 1800750 h 2058818"/>
                    <a:gd name="connsiteX4-251" fmla="*/ 259226 w 661136"/>
                    <a:gd name="connsiteY4-252" fmla="*/ 2058818 h 2058818"/>
                    <a:gd name="connsiteX5-253" fmla="*/ 259227 w 661136"/>
                    <a:gd name="connsiteY5-254" fmla="*/ 2058817 h 2058818"/>
                    <a:gd name="connsiteX6-255" fmla="*/ 1159 w 661136"/>
                    <a:gd name="connsiteY6-256" fmla="*/ 1800749 h 2058818"/>
                    <a:gd name="connsiteX7-257" fmla="*/ 0 w 661136"/>
                    <a:gd name="connsiteY7-258" fmla="*/ 1066703 h 2058818"/>
                    <a:gd name="connsiteX8-259" fmla="*/ 263994 w 661136"/>
                    <a:gd name="connsiteY8-260" fmla="*/ 1620 h 2058818"/>
                    <a:gd name="connsiteX0-261" fmla="*/ 263994 w 658957"/>
                    <a:gd name="connsiteY0-262" fmla="*/ 9787 h 2066985"/>
                    <a:gd name="connsiteX1-263" fmla="*/ 656443 w 658957"/>
                    <a:gd name="connsiteY1-264" fmla="*/ 5370 h 2066985"/>
                    <a:gd name="connsiteX2-265" fmla="*/ 516835 w 658957"/>
                    <a:gd name="connsiteY2-266" fmla="*/ 1070453 h 2066985"/>
                    <a:gd name="connsiteX3-267" fmla="*/ 517294 w 658957"/>
                    <a:gd name="connsiteY3-268" fmla="*/ 1808917 h 2066985"/>
                    <a:gd name="connsiteX4-269" fmla="*/ 259226 w 658957"/>
                    <a:gd name="connsiteY4-270" fmla="*/ 2066985 h 2066985"/>
                    <a:gd name="connsiteX5-271" fmla="*/ 259227 w 658957"/>
                    <a:gd name="connsiteY5-272" fmla="*/ 2066984 h 2066985"/>
                    <a:gd name="connsiteX6-273" fmla="*/ 1159 w 658957"/>
                    <a:gd name="connsiteY6-274" fmla="*/ 1808916 h 2066985"/>
                    <a:gd name="connsiteX7-275" fmla="*/ 0 w 658957"/>
                    <a:gd name="connsiteY7-276" fmla="*/ 1074870 h 2066985"/>
                    <a:gd name="connsiteX8-277" fmla="*/ 263994 w 658957"/>
                    <a:gd name="connsiteY8-278" fmla="*/ 9787 h 2066985"/>
                    <a:gd name="connsiteX0-279" fmla="*/ 263994 w 658983"/>
                    <a:gd name="connsiteY0-280" fmla="*/ 6145 h 2063343"/>
                    <a:gd name="connsiteX1-281" fmla="*/ 656443 w 658983"/>
                    <a:gd name="connsiteY1-282" fmla="*/ 1728 h 2063343"/>
                    <a:gd name="connsiteX2-283" fmla="*/ 516835 w 658983"/>
                    <a:gd name="connsiteY2-284" fmla="*/ 1066811 h 2063343"/>
                    <a:gd name="connsiteX3-285" fmla="*/ 517294 w 658983"/>
                    <a:gd name="connsiteY3-286" fmla="*/ 1805275 h 2063343"/>
                    <a:gd name="connsiteX4-287" fmla="*/ 259226 w 658983"/>
                    <a:gd name="connsiteY4-288" fmla="*/ 2063343 h 2063343"/>
                    <a:gd name="connsiteX5-289" fmla="*/ 259227 w 658983"/>
                    <a:gd name="connsiteY5-290" fmla="*/ 2063342 h 2063343"/>
                    <a:gd name="connsiteX6-291" fmla="*/ 1159 w 658983"/>
                    <a:gd name="connsiteY6-292" fmla="*/ 1805274 h 2063343"/>
                    <a:gd name="connsiteX7-293" fmla="*/ 0 w 658983"/>
                    <a:gd name="connsiteY7-294" fmla="*/ 1071228 h 2063343"/>
                    <a:gd name="connsiteX8-295" fmla="*/ 263994 w 658983"/>
                    <a:gd name="connsiteY8-296" fmla="*/ 6145 h 2063343"/>
                    <a:gd name="connsiteX0-297" fmla="*/ 263994 w 678609"/>
                    <a:gd name="connsiteY0-298" fmla="*/ 7785 h 2064983"/>
                    <a:gd name="connsiteX1-299" fmla="*/ 676321 w 678609"/>
                    <a:gd name="connsiteY1-300" fmla="*/ 1560 h 2064983"/>
                    <a:gd name="connsiteX2-301" fmla="*/ 516835 w 678609"/>
                    <a:gd name="connsiteY2-302" fmla="*/ 1068451 h 2064983"/>
                    <a:gd name="connsiteX3-303" fmla="*/ 517294 w 678609"/>
                    <a:gd name="connsiteY3-304" fmla="*/ 1806915 h 2064983"/>
                    <a:gd name="connsiteX4-305" fmla="*/ 259226 w 678609"/>
                    <a:gd name="connsiteY4-306" fmla="*/ 2064983 h 2064983"/>
                    <a:gd name="connsiteX5-307" fmla="*/ 259227 w 678609"/>
                    <a:gd name="connsiteY5-308" fmla="*/ 2064982 h 2064983"/>
                    <a:gd name="connsiteX6-309" fmla="*/ 1159 w 678609"/>
                    <a:gd name="connsiteY6-310" fmla="*/ 1806914 h 2064983"/>
                    <a:gd name="connsiteX7-311" fmla="*/ 0 w 678609"/>
                    <a:gd name="connsiteY7-312" fmla="*/ 1072868 h 2064983"/>
                    <a:gd name="connsiteX8-313" fmla="*/ 263994 w 678609"/>
                    <a:gd name="connsiteY8-314" fmla="*/ 7785 h 2064983"/>
                    <a:gd name="connsiteX0-315" fmla="*/ 263994 w 676632"/>
                    <a:gd name="connsiteY0-316" fmla="*/ 31105 h 2088303"/>
                    <a:gd name="connsiteX1-317" fmla="*/ 676321 w 676632"/>
                    <a:gd name="connsiteY1-318" fmla="*/ 24880 h 2088303"/>
                    <a:gd name="connsiteX2-319" fmla="*/ 516835 w 676632"/>
                    <a:gd name="connsiteY2-320" fmla="*/ 1091771 h 2088303"/>
                    <a:gd name="connsiteX3-321" fmla="*/ 517294 w 676632"/>
                    <a:gd name="connsiteY3-322" fmla="*/ 1830235 h 2088303"/>
                    <a:gd name="connsiteX4-323" fmla="*/ 259226 w 676632"/>
                    <a:gd name="connsiteY4-324" fmla="*/ 2088303 h 2088303"/>
                    <a:gd name="connsiteX5-325" fmla="*/ 259227 w 676632"/>
                    <a:gd name="connsiteY5-326" fmla="*/ 2088302 h 2088303"/>
                    <a:gd name="connsiteX6-327" fmla="*/ 1159 w 676632"/>
                    <a:gd name="connsiteY6-328" fmla="*/ 1830234 h 2088303"/>
                    <a:gd name="connsiteX7-329" fmla="*/ 0 w 676632"/>
                    <a:gd name="connsiteY7-330" fmla="*/ 1096188 h 2088303"/>
                    <a:gd name="connsiteX8-331" fmla="*/ 263994 w 676632"/>
                    <a:gd name="connsiteY8-332" fmla="*/ 31105 h 2088303"/>
                    <a:gd name="connsiteX0-333" fmla="*/ 263994 w 676730"/>
                    <a:gd name="connsiteY0-334" fmla="*/ 6225 h 2063423"/>
                    <a:gd name="connsiteX1-335" fmla="*/ 676321 w 676730"/>
                    <a:gd name="connsiteY1-336" fmla="*/ 0 h 2063423"/>
                    <a:gd name="connsiteX2-337" fmla="*/ 516835 w 676730"/>
                    <a:gd name="connsiteY2-338" fmla="*/ 1066891 h 2063423"/>
                    <a:gd name="connsiteX3-339" fmla="*/ 517294 w 676730"/>
                    <a:gd name="connsiteY3-340" fmla="*/ 1805355 h 2063423"/>
                    <a:gd name="connsiteX4-341" fmla="*/ 259226 w 676730"/>
                    <a:gd name="connsiteY4-342" fmla="*/ 2063423 h 2063423"/>
                    <a:gd name="connsiteX5-343" fmla="*/ 259227 w 676730"/>
                    <a:gd name="connsiteY5-344" fmla="*/ 2063422 h 2063423"/>
                    <a:gd name="connsiteX6-345" fmla="*/ 1159 w 676730"/>
                    <a:gd name="connsiteY6-346" fmla="*/ 1805354 h 2063423"/>
                    <a:gd name="connsiteX7-347" fmla="*/ 0 w 676730"/>
                    <a:gd name="connsiteY7-348" fmla="*/ 1071308 h 2063423"/>
                    <a:gd name="connsiteX8-349" fmla="*/ 263994 w 676730"/>
                    <a:gd name="connsiteY8-350" fmla="*/ 6225 h 2063423"/>
                    <a:gd name="connsiteX0-351" fmla="*/ 267608 w 681973"/>
                    <a:gd name="connsiteY0-352" fmla="*/ 78285 h 2142712"/>
                    <a:gd name="connsiteX1-353" fmla="*/ 676321 w 681973"/>
                    <a:gd name="connsiteY1-354" fmla="*/ 79289 h 2142712"/>
                    <a:gd name="connsiteX2-355" fmla="*/ 516835 w 681973"/>
                    <a:gd name="connsiteY2-356" fmla="*/ 1146180 h 2142712"/>
                    <a:gd name="connsiteX3-357" fmla="*/ 517294 w 681973"/>
                    <a:gd name="connsiteY3-358" fmla="*/ 1884644 h 2142712"/>
                    <a:gd name="connsiteX4-359" fmla="*/ 259226 w 681973"/>
                    <a:gd name="connsiteY4-360" fmla="*/ 2142712 h 2142712"/>
                    <a:gd name="connsiteX5-361" fmla="*/ 259227 w 681973"/>
                    <a:gd name="connsiteY5-362" fmla="*/ 2142711 h 2142712"/>
                    <a:gd name="connsiteX6-363" fmla="*/ 1159 w 681973"/>
                    <a:gd name="connsiteY6-364" fmla="*/ 1884643 h 2142712"/>
                    <a:gd name="connsiteX7-365" fmla="*/ 0 w 681973"/>
                    <a:gd name="connsiteY7-366" fmla="*/ 1150597 h 2142712"/>
                    <a:gd name="connsiteX8-367" fmla="*/ 267608 w 681973"/>
                    <a:gd name="connsiteY8-368" fmla="*/ 78285 h 2142712"/>
                    <a:gd name="connsiteX0-369" fmla="*/ 267608 w 730032"/>
                    <a:gd name="connsiteY0-370" fmla="*/ 0 h 2064427"/>
                    <a:gd name="connsiteX1-371" fmla="*/ 676321 w 730032"/>
                    <a:gd name="connsiteY1-372" fmla="*/ 1004 h 2064427"/>
                    <a:gd name="connsiteX2-373" fmla="*/ 516835 w 730032"/>
                    <a:gd name="connsiteY2-374" fmla="*/ 1067895 h 2064427"/>
                    <a:gd name="connsiteX3-375" fmla="*/ 517294 w 730032"/>
                    <a:gd name="connsiteY3-376" fmla="*/ 1806359 h 2064427"/>
                    <a:gd name="connsiteX4-377" fmla="*/ 259226 w 730032"/>
                    <a:gd name="connsiteY4-378" fmla="*/ 2064427 h 2064427"/>
                    <a:gd name="connsiteX5-379" fmla="*/ 259227 w 730032"/>
                    <a:gd name="connsiteY5-380" fmla="*/ 2064426 h 2064427"/>
                    <a:gd name="connsiteX6-381" fmla="*/ 1159 w 730032"/>
                    <a:gd name="connsiteY6-382" fmla="*/ 1806358 h 2064427"/>
                    <a:gd name="connsiteX7-383" fmla="*/ 0 w 730032"/>
                    <a:gd name="connsiteY7-384" fmla="*/ 1072312 h 2064427"/>
                    <a:gd name="connsiteX8-385" fmla="*/ 267608 w 730032"/>
                    <a:gd name="connsiteY8-386" fmla="*/ 0 h 2064427"/>
                    <a:gd name="connsiteX0-387" fmla="*/ 267608 w 681218"/>
                    <a:gd name="connsiteY0-388" fmla="*/ 0 h 2064427"/>
                    <a:gd name="connsiteX1-389" fmla="*/ 676321 w 681218"/>
                    <a:gd name="connsiteY1-390" fmla="*/ 1004 h 2064427"/>
                    <a:gd name="connsiteX2-391" fmla="*/ 516835 w 681218"/>
                    <a:gd name="connsiteY2-392" fmla="*/ 1067895 h 2064427"/>
                    <a:gd name="connsiteX3-393" fmla="*/ 517294 w 681218"/>
                    <a:gd name="connsiteY3-394" fmla="*/ 1806359 h 2064427"/>
                    <a:gd name="connsiteX4-395" fmla="*/ 259226 w 681218"/>
                    <a:gd name="connsiteY4-396" fmla="*/ 2064427 h 2064427"/>
                    <a:gd name="connsiteX5-397" fmla="*/ 259227 w 681218"/>
                    <a:gd name="connsiteY5-398" fmla="*/ 2064426 h 2064427"/>
                    <a:gd name="connsiteX6-399" fmla="*/ 1159 w 681218"/>
                    <a:gd name="connsiteY6-400" fmla="*/ 1806358 h 2064427"/>
                    <a:gd name="connsiteX7-401" fmla="*/ 0 w 681218"/>
                    <a:gd name="connsiteY7-402" fmla="*/ 1072312 h 2064427"/>
                    <a:gd name="connsiteX8-403" fmla="*/ 267608 w 681218"/>
                    <a:gd name="connsiteY8-404" fmla="*/ 0 h 2064427"/>
                    <a:gd name="connsiteX0-405" fmla="*/ 267608 w 788233"/>
                    <a:gd name="connsiteY0-406" fmla="*/ 0 h 2064427"/>
                    <a:gd name="connsiteX1-407" fmla="*/ 784938 w 788233"/>
                    <a:gd name="connsiteY1-408" fmla="*/ 6056 h 2064427"/>
                    <a:gd name="connsiteX2-409" fmla="*/ 516835 w 788233"/>
                    <a:gd name="connsiteY2-410" fmla="*/ 1067895 h 2064427"/>
                    <a:gd name="connsiteX3-411" fmla="*/ 517294 w 788233"/>
                    <a:gd name="connsiteY3-412" fmla="*/ 1806359 h 2064427"/>
                    <a:gd name="connsiteX4-413" fmla="*/ 259226 w 788233"/>
                    <a:gd name="connsiteY4-414" fmla="*/ 2064427 h 2064427"/>
                    <a:gd name="connsiteX5-415" fmla="*/ 259227 w 788233"/>
                    <a:gd name="connsiteY5-416" fmla="*/ 2064426 h 2064427"/>
                    <a:gd name="connsiteX6-417" fmla="*/ 1159 w 788233"/>
                    <a:gd name="connsiteY6-418" fmla="*/ 1806358 h 2064427"/>
                    <a:gd name="connsiteX7-419" fmla="*/ 0 w 788233"/>
                    <a:gd name="connsiteY7-420" fmla="*/ 1072312 h 2064427"/>
                    <a:gd name="connsiteX8-421" fmla="*/ 267608 w 788233"/>
                    <a:gd name="connsiteY8-422" fmla="*/ 0 h 2064427"/>
                    <a:gd name="connsiteX0-423" fmla="*/ 267608 w 788334"/>
                    <a:gd name="connsiteY0-424" fmla="*/ 0 h 2064427"/>
                    <a:gd name="connsiteX1-425" fmla="*/ 784938 w 788334"/>
                    <a:gd name="connsiteY1-426" fmla="*/ 6056 h 2064427"/>
                    <a:gd name="connsiteX2-427" fmla="*/ 516835 w 788334"/>
                    <a:gd name="connsiteY2-428" fmla="*/ 1067895 h 2064427"/>
                    <a:gd name="connsiteX3-429" fmla="*/ 517294 w 788334"/>
                    <a:gd name="connsiteY3-430" fmla="*/ 1806359 h 2064427"/>
                    <a:gd name="connsiteX4-431" fmla="*/ 259226 w 788334"/>
                    <a:gd name="connsiteY4-432" fmla="*/ 2064427 h 2064427"/>
                    <a:gd name="connsiteX5-433" fmla="*/ 259227 w 788334"/>
                    <a:gd name="connsiteY5-434" fmla="*/ 2064426 h 2064427"/>
                    <a:gd name="connsiteX6-435" fmla="*/ 1159 w 788334"/>
                    <a:gd name="connsiteY6-436" fmla="*/ 1806358 h 2064427"/>
                    <a:gd name="connsiteX7-437" fmla="*/ 0 w 788334"/>
                    <a:gd name="connsiteY7-438" fmla="*/ 1072312 h 2064427"/>
                    <a:gd name="connsiteX8-439" fmla="*/ 267608 w 788334"/>
                    <a:gd name="connsiteY8-440" fmla="*/ 0 h 2064427"/>
                    <a:gd name="connsiteX0-441" fmla="*/ 267608 w 788308"/>
                    <a:gd name="connsiteY0-442" fmla="*/ 0 h 2064427"/>
                    <a:gd name="connsiteX1-443" fmla="*/ 784938 w 788308"/>
                    <a:gd name="connsiteY1-444" fmla="*/ 6056 h 2064427"/>
                    <a:gd name="connsiteX2-445" fmla="*/ 516835 w 788308"/>
                    <a:gd name="connsiteY2-446" fmla="*/ 1067895 h 2064427"/>
                    <a:gd name="connsiteX3-447" fmla="*/ 517294 w 788308"/>
                    <a:gd name="connsiteY3-448" fmla="*/ 1806359 h 2064427"/>
                    <a:gd name="connsiteX4-449" fmla="*/ 259226 w 788308"/>
                    <a:gd name="connsiteY4-450" fmla="*/ 2064427 h 2064427"/>
                    <a:gd name="connsiteX5-451" fmla="*/ 259227 w 788308"/>
                    <a:gd name="connsiteY5-452" fmla="*/ 2064426 h 2064427"/>
                    <a:gd name="connsiteX6-453" fmla="*/ 1159 w 788308"/>
                    <a:gd name="connsiteY6-454" fmla="*/ 1806358 h 2064427"/>
                    <a:gd name="connsiteX7-455" fmla="*/ 0 w 788308"/>
                    <a:gd name="connsiteY7-456" fmla="*/ 1072312 h 2064427"/>
                    <a:gd name="connsiteX8-457" fmla="*/ 267608 w 788308"/>
                    <a:gd name="connsiteY8-458" fmla="*/ 0 h 2064427"/>
                    <a:gd name="connsiteX0-459" fmla="*/ 323179 w 787421"/>
                    <a:gd name="connsiteY0-460" fmla="*/ 72332 h 2139285"/>
                    <a:gd name="connsiteX1-461" fmla="*/ 784938 w 787421"/>
                    <a:gd name="connsiteY1-462" fmla="*/ 80914 h 2139285"/>
                    <a:gd name="connsiteX2-463" fmla="*/ 516835 w 787421"/>
                    <a:gd name="connsiteY2-464" fmla="*/ 1142753 h 2139285"/>
                    <a:gd name="connsiteX3-465" fmla="*/ 517294 w 787421"/>
                    <a:gd name="connsiteY3-466" fmla="*/ 1881217 h 2139285"/>
                    <a:gd name="connsiteX4-467" fmla="*/ 259226 w 787421"/>
                    <a:gd name="connsiteY4-468" fmla="*/ 2139285 h 2139285"/>
                    <a:gd name="connsiteX5-469" fmla="*/ 259227 w 787421"/>
                    <a:gd name="connsiteY5-470" fmla="*/ 2139284 h 2139285"/>
                    <a:gd name="connsiteX6-471" fmla="*/ 1159 w 787421"/>
                    <a:gd name="connsiteY6-472" fmla="*/ 1881216 h 2139285"/>
                    <a:gd name="connsiteX7-473" fmla="*/ 0 w 787421"/>
                    <a:gd name="connsiteY7-474" fmla="*/ 1147170 h 2139285"/>
                    <a:gd name="connsiteX8-475" fmla="*/ 323179 w 787421"/>
                    <a:gd name="connsiteY8-476" fmla="*/ 72332 h 2139285"/>
                    <a:gd name="connsiteX0-477" fmla="*/ 323179 w 810872"/>
                    <a:gd name="connsiteY0-478" fmla="*/ 0 h 2066953"/>
                    <a:gd name="connsiteX1-479" fmla="*/ 784938 w 810872"/>
                    <a:gd name="connsiteY1-480" fmla="*/ 8582 h 2066953"/>
                    <a:gd name="connsiteX2-481" fmla="*/ 516835 w 810872"/>
                    <a:gd name="connsiteY2-482" fmla="*/ 1070421 h 2066953"/>
                    <a:gd name="connsiteX3-483" fmla="*/ 517294 w 810872"/>
                    <a:gd name="connsiteY3-484" fmla="*/ 1808885 h 2066953"/>
                    <a:gd name="connsiteX4-485" fmla="*/ 259226 w 810872"/>
                    <a:gd name="connsiteY4-486" fmla="*/ 2066953 h 2066953"/>
                    <a:gd name="connsiteX5-487" fmla="*/ 259227 w 810872"/>
                    <a:gd name="connsiteY5-488" fmla="*/ 2066952 h 2066953"/>
                    <a:gd name="connsiteX6-489" fmla="*/ 1159 w 810872"/>
                    <a:gd name="connsiteY6-490" fmla="*/ 1808884 h 2066953"/>
                    <a:gd name="connsiteX7-491" fmla="*/ 0 w 810872"/>
                    <a:gd name="connsiteY7-492" fmla="*/ 1074838 h 2066953"/>
                    <a:gd name="connsiteX8-493" fmla="*/ 323179 w 810872"/>
                    <a:gd name="connsiteY8-494" fmla="*/ 0 h 2066953"/>
                    <a:gd name="connsiteX0-495" fmla="*/ 323179 w 797169"/>
                    <a:gd name="connsiteY0-496" fmla="*/ 0 h 2066953"/>
                    <a:gd name="connsiteX1-497" fmla="*/ 784938 w 797169"/>
                    <a:gd name="connsiteY1-498" fmla="*/ 8582 h 2066953"/>
                    <a:gd name="connsiteX2-499" fmla="*/ 516835 w 797169"/>
                    <a:gd name="connsiteY2-500" fmla="*/ 1070421 h 2066953"/>
                    <a:gd name="connsiteX3-501" fmla="*/ 517294 w 797169"/>
                    <a:gd name="connsiteY3-502" fmla="*/ 1808885 h 2066953"/>
                    <a:gd name="connsiteX4-503" fmla="*/ 259226 w 797169"/>
                    <a:gd name="connsiteY4-504" fmla="*/ 2066953 h 2066953"/>
                    <a:gd name="connsiteX5-505" fmla="*/ 259227 w 797169"/>
                    <a:gd name="connsiteY5-506" fmla="*/ 2066952 h 2066953"/>
                    <a:gd name="connsiteX6-507" fmla="*/ 1159 w 797169"/>
                    <a:gd name="connsiteY6-508" fmla="*/ 1808884 h 2066953"/>
                    <a:gd name="connsiteX7-509" fmla="*/ 0 w 797169"/>
                    <a:gd name="connsiteY7-510" fmla="*/ 1074838 h 2066953"/>
                    <a:gd name="connsiteX8-511" fmla="*/ 323179 w 797169"/>
                    <a:gd name="connsiteY8-512" fmla="*/ 0 h 20669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" name="Rectangle: Rounded Corners 1"/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0 w 535099"/>
                      <a:gd name="connsiteY0-2" fmla="*/ 258068 h 1562101"/>
                      <a:gd name="connsiteX1-3" fmla="*/ 258068 w 535099"/>
                      <a:gd name="connsiteY1-4" fmla="*/ 0 h 1562101"/>
                      <a:gd name="connsiteX2-5" fmla="*/ 258068 w 535099"/>
                      <a:gd name="connsiteY2-6" fmla="*/ 0 h 1562101"/>
                      <a:gd name="connsiteX3-7" fmla="*/ 516136 w 535099"/>
                      <a:gd name="connsiteY3-8" fmla="*/ 258068 h 1562101"/>
                      <a:gd name="connsiteX4-9" fmla="*/ 515676 w 535099"/>
                      <a:gd name="connsiteY4-10" fmla="*/ 565569 h 1562101"/>
                      <a:gd name="connsiteX5-11" fmla="*/ 516135 w 535099"/>
                      <a:gd name="connsiteY5-12" fmla="*/ 1304033 h 1562101"/>
                      <a:gd name="connsiteX6-13" fmla="*/ 258067 w 535099"/>
                      <a:gd name="connsiteY6-14" fmla="*/ 1562101 h 1562101"/>
                      <a:gd name="connsiteX7-15" fmla="*/ 258068 w 535099"/>
                      <a:gd name="connsiteY7-16" fmla="*/ 1562100 h 1562101"/>
                      <a:gd name="connsiteX8-17" fmla="*/ 0 w 535099"/>
                      <a:gd name="connsiteY8-18" fmla="*/ 1304032 h 1562101"/>
                      <a:gd name="connsiteX9" fmla="*/ 0 w 535099"/>
                      <a:gd name="connsiteY9" fmla="*/ 258068 h 1562101"/>
                      <a:gd name="connsiteX0-19" fmla="*/ 1159 w 536258"/>
                      <a:gd name="connsiteY0-20" fmla="*/ 258068 h 1562101"/>
                      <a:gd name="connsiteX1-21" fmla="*/ 259227 w 536258"/>
                      <a:gd name="connsiteY1-22" fmla="*/ 0 h 1562101"/>
                      <a:gd name="connsiteX2-23" fmla="*/ 259227 w 536258"/>
                      <a:gd name="connsiteY2-24" fmla="*/ 0 h 1562101"/>
                      <a:gd name="connsiteX3-25" fmla="*/ 517295 w 536258"/>
                      <a:gd name="connsiteY3-26" fmla="*/ 258068 h 1562101"/>
                      <a:gd name="connsiteX4-27" fmla="*/ 516835 w 536258"/>
                      <a:gd name="connsiteY4-28" fmla="*/ 565569 h 1562101"/>
                      <a:gd name="connsiteX5-29" fmla="*/ 517294 w 536258"/>
                      <a:gd name="connsiteY5-30" fmla="*/ 1304033 h 1562101"/>
                      <a:gd name="connsiteX6-31" fmla="*/ 259226 w 536258"/>
                      <a:gd name="connsiteY6-32" fmla="*/ 1562101 h 1562101"/>
                      <a:gd name="connsiteX7-33" fmla="*/ 259227 w 536258"/>
                      <a:gd name="connsiteY7-34" fmla="*/ 1562100 h 1562101"/>
                      <a:gd name="connsiteX8-35" fmla="*/ 1159 w 536258"/>
                      <a:gd name="connsiteY8-36" fmla="*/ 1304032 h 1562101"/>
                      <a:gd name="connsiteX9-37" fmla="*/ 0 w 536258"/>
                      <a:gd name="connsiteY9-38" fmla="*/ 569986 h 1562101"/>
                      <a:gd name="connsiteX10" fmla="*/ 1159 w 536258"/>
                      <a:gd name="connsiteY10" fmla="*/ 258068 h 1562101"/>
                      <a:gd name="connsiteX0-39" fmla="*/ 1159 w 536258"/>
                      <a:gd name="connsiteY0-40" fmla="*/ 258068 h 1562101"/>
                      <a:gd name="connsiteX1-41" fmla="*/ 259227 w 536258"/>
                      <a:gd name="connsiteY1-42" fmla="*/ 0 h 1562101"/>
                      <a:gd name="connsiteX2-43" fmla="*/ 259227 w 536258"/>
                      <a:gd name="connsiteY2-44" fmla="*/ 0 h 1562101"/>
                      <a:gd name="connsiteX3-45" fmla="*/ 517295 w 536258"/>
                      <a:gd name="connsiteY3-46" fmla="*/ 258068 h 1562101"/>
                      <a:gd name="connsiteX4-47" fmla="*/ 516835 w 536258"/>
                      <a:gd name="connsiteY4-48" fmla="*/ 565569 h 1562101"/>
                      <a:gd name="connsiteX5-49" fmla="*/ 517294 w 536258"/>
                      <a:gd name="connsiteY5-50" fmla="*/ 1304033 h 1562101"/>
                      <a:gd name="connsiteX6-51" fmla="*/ 259226 w 536258"/>
                      <a:gd name="connsiteY6-52" fmla="*/ 1562101 h 1562101"/>
                      <a:gd name="connsiteX7-53" fmla="*/ 259227 w 536258"/>
                      <a:gd name="connsiteY7-54" fmla="*/ 1562100 h 1562101"/>
                      <a:gd name="connsiteX8-55" fmla="*/ 1159 w 536258"/>
                      <a:gd name="connsiteY8-56" fmla="*/ 1304032 h 1562101"/>
                      <a:gd name="connsiteX9-57" fmla="*/ 0 w 536258"/>
                      <a:gd name="connsiteY9-58" fmla="*/ 569986 h 1562101"/>
                      <a:gd name="connsiteX10-59" fmla="*/ 1159 w 536258"/>
                      <a:gd name="connsiteY10-60" fmla="*/ 258068 h 1562101"/>
                      <a:gd name="connsiteX0-61" fmla="*/ 1159 w 536258"/>
                      <a:gd name="connsiteY0-62" fmla="*/ 258068 h 1562101"/>
                      <a:gd name="connsiteX1-63" fmla="*/ 259227 w 536258"/>
                      <a:gd name="connsiteY1-64" fmla="*/ 0 h 1562101"/>
                      <a:gd name="connsiteX2-65" fmla="*/ 517295 w 536258"/>
                      <a:gd name="connsiteY2-66" fmla="*/ 258068 h 1562101"/>
                      <a:gd name="connsiteX3-67" fmla="*/ 516835 w 536258"/>
                      <a:gd name="connsiteY3-68" fmla="*/ 565569 h 1562101"/>
                      <a:gd name="connsiteX4-69" fmla="*/ 517294 w 536258"/>
                      <a:gd name="connsiteY4-70" fmla="*/ 1304033 h 1562101"/>
                      <a:gd name="connsiteX5-71" fmla="*/ 259226 w 536258"/>
                      <a:gd name="connsiteY5-72" fmla="*/ 1562101 h 1562101"/>
                      <a:gd name="connsiteX6-73" fmla="*/ 259227 w 536258"/>
                      <a:gd name="connsiteY6-74" fmla="*/ 1562100 h 1562101"/>
                      <a:gd name="connsiteX7-75" fmla="*/ 1159 w 536258"/>
                      <a:gd name="connsiteY7-76" fmla="*/ 1304032 h 1562101"/>
                      <a:gd name="connsiteX8-77" fmla="*/ 0 w 536258"/>
                      <a:gd name="connsiteY8-78" fmla="*/ 569986 h 1562101"/>
                      <a:gd name="connsiteX9-79" fmla="*/ 1159 w 536258"/>
                      <a:gd name="connsiteY9-80" fmla="*/ 258068 h 1562101"/>
                      <a:gd name="connsiteX0-81" fmla="*/ 1159 w 555374"/>
                      <a:gd name="connsiteY0-82" fmla="*/ 38714 h 1342747"/>
                      <a:gd name="connsiteX1-83" fmla="*/ 517295 w 555374"/>
                      <a:gd name="connsiteY1-84" fmla="*/ 38714 h 1342747"/>
                      <a:gd name="connsiteX2-85" fmla="*/ 516835 w 555374"/>
                      <a:gd name="connsiteY2-86" fmla="*/ 346215 h 1342747"/>
                      <a:gd name="connsiteX3-87" fmla="*/ 517294 w 555374"/>
                      <a:gd name="connsiteY3-88" fmla="*/ 1084679 h 1342747"/>
                      <a:gd name="connsiteX4-89" fmla="*/ 259226 w 555374"/>
                      <a:gd name="connsiteY4-90" fmla="*/ 1342747 h 1342747"/>
                      <a:gd name="connsiteX5-91" fmla="*/ 259227 w 555374"/>
                      <a:gd name="connsiteY5-92" fmla="*/ 1342746 h 1342747"/>
                      <a:gd name="connsiteX6-93" fmla="*/ 1159 w 555374"/>
                      <a:gd name="connsiteY6-94" fmla="*/ 1084678 h 1342747"/>
                      <a:gd name="connsiteX7-95" fmla="*/ 0 w 555374"/>
                      <a:gd name="connsiteY7-96" fmla="*/ 350632 h 1342747"/>
                      <a:gd name="connsiteX8-97" fmla="*/ 1159 w 555374"/>
                      <a:gd name="connsiteY8-98" fmla="*/ 38714 h 1342747"/>
                      <a:gd name="connsiteX0-99" fmla="*/ 263994 w 535905"/>
                      <a:gd name="connsiteY0-100" fmla="*/ 3045 h 2060243"/>
                      <a:gd name="connsiteX1-101" fmla="*/ 517295 w 535905"/>
                      <a:gd name="connsiteY1-102" fmla="*/ 756210 h 2060243"/>
                      <a:gd name="connsiteX2-103" fmla="*/ 516835 w 535905"/>
                      <a:gd name="connsiteY2-104" fmla="*/ 1063711 h 2060243"/>
                      <a:gd name="connsiteX3-105" fmla="*/ 517294 w 535905"/>
                      <a:gd name="connsiteY3-106" fmla="*/ 1802175 h 2060243"/>
                      <a:gd name="connsiteX4-107" fmla="*/ 259226 w 535905"/>
                      <a:gd name="connsiteY4-108" fmla="*/ 2060243 h 2060243"/>
                      <a:gd name="connsiteX5-109" fmla="*/ 259227 w 535905"/>
                      <a:gd name="connsiteY5-110" fmla="*/ 2060242 h 2060243"/>
                      <a:gd name="connsiteX6-111" fmla="*/ 1159 w 535905"/>
                      <a:gd name="connsiteY6-112" fmla="*/ 1802174 h 2060243"/>
                      <a:gd name="connsiteX7-113" fmla="*/ 0 w 535905"/>
                      <a:gd name="connsiteY7-114" fmla="*/ 1068128 h 2060243"/>
                      <a:gd name="connsiteX8-115" fmla="*/ 263994 w 535905"/>
                      <a:gd name="connsiteY8-116" fmla="*/ 3045 h 2060243"/>
                      <a:gd name="connsiteX0-117" fmla="*/ 263994 w 664925"/>
                      <a:gd name="connsiteY0-118" fmla="*/ 87056 h 2144254"/>
                      <a:gd name="connsiteX1-119" fmla="*/ 658652 w 664925"/>
                      <a:gd name="connsiteY1-120" fmla="*/ 93682 h 2144254"/>
                      <a:gd name="connsiteX2-121" fmla="*/ 516835 w 664925"/>
                      <a:gd name="connsiteY2-122" fmla="*/ 1147722 h 2144254"/>
                      <a:gd name="connsiteX3-123" fmla="*/ 517294 w 664925"/>
                      <a:gd name="connsiteY3-124" fmla="*/ 1886186 h 2144254"/>
                      <a:gd name="connsiteX4-125" fmla="*/ 259226 w 664925"/>
                      <a:gd name="connsiteY4-126" fmla="*/ 2144254 h 2144254"/>
                      <a:gd name="connsiteX5-127" fmla="*/ 259227 w 664925"/>
                      <a:gd name="connsiteY5-128" fmla="*/ 2144253 h 2144254"/>
                      <a:gd name="connsiteX6-129" fmla="*/ 1159 w 664925"/>
                      <a:gd name="connsiteY6-130" fmla="*/ 1886185 h 2144254"/>
                      <a:gd name="connsiteX7-131" fmla="*/ 0 w 664925"/>
                      <a:gd name="connsiteY7-132" fmla="*/ 1152139 h 2144254"/>
                      <a:gd name="connsiteX8-133" fmla="*/ 263994 w 664925"/>
                      <a:gd name="connsiteY8-134" fmla="*/ 87056 h 2144254"/>
                      <a:gd name="connsiteX0-135" fmla="*/ 263994 w 710801"/>
                      <a:gd name="connsiteY0-136" fmla="*/ 28420 h 2085618"/>
                      <a:gd name="connsiteX1-137" fmla="*/ 658652 w 710801"/>
                      <a:gd name="connsiteY1-138" fmla="*/ 35046 h 2085618"/>
                      <a:gd name="connsiteX2-139" fmla="*/ 516835 w 710801"/>
                      <a:gd name="connsiteY2-140" fmla="*/ 1089086 h 2085618"/>
                      <a:gd name="connsiteX3-141" fmla="*/ 517294 w 710801"/>
                      <a:gd name="connsiteY3-142" fmla="*/ 1827550 h 2085618"/>
                      <a:gd name="connsiteX4-143" fmla="*/ 259226 w 710801"/>
                      <a:gd name="connsiteY4-144" fmla="*/ 2085618 h 2085618"/>
                      <a:gd name="connsiteX5-145" fmla="*/ 259227 w 710801"/>
                      <a:gd name="connsiteY5-146" fmla="*/ 2085617 h 2085618"/>
                      <a:gd name="connsiteX6-147" fmla="*/ 1159 w 710801"/>
                      <a:gd name="connsiteY6-148" fmla="*/ 1827549 h 2085618"/>
                      <a:gd name="connsiteX7-149" fmla="*/ 0 w 710801"/>
                      <a:gd name="connsiteY7-150" fmla="*/ 1093503 h 2085618"/>
                      <a:gd name="connsiteX8-151" fmla="*/ 263994 w 710801"/>
                      <a:gd name="connsiteY8-152" fmla="*/ 28420 h 2085618"/>
                      <a:gd name="connsiteX0-153" fmla="*/ 263994 w 710801"/>
                      <a:gd name="connsiteY0-154" fmla="*/ 7864 h 2065062"/>
                      <a:gd name="connsiteX1-155" fmla="*/ 658652 w 710801"/>
                      <a:gd name="connsiteY1-156" fmla="*/ 14490 h 2065062"/>
                      <a:gd name="connsiteX2-157" fmla="*/ 516835 w 710801"/>
                      <a:gd name="connsiteY2-158" fmla="*/ 1068530 h 2065062"/>
                      <a:gd name="connsiteX3-159" fmla="*/ 517294 w 710801"/>
                      <a:gd name="connsiteY3-160" fmla="*/ 1806994 h 2065062"/>
                      <a:gd name="connsiteX4-161" fmla="*/ 259226 w 710801"/>
                      <a:gd name="connsiteY4-162" fmla="*/ 2065062 h 2065062"/>
                      <a:gd name="connsiteX5-163" fmla="*/ 259227 w 710801"/>
                      <a:gd name="connsiteY5-164" fmla="*/ 2065061 h 2065062"/>
                      <a:gd name="connsiteX6-165" fmla="*/ 1159 w 710801"/>
                      <a:gd name="connsiteY6-166" fmla="*/ 1806993 h 2065062"/>
                      <a:gd name="connsiteX7-167" fmla="*/ 0 w 710801"/>
                      <a:gd name="connsiteY7-168" fmla="*/ 1072947 h 2065062"/>
                      <a:gd name="connsiteX8-169" fmla="*/ 263994 w 710801"/>
                      <a:gd name="connsiteY8-170" fmla="*/ 7864 h 2065062"/>
                      <a:gd name="connsiteX0-171" fmla="*/ 263994 w 713316"/>
                      <a:gd name="connsiteY0-172" fmla="*/ 0 h 2057198"/>
                      <a:gd name="connsiteX1-173" fmla="*/ 658652 w 713316"/>
                      <a:gd name="connsiteY1-174" fmla="*/ 6626 h 2057198"/>
                      <a:gd name="connsiteX2-175" fmla="*/ 516835 w 713316"/>
                      <a:gd name="connsiteY2-176" fmla="*/ 1060666 h 2057198"/>
                      <a:gd name="connsiteX3-177" fmla="*/ 517294 w 713316"/>
                      <a:gd name="connsiteY3-178" fmla="*/ 1799130 h 2057198"/>
                      <a:gd name="connsiteX4-179" fmla="*/ 259226 w 713316"/>
                      <a:gd name="connsiteY4-180" fmla="*/ 2057198 h 2057198"/>
                      <a:gd name="connsiteX5-181" fmla="*/ 259227 w 713316"/>
                      <a:gd name="connsiteY5-182" fmla="*/ 2057197 h 2057198"/>
                      <a:gd name="connsiteX6-183" fmla="*/ 1159 w 713316"/>
                      <a:gd name="connsiteY6-184" fmla="*/ 1799129 h 2057198"/>
                      <a:gd name="connsiteX7-185" fmla="*/ 0 w 713316"/>
                      <a:gd name="connsiteY7-186" fmla="*/ 1065083 h 2057198"/>
                      <a:gd name="connsiteX8-187" fmla="*/ 263994 w 713316"/>
                      <a:gd name="connsiteY8-188" fmla="*/ 0 h 2057198"/>
                      <a:gd name="connsiteX0-189" fmla="*/ 263994 w 663537"/>
                      <a:gd name="connsiteY0-190" fmla="*/ 33591 h 2090789"/>
                      <a:gd name="connsiteX1-191" fmla="*/ 658652 w 663537"/>
                      <a:gd name="connsiteY1-192" fmla="*/ 40217 h 2090789"/>
                      <a:gd name="connsiteX2-193" fmla="*/ 516835 w 663537"/>
                      <a:gd name="connsiteY2-194" fmla="*/ 1094257 h 2090789"/>
                      <a:gd name="connsiteX3-195" fmla="*/ 517294 w 663537"/>
                      <a:gd name="connsiteY3-196" fmla="*/ 1832721 h 2090789"/>
                      <a:gd name="connsiteX4-197" fmla="*/ 259226 w 663537"/>
                      <a:gd name="connsiteY4-198" fmla="*/ 2090789 h 2090789"/>
                      <a:gd name="connsiteX5-199" fmla="*/ 259227 w 663537"/>
                      <a:gd name="connsiteY5-200" fmla="*/ 2090788 h 2090789"/>
                      <a:gd name="connsiteX6-201" fmla="*/ 1159 w 663537"/>
                      <a:gd name="connsiteY6-202" fmla="*/ 1832720 h 2090789"/>
                      <a:gd name="connsiteX7-203" fmla="*/ 0 w 663537"/>
                      <a:gd name="connsiteY7-204" fmla="*/ 1098674 h 2090789"/>
                      <a:gd name="connsiteX8-205" fmla="*/ 263994 w 663537"/>
                      <a:gd name="connsiteY8-206" fmla="*/ 33591 h 2090789"/>
                      <a:gd name="connsiteX0-207" fmla="*/ 263994 w 666512"/>
                      <a:gd name="connsiteY0-208" fmla="*/ 0 h 2057198"/>
                      <a:gd name="connsiteX1-209" fmla="*/ 658652 w 666512"/>
                      <a:gd name="connsiteY1-210" fmla="*/ 6626 h 2057198"/>
                      <a:gd name="connsiteX2-211" fmla="*/ 516835 w 666512"/>
                      <a:gd name="connsiteY2-212" fmla="*/ 1060666 h 2057198"/>
                      <a:gd name="connsiteX3-213" fmla="*/ 517294 w 666512"/>
                      <a:gd name="connsiteY3-214" fmla="*/ 1799130 h 2057198"/>
                      <a:gd name="connsiteX4-215" fmla="*/ 259226 w 666512"/>
                      <a:gd name="connsiteY4-216" fmla="*/ 2057198 h 2057198"/>
                      <a:gd name="connsiteX5-217" fmla="*/ 259227 w 666512"/>
                      <a:gd name="connsiteY5-218" fmla="*/ 2057197 h 2057198"/>
                      <a:gd name="connsiteX6-219" fmla="*/ 1159 w 666512"/>
                      <a:gd name="connsiteY6-220" fmla="*/ 1799129 h 2057198"/>
                      <a:gd name="connsiteX7-221" fmla="*/ 0 w 666512"/>
                      <a:gd name="connsiteY7-222" fmla="*/ 1065083 h 2057198"/>
                      <a:gd name="connsiteX8-223" fmla="*/ 263994 w 666512"/>
                      <a:gd name="connsiteY8-224" fmla="*/ 0 h 2057198"/>
                      <a:gd name="connsiteX0-225" fmla="*/ 263994 w 661028"/>
                      <a:gd name="connsiteY0-226" fmla="*/ 9281 h 2066479"/>
                      <a:gd name="connsiteX1-227" fmla="*/ 658652 w 661028"/>
                      <a:gd name="connsiteY1-228" fmla="*/ 15907 h 2066479"/>
                      <a:gd name="connsiteX2-229" fmla="*/ 516835 w 661028"/>
                      <a:gd name="connsiteY2-230" fmla="*/ 1069947 h 2066479"/>
                      <a:gd name="connsiteX3-231" fmla="*/ 517294 w 661028"/>
                      <a:gd name="connsiteY3-232" fmla="*/ 1808411 h 2066479"/>
                      <a:gd name="connsiteX4-233" fmla="*/ 259226 w 661028"/>
                      <a:gd name="connsiteY4-234" fmla="*/ 2066479 h 2066479"/>
                      <a:gd name="connsiteX5-235" fmla="*/ 259227 w 661028"/>
                      <a:gd name="connsiteY5-236" fmla="*/ 2066478 h 2066479"/>
                      <a:gd name="connsiteX6-237" fmla="*/ 1159 w 661028"/>
                      <a:gd name="connsiteY6-238" fmla="*/ 1808410 h 2066479"/>
                      <a:gd name="connsiteX7-239" fmla="*/ 0 w 661028"/>
                      <a:gd name="connsiteY7-240" fmla="*/ 1074364 h 2066479"/>
                      <a:gd name="connsiteX8-241" fmla="*/ 263994 w 661028"/>
                      <a:gd name="connsiteY8-242" fmla="*/ 9281 h 2066479"/>
                      <a:gd name="connsiteX0-243" fmla="*/ 263994 w 661136"/>
                      <a:gd name="connsiteY0-244" fmla="*/ 1620 h 2058818"/>
                      <a:gd name="connsiteX1-245" fmla="*/ 658652 w 661136"/>
                      <a:gd name="connsiteY1-246" fmla="*/ 8246 h 2058818"/>
                      <a:gd name="connsiteX2-247" fmla="*/ 516835 w 661136"/>
                      <a:gd name="connsiteY2-248" fmla="*/ 1062286 h 2058818"/>
                      <a:gd name="connsiteX3-249" fmla="*/ 517294 w 661136"/>
                      <a:gd name="connsiteY3-250" fmla="*/ 1800750 h 2058818"/>
                      <a:gd name="connsiteX4-251" fmla="*/ 259226 w 661136"/>
                      <a:gd name="connsiteY4-252" fmla="*/ 2058818 h 2058818"/>
                      <a:gd name="connsiteX5-253" fmla="*/ 259227 w 661136"/>
                      <a:gd name="connsiteY5-254" fmla="*/ 2058817 h 2058818"/>
                      <a:gd name="connsiteX6-255" fmla="*/ 1159 w 661136"/>
                      <a:gd name="connsiteY6-256" fmla="*/ 1800749 h 2058818"/>
                      <a:gd name="connsiteX7-257" fmla="*/ 0 w 661136"/>
                      <a:gd name="connsiteY7-258" fmla="*/ 1066703 h 2058818"/>
                      <a:gd name="connsiteX8-259" fmla="*/ 263994 w 661136"/>
                      <a:gd name="connsiteY8-260" fmla="*/ 1620 h 2058818"/>
                      <a:gd name="connsiteX0-261" fmla="*/ 263994 w 658957"/>
                      <a:gd name="connsiteY0-262" fmla="*/ 9787 h 2066985"/>
                      <a:gd name="connsiteX1-263" fmla="*/ 656443 w 658957"/>
                      <a:gd name="connsiteY1-264" fmla="*/ 5370 h 2066985"/>
                      <a:gd name="connsiteX2-265" fmla="*/ 516835 w 658957"/>
                      <a:gd name="connsiteY2-266" fmla="*/ 1070453 h 2066985"/>
                      <a:gd name="connsiteX3-267" fmla="*/ 517294 w 658957"/>
                      <a:gd name="connsiteY3-268" fmla="*/ 1808917 h 2066985"/>
                      <a:gd name="connsiteX4-269" fmla="*/ 259226 w 658957"/>
                      <a:gd name="connsiteY4-270" fmla="*/ 2066985 h 2066985"/>
                      <a:gd name="connsiteX5-271" fmla="*/ 259227 w 658957"/>
                      <a:gd name="connsiteY5-272" fmla="*/ 2066984 h 2066985"/>
                      <a:gd name="connsiteX6-273" fmla="*/ 1159 w 658957"/>
                      <a:gd name="connsiteY6-274" fmla="*/ 1808916 h 2066985"/>
                      <a:gd name="connsiteX7-275" fmla="*/ 0 w 658957"/>
                      <a:gd name="connsiteY7-276" fmla="*/ 1074870 h 2066985"/>
                      <a:gd name="connsiteX8-277" fmla="*/ 263994 w 658957"/>
                      <a:gd name="connsiteY8-278" fmla="*/ 9787 h 2066985"/>
                      <a:gd name="connsiteX0-279" fmla="*/ 263994 w 658983"/>
                      <a:gd name="connsiteY0-280" fmla="*/ 6145 h 2063343"/>
                      <a:gd name="connsiteX1-281" fmla="*/ 656443 w 658983"/>
                      <a:gd name="connsiteY1-282" fmla="*/ 1728 h 2063343"/>
                      <a:gd name="connsiteX2-283" fmla="*/ 516835 w 658983"/>
                      <a:gd name="connsiteY2-284" fmla="*/ 1066811 h 2063343"/>
                      <a:gd name="connsiteX3-285" fmla="*/ 517294 w 658983"/>
                      <a:gd name="connsiteY3-286" fmla="*/ 1805275 h 2063343"/>
                      <a:gd name="connsiteX4-287" fmla="*/ 259226 w 658983"/>
                      <a:gd name="connsiteY4-288" fmla="*/ 2063343 h 2063343"/>
                      <a:gd name="connsiteX5-289" fmla="*/ 259227 w 658983"/>
                      <a:gd name="connsiteY5-290" fmla="*/ 2063342 h 2063343"/>
                      <a:gd name="connsiteX6-291" fmla="*/ 1159 w 658983"/>
                      <a:gd name="connsiteY6-292" fmla="*/ 1805274 h 2063343"/>
                      <a:gd name="connsiteX7-293" fmla="*/ 0 w 658983"/>
                      <a:gd name="connsiteY7-294" fmla="*/ 1071228 h 2063343"/>
                      <a:gd name="connsiteX8-295" fmla="*/ 263994 w 658983"/>
                      <a:gd name="connsiteY8-296" fmla="*/ 6145 h 2063343"/>
                      <a:gd name="connsiteX0-297" fmla="*/ 263994 w 678609"/>
                      <a:gd name="connsiteY0-298" fmla="*/ 7785 h 2064983"/>
                      <a:gd name="connsiteX1-299" fmla="*/ 676321 w 678609"/>
                      <a:gd name="connsiteY1-300" fmla="*/ 1560 h 2064983"/>
                      <a:gd name="connsiteX2-301" fmla="*/ 516835 w 678609"/>
                      <a:gd name="connsiteY2-302" fmla="*/ 1068451 h 2064983"/>
                      <a:gd name="connsiteX3-303" fmla="*/ 517294 w 678609"/>
                      <a:gd name="connsiteY3-304" fmla="*/ 1806915 h 2064983"/>
                      <a:gd name="connsiteX4-305" fmla="*/ 259226 w 678609"/>
                      <a:gd name="connsiteY4-306" fmla="*/ 2064983 h 2064983"/>
                      <a:gd name="connsiteX5-307" fmla="*/ 259227 w 678609"/>
                      <a:gd name="connsiteY5-308" fmla="*/ 2064982 h 2064983"/>
                      <a:gd name="connsiteX6-309" fmla="*/ 1159 w 678609"/>
                      <a:gd name="connsiteY6-310" fmla="*/ 1806914 h 2064983"/>
                      <a:gd name="connsiteX7-311" fmla="*/ 0 w 678609"/>
                      <a:gd name="connsiteY7-312" fmla="*/ 1072868 h 2064983"/>
                      <a:gd name="connsiteX8-313" fmla="*/ 263994 w 678609"/>
                      <a:gd name="connsiteY8-314" fmla="*/ 7785 h 2064983"/>
                      <a:gd name="connsiteX0-315" fmla="*/ 263994 w 676632"/>
                      <a:gd name="connsiteY0-316" fmla="*/ 31105 h 2088303"/>
                      <a:gd name="connsiteX1-317" fmla="*/ 676321 w 676632"/>
                      <a:gd name="connsiteY1-318" fmla="*/ 24880 h 2088303"/>
                      <a:gd name="connsiteX2-319" fmla="*/ 516835 w 676632"/>
                      <a:gd name="connsiteY2-320" fmla="*/ 1091771 h 2088303"/>
                      <a:gd name="connsiteX3-321" fmla="*/ 517294 w 676632"/>
                      <a:gd name="connsiteY3-322" fmla="*/ 1830235 h 2088303"/>
                      <a:gd name="connsiteX4-323" fmla="*/ 259226 w 676632"/>
                      <a:gd name="connsiteY4-324" fmla="*/ 2088303 h 2088303"/>
                      <a:gd name="connsiteX5-325" fmla="*/ 259227 w 676632"/>
                      <a:gd name="connsiteY5-326" fmla="*/ 2088302 h 2088303"/>
                      <a:gd name="connsiteX6-327" fmla="*/ 1159 w 676632"/>
                      <a:gd name="connsiteY6-328" fmla="*/ 1830234 h 2088303"/>
                      <a:gd name="connsiteX7-329" fmla="*/ 0 w 676632"/>
                      <a:gd name="connsiteY7-330" fmla="*/ 1096188 h 2088303"/>
                      <a:gd name="connsiteX8-331" fmla="*/ 263994 w 676632"/>
                      <a:gd name="connsiteY8-332" fmla="*/ 31105 h 2088303"/>
                      <a:gd name="connsiteX0-333" fmla="*/ 263994 w 676730"/>
                      <a:gd name="connsiteY0-334" fmla="*/ 6225 h 2063423"/>
                      <a:gd name="connsiteX1-335" fmla="*/ 676321 w 676730"/>
                      <a:gd name="connsiteY1-336" fmla="*/ 0 h 2063423"/>
                      <a:gd name="connsiteX2-337" fmla="*/ 516835 w 676730"/>
                      <a:gd name="connsiteY2-338" fmla="*/ 1066891 h 2063423"/>
                      <a:gd name="connsiteX3-339" fmla="*/ 517294 w 676730"/>
                      <a:gd name="connsiteY3-340" fmla="*/ 1805355 h 2063423"/>
                      <a:gd name="connsiteX4-341" fmla="*/ 259226 w 676730"/>
                      <a:gd name="connsiteY4-342" fmla="*/ 2063423 h 2063423"/>
                      <a:gd name="connsiteX5-343" fmla="*/ 259227 w 676730"/>
                      <a:gd name="connsiteY5-344" fmla="*/ 2063422 h 2063423"/>
                      <a:gd name="connsiteX6-345" fmla="*/ 1159 w 676730"/>
                      <a:gd name="connsiteY6-346" fmla="*/ 1805354 h 2063423"/>
                      <a:gd name="connsiteX7-347" fmla="*/ 0 w 676730"/>
                      <a:gd name="connsiteY7-348" fmla="*/ 1071308 h 2063423"/>
                      <a:gd name="connsiteX8-349" fmla="*/ 263994 w 676730"/>
                      <a:gd name="connsiteY8-350" fmla="*/ 6225 h 2063423"/>
                      <a:gd name="connsiteX0-351" fmla="*/ 267608 w 681973"/>
                      <a:gd name="connsiteY0-352" fmla="*/ 78285 h 2142712"/>
                      <a:gd name="connsiteX1-353" fmla="*/ 676321 w 681973"/>
                      <a:gd name="connsiteY1-354" fmla="*/ 79289 h 2142712"/>
                      <a:gd name="connsiteX2-355" fmla="*/ 516835 w 681973"/>
                      <a:gd name="connsiteY2-356" fmla="*/ 1146180 h 2142712"/>
                      <a:gd name="connsiteX3-357" fmla="*/ 517294 w 681973"/>
                      <a:gd name="connsiteY3-358" fmla="*/ 1884644 h 2142712"/>
                      <a:gd name="connsiteX4-359" fmla="*/ 259226 w 681973"/>
                      <a:gd name="connsiteY4-360" fmla="*/ 2142712 h 2142712"/>
                      <a:gd name="connsiteX5-361" fmla="*/ 259227 w 681973"/>
                      <a:gd name="connsiteY5-362" fmla="*/ 2142711 h 2142712"/>
                      <a:gd name="connsiteX6-363" fmla="*/ 1159 w 681973"/>
                      <a:gd name="connsiteY6-364" fmla="*/ 1884643 h 2142712"/>
                      <a:gd name="connsiteX7-365" fmla="*/ 0 w 681973"/>
                      <a:gd name="connsiteY7-366" fmla="*/ 1150597 h 2142712"/>
                      <a:gd name="connsiteX8-367" fmla="*/ 267608 w 681973"/>
                      <a:gd name="connsiteY8-368" fmla="*/ 78285 h 2142712"/>
                      <a:gd name="connsiteX0-369" fmla="*/ 267608 w 730032"/>
                      <a:gd name="connsiteY0-370" fmla="*/ 0 h 2064427"/>
                      <a:gd name="connsiteX1-371" fmla="*/ 676321 w 730032"/>
                      <a:gd name="connsiteY1-372" fmla="*/ 1004 h 2064427"/>
                      <a:gd name="connsiteX2-373" fmla="*/ 516835 w 730032"/>
                      <a:gd name="connsiteY2-374" fmla="*/ 1067895 h 2064427"/>
                      <a:gd name="connsiteX3-375" fmla="*/ 517294 w 730032"/>
                      <a:gd name="connsiteY3-376" fmla="*/ 1806359 h 2064427"/>
                      <a:gd name="connsiteX4-377" fmla="*/ 259226 w 730032"/>
                      <a:gd name="connsiteY4-378" fmla="*/ 2064427 h 2064427"/>
                      <a:gd name="connsiteX5-379" fmla="*/ 259227 w 730032"/>
                      <a:gd name="connsiteY5-380" fmla="*/ 2064426 h 2064427"/>
                      <a:gd name="connsiteX6-381" fmla="*/ 1159 w 730032"/>
                      <a:gd name="connsiteY6-382" fmla="*/ 1806358 h 2064427"/>
                      <a:gd name="connsiteX7-383" fmla="*/ 0 w 730032"/>
                      <a:gd name="connsiteY7-384" fmla="*/ 1072312 h 2064427"/>
                      <a:gd name="connsiteX8-385" fmla="*/ 267608 w 730032"/>
                      <a:gd name="connsiteY8-386" fmla="*/ 0 h 2064427"/>
                      <a:gd name="connsiteX0-387" fmla="*/ 267608 w 681218"/>
                      <a:gd name="connsiteY0-388" fmla="*/ 0 h 2064427"/>
                      <a:gd name="connsiteX1-389" fmla="*/ 676321 w 681218"/>
                      <a:gd name="connsiteY1-390" fmla="*/ 1004 h 2064427"/>
                      <a:gd name="connsiteX2-391" fmla="*/ 516835 w 681218"/>
                      <a:gd name="connsiteY2-392" fmla="*/ 1067895 h 2064427"/>
                      <a:gd name="connsiteX3-393" fmla="*/ 517294 w 681218"/>
                      <a:gd name="connsiteY3-394" fmla="*/ 1806359 h 2064427"/>
                      <a:gd name="connsiteX4-395" fmla="*/ 259226 w 681218"/>
                      <a:gd name="connsiteY4-396" fmla="*/ 2064427 h 2064427"/>
                      <a:gd name="connsiteX5-397" fmla="*/ 259227 w 681218"/>
                      <a:gd name="connsiteY5-398" fmla="*/ 2064426 h 2064427"/>
                      <a:gd name="connsiteX6-399" fmla="*/ 1159 w 681218"/>
                      <a:gd name="connsiteY6-400" fmla="*/ 1806358 h 2064427"/>
                      <a:gd name="connsiteX7-401" fmla="*/ 0 w 681218"/>
                      <a:gd name="connsiteY7-402" fmla="*/ 1072312 h 2064427"/>
                      <a:gd name="connsiteX8-403" fmla="*/ 267608 w 681218"/>
                      <a:gd name="connsiteY8-404" fmla="*/ 0 h 206442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Rectangle: Rounded Corners 17"/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317 w 516453"/>
                      <a:gd name="connsiteY0-2" fmla="*/ 258068 h 1562101"/>
                      <a:gd name="connsiteX1-3" fmla="*/ 258385 w 516453"/>
                      <a:gd name="connsiteY1-4" fmla="*/ 0 h 1562101"/>
                      <a:gd name="connsiteX2-5" fmla="*/ 258385 w 516453"/>
                      <a:gd name="connsiteY2-6" fmla="*/ 0 h 1562101"/>
                      <a:gd name="connsiteX3-7" fmla="*/ 516453 w 516453"/>
                      <a:gd name="connsiteY3-8" fmla="*/ 258068 h 1562101"/>
                      <a:gd name="connsiteX4-9" fmla="*/ 516452 w 516453"/>
                      <a:gd name="connsiteY4-10" fmla="*/ 1304033 h 1562101"/>
                      <a:gd name="connsiteX5-11" fmla="*/ 258384 w 516453"/>
                      <a:gd name="connsiteY5-12" fmla="*/ 1562101 h 1562101"/>
                      <a:gd name="connsiteX6-13" fmla="*/ 258385 w 516453"/>
                      <a:gd name="connsiteY6-14" fmla="*/ 1562100 h 1562101"/>
                      <a:gd name="connsiteX7-15" fmla="*/ 317 w 516453"/>
                      <a:gd name="connsiteY7-16" fmla="*/ 1304032 h 1562101"/>
                      <a:gd name="connsiteX8-17" fmla="*/ 0 w 516453"/>
                      <a:gd name="connsiteY8-18" fmla="*/ 572790 h 1562101"/>
                      <a:gd name="connsiteX9" fmla="*/ 317 w 516453"/>
                      <a:gd name="connsiteY9" fmla="*/ 258068 h 1562101"/>
                      <a:gd name="connsiteX0-19" fmla="*/ 317 w 535170"/>
                      <a:gd name="connsiteY0-20" fmla="*/ 258068 h 1562101"/>
                      <a:gd name="connsiteX1-21" fmla="*/ 258385 w 535170"/>
                      <a:gd name="connsiteY1-22" fmla="*/ 0 h 1562101"/>
                      <a:gd name="connsiteX2-23" fmla="*/ 258385 w 535170"/>
                      <a:gd name="connsiteY2-24" fmla="*/ 0 h 1562101"/>
                      <a:gd name="connsiteX3-25" fmla="*/ 516453 w 535170"/>
                      <a:gd name="connsiteY3-26" fmla="*/ 258068 h 1562101"/>
                      <a:gd name="connsiteX4-27" fmla="*/ 515241 w 535170"/>
                      <a:gd name="connsiteY4-28" fmla="*/ 564644 h 1562101"/>
                      <a:gd name="connsiteX5-29" fmla="*/ 516452 w 535170"/>
                      <a:gd name="connsiteY5-30" fmla="*/ 1304033 h 1562101"/>
                      <a:gd name="connsiteX6-31" fmla="*/ 258384 w 535170"/>
                      <a:gd name="connsiteY6-32" fmla="*/ 1562101 h 1562101"/>
                      <a:gd name="connsiteX7-33" fmla="*/ 258385 w 535170"/>
                      <a:gd name="connsiteY7-34" fmla="*/ 1562100 h 1562101"/>
                      <a:gd name="connsiteX8-35" fmla="*/ 317 w 535170"/>
                      <a:gd name="connsiteY8-36" fmla="*/ 1304032 h 1562101"/>
                      <a:gd name="connsiteX9-37" fmla="*/ 0 w 535170"/>
                      <a:gd name="connsiteY9-38" fmla="*/ 572790 h 1562101"/>
                      <a:gd name="connsiteX10" fmla="*/ 317 w 535170"/>
                      <a:gd name="connsiteY10" fmla="*/ 258068 h 1562101"/>
                      <a:gd name="connsiteX0-39" fmla="*/ 317 w 535170"/>
                      <a:gd name="connsiteY0-40" fmla="*/ 258068 h 1562101"/>
                      <a:gd name="connsiteX1-41" fmla="*/ 258385 w 535170"/>
                      <a:gd name="connsiteY1-42" fmla="*/ 0 h 1562101"/>
                      <a:gd name="connsiteX2-43" fmla="*/ 516453 w 535170"/>
                      <a:gd name="connsiteY2-44" fmla="*/ 258068 h 1562101"/>
                      <a:gd name="connsiteX3-45" fmla="*/ 515241 w 535170"/>
                      <a:gd name="connsiteY3-46" fmla="*/ 564644 h 1562101"/>
                      <a:gd name="connsiteX4-47" fmla="*/ 516452 w 535170"/>
                      <a:gd name="connsiteY4-48" fmla="*/ 1304033 h 1562101"/>
                      <a:gd name="connsiteX5-49" fmla="*/ 258384 w 535170"/>
                      <a:gd name="connsiteY5-50" fmla="*/ 1562101 h 1562101"/>
                      <a:gd name="connsiteX6-51" fmla="*/ 258385 w 535170"/>
                      <a:gd name="connsiteY6-52" fmla="*/ 1562100 h 1562101"/>
                      <a:gd name="connsiteX7-53" fmla="*/ 317 w 535170"/>
                      <a:gd name="connsiteY7-54" fmla="*/ 1304032 h 1562101"/>
                      <a:gd name="connsiteX8-55" fmla="*/ 0 w 535170"/>
                      <a:gd name="connsiteY8-56" fmla="*/ 572790 h 1562101"/>
                      <a:gd name="connsiteX9-57" fmla="*/ 317 w 535170"/>
                      <a:gd name="connsiteY9-58" fmla="*/ 258068 h 1562101"/>
                      <a:gd name="connsiteX0-59" fmla="*/ 317 w 554283"/>
                      <a:gd name="connsiteY0-60" fmla="*/ 38833 h 1342866"/>
                      <a:gd name="connsiteX1-61" fmla="*/ 516453 w 554283"/>
                      <a:gd name="connsiteY1-62" fmla="*/ 38833 h 1342866"/>
                      <a:gd name="connsiteX2-63" fmla="*/ 515241 w 554283"/>
                      <a:gd name="connsiteY2-64" fmla="*/ 345409 h 1342866"/>
                      <a:gd name="connsiteX3-65" fmla="*/ 516452 w 554283"/>
                      <a:gd name="connsiteY3-66" fmla="*/ 1084798 h 1342866"/>
                      <a:gd name="connsiteX4-67" fmla="*/ 258384 w 554283"/>
                      <a:gd name="connsiteY4-68" fmla="*/ 1342866 h 1342866"/>
                      <a:gd name="connsiteX5-69" fmla="*/ 258385 w 554283"/>
                      <a:gd name="connsiteY5-70" fmla="*/ 1342865 h 1342866"/>
                      <a:gd name="connsiteX6-71" fmla="*/ 317 w 554283"/>
                      <a:gd name="connsiteY6-72" fmla="*/ 1084797 h 1342866"/>
                      <a:gd name="connsiteX7-73" fmla="*/ 0 w 554283"/>
                      <a:gd name="connsiteY7-74" fmla="*/ 353555 h 1342866"/>
                      <a:gd name="connsiteX8-75" fmla="*/ 317 w 554283"/>
                      <a:gd name="connsiteY8-76" fmla="*/ 38833 h 1342866"/>
                      <a:gd name="connsiteX0-77" fmla="*/ 163239 w 542216"/>
                      <a:gd name="connsiteY0-78" fmla="*/ 3110 h 2056585"/>
                      <a:gd name="connsiteX1-79" fmla="*/ 516453 w 542216"/>
                      <a:gd name="connsiteY1-80" fmla="*/ 752552 h 2056585"/>
                      <a:gd name="connsiteX2-81" fmla="*/ 515241 w 542216"/>
                      <a:gd name="connsiteY2-82" fmla="*/ 1059128 h 2056585"/>
                      <a:gd name="connsiteX3-83" fmla="*/ 516452 w 542216"/>
                      <a:gd name="connsiteY3-84" fmla="*/ 1798517 h 2056585"/>
                      <a:gd name="connsiteX4-85" fmla="*/ 258384 w 542216"/>
                      <a:gd name="connsiteY4-86" fmla="*/ 2056585 h 2056585"/>
                      <a:gd name="connsiteX5-87" fmla="*/ 258385 w 542216"/>
                      <a:gd name="connsiteY5-88" fmla="*/ 2056584 h 2056585"/>
                      <a:gd name="connsiteX6-89" fmla="*/ 317 w 542216"/>
                      <a:gd name="connsiteY6-90" fmla="*/ 1798516 h 2056585"/>
                      <a:gd name="connsiteX7-91" fmla="*/ 0 w 542216"/>
                      <a:gd name="connsiteY7-92" fmla="*/ 1067274 h 2056585"/>
                      <a:gd name="connsiteX8-93" fmla="*/ 163239 w 542216"/>
                      <a:gd name="connsiteY8-94" fmla="*/ 3110 h 2056585"/>
                      <a:gd name="connsiteX0-95" fmla="*/ 163239 w 539217"/>
                      <a:gd name="connsiteY0-96" fmla="*/ 98143 h 2151618"/>
                      <a:gd name="connsiteX1-97" fmla="*/ 512380 w 539217"/>
                      <a:gd name="connsiteY1-98" fmla="*/ 87961 h 2151618"/>
                      <a:gd name="connsiteX2-99" fmla="*/ 515241 w 539217"/>
                      <a:gd name="connsiteY2-100" fmla="*/ 1154161 h 2151618"/>
                      <a:gd name="connsiteX3-101" fmla="*/ 516452 w 539217"/>
                      <a:gd name="connsiteY3-102" fmla="*/ 1893550 h 2151618"/>
                      <a:gd name="connsiteX4-103" fmla="*/ 258384 w 539217"/>
                      <a:gd name="connsiteY4-104" fmla="*/ 2151618 h 2151618"/>
                      <a:gd name="connsiteX5-105" fmla="*/ 258385 w 539217"/>
                      <a:gd name="connsiteY5-106" fmla="*/ 2151617 h 2151618"/>
                      <a:gd name="connsiteX6-107" fmla="*/ 317 w 539217"/>
                      <a:gd name="connsiteY6-108" fmla="*/ 1893549 h 2151618"/>
                      <a:gd name="connsiteX7-109" fmla="*/ 0 w 539217"/>
                      <a:gd name="connsiteY7-110" fmla="*/ 1162307 h 2151618"/>
                      <a:gd name="connsiteX8-111" fmla="*/ 163239 w 539217"/>
                      <a:gd name="connsiteY8-112" fmla="*/ 98143 h 2151618"/>
                      <a:gd name="connsiteX0-113" fmla="*/ 163239 w 595457"/>
                      <a:gd name="connsiteY0-114" fmla="*/ 27667 h 2081142"/>
                      <a:gd name="connsiteX1-115" fmla="*/ 512380 w 595457"/>
                      <a:gd name="connsiteY1-116" fmla="*/ 17485 h 2081142"/>
                      <a:gd name="connsiteX2-117" fmla="*/ 515241 w 595457"/>
                      <a:gd name="connsiteY2-118" fmla="*/ 1083685 h 2081142"/>
                      <a:gd name="connsiteX3-119" fmla="*/ 516452 w 595457"/>
                      <a:gd name="connsiteY3-120" fmla="*/ 1823074 h 2081142"/>
                      <a:gd name="connsiteX4-121" fmla="*/ 258384 w 595457"/>
                      <a:gd name="connsiteY4-122" fmla="*/ 2081142 h 2081142"/>
                      <a:gd name="connsiteX5-123" fmla="*/ 258385 w 595457"/>
                      <a:gd name="connsiteY5-124" fmla="*/ 2081141 h 2081142"/>
                      <a:gd name="connsiteX6-125" fmla="*/ 317 w 595457"/>
                      <a:gd name="connsiteY6-126" fmla="*/ 1823073 h 2081142"/>
                      <a:gd name="connsiteX7-127" fmla="*/ 0 w 595457"/>
                      <a:gd name="connsiteY7-128" fmla="*/ 1091831 h 2081142"/>
                      <a:gd name="connsiteX8-129" fmla="*/ 163239 w 595457"/>
                      <a:gd name="connsiteY8-130" fmla="*/ 27667 h 2081142"/>
                      <a:gd name="connsiteX0-131" fmla="*/ 163239 w 595457"/>
                      <a:gd name="connsiteY0-132" fmla="*/ 11391 h 2064866"/>
                      <a:gd name="connsiteX1-133" fmla="*/ 512380 w 595457"/>
                      <a:gd name="connsiteY1-134" fmla="*/ 1209 h 2064866"/>
                      <a:gd name="connsiteX2-135" fmla="*/ 515241 w 595457"/>
                      <a:gd name="connsiteY2-136" fmla="*/ 1067409 h 2064866"/>
                      <a:gd name="connsiteX3-137" fmla="*/ 516452 w 595457"/>
                      <a:gd name="connsiteY3-138" fmla="*/ 1806798 h 2064866"/>
                      <a:gd name="connsiteX4-139" fmla="*/ 258384 w 595457"/>
                      <a:gd name="connsiteY4-140" fmla="*/ 2064866 h 2064866"/>
                      <a:gd name="connsiteX5-141" fmla="*/ 258385 w 595457"/>
                      <a:gd name="connsiteY5-142" fmla="*/ 2064865 h 2064866"/>
                      <a:gd name="connsiteX6-143" fmla="*/ 317 w 595457"/>
                      <a:gd name="connsiteY6-144" fmla="*/ 1806797 h 2064866"/>
                      <a:gd name="connsiteX7-145" fmla="*/ 0 w 595457"/>
                      <a:gd name="connsiteY7-146" fmla="*/ 1075555 h 2064866"/>
                      <a:gd name="connsiteX8-147" fmla="*/ 163239 w 595457"/>
                      <a:gd name="connsiteY8-148" fmla="*/ 11391 h 2064866"/>
                      <a:gd name="connsiteX0-149" fmla="*/ 163239 w 598468"/>
                      <a:gd name="connsiteY0-150" fmla="*/ 4508 h 2057983"/>
                      <a:gd name="connsiteX1-151" fmla="*/ 516453 w 598468"/>
                      <a:gd name="connsiteY1-152" fmla="*/ 2472 h 2057983"/>
                      <a:gd name="connsiteX2-153" fmla="*/ 515241 w 598468"/>
                      <a:gd name="connsiteY2-154" fmla="*/ 1060526 h 2057983"/>
                      <a:gd name="connsiteX3-155" fmla="*/ 516452 w 598468"/>
                      <a:gd name="connsiteY3-156" fmla="*/ 1799915 h 2057983"/>
                      <a:gd name="connsiteX4-157" fmla="*/ 258384 w 598468"/>
                      <a:gd name="connsiteY4-158" fmla="*/ 2057983 h 2057983"/>
                      <a:gd name="connsiteX5-159" fmla="*/ 258385 w 598468"/>
                      <a:gd name="connsiteY5-160" fmla="*/ 2057982 h 2057983"/>
                      <a:gd name="connsiteX6-161" fmla="*/ 317 w 598468"/>
                      <a:gd name="connsiteY6-162" fmla="*/ 1799914 h 2057983"/>
                      <a:gd name="connsiteX7-163" fmla="*/ 0 w 598468"/>
                      <a:gd name="connsiteY7-164" fmla="*/ 1068672 h 2057983"/>
                      <a:gd name="connsiteX8-165" fmla="*/ 163239 w 598468"/>
                      <a:gd name="connsiteY8-166" fmla="*/ 4508 h 2057983"/>
                      <a:gd name="connsiteX0-167" fmla="*/ 163239 w 598587"/>
                      <a:gd name="connsiteY0-168" fmla="*/ 2042 h 2055517"/>
                      <a:gd name="connsiteX1-169" fmla="*/ 516453 w 598587"/>
                      <a:gd name="connsiteY1-170" fmla="*/ 6 h 2055517"/>
                      <a:gd name="connsiteX2-171" fmla="*/ 515241 w 598587"/>
                      <a:gd name="connsiteY2-172" fmla="*/ 1058060 h 2055517"/>
                      <a:gd name="connsiteX3-173" fmla="*/ 516452 w 598587"/>
                      <a:gd name="connsiteY3-174" fmla="*/ 1797449 h 2055517"/>
                      <a:gd name="connsiteX4-175" fmla="*/ 258384 w 598587"/>
                      <a:gd name="connsiteY4-176" fmla="*/ 2055517 h 2055517"/>
                      <a:gd name="connsiteX5-177" fmla="*/ 258385 w 598587"/>
                      <a:gd name="connsiteY5-178" fmla="*/ 2055516 h 2055517"/>
                      <a:gd name="connsiteX6-179" fmla="*/ 317 w 598587"/>
                      <a:gd name="connsiteY6-180" fmla="*/ 1797448 h 2055517"/>
                      <a:gd name="connsiteX7-181" fmla="*/ 0 w 598587"/>
                      <a:gd name="connsiteY7-182" fmla="*/ 1066206 h 2055517"/>
                      <a:gd name="connsiteX8-183" fmla="*/ 163239 w 598587"/>
                      <a:gd name="connsiteY8-184" fmla="*/ 2042 h 2055517"/>
                      <a:gd name="connsiteX0-185" fmla="*/ 163239 w 535169"/>
                      <a:gd name="connsiteY0-186" fmla="*/ 9542 h 2063017"/>
                      <a:gd name="connsiteX1-187" fmla="*/ 516453 w 535169"/>
                      <a:gd name="connsiteY1-188" fmla="*/ 7506 h 2063017"/>
                      <a:gd name="connsiteX2-189" fmla="*/ 515241 w 535169"/>
                      <a:gd name="connsiteY2-190" fmla="*/ 1065560 h 2063017"/>
                      <a:gd name="connsiteX3-191" fmla="*/ 516452 w 535169"/>
                      <a:gd name="connsiteY3-192" fmla="*/ 1804949 h 2063017"/>
                      <a:gd name="connsiteX4-193" fmla="*/ 258384 w 535169"/>
                      <a:gd name="connsiteY4-194" fmla="*/ 2063017 h 2063017"/>
                      <a:gd name="connsiteX5-195" fmla="*/ 258385 w 535169"/>
                      <a:gd name="connsiteY5-196" fmla="*/ 2063016 h 2063017"/>
                      <a:gd name="connsiteX6-197" fmla="*/ 317 w 535169"/>
                      <a:gd name="connsiteY6-198" fmla="*/ 1804948 h 2063017"/>
                      <a:gd name="connsiteX7-199" fmla="*/ 0 w 535169"/>
                      <a:gd name="connsiteY7-200" fmla="*/ 1073706 h 2063017"/>
                      <a:gd name="connsiteX8-201" fmla="*/ 163239 w 535169"/>
                      <a:gd name="connsiteY8-202" fmla="*/ 9542 h 2063017"/>
                      <a:gd name="connsiteX0-203" fmla="*/ 163239 w 535169"/>
                      <a:gd name="connsiteY0-204" fmla="*/ 2037 h 2055512"/>
                      <a:gd name="connsiteX1-205" fmla="*/ 516453 w 535169"/>
                      <a:gd name="connsiteY1-206" fmla="*/ 1 h 2055512"/>
                      <a:gd name="connsiteX2-207" fmla="*/ 515241 w 535169"/>
                      <a:gd name="connsiteY2-208" fmla="*/ 1058055 h 2055512"/>
                      <a:gd name="connsiteX3-209" fmla="*/ 516452 w 535169"/>
                      <a:gd name="connsiteY3-210" fmla="*/ 1797444 h 2055512"/>
                      <a:gd name="connsiteX4-211" fmla="*/ 258384 w 535169"/>
                      <a:gd name="connsiteY4-212" fmla="*/ 2055512 h 2055512"/>
                      <a:gd name="connsiteX5-213" fmla="*/ 258385 w 535169"/>
                      <a:gd name="connsiteY5-214" fmla="*/ 2055511 h 2055512"/>
                      <a:gd name="connsiteX6-215" fmla="*/ 317 w 535169"/>
                      <a:gd name="connsiteY6-216" fmla="*/ 1797443 h 2055512"/>
                      <a:gd name="connsiteX7-217" fmla="*/ 0 w 535169"/>
                      <a:gd name="connsiteY7-218" fmla="*/ 1066201 h 2055512"/>
                      <a:gd name="connsiteX8-219" fmla="*/ 163239 w 535169"/>
                      <a:gd name="connsiteY8-220" fmla="*/ 2037 h 2055512"/>
                      <a:gd name="connsiteX0-221" fmla="*/ 163239 w 529133"/>
                      <a:gd name="connsiteY0-222" fmla="*/ 2037 h 2055512"/>
                      <a:gd name="connsiteX1-223" fmla="*/ 516453 w 529133"/>
                      <a:gd name="connsiteY1-224" fmla="*/ 1 h 2055512"/>
                      <a:gd name="connsiteX2-225" fmla="*/ 515241 w 529133"/>
                      <a:gd name="connsiteY2-226" fmla="*/ 1058055 h 2055512"/>
                      <a:gd name="connsiteX3-227" fmla="*/ 516452 w 529133"/>
                      <a:gd name="connsiteY3-228" fmla="*/ 1797444 h 2055512"/>
                      <a:gd name="connsiteX4-229" fmla="*/ 258384 w 529133"/>
                      <a:gd name="connsiteY4-230" fmla="*/ 2055512 h 2055512"/>
                      <a:gd name="connsiteX5-231" fmla="*/ 258385 w 529133"/>
                      <a:gd name="connsiteY5-232" fmla="*/ 2055511 h 2055512"/>
                      <a:gd name="connsiteX6-233" fmla="*/ 317 w 529133"/>
                      <a:gd name="connsiteY6-234" fmla="*/ 1797443 h 2055512"/>
                      <a:gd name="connsiteX7-235" fmla="*/ 0 w 529133"/>
                      <a:gd name="connsiteY7-236" fmla="*/ 1066201 h 2055512"/>
                      <a:gd name="connsiteX8-237" fmla="*/ 163239 w 529133"/>
                      <a:gd name="connsiteY8-238" fmla="*/ 2037 h 2055512"/>
                      <a:gd name="connsiteX0-239" fmla="*/ 164371 w 530265"/>
                      <a:gd name="connsiteY0-240" fmla="*/ 2037 h 2055512"/>
                      <a:gd name="connsiteX1-241" fmla="*/ 517585 w 530265"/>
                      <a:gd name="connsiteY1-242" fmla="*/ 1 h 2055512"/>
                      <a:gd name="connsiteX2-243" fmla="*/ 516373 w 530265"/>
                      <a:gd name="connsiteY2-244" fmla="*/ 1058055 h 2055512"/>
                      <a:gd name="connsiteX3-245" fmla="*/ 517584 w 530265"/>
                      <a:gd name="connsiteY3-246" fmla="*/ 1797444 h 2055512"/>
                      <a:gd name="connsiteX4-247" fmla="*/ 259516 w 530265"/>
                      <a:gd name="connsiteY4-248" fmla="*/ 2055512 h 2055512"/>
                      <a:gd name="connsiteX5-249" fmla="*/ 259517 w 530265"/>
                      <a:gd name="connsiteY5-250" fmla="*/ 2055511 h 2055512"/>
                      <a:gd name="connsiteX6-251" fmla="*/ 1449 w 530265"/>
                      <a:gd name="connsiteY6-252" fmla="*/ 1797443 h 2055512"/>
                      <a:gd name="connsiteX7-253" fmla="*/ 1132 w 530265"/>
                      <a:gd name="connsiteY7-254" fmla="*/ 1066201 h 2055512"/>
                      <a:gd name="connsiteX8-255" fmla="*/ 164371 w 530265"/>
                      <a:gd name="connsiteY8-256" fmla="*/ 2037 h 20555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5" name="Rectangle: Rounded Corners 1"/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0 w 535099"/>
                      <a:gd name="connsiteY0-2" fmla="*/ 258068 h 1562101"/>
                      <a:gd name="connsiteX1-3" fmla="*/ 258068 w 535099"/>
                      <a:gd name="connsiteY1-4" fmla="*/ 0 h 1562101"/>
                      <a:gd name="connsiteX2-5" fmla="*/ 258068 w 535099"/>
                      <a:gd name="connsiteY2-6" fmla="*/ 0 h 1562101"/>
                      <a:gd name="connsiteX3-7" fmla="*/ 516136 w 535099"/>
                      <a:gd name="connsiteY3-8" fmla="*/ 258068 h 1562101"/>
                      <a:gd name="connsiteX4-9" fmla="*/ 515676 w 535099"/>
                      <a:gd name="connsiteY4-10" fmla="*/ 565569 h 1562101"/>
                      <a:gd name="connsiteX5-11" fmla="*/ 516135 w 535099"/>
                      <a:gd name="connsiteY5-12" fmla="*/ 1304033 h 1562101"/>
                      <a:gd name="connsiteX6-13" fmla="*/ 258067 w 535099"/>
                      <a:gd name="connsiteY6-14" fmla="*/ 1562101 h 1562101"/>
                      <a:gd name="connsiteX7-15" fmla="*/ 258068 w 535099"/>
                      <a:gd name="connsiteY7-16" fmla="*/ 1562100 h 1562101"/>
                      <a:gd name="connsiteX8-17" fmla="*/ 0 w 535099"/>
                      <a:gd name="connsiteY8-18" fmla="*/ 1304032 h 1562101"/>
                      <a:gd name="connsiteX9" fmla="*/ 0 w 535099"/>
                      <a:gd name="connsiteY9" fmla="*/ 258068 h 1562101"/>
                      <a:gd name="connsiteX0-19" fmla="*/ 1159 w 536258"/>
                      <a:gd name="connsiteY0-20" fmla="*/ 258068 h 1562101"/>
                      <a:gd name="connsiteX1-21" fmla="*/ 259227 w 536258"/>
                      <a:gd name="connsiteY1-22" fmla="*/ 0 h 1562101"/>
                      <a:gd name="connsiteX2-23" fmla="*/ 259227 w 536258"/>
                      <a:gd name="connsiteY2-24" fmla="*/ 0 h 1562101"/>
                      <a:gd name="connsiteX3-25" fmla="*/ 517295 w 536258"/>
                      <a:gd name="connsiteY3-26" fmla="*/ 258068 h 1562101"/>
                      <a:gd name="connsiteX4-27" fmla="*/ 516835 w 536258"/>
                      <a:gd name="connsiteY4-28" fmla="*/ 565569 h 1562101"/>
                      <a:gd name="connsiteX5-29" fmla="*/ 517294 w 536258"/>
                      <a:gd name="connsiteY5-30" fmla="*/ 1304033 h 1562101"/>
                      <a:gd name="connsiteX6-31" fmla="*/ 259226 w 536258"/>
                      <a:gd name="connsiteY6-32" fmla="*/ 1562101 h 1562101"/>
                      <a:gd name="connsiteX7-33" fmla="*/ 259227 w 536258"/>
                      <a:gd name="connsiteY7-34" fmla="*/ 1562100 h 1562101"/>
                      <a:gd name="connsiteX8-35" fmla="*/ 1159 w 536258"/>
                      <a:gd name="connsiteY8-36" fmla="*/ 1304032 h 1562101"/>
                      <a:gd name="connsiteX9-37" fmla="*/ 0 w 536258"/>
                      <a:gd name="connsiteY9-38" fmla="*/ 569986 h 1562101"/>
                      <a:gd name="connsiteX10" fmla="*/ 1159 w 536258"/>
                      <a:gd name="connsiteY10" fmla="*/ 258068 h 1562101"/>
                      <a:gd name="connsiteX0-39" fmla="*/ 1159 w 536258"/>
                      <a:gd name="connsiteY0-40" fmla="*/ 258068 h 1562101"/>
                      <a:gd name="connsiteX1-41" fmla="*/ 259227 w 536258"/>
                      <a:gd name="connsiteY1-42" fmla="*/ 0 h 1562101"/>
                      <a:gd name="connsiteX2-43" fmla="*/ 259227 w 536258"/>
                      <a:gd name="connsiteY2-44" fmla="*/ 0 h 1562101"/>
                      <a:gd name="connsiteX3-45" fmla="*/ 517295 w 536258"/>
                      <a:gd name="connsiteY3-46" fmla="*/ 258068 h 1562101"/>
                      <a:gd name="connsiteX4-47" fmla="*/ 516835 w 536258"/>
                      <a:gd name="connsiteY4-48" fmla="*/ 565569 h 1562101"/>
                      <a:gd name="connsiteX5-49" fmla="*/ 517294 w 536258"/>
                      <a:gd name="connsiteY5-50" fmla="*/ 1304033 h 1562101"/>
                      <a:gd name="connsiteX6-51" fmla="*/ 259226 w 536258"/>
                      <a:gd name="connsiteY6-52" fmla="*/ 1562101 h 1562101"/>
                      <a:gd name="connsiteX7-53" fmla="*/ 259227 w 536258"/>
                      <a:gd name="connsiteY7-54" fmla="*/ 1562100 h 1562101"/>
                      <a:gd name="connsiteX8-55" fmla="*/ 1159 w 536258"/>
                      <a:gd name="connsiteY8-56" fmla="*/ 1304032 h 1562101"/>
                      <a:gd name="connsiteX9-57" fmla="*/ 0 w 536258"/>
                      <a:gd name="connsiteY9-58" fmla="*/ 569986 h 1562101"/>
                      <a:gd name="connsiteX10-59" fmla="*/ 1159 w 536258"/>
                      <a:gd name="connsiteY10-60" fmla="*/ 258068 h 1562101"/>
                      <a:gd name="connsiteX0-61" fmla="*/ 1159 w 536258"/>
                      <a:gd name="connsiteY0-62" fmla="*/ 258068 h 1562101"/>
                      <a:gd name="connsiteX1-63" fmla="*/ 259227 w 536258"/>
                      <a:gd name="connsiteY1-64" fmla="*/ 0 h 1562101"/>
                      <a:gd name="connsiteX2-65" fmla="*/ 517295 w 536258"/>
                      <a:gd name="connsiteY2-66" fmla="*/ 258068 h 1562101"/>
                      <a:gd name="connsiteX3-67" fmla="*/ 516835 w 536258"/>
                      <a:gd name="connsiteY3-68" fmla="*/ 565569 h 1562101"/>
                      <a:gd name="connsiteX4-69" fmla="*/ 517294 w 536258"/>
                      <a:gd name="connsiteY4-70" fmla="*/ 1304033 h 1562101"/>
                      <a:gd name="connsiteX5-71" fmla="*/ 259226 w 536258"/>
                      <a:gd name="connsiteY5-72" fmla="*/ 1562101 h 1562101"/>
                      <a:gd name="connsiteX6-73" fmla="*/ 259227 w 536258"/>
                      <a:gd name="connsiteY6-74" fmla="*/ 1562100 h 1562101"/>
                      <a:gd name="connsiteX7-75" fmla="*/ 1159 w 536258"/>
                      <a:gd name="connsiteY7-76" fmla="*/ 1304032 h 1562101"/>
                      <a:gd name="connsiteX8-77" fmla="*/ 0 w 536258"/>
                      <a:gd name="connsiteY8-78" fmla="*/ 569986 h 1562101"/>
                      <a:gd name="connsiteX9-79" fmla="*/ 1159 w 536258"/>
                      <a:gd name="connsiteY9-80" fmla="*/ 258068 h 1562101"/>
                      <a:gd name="connsiteX0-81" fmla="*/ 1159 w 555374"/>
                      <a:gd name="connsiteY0-82" fmla="*/ 38714 h 1342747"/>
                      <a:gd name="connsiteX1-83" fmla="*/ 517295 w 555374"/>
                      <a:gd name="connsiteY1-84" fmla="*/ 38714 h 1342747"/>
                      <a:gd name="connsiteX2-85" fmla="*/ 516835 w 555374"/>
                      <a:gd name="connsiteY2-86" fmla="*/ 346215 h 1342747"/>
                      <a:gd name="connsiteX3-87" fmla="*/ 517294 w 555374"/>
                      <a:gd name="connsiteY3-88" fmla="*/ 1084679 h 1342747"/>
                      <a:gd name="connsiteX4-89" fmla="*/ 259226 w 555374"/>
                      <a:gd name="connsiteY4-90" fmla="*/ 1342747 h 1342747"/>
                      <a:gd name="connsiteX5-91" fmla="*/ 259227 w 555374"/>
                      <a:gd name="connsiteY5-92" fmla="*/ 1342746 h 1342747"/>
                      <a:gd name="connsiteX6-93" fmla="*/ 1159 w 555374"/>
                      <a:gd name="connsiteY6-94" fmla="*/ 1084678 h 1342747"/>
                      <a:gd name="connsiteX7-95" fmla="*/ 0 w 555374"/>
                      <a:gd name="connsiteY7-96" fmla="*/ 350632 h 1342747"/>
                      <a:gd name="connsiteX8-97" fmla="*/ 1159 w 555374"/>
                      <a:gd name="connsiteY8-98" fmla="*/ 38714 h 1342747"/>
                      <a:gd name="connsiteX0-99" fmla="*/ 263994 w 535905"/>
                      <a:gd name="connsiteY0-100" fmla="*/ 3045 h 2060243"/>
                      <a:gd name="connsiteX1-101" fmla="*/ 517295 w 535905"/>
                      <a:gd name="connsiteY1-102" fmla="*/ 756210 h 2060243"/>
                      <a:gd name="connsiteX2-103" fmla="*/ 516835 w 535905"/>
                      <a:gd name="connsiteY2-104" fmla="*/ 1063711 h 2060243"/>
                      <a:gd name="connsiteX3-105" fmla="*/ 517294 w 535905"/>
                      <a:gd name="connsiteY3-106" fmla="*/ 1802175 h 2060243"/>
                      <a:gd name="connsiteX4-107" fmla="*/ 259226 w 535905"/>
                      <a:gd name="connsiteY4-108" fmla="*/ 2060243 h 2060243"/>
                      <a:gd name="connsiteX5-109" fmla="*/ 259227 w 535905"/>
                      <a:gd name="connsiteY5-110" fmla="*/ 2060242 h 2060243"/>
                      <a:gd name="connsiteX6-111" fmla="*/ 1159 w 535905"/>
                      <a:gd name="connsiteY6-112" fmla="*/ 1802174 h 2060243"/>
                      <a:gd name="connsiteX7-113" fmla="*/ 0 w 535905"/>
                      <a:gd name="connsiteY7-114" fmla="*/ 1068128 h 2060243"/>
                      <a:gd name="connsiteX8-115" fmla="*/ 263994 w 535905"/>
                      <a:gd name="connsiteY8-116" fmla="*/ 3045 h 2060243"/>
                      <a:gd name="connsiteX0-117" fmla="*/ 263994 w 664925"/>
                      <a:gd name="connsiteY0-118" fmla="*/ 87056 h 2144254"/>
                      <a:gd name="connsiteX1-119" fmla="*/ 658652 w 664925"/>
                      <a:gd name="connsiteY1-120" fmla="*/ 93682 h 2144254"/>
                      <a:gd name="connsiteX2-121" fmla="*/ 516835 w 664925"/>
                      <a:gd name="connsiteY2-122" fmla="*/ 1147722 h 2144254"/>
                      <a:gd name="connsiteX3-123" fmla="*/ 517294 w 664925"/>
                      <a:gd name="connsiteY3-124" fmla="*/ 1886186 h 2144254"/>
                      <a:gd name="connsiteX4-125" fmla="*/ 259226 w 664925"/>
                      <a:gd name="connsiteY4-126" fmla="*/ 2144254 h 2144254"/>
                      <a:gd name="connsiteX5-127" fmla="*/ 259227 w 664925"/>
                      <a:gd name="connsiteY5-128" fmla="*/ 2144253 h 2144254"/>
                      <a:gd name="connsiteX6-129" fmla="*/ 1159 w 664925"/>
                      <a:gd name="connsiteY6-130" fmla="*/ 1886185 h 2144254"/>
                      <a:gd name="connsiteX7-131" fmla="*/ 0 w 664925"/>
                      <a:gd name="connsiteY7-132" fmla="*/ 1152139 h 2144254"/>
                      <a:gd name="connsiteX8-133" fmla="*/ 263994 w 664925"/>
                      <a:gd name="connsiteY8-134" fmla="*/ 87056 h 2144254"/>
                      <a:gd name="connsiteX0-135" fmla="*/ 263994 w 710801"/>
                      <a:gd name="connsiteY0-136" fmla="*/ 28420 h 2085618"/>
                      <a:gd name="connsiteX1-137" fmla="*/ 658652 w 710801"/>
                      <a:gd name="connsiteY1-138" fmla="*/ 35046 h 2085618"/>
                      <a:gd name="connsiteX2-139" fmla="*/ 516835 w 710801"/>
                      <a:gd name="connsiteY2-140" fmla="*/ 1089086 h 2085618"/>
                      <a:gd name="connsiteX3-141" fmla="*/ 517294 w 710801"/>
                      <a:gd name="connsiteY3-142" fmla="*/ 1827550 h 2085618"/>
                      <a:gd name="connsiteX4-143" fmla="*/ 259226 w 710801"/>
                      <a:gd name="connsiteY4-144" fmla="*/ 2085618 h 2085618"/>
                      <a:gd name="connsiteX5-145" fmla="*/ 259227 w 710801"/>
                      <a:gd name="connsiteY5-146" fmla="*/ 2085617 h 2085618"/>
                      <a:gd name="connsiteX6-147" fmla="*/ 1159 w 710801"/>
                      <a:gd name="connsiteY6-148" fmla="*/ 1827549 h 2085618"/>
                      <a:gd name="connsiteX7-149" fmla="*/ 0 w 710801"/>
                      <a:gd name="connsiteY7-150" fmla="*/ 1093503 h 2085618"/>
                      <a:gd name="connsiteX8-151" fmla="*/ 263994 w 710801"/>
                      <a:gd name="connsiteY8-152" fmla="*/ 28420 h 2085618"/>
                      <a:gd name="connsiteX0-153" fmla="*/ 263994 w 710801"/>
                      <a:gd name="connsiteY0-154" fmla="*/ 7864 h 2065062"/>
                      <a:gd name="connsiteX1-155" fmla="*/ 658652 w 710801"/>
                      <a:gd name="connsiteY1-156" fmla="*/ 14490 h 2065062"/>
                      <a:gd name="connsiteX2-157" fmla="*/ 516835 w 710801"/>
                      <a:gd name="connsiteY2-158" fmla="*/ 1068530 h 2065062"/>
                      <a:gd name="connsiteX3-159" fmla="*/ 517294 w 710801"/>
                      <a:gd name="connsiteY3-160" fmla="*/ 1806994 h 2065062"/>
                      <a:gd name="connsiteX4-161" fmla="*/ 259226 w 710801"/>
                      <a:gd name="connsiteY4-162" fmla="*/ 2065062 h 2065062"/>
                      <a:gd name="connsiteX5-163" fmla="*/ 259227 w 710801"/>
                      <a:gd name="connsiteY5-164" fmla="*/ 2065061 h 2065062"/>
                      <a:gd name="connsiteX6-165" fmla="*/ 1159 w 710801"/>
                      <a:gd name="connsiteY6-166" fmla="*/ 1806993 h 2065062"/>
                      <a:gd name="connsiteX7-167" fmla="*/ 0 w 710801"/>
                      <a:gd name="connsiteY7-168" fmla="*/ 1072947 h 2065062"/>
                      <a:gd name="connsiteX8-169" fmla="*/ 263994 w 710801"/>
                      <a:gd name="connsiteY8-170" fmla="*/ 7864 h 2065062"/>
                      <a:gd name="connsiteX0-171" fmla="*/ 263994 w 713316"/>
                      <a:gd name="connsiteY0-172" fmla="*/ 0 h 2057198"/>
                      <a:gd name="connsiteX1-173" fmla="*/ 658652 w 713316"/>
                      <a:gd name="connsiteY1-174" fmla="*/ 6626 h 2057198"/>
                      <a:gd name="connsiteX2-175" fmla="*/ 516835 w 713316"/>
                      <a:gd name="connsiteY2-176" fmla="*/ 1060666 h 2057198"/>
                      <a:gd name="connsiteX3-177" fmla="*/ 517294 w 713316"/>
                      <a:gd name="connsiteY3-178" fmla="*/ 1799130 h 2057198"/>
                      <a:gd name="connsiteX4-179" fmla="*/ 259226 w 713316"/>
                      <a:gd name="connsiteY4-180" fmla="*/ 2057198 h 2057198"/>
                      <a:gd name="connsiteX5-181" fmla="*/ 259227 w 713316"/>
                      <a:gd name="connsiteY5-182" fmla="*/ 2057197 h 2057198"/>
                      <a:gd name="connsiteX6-183" fmla="*/ 1159 w 713316"/>
                      <a:gd name="connsiteY6-184" fmla="*/ 1799129 h 2057198"/>
                      <a:gd name="connsiteX7-185" fmla="*/ 0 w 713316"/>
                      <a:gd name="connsiteY7-186" fmla="*/ 1065083 h 2057198"/>
                      <a:gd name="connsiteX8-187" fmla="*/ 263994 w 713316"/>
                      <a:gd name="connsiteY8-188" fmla="*/ 0 h 2057198"/>
                      <a:gd name="connsiteX0-189" fmla="*/ 263994 w 663537"/>
                      <a:gd name="connsiteY0-190" fmla="*/ 33591 h 2090789"/>
                      <a:gd name="connsiteX1-191" fmla="*/ 658652 w 663537"/>
                      <a:gd name="connsiteY1-192" fmla="*/ 40217 h 2090789"/>
                      <a:gd name="connsiteX2-193" fmla="*/ 516835 w 663537"/>
                      <a:gd name="connsiteY2-194" fmla="*/ 1094257 h 2090789"/>
                      <a:gd name="connsiteX3-195" fmla="*/ 517294 w 663537"/>
                      <a:gd name="connsiteY3-196" fmla="*/ 1832721 h 2090789"/>
                      <a:gd name="connsiteX4-197" fmla="*/ 259226 w 663537"/>
                      <a:gd name="connsiteY4-198" fmla="*/ 2090789 h 2090789"/>
                      <a:gd name="connsiteX5-199" fmla="*/ 259227 w 663537"/>
                      <a:gd name="connsiteY5-200" fmla="*/ 2090788 h 2090789"/>
                      <a:gd name="connsiteX6-201" fmla="*/ 1159 w 663537"/>
                      <a:gd name="connsiteY6-202" fmla="*/ 1832720 h 2090789"/>
                      <a:gd name="connsiteX7-203" fmla="*/ 0 w 663537"/>
                      <a:gd name="connsiteY7-204" fmla="*/ 1098674 h 2090789"/>
                      <a:gd name="connsiteX8-205" fmla="*/ 263994 w 663537"/>
                      <a:gd name="connsiteY8-206" fmla="*/ 33591 h 2090789"/>
                      <a:gd name="connsiteX0-207" fmla="*/ 263994 w 666512"/>
                      <a:gd name="connsiteY0-208" fmla="*/ 0 h 2057198"/>
                      <a:gd name="connsiteX1-209" fmla="*/ 658652 w 666512"/>
                      <a:gd name="connsiteY1-210" fmla="*/ 6626 h 2057198"/>
                      <a:gd name="connsiteX2-211" fmla="*/ 516835 w 666512"/>
                      <a:gd name="connsiteY2-212" fmla="*/ 1060666 h 2057198"/>
                      <a:gd name="connsiteX3-213" fmla="*/ 517294 w 666512"/>
                      <a:gd name="connsiteY3-214" fmla="*/ 1799130 h 2057198"/>
                      <a:gd name="connsiteX4-215" fmla="*/ 259226 w 666512"/>
                      <a:gd name="connsiteY4-216" fmla="*/ 2057198 h 2057198"/>
                      <a:gd name="connsiteX5-217" fmla="*/ 259227 w 666512"/>
                      <a:gd name="connsiteY5-218" fmla="*/ 2057197 h 2057198"/>
                      <a:gd name="connsiteX6-219" fmla="*/ 1159 w 666512"/>
                      <a:gd name="connsiteY6-220" fmla="*/ 1799129 h 2057198"/>
                      <a:gd name="connsiteX7-221" fmla="*/ 0 w 666512"/>
                      <a:gd name="connsiteY7-222" fmla="*/ 1065083 h 2057198"/>
                      <a:gd name="connsiteX8-223" fmla="*/ 263994 w 666512"/>
                      <a:gd name="connsiteY8-224" fmla="*/ 0 h 2057198"/>
                      <a:gd name="connsiteX0-225" fmla="*/ 263994 w 661028"/>
                      <a:gd name="connsiteY0-226" fmla="*/ 9281 h 2066479"/>
                      <a:gd name="connsiteX1-227" fmla="*/ 658652 w 661028"/>
                      <a:gd name="connsiteY1-228" fmla="*/ 15907 h 2066479"/>
                      <a:gd name="connsiteX2-229" fmla="*/ 516835 w 661028"/>
                      <a:gd name="connsiteY2-230" fmla="*/ 1069947 h 2066479"/>
                      <a:gd name="connsiteX3-231" fmla="*/ 517294 w 661028"/>
                      <a:gd name="connsiteY3-232" fmla="*/ 1808411 h 2066479"/>
                      <a:gd name="connsiteX4-233" fmla="*/ 259226 w 661028"/>
                      <a:gd name="connsiteY4-234" fmla="*/ 2066479 h 2066479"/>
                      <a:gd name="connsiteX5-235" fmla="*/ 259227 w 661028"/>
                      <a:gd name="connsiteY5-236" fmla="*/ 2066478 h 2066479"/>
                      <a:gd name="connsiteX6-237" fmla="*/ 1159 w 661028"/>
                      <a:gd name="connsiteY6-238" fmla="*/ 1808410 h 2066479"/>
                      <a:gd name="connsiteX7-239" fmla="*/ 0 w 661028"/>
                      <a:gd name="connsiteY7-240" fmla="*/ 1074364 h 2066479"/>
                      <a:gd name="connsiteX8-241" fmla="*/ 263994 w 661028"/>
                      <a:gd name="connsiteY8-242" fmla="*/ 9281 h 2066479"/>
                      <a:gd name="connsiteX0-243" fmla="*/ 263994 w 661136"/>
                      <a:gd name="connsiteY0-244" fmla="*/ 1620 h 2058818"/>
                      <a:gd name="connsiteX1-245" fmla="*/ 658652 w 661136"/>
                      <a:gd name="connsiteY1-246" fmla="*/ 8246 h 2058818"/>
                      <a:gd name="connsiteX2-247" fmla="*/ 516835 w 661136"/>
                      <a:gd name="connsiteY2-248" fmla="*/ 1062286 h 2058818"/>
                      <a:gd name="connsiteX3-249" fmla="*/ 517294 w 661136"/>
                      <a:gd name="connsiteY3-250" fmla="*/ 1800750 h 2058818"/>
                      <a:gd name="connsiteX4-251" fmla="*/ 259226 w 661136"/>
                      <a:gd name="connsiteY4-252" fmla="*/ 2058818 h 2058818"/>
                      <a:gd name="connsiteX5-253" fmla="*/ 259227 w 661136"/>
                      <a:gd name="connsiteY5-254" fmla="*/ 2058817 h 2058818"/>
                      <a:gd name="connsiteX6-255" fmla="*/ 1159 w 661136"/>
                      <a:gd name="connsiteY6-256" fmla="*/ 1800749 h 2058818"/>
                      <a:gd name="connsiteX7-257" fmla="*/ 0 w 661136"/>
                      <a:gd name="connsiteY7-258" fmla="*/ 1066703 h 2058818"/>
                      <a:gd name="connsiteX8-259" fmla="*/ 263994 w 661136"/>
                      <a:gd name="connsiteY8-260" fmla="*/ 1620 h 2058818"/>
                      <a:gd name="connsiteX0-261" fmla="*/ 263994 w 658957"/>
                      <a:gd name="connsiteY0-262" fmla="*/ 9787 h 2066985"/>
                      <a:gd name="connsiteX1-263" fmla="*/ 656443 w 658957"/>
                      <a:gd name="connsiteY1-264" fmla="*/ 5370 h 2066985"/>
                      <a:gd name="connsiteX2-265" fmla="*/ 516835 w 658957"/>
                      <a:gd name="connsiteY2-266" fmla="*/ 1070453 h 2066985"/>
                      <a:gd name="connsiteX3-267" fmla="*/ 517294 w 658957"/>
                      <a:gd name="connsiteY3-268" fmla="*/ 1808917 h 2066985"/>
                      <a:gd name="connsiteX4-269" fmla="*/ 259226 w 658957"/>
                      <a:gd name="connsiteY4-270" fmla="*/ 2066985 h 2066985"/>
                      <a:gd name="connsiteX5-271" fmla="*/ 259227 w 658957"/>
                      <a:gd name="connsiteY5-272" fmla="*/ 2066984 h 2066985"/>
                      <a:gd name="connsiteX6-273" fmla="*/ 1159 w 658957"/>
                      <a:gd name="connsiteY6-274" fmla="*/ 1808916 h 2066985"/>
                      <a:gd name="connsiteX7-275" fmla="*/ 0 w 658957"/>
                      <a:gd name="connsiteY7-276" fmla="*/ 1074870 h 2066985"/>
                      <a:gd name="connsiteX8-277" fmla="*/ 263994 w 658957"/>
                      <a:gd name="connsiteY8-278" fmla="*/ 9787 h 2066985"/>
                      <a:gd name="connsiteX0-279" fmla="*/ 263994 w 658983"/>
                      <a:gd name="connsiteY0-280" fmla="*/ 6145 h 2063343"/>
                      <a:gd name="connsiteX1-281" fmla="*/ 656443 w 658983"/>
                      <a:gd name="connsiteY1-282" fmla="*/ 1728 h 2063343"/>
                      <a:gd name="connsiteX2-283" fmla="*/ 516835 w 658983"/>
                      <a:gd name="connsiteY2-284" fmla="*/ 1066811 h 2063343"/>
                      <a:gd name="connsiteX3-285" fmla="*/ 517294 w 658983"/>
                      <a:gd name="connsiteY3-286" fmla="*/ 1805275 h 2063343"/>
                      <a:gd name="connsiteX4-287" fmla="*/ 259226 w 658983"/>
                      <a:gd name="connsiteY4-288" fmla="*/ 2063343 h 2063343"/>
                      <a:gd name="connsiteX5-289" fmla="*/ 259227 w 658983"/>
                      <a:gd name="connsiteY5-290" fmla="*/ 2063342 h 2063343"/>
                      <a:gd name="connsiteX6-291" fmla="*/ 1159 w 658983"/>
                      <a:gd name="connsiteY6-292" fmla="*/ 1805274 h 2063343"/>
                      <a:gd name="connsiteX7-293" fmla="*/ 0 w 658983"/>
                      <a:gd name="connsiteY7-294" fmla="*/ 1071228 h 2063343"/>
                      <a:gd name="connsiteX8-295" fmla="*/ 263994 w 658983"/>
                      <a:gd name="connsiteY8-296" fmla="*/ 6145 h 2063343"/>
                      <a:gd name="connsiteX0-297" fmla="*/ 263994 w 678609"/>
                      <a:gd name="connsiteY0-298" fmla="*/ 7785 h 2064983"/>
                      <a:gd name="connsiteX1-299" fmla="*/ 676321 w 678609"/>
                      <a:gd name="connsiteY1-300" fmla="*/ 1560 h 2064983"/>
                      <a:gd name="connsiteX2-301" fmla="*/ 516835 w 678609"/>
                      <a:gd name="connsiteY2-302" fmla="*/ 1068451 h 2064983"/>
                      <a:gd name="connsiteX3-303" fmla="*/ 517294 w 678609"/>
                      <a:gd name="connsiteY3-304" fmla="*/ 1806915 h 2064983"/>
                      <a:gd name="connsiteX4-305" fmla="*/ 259226 w 678609"/>
                      <a:gd name="connsiteY4-306" fmla="*/ 2064983 h 2064983"/>
                      <a:gd name="connsiteX5-307" fmla="*/ 259227 w 678609"/>
                      <a:gd name="connsiteY5-308" fmla="*/ 2064982 h 2064983"/>
                      <a:gd name="connsiteX6-309" fmla="*/ 1159 w 678609"/>
                      <a:gd name="connsiteY6-310" fmla="*/ 1806914 h 2064983"/>
                      <a:gd name="connsiteX7-311" fmla="*/ 0 w 678609"/>
                      <a:gd name="connsiteY7-312" fmla="*/ 1072868 h 2064983"/>
                      <a:gd name="connsiteX8-313" fmla="*/ 263994 w 678609"/>
                      <a:gd name="connsiteY8-314" fmla="*/ 7785 h 2064983"/>
                      <a:gd name="connsiteX0-315" fmla="*/ 263994 w 676632"/>
                      <a:gd name="connsiteY0-316" fmla="*/ 31105 h 2088303"/>
                      <a:gd name="connsiteX1-317" fmla="*/ 676321 w 676632"/>
                      <a:gd name="connsiteY1-318" fmla="*/ 24880 h 2088303"/>
                      <a:gd name="connsiteX2-319" fmla="*/ 516835 w 676632"/>
                      <a:gd name="connsiteY2-320" fmla="*/ 1091771 h 2088303"/>
                      <a:gd name="connsiteX3-321" fmla="*/ 517294 w 676632"/>
                      <a:gd name="connsiteY3-322" fmla="*/ 1830235 h 2088303"/>
                      <a:gd name="connsiteX4-323" fmla="*/ 259226 w 676632"/>
                      <a:gd name="connsiteY4-324" fmla="*/ 2088303 h 2088303"/>
                      <a:gd name="connsiteX5-325" fmla="*/ 259227 w 676632"/>
                      <a:gd name="connsiteY5-326" fmla="*/ 2088302 h 2088303"/>
                      <a:gd name="connsiteX6-327" fmla="*/ 1159 w 676632"/>
                      <a:gd name="connsiteY6-328" fmla="*/ 1830234 h 2088303"/>
                      <a:gd name="connsiteX7-329" fmla="*/ 0 w 676632"/>
                      <a:gd name="connsiteY7-330" fmla="*/ 1096188 h 2088303"/>
                      <a:gd name="connsiteX8-331" fmla="*/ 263994 w 676632"/>
                      <a:gd name="connsiteY8-332" fmla="*/ 31105 h 2088303"/>
                      <a:gd name="connsiteX0-333" fmla="*/ 263994 w 676730"/>
                      <a:gd name="connsiteY0-334" fmla="*/ 6225 h 2063423"/>
                      <a:gd name="connsiteX1-335" fmla="*/ 676321 w 676730"/>
                      <a:gd name="connsiteY1-336" fmla="*/ 0 h 2063423"/>
                      <a:gd name="connsiteX2-337" fmla="*/ 516835 w 676730"/>
                      <a:gd name="connsiteY2-338" fmla="*/ 1066891 h 2063423"/>
                      <a:gd name="connsiteX3-339" fmla="*/ 517294 w 676730"/>
                      <a:gd name="connsiteY3-340" fmla="*/ 1805355 h 2063423"/>
                      <a:gd name="connsiteX4-341" fmla="*/ 259226 w 676730"/>
                      <a:gd name="connsiteY4-342" fmla="*/ 2063423 h 2063423"/>
                      <a:gd name="connsiteX5-343" fmla="*/ 259227 w 676730"/>
                      <a:gd name="connsiteY5-344" fmla="*/ 2063422 h 2063423"/>
                      <a:gd name="connsiteX6-345" fmla="*/ 1159 w 676730"/>
                      <a:gd name="connsiteY6-346" fmla="*/ 1805354 h 2063423"/>
                      <a:gd name="connsiteX7-347" fmla="*/ 0 w 676730"/>
                      <a:gd name="connsiteY7-348" fmla="*/ 1071308 h 2063423"/>
                      <a:gd name="connsiteX8-349" fmla="*/ 263994 w 676730"/>
                      <a:gd name="connsiteY8-350" fmla="*/ 6225 h 2063423"/>
                      <a:gd name="connsiteX0-351" fmla="*/ 267608 w 681973"/>
                      <a:gd name="connsiteY0-352" fmla="*/ 78285 h 2142712"/>
                      <a:gd name="connsiteX1-353" fmla="*/ 676321 w 681973"/>
                      <a:gd name="connsiteY1-354" fmla="*/ 79289 h 2142712"/>
                      <a:gd name="connsiteX2-355" fmla="*/ 516835 w 681973"/>
                      <a:gd name="connsiteY2-356" fmla="*/ 1146180 h 2142712"/>
                      <a:gd name="connsiteX3-357" fmla="*/ 517294 w 681973"/>
                      <a:gd name="connsiteY3-358" fmla="*/ 1884644 h 2142712"/>
                      <a:gd name="connsiteX4-359" fmla="*/ 259226 w 681973"/>
                      <a:gd name="connsiteY4-360" fmla="*/ 2142712 h 2142712"/>
                      <a:gd name="connsiteX5-361" fmla="*/ 259227 w 681973"/>
                      <a:gd name="connsiteY5-362" fmla="*/ 2142711 h 2142712"/>
                      <a:gd name="connsiteX6-363" fmla="*/ 1159 w 681973"/>
                      <a:gd name="connsiteY6-364" fmla="*/ 1884643 h 2142712"/>
                      <a:gd name="connsiteX7-365" fmla="*/ 0 w 681973"/>
                      <a:gd name="connsiteY7-366" fmla="*/ 1150597 h 2142712"/>
                      <a:gd name="connsiteX8-367" fmla="*/ 267608 w 681973"/>
                      <a:gd name="connsiteY8-368" fmla="*/ 78285 h 2142712"/>
                      <a:gd name="connsiteX0-369" fmla="*/ 267608 w 730032"/>
                      <a:gd name="connsiteY0-370" fmla="*/ 0 h 2064427"/>
                      <a:gd name="connsiteX1-371" fmla="*/ 676321 w 730032"/>
                      <a:gd name="connsiteY1-372" fmla="*/ 1004 h 2064427"/>
                      <a:gd name="connsiteX2-373" fmla="*/ 516835 w 730032"/>
                      <a:gd name="connsiteY2-374" fmla="*/ 1067895 h 2064427"/>
                      <a:gd name="connsiteX3-375" fmla="*/ 517294 w 730032"/>
                      <a:gd name="connsiteY3-376" fmla="*/ 1806359 h 2064427"/>
                      <a:gd name="connsiteX4-377" fmla="*/ 259226 w 730032"/>
                      <a:gd name="connsiteY4-378" fmla="*/ 2064427 h 2064427"/>
                      <a:gd name="connsiteX5-379" fmla="*/ 259227 w 730032"/>
                      <a:gd name="connsiteY5-380" fmla="*/ 2064426 h 2064427"/>
                      <a:gd name="connsiteX6-381" fmla="*/ 1159 w 730032"/>
                      <a:gd name="connsiteY6-382" fmla="*/ 1806358 h 2064427"/>
                      <a:gd name="connsiteX7-383" fmla="*/ 0 w 730032"/>
                      <a:gd name="connsiteY7-384" fmla="*/ 1072312 h 2064427"/>
                      <a:gd name="connsiteX8-385" fmla="*/ 267608 w 730032"/>
                      <a:gd name="connsiteY8-386" fmla="*/ 0 h 2064427"/>
                      <a:gd name="connsiteX0-387" fmla="*/ 267608 w 681218"/>
                      <a:gd name="connsiteY0-388" fmla="*/ 0 h 2064427"/>
                      <a:gd name="connsiteX1-389" fmla="*/ 676321 w 681218"/>
                      <a:gd name="connsiteY1-390" fmla="*/ 1004 h 2064427"/>
                      <a:gd name="connsiteX2-391" fmla="*/ 516835 w 681218"/>
                      <a:gd name="connsiteY2-392" fmla="*/ 1067895 h 2064427"/>
                      <a:gd name="connsiteX3-393" fmla="*/ 517294 w 681218"/>
                      <a:gd name="connsiteY3-394" fmla="*/ 1806359 h 2064427"/>
                      <a:gd name="connsiteX4-395" fmla="*/ 259226 w 681218"/>
                      <a:gd name="connsiteY4-396" fmla="*/ 2064427 h 2064427"/>
                      <a:gd name="connsiteX5-397" fmla="*/ 259227 w 681218"/>
                      <a:gd name="connsiteY5-398" fmla="*/ 2064426 h 2064427"/>
                      <a:gd name="connsiteX6-399" fmla="*/ 1159 w 681218"/>
                      <a:gd name="connsiteY6-400" fmla="*/ 1806358 h 2064427"/>
                      <a:gd name="connsiteX7-401" fmla="*/ 0 w 681218"/>
                      <a:gd name="connsiteY7-402" fmla="*/ 1072312 h 2064427"/>
                      <a:gd name="connsiteX8-403" fmla="*/ 267608 w 681218"/>
                      <a:gd name="connsiteY8-404" fmla="*/ 0 h 206442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: Rounded Corners 17"/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317 w 516453"/>
                      <a:gd name="connsiteY0-2" fmla="*/ 258068 h 1562101"/>
                      <a:gd name="connsiteX1-3" fmla="*/ 258385 w 516453"/>
                      <a:gd name="connsiteY1-4" fmla="*/ 0 h 1562101"/>
                      <a:gd name="connsiteX2-5" fmla="*/ 258385 w 516453"/>
                      <a:gd name="connsiteY2-6" fmla="*/ 0 h 1562101"/>
                      <a:gd name="connsiteX3-7" fmla="*/ 516453 w 516453"/>
                      <a:gd name="connsiteY3-8" fmla="*/ 258068 h 1562101"/>
                      <a:gd name="connsiteX4-9" fmla="*/ 516452 w 516453"/>
                      <a:gd name="connsiteY4-10" fmla="*/ 1304033 h 1562101"/>
                      <a:gd name="connsiteX5-11" fmla="*/ 258384 w 516453"/>
                      <a:gd name="connsiteY5-12" fmla="*/ 1562101 h 1562101"/>
                      <a:gd name="connsiteX6-13" fmla="*/ 258385 w 516453"/>
                      <a:gd name="connsiteY6-14" fmla="*/ 1562100 h 1562101"/>
                      <a:gd name="connsiteX7-15" fmla="*/ 317 w 516453"/>
                      <a:gd name="connsiteY7-16" fmla="*/ 1304032 h 1562101"/>
                      <a:gd name="connsiteX8-17" fmla="*/ 0 w 516453"/>
                      <a:gd name="connsiteY8-18" fmla="*/ 572790 h 1562101"/>
                      <a:gd name="connsiteX9" fmla="*/ 317 w 516453"/>
                      <a:gd name="connsiteY9" fmla="*/ 258068 h 1562101"/>
                      <a:gd name="connsiteX0-19" fmla="*/ 317 w 535170"/>
                      <a:gd name="connsiteY0-20" fmla="*/ 258068 h 1562101"/>
                      <a:gd name="connsiteX1-21" fmla="*/ 258385 w 535170"/>
                      <a:gd name="connsiteY1-22" fmla="*/ 0 h 1562101"/>
                      <a:gd name="connsiteX2-23" fmla="*/ 258385 w 535170"/>
                      <a:gd name="connsiteY2-24" fmla="*/ 0 h 1562101"/>
                      <a:gd name="connsiteX3-25" fmla="*/ 516453 w 535170"/>
                      <a:gd name="connsiteY3-26" fmla="*/ 258068 h 1562101"/>
                      <a:gd name="connsiteX4-27" fmla="*/ 515241 w 535170"/>
                      <a:gd name="connsiteY4-28" fmla="*/ 564644 h 1562101"/>
                      <a:gd name="connsiteX5-29" fmla="*/ 516452 w 535170"/>
                      <a:gd name="connsiteY5-30" fmla="*/ 1304033 h 1562101"/>
                      <a:gd name="connsiteX6-31" fmla="*/ 258384 w 535170"/>
                      <a:gd name="connsiteY6-32" fmla="*/ 1562101 h 1562101"/>
                      <a:gd name="connsiteX7-33" fmla="*/ 258385 w 535170"/>
                      <a:gd name="connsiteY7-34" fmla="*/ 1562100 h 1562101"/>
                      <a:gd name="connsiteX8-35" fmla="*/ 317 w 535170"/>
                      <a:gd name="connsiteY8-36" fmla="*/ 1304032 h 1562101"/>
                      <a:gd name="connsiteX9-37" fmla="*/ 0 w 535170"/>
                      <a:gd name="connsiteY9-38" fmla="*/ 572790 h 1562101"/>
                      <a:gd name="connsiteX10" fmla="*/ 317 w 535170"/>
                      <a:gd name="connsiteY10" fmla="*/ 258068 h 1562101"/>
                      <a:gd name="connsiteX0-39" fmla="*/ 317 w 535170"/>
                      <a:gd name="connsiteY0-40" fmla="*/ 258068 h 1562101"/>
                      <a:gd name="connsiteX1-41" fmla="*/ 258385 w 535170"/>
                      <a:gd name="connsiteY1-42" fmla="*/ 0 h 1562101"/>
                      <a:gd name="connsiteX2-43" fmla="*/ 516453 w 535170"/>
                      <a:gd name="connsiteY2-44" fmla="*/ 258068 h 1562101"/>
                      <a:gd name="connsiteX3-45" fmla="*/ 515241 w 535170"/>
                      <a:gd name="connsiteY3-46" fmla="*/ 564644 h 1562101"/>
                      <a:gd name="connsiteX4-47" fmla="*/ 516452 w 535170"/>
                      <a:gd name="connsiteY4-48" fmla="*/ 1304033 h 1562101"/>
                      <a:gd name="connsiteX5-49" fmla="*/ 258384 w 535170"/>
                      <a:gd name="connsiteY5-50" fmla="*/ 1562101 h 1562101"/>
                      <a:gd name="connsiteX6-51" fmla="*/ 258385 w 535170"/>
                      <a:gd name="connsiteY6-52" fmla="*/ 1562100 h 1562101"/>
                      <a:gd name="connsiteX7-53" fmla="*/ 317 w 535170"/>
                      <a:gd name="connsiteY7-54" fmla="*/ 1304032 h 1562101"/>
                      <a:gd name="connsiteX8-55" fmla="*/ 0 w 535170"/>
                      <a:gd name="connsiteY8-56" fmla="*/ 572790 h 1562101"/>
                      <a:gd name="connsiteX9-57" fmla="*/ 317 w 535170"/>
                      <a:gd name="connsiteY9-58" fmla="*/ 258068 h 1562101"/>
                      <a:gd name="connsiteX0-59" fmla="*/ 317 w 554283"/>
                      <a:gd name="connsiteY0-60" fmla="*/ 38833 h 1342866"/>
                      <a:gd name="connsiteX1-61" fmla="*/ 516453 w 554283"/>
                      <a:gd name="connsiteY1-62" fmla="*/ 38833 h 1342866"/>
                      <a:gd name="connsiteX2-63" fmla="*/ 515241 w 554283"/>
                      <a:gd name="connsiteY2-64" fmla="*/ 345409 h 1342866"/>
                      <a:gd name="connsiteX3-65" fmla="*/ 516452 w 554283"/>
                      <a:gd name="connsiteY3-66" fmla="*/ 1084798 h 1342866"/>
                      <a:gd name="connsiteX4-67" fmla="*/ 258384 w 554283"/>
                      <a:gd name="connsiteY4-68" fmla="*/ 1342866 h 1342866"/>
                      <a:gd name="connsiteX5-69" fmla="*/ 258385 w 554283"/>
                      <a:gd name="connsiteY5-70" fmla="*/ 1342865 h 1342866"/>
                      <a:gd name="connsiteX6-71" fmla="*/ 317 w 554283"/>
                      <a:gd name="connsiteY6-72" fmla="*/ 1084797 h 1342866"/>
                      <a:gd name="connsiteX7-73" fmla="*/ 0 w 554283"/>
                      <a:gd name="connsiteY7-74" fmla="*/ 353555 h 1342866"/>
                      <a:gd name="connsiteX8-75" fmla="*/ 317 w 554283"/>
                      <a:gd name="connsiteY8-76" fmla="*/ 38833 h 1342866"/>
                      <a:gd name="connsiteX0-77" fmla="*/ 163239 w 542216"/>
                      <a:gd name="connsiteY0-78" fmla="*/ 3110 h 2056585"/>
                      <a:gd name="connsiteX1-79" fmla="*/ 516453 w 542216"/>
                      <a:gd name="connsiteY1-80" fmla="*/ 752552 h 2056585"/>
                      <a:gd name="connsiteX2-81" fmla="*/ 515241 w 542216"/>
                      <a:gd name="connsiteY2-82" fmla="*/ 1059128 h 2056585"/>
                      <a:gd name="connsiteX3-83" fmla="*/ 516452 w 542216"/>
                      <a:gd name="connsiteY3-84" fmla="*/ 1798517 h 2056585"/>
                      <a:gd name="connsiteX4-85" fmla="*/ 258384 w 542216"/>
                      <a:gd name="connsiteY4-86" fmla="*/ 2056585 h 2056585"/>
                      <a:gd name="connsiteX5-87" fmla="*/ 258385 w 542216"/>
                      <a:gd name="connsiteY5-88" fmla="*/ 2056584 h 2056585"/>
                      <a:gd name="connsiteX6-89" fmla="*/ 317 w 542216"/>
                      <a:gd name="connsiteY6-90" fmla="*/ 1798516 h 2056585"/>
                      <a:gd name="connsiteX7-91" fmla="*/ 0 w 542216"/>
                      <a:gd name="connsiteY7-92" fmla="*/ 1067274 h 2056585"/>
                      <a:gd name="connsiteX8-93" fmla="*/ 163239 w 542216"/>
                      <a:gd name="connsiteY8-94" fmla="*/ 3110 h 2056585"/>
                      <a:gd name="connsiteX0-95" fmla="*/ 163239 w 539217"/>
                      <a:gd name="connsiteY0-96" fmla="*/ 98143 h 2151618"/>
                      <a:gd name="connsiteX1-97" fmla="*/ 512380 w 539217"/>
                      <a:gd name="connsiteY1-98" fmla="*/ 87961 h 2151618"/>
                      <a:gd name="connsiteX2-99" fmla="*/ 515241 w 539217"/>
                      <a:gd name="connsiteY2-100" fmla="*/ 1154161 h 2151618"/>
                      <a:gd name="connsiteX3-101" fmla="*/ 516452 w 539217"/>
                      <a:gd name="connsiteY3-102" fmla="*/ 1893550 h 2151618"/>
                      <a:gd name="connsiteX4-103" fmla="*/ 258384 w 539217"/>
                      <a:gd name="connsiteY4-104" fmla="*/ 2151618 h 2151618"/>
                      <a:gd name="connsiteX5-105" fmla="*/ 258385 w 539217"/>
                      <a:gd name="connsiteY5-106" fmla="*/ 2151617 h 2151618"/>
                      <a:gd name="connsiteX6-107" fmla="*/ 317 w 539217"/>
                      <a:gd name="connsiteY6-108" fmla="*/ 1893549 h 2151618"/>
                      <a:gd name="connsiteX7-109" fmla="*/ 0 w 539217"/>
                      <a:gd name="connsiteY7-110" fmla="*/ 1162307 h 2151618"/>
                      <a:gd name="connsiteX8-111" fmla="*/ 163239 w 539217"/>
                      <a:gd name="connsiteY8-112" fmla="*/ 98143 h 2151618"/>
                      <a:gd name="connsiteX0-113" fmla="*/ 163239 w 595457"/>
                      <a:gd name="connsiteY0-114" fmla="*/ 27667 h 2081142"/>
                      <a:gd name="connsiteX1-115" fmla="*/ 512380 w 595457"/>
                      <a:gd name="connsiteY1-116" fmla="*/ 17485 h 2081142"/>
                      <a:gd name="connsiteX2-117" fmla="*/ 515241 w 595457"/>
                      <a:gd name="connsiteY2-118" fmla="*/ 1083685 h 2081142"/>
                      <a:gd name="connsiteX3-119" fmla="*/ 516452 w 595457"/>
                      <a:gd name="connsiteY3-120" fmla="*/ 1823074 h 2081142"/>
                      <a:gd name="connsiteX4-121" fmla="*/ 258384 w 595457"/>
                      <a:gd name="connsiteY4-122" fmla="*/ 2081142 h 2081142"/>
                      <a:gd name="connsiteX5-123" fmla="*/ 258385 w 595457"/>
                      <a:gd name="connsiteY5-124" fmla="*/ 2081141 h 2081142"/>
                      <a:gd name="connsiteX6-125" fmla="*/ 317 w 595457"/>
                      <a:gd name="connsiteY6-126" fmla="*/ 1823073 h 2081142"/>
                      <a:gd name="connsiteX7-127" fmla="*/ 0 w 595457"/>
                      <a:gd name="connsiteY7-128" fmla="*/ 1091831 h 2081142"/>
                      <a:gd name="connsiteX8-129" fmla="*/ 163239 w 595457"/>
                      <a:gd name="connsiteY8-130" fmla="*/ 27667 h 2081142"/>
                      <a:gd name="connsiteX0-131" fmla="*/ 163239 w 595457"/>
                      <a:gd name="connsiteY0-132" fmla="*/ 11391 h 2064866"/>
                      <a:gd name="connsiteX1-133" fmla="*/ 512380 w 595457"/>
                      <a:gd name="connsiteY1-134" fmla="*/ 1209 h 2064866"/>
                      <a:gd name="connsiteX2-135" fmla="*/ 515241 w 595457"/>
                      <a:gd name="connsiteY2-136" fmla="*/ 1067409 h 2064866"/>
                      <a:gd name="connsiteX3-137" fmla="*/ 516452 w 595457"/>
                      <a:gd name="connsiteY3-138" fmla="*/ 1806798 h 2064866"/>
                      <a:gd name="connsiteX4-139" fmla="*/ 258384 w 595457"/>
                      <a:gd name="connsiteY4-140" fmla="*/ 2064866 h 2064866"/>
                      <a:gd name="connsiteX5-141" fmla="*/ 258385 w 595457"/>
                      <a:gd name="connsiteY5-142" fmla="*/ 2064865 h 2064866"/>
                      <a:gd name="connsiteX6-143" fmla="*/ 317 w 595457"/>
                      <a:gd name="connsiteY6-144" fmla="*/ 1806797 h 2064866"/>
                      <a:gd name="connsiteX7-145" fmla="*/ 0 w 595457"/>
                      <a:gd name="connsiteY7-146" fmla="*/ 1075555 h 2064866"/>
                      <a:gd name="connsiteX8-147" fmla="*/ 163239 w 595457"/>
                      <a:gd name="connsiteY8-148" fmla="*/ 11391 h 2064866"/>
                      <a:gd name="connsiteX0-149" fmla="*/ 163239 w 598468"/>
                      <a:gd name="connsiteY0-150" fmla="*/ 4508 h 2057983"/>
                      <a:gd name="connsiteX1-151" fmla="*/ 516453 w 598468"/>
                      <a:gd name="connsiteY1-152" fmla="*/ 2472 h 2057983"/>
                      <a:gd name="connsiteX2-153" fmla="*/ 515241 w 598468"/>
                      <a:gd name="connsiteY2-154" fmla="*/ 1060526 h 2057983"/>
                      <a:gd name="connsiteX3-155" fmla="*/ 516452 w 598468"/>
                      <a:gd name="connsiteY3-156" fmla="*/ 1799915 h 2057983"/>
                      <a:gd name="connsiteX4-157" fmla="*/ 258384 w 598468"/>
                      <a:gd name="connsiteY4-158" fmla="*/ 2057983 h 2057983"/>
                      <a:gd name="connsiteX5-159" fmla="*/ 258385 w 598468"/>
                      <a:gd name="connsiteY5-160" fmla="*/ 2057982 h 2057983"/>
                      <a:gd name="connsiteX6-161" fmla="*/ 317 w 598468"/>
                      <a:gd name="connsiteY6-162" fmla="*/ 1799914 h 2057983"/>
                      <a:gd name="connsiteX7-163" fmla="*/ 0 w 598468"/>
                      <a:gd name="connsiteY7-164" fmla="*/ 1068672 h 2057983"/>
                      <a:gd name="connsiteX8-165" fmla="*/ 163239 w 598468"/>
                      <a:gd name="connsiteY8-166" fmla="*/ 4508 h 2057983"/>
                      <a:gd name="connsiteX0-167" fmla="*/ 163239 w 598587"/>
                      <a:gd name="connsiteY0-168" fmla="*/ 2042 h 2055517"/>
                      <a:gd name="connsiteX1-169" fmla="*/ 516453 w 598587"/>
                      <a:gd name="connsiteY1-170" fmla="*/ 6 h 2055517"/>
                      <a:gd name="connsiteX2-171" fmla="*/ 515241 w 598587"/>
                      <a:gd name="connsiteY2-172" fmla="*/ 1058060 h 2055517"/>
                      <a:gd name="connsiteX3-173" fmla="*/ 516452 w 598587"/>
                      <a:gd name="connsiteY3-174" fmla="*/ 1797449 h 2055517"/>
                      <a:gd name="connsiteX4-175" fmla="*/ 258384 w 598587"/>
                      <a:gd name="connsiteY4-176" fmla="*/ 2055517 h 2055517"/>
                      <a:gd name="connsiteX5-177" fmla="*/ 258385 w 598587"/>
                      <a:gd name="connsiteY5-178" fmla="*/ 2055516 h 2055517"/>
                      <a:gd name="connsiteX6-179" fmla="*/ 317 w 598587"/>
                      <a:gd name="connsiteY6-180" fmla="*/ 1797448 h 2055517"/>
                      <a:gd name="connsiteX7-181" fmla="*/ 0 w 598587"/>
                      <a:gd name="connsiteY7-182" fmla="*/ 1066206 h 2055517"/>
                      <a:gd name="connsiteX8-183" fmla="*/ 163239 w 598587"/>
                      <a:gd name="connsiteY8-184" fmla="*/ 2042 h 2055517"/>
                      <a:gd name="connsiteX0-185" fmla="*/ 163239 w 535169"/>
                      <a:gd name="connsiteY0-186" fmla="*/ 9542 h 2063017"/>
                      <a:gd name="connsiteX1-187" fmla="*/ 516453 w 535169"/>
                      <a:gd name="connsiteY1-188" fmla="*/ 7506 h 2063017"/>
                      <a:gd name="connsiteX2-189" fmla="*/ 515241 w 535169"/>
                      <a:gd name="connsiteY2-190" fmla="*/ 1065560 h 2063017"/>
                      <a:gd name="connsiteX3-191" fmla="*/ 516452 w 535169"/>
                      <a:gd name="connsiteY3-192" fmla="*/ 1804949 h 2063017"/>
                      <a:gd name="connsiteX4-193" fmla="*/ 258384 w 535169"/>
                      <a:gd name="connsiteY4-194" fmla="*/ 2063017 h 2063017"/>
                      <a:gd name="connsiteX5-195" fmla="*/ 258385 w 535169"/>
                      <a:gd name="connsiteY5-196" fmla="*/ 2063016 h 2063017"/>
                      <a:gd name="connsiteX6-197" fmla="*/ 317 w 535169"/>
                      <a:gd name="connsiteY6-198" fmla="*/ 1804948 h 2063017"/>
                      <a:gd name="connsiteX7-199" fmla="*/ 0 w 535169"/>
                      <a:gd name="connsiteY7-200" fmla="*/ 1073706 h 2063017"/>
                      <a:gd name="connsiteX8-201" fmla="*/ 163239 w 535169"/>
                      <a:gd name="connsiteY8-202" fmla="*/ 9542 h 2063017"/>
                      <a:gd name="connsiteX0-203" fmla="*/ 163239 w 535169"/>
                      <a:gd name="connsiteY0-204" fmla="*/ 2037 h 2055512"/>
                      <a:gd name="connsiteX1-205" fmla="*/ 516453 w 535169"/>
                      <a:gd name="connsiteY1-206" fmla="*/ 1 h 2055512"/>
                      <a:gd name="connsiteX2-207" fmla="*/ 515241 w 535169"/>
                      <a:gd name="connsiteY2-208" fmla="*/ 1058055 h 2055512"/>
                      <a:gd name="connsiteX3-209" fmla="*/ 516452 w 535169"/>
                      <a:gd name="connsiteY3-210" fmla="*/ 1797444 h 2055512"/>
                      <a:gd name="connsiteX4-211" fmla="*/ 258384 w 535169"/>
                      <a:gd name="connsiteY4-212" fmla="*/ 2055512 h 2055512"/>
                      <a:gd name="connsiteX5-213" fmla="*/ 258385 w 535169"/>
                      <a:gd name="connsiteY5-214" fmla="*/ 2055511 h 2055512"/>
                      <a:gd name="connsiteX6-215" fmla="*/ 317 w 535169"/>
                      <a:gd name="connsiteY6-216" fmla="*/ 1797443 h 2055512"/>
                      <a:gd name="connsiteX7-217" fmla="*/ 0 w 535169"/>
                      <a:gd name="connsiteY7-218" fmla="*/ 1066201 h 2055512"/>
                      <a:gd name="connsiteX8-219" fmla="*/ 163239 w 535169"/>
                      <a:gd name="connsiteY8-220" fmla="*/ 2037 h 2055512"/>
                      <a:gd name="connsiteX0-221" fmla="*/ 163239 w 529133"/>
                      <a:gd name="connsiteY0-222" fmla="*/ 2037 h 2055512"/>
                      <a:gd name="connsiteX1-223" fmla="*/ 516453 w 529133"/>
                      <a:gd name="connsiteY1-224" fmla="*/ 1 h 2055512"/>
                      <a:gd name="connsiteX2-225" fmla="*/ 515241 w 529133"/>
                      <a:gd name="connsiteY2-226" fmla="*/ 1058055 h 2055512"/>
                      <a:gd name="connsiteX3-227" fmla="*/ 516452 w 529133"/>
                      <a:gd name="connsiteY3-228" fmla="*/ 1797444 h 2055512"/>
                      <a:gd name="connsiteX4-229" fmla="*/ 258384 w 529133"/>
                      <a:gd name="connsiteY4-230" fmla="*/ 2055512 h 2055512"/>
                      <a:gd name="connsiteX5-231" fmla="*/ 258385 w 529133"/>
                      <a:gd name="connsiteY5-232" fmla="*/ 2055511 h 2055512"/>
                      <a:gd name="connsiteX6-233" fmla="*/ 317 w 529133"/>
                      <a:gd name="connsiteY6-234" fmla="*/ 1797443 h 2055512"/>
                      <a:gd name="connsiteX7-235" fmla="*/ 0 w 529133"/>
                      <a:gd name="connsiteY7-236" fmla="*/ 1066201 h 2055512"/>
                      <a:gd name="connsiteX8-237" fmla="*/ 163239 w 529133"/>
                      <a:gd name="connsiteY8-238" fmla="*/ 2037 h 2055512"/>
                      <a:gd name="connsiteX0-239" fmla="*/ 164371 w 530265"/>
                      <a:gd name="connsiteY0-240" fmla="*/ 2037 h 2055512"/>
                      <a:gd name="connsiteX1-241" fmla="*/ 517585 w 530265"/>
                      <a:gd name="connsiteY1-242" fmla="*/ 1 h 2055512"/>
                      <a:gd name="connsiteX2-243" fmla="*/ 516373 w 530265"/>
                      <a:gd name="connsiteY2-244" fmla="*/ 1058055 h 2055512"/>
                      <a:gd name="connsiteX3-245" fmla="*/ 517584 w 530265"/>
                      <a:gd name="connsiteY3-246" fmla="*/ 1797444 h 2055512"/>
                      <a:gd name="connsiteX4-247" fmla="*/ 259516 w 530265"/>
                      <a:gd name="connsiteY4-248" fmla="*/ 2055512 h 2055512"/>
                      <a:gd name="connsiteX5-249" fmla="*/ 259517 w 530265"/>
                      <a:gd name="connsiteY5-250" fmla="*/ 2055511 h 2055512"/>
                      <a:gd name="connsiteX6-251" fmla="*/ 1449 w 530265"/>
                      <a:gd name="connsiteY6-252" fmla="*/ 1797443 h 2055512"/>
                      <a:gd name="connsiteX7-253" fmla="*/ 1132 w 530265"/>
                      <a:gd name="connsiteY7-254" fmla="*/ 1066201 h 2055512"/>
                      <a:gd name="connsiteX8-255" fmla="*/ 164371 w 530265"/>
                      <a:gd name="connsiteY8-256" fmla="*/ 2037 h 20555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Freeform: Shape 29"/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: Rounded Corners 11"/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Rectangle: Rounded Corners 76"/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8" name="Rectangle: Rounded Corners 77"/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9" name="Rectangle: Rounded Corners 78"/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0" name="Rectangle: Rounded Corners 79"/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/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/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/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010040" y="5210363"/>
            <a:ext cx="2103120" cy="1285006"/>
            <a:chOff x="1086241" y="5210349"/>
            <a:chExt cx="1831551" cy="560925"/>
          </a:xfrm>
        </p:grpSpPr>
        <p:grpSp>
          <p:nvGrpSpPr>
            <p:cNvPr id="195" name="Group 194"/>
            <p:cNvGrpSpPr/>
            <p:nvPr/>
          </p:nvGrpSpPr>
          <p:grpSpPr>
            <a:xfrm>
              <a:off x="1086241" y="5210349"/>
              <a:ext cx="1831551" cy="532522"/>
              <a:chOff x="1358050" y="5449369"/>
              <a:chExt cx="1831551" cy="532522"/>
            </a:xfrm>
          </p:grpSpPr>
          <p:sp>
            <p:nvSpPr>
              <p:cNvPr id="106" name="Rectangle: Rounded Corners 105"/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3" name="Rectangle: Rounded Corners 192"/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1157079" y="5247312"/>
              <a:ext cx="1738218" cy="52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3628974" y="1913641"/>
            <a:ext cx="2354306" cy="3093260"/>
            <a:chOff x="1226033" y="2051823"/>
            <a:chExt cx="2019088" cy="2652826"/>
          </a:xfrm>
        </p:grpSpPr>
        <p:sp>
          <p:nvSpPr>
            <p:cNvPr id="197" name="Rectangle: Rounded Corners 196"/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07" name="Rectangle: Rounded Corners 1"/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-1" fmla="*/ 0 w 535099"/>
                    <a:gd name="connsiteY0-2" fmla="*/ 258068 h 1562101"/>
                    <a:gd name="connsiteX1-3" fmla="*/ 258068 w 535099"/>
                    <a:gd name="connsiteY1-4" fmla="*/ 0 h 1562101"/>
                    <a:gd name="connsiteX2-5" fmla="*/ 258068 w 535099"/>
                    <a:gd name="connsiteY2-6" fmla="*/ 0 h 1562101"/>
                    <a:gd name="connsiteX3-7" fmla="*/ 516136 w 535099"/>
                    <a:gd name="connsiteY3-8" fmla="*/ 258068 h 1562101"/>
                    <a:gd name="connsiteX4-9" fmla="*/ 515676 w 535099"/>
                    <a:gd name="connsiteY4-10" fmla="*/ 565569 h 1562101"/>
                    <a:gd name="connsiteX5-11" fmla="*/ 516135 w 535099"/>
                    <a:gd name="connsiteY5-12" fmla="*/ 1304033 h 1562101"/>
                    <a:gd name="connsiteX6-13" fmla="*/ 258067 w 535099"/>
                    <a:gd name="connsiteY6-14" fmla="*/ 1562101 h 1562101"/>
                    <a:gd name="connsiteX7-15" fmla="*/ 258068 w 535099"/>
                    <a:gd name="connsiteY7-16" fmla="*/ 1562100 h 1562101"/>
                    <a:gd name="connsiteX8-17" fmla="*/ 0 w 535099"/>
                    <a:gd name="connsiteY8-18" fmla="*/ 1304032 h 1562101"/>
                    <a:gd name="connsiteX9" fmla="*/ 0 w 535099"/>
                    <a:gd name="connsiteY9" fmla="*/ 258068 h 1562101"/>
                    <a:gd name="connsiteX0-19" fmla="*/ 1159 w 536258"/>
                    <a:gd name="connsiteY0-20" fmla="*/ 258068 h 1562101"/>
                    <a:gd name="connsiteX1-21" fmla="*/ 259227 w 536258"/>
                    <a:gd name="connsiteY1-22" fmla="*/ 0 h 1562101"/>
                    <a:gd name="connsiteX2-23" fmla="*/ 259227 w 536258"/>
                    <a:gd name="connsiteY2-24" fmla="*/ 0 h 1562101"/>
                    <a:gd name="connsiteX3-25" fmla="*/ 517295 w 536258"/>
                    <a:gd name="connsiteY3-26" fmla="*/ 258068 h 1562101"/>
                    <a:gd name="connsiteX4-27" fmla="*/ 516835 w 536258"/>
                    <a:gd name="connsiteY4-28" fmla="*/ 565569 h 1562101"/>
                    <a:gd name="connsiteX5-29" fmla="*/ 517294 w 536258"/>
                    <a:gd name="connsiteY5-30" fmla="*/ 1304033 h 1562101"/>
                    <a:gd name="connsiteX6-31" fmla="*/ 259226 w 536258"/>
                    <a:gd name="connsiteY6-32" fmla="*/ 1562101 h 1562101"/>
                    <a:gd name="connsiteX7-33" fmla="*/ 259227 w 536258"/>
                    <a:gd name="connsiteY7-34" fmla="*/ 1562100 h 1562101"/>
                    <a:gd name="connsiteX8-35" fmla="*/ 1159 w 536258"/>
                    <a:gd name="connsiteY8-36" fmla="*/ 1304032 h 1562101"/>
                    <a:gd name="connsiteX9-37" fmla="*/ 0 w 536258"/>
                    <a:gd name="connsiteY9-38" fmla="*/ 569986 h 1562101"/>
                    <a:gd name="connsiteX10" fmla="*/ 1159 w 536258"/>
                    <a:gd name="connsiteY10" fmla="*/ 258068 h 1562101"/>
                    <a:gd name="connsiteX0-39" fmla="*/ 1159 w 536258"/>
                    <a:gd name="connsiteY0-40" fmla="*/ 258068 h 1562101"/>
                    <a:gd name="connsiteX1-41" fmla="*/ 259227 w 536258"/>
                    <a:gd name="connsiteY1-42" fmla="*/ 0 h 1562101"/>
                    <a:gd name="connsiteX2-43" fmla="*/ 259227 w 536258"/>
                    <a:gd name="connsiteY2-44" fmla="*/ 0 h 1562101"/>
                    <a:gd name="connsiteX3-45" fmla="*/ 517295 w 536258"/>
                    <a:gd name="connsiteY3-46" fmla="*/ 258068 h 1562101"/>
                    <a:gd name="connsiteX4-47" fmla="*/ 516835 w 536258"/>
                    <a:gd name="connsiteY4-48" fmla="*/ 565569 h 1562101"/>
                    <a:gd name="connsiteX5-49" fmla="*/ 517294 w 536258"/>
                    <a:gd name="connsiteY5-50" fmla="*/ 1304033 h 1562101"/>
                    <a:gd name="connsiteX6-51" fmla="*/ 259226 w 536258"/>
                    <a:gd name="connsiteY6-52" fmla="*/ 1562101 h 1562101"/>
                    <a:gd name="connsiteX7-53" fmla="*/ 259227 w 536258"/>
                    <a:gd name="connsiteY7-54" fmla="*/ 1562100 h 1562101"/>
                    <a:gd name="connsiteX8-55" fmla="*/ 1159 w 536258"/>
                    <a:gd name="connsiteY8-56" fmla="*/ 1304032 h 1562101"/>
                    <a:gd name="connsiteX9-57" fmla="*/ 0 w 536258"/>
                    <a:gd name="connsiteY9-58" fmla="*/ 569986 h 1562101"/>
                    <a:gd name="connsiteX10-59" fmla="*/ 1159 w 536258"/>
                    <a:gd name="connsiteY10-60" fmla="*/ 258068 h 1562101"/>
                    <a:gd name="connsiteX0-61" fmla="*/ 1159 w 536258"/>
                    <a:gd name="connsiteY0-62" fmla="*/ 258068 h 1562101"/>
                    <a:gd name="connsiteX1-63" fmla="*/ 259227 w 536258"/>
                    <a:gd name="connsiteY1-64" fmla="*/ 0 h 1562101"/>
                    <a:gd name="connsiteX2-65" fmla="*/ 517295 w 536258"/>
                    <a:gd name="connsiteY2-66" fmla="*/ 258068 h 1562101"/>
                    <a:gd name="connsiteX3-67" fmla="*/ 516835 w 536258"/>
                    <a:gd name="connsiteY3-68" fmla="*/ 565569 h 1562101"/>
                    <a:gd name="connsiteX4-69" fmla="*/ 517294 w 536258"/>
                    <a:gd name="connsiteY4-70" fmla="*/ 1304033 h 1562101"/>
                    <a:gd name="connsiteX5-71" fmla="*/ 259226 w 536258"/>
                    <a:gd name="connsiteY5-72" fmla="*/ 1562101 h 1562101"/>
                    <a:gd name="connsiteX6-73" fmla="*/ 259227 w 536258"/>
                    <a:gd name="connsiteY6-74" fmla="*/ 1562100 h 1562101"/>
                    <a:gd name="connsiteX7-75" fmla="*/ 1159 w 536258"/>
                    <a:gd name="connsiteY7-76" fmla="*/ 1304032 h 1562101"/>
                    <a:gd name="connsiteX8-77" fmla="*/ 0 w 536258"/>
                    <a:gd name="connsiteY8-78" fmla="*/ 569986 h 1562101"/>
                    <a:gd name="connsiteX9-79" fmla="*/ 1159 w 536258"/>
                    <a:gd name="connsiteY9-80" fmla="*/ 258068 h 1562101"/>
                    <a:gd name="connsiteX0-81" fmla="*/ 1159 w 555374"/>
                    <a:gd name="connsiteY0-82" fmla="*/ 38714 h 1342747"/>
                    <a:gd name="connsiteX1-83" fmla="*/ 517295 w 555374"/>
                    <a:gd name="connsiteY1-84" fmla="*/ 38714 h 1342747"/>
                    <a:gd name="connsiteX2-85" fmla="*/ 516835 w 555374"/>
                    <a:gd name="connsiteY2-86" fmla="*/ 346215 h 1342747"/>
                    <a:gd name="connsiteX3-87" fmla="*/ 517294 w 555374"/>
                    <a:gd name="connsiteY3-88" fmla="*/ 1084679 h 1342747"/>
                    <a:gd name="connsiteX4-89" fmla="*/ 259226 w 555374"/>
                    <a:gd name="connsiteY4-90" fmla="*/ 1342747 h 1342747"/>
                    <a:gd name="connsiteX5-91" fmla="*/ 259227 w 555374"/>
                    <a:gd name="connsiteY5-92" fmla="*/ 1342746 h 1342747"/>
                    <a:gd name="connsiteX6-93" fmla="*/ 1159 w 555374"/>
                    <a:gd name="connsiteY6-94" fmla="*/ 1084678 h 1342747"/>
                    <a:gd name="connsiteX7-95" fmla="*/ 0 w 555374"/>
                    <a:gd name="connsiteY7-96" fmla="*/ 350632 h 1342747"/>
                    <a:gd name="connsiteX8-97" fmla="*/ 1159 w 555374"/>
                    <a:gd name="connsiteY8-98" fmla="*/ 38714 h 1342747"/>
                    <a:gd name="connsiteX0-99" fmla="*/ 263994 w 535905"/>
                    <a:gd name="connsiteY0-100" fmla="*/ 3045 h 2060243"/>
                    <a:gd name="connsiteX1-101" fmla="*/ 517295 w 535905"/>
                    <a:gd name="connsiteY1-102" fmla="*/ 756210 h 2060243"/>
                    <a:gd name="connsiteX2-103" fmla="*/ 516835 w 535905"/>
                    <a:gd name="connsiteY2-104" fmla="*/ 1063711 h 2060243"/>
                    <a:gd name="connsiteX3-105" fmla="*/ 517294 w 535905"/>
                    <a:gd name="connsiteY3-106" fmla="*/ 1802175 h 2060243"/>
                    <a:gd name="connsiteX4-107" fmla="*/ 259226 w 535905"/>
                    <a:gd name="connsiteY4-108" fmla="*/ 2060243 h 2060243"/>
                    <a:gd name="connsiteX5-109" fmla="*/ 259227 w 535905"/>
                    <a:gd name="connsiteY5-110" fmla="*/ 2060242 h 2060243"/>
                    <a:gd name="connsiteX6-111" fmla="*/ 1159 w 535905"/>
                    <a:gd name="connsiteY6-112" fmla="*/ 1802174 h 2060243"/>
                    <a:gd name="connsiteX7-113" fmla="*/ 0 w 535905"/>
                    <a:gd name="connsiteY7-114" fmla="*/ 1068128 h 2060243"/>
                    <a:gd name="connsiteX8-115" fmla="*/ 263994 w 535905"/>
                    <a:gd name="connsiteY8-116" fmla="*/ 3045 h 2060243"/>
                    <a:gd name="connsiteX0-117" fmla="*/ 263994 w 664925"/>
                    <a:gd name="connsiteY0-118" fmla="*/ 87056 h 2144254"/>
                    <a:gd name="connsiteX1-119" fmla="*/ 658652 w 664925"/>
                    <a:gd name="connsiteY1-120" fmla="*/ 93682 h 2144254"/>
                    <a:gd name="connsiteX2-121" fmla="*/ 516835 w 664925"/>
                    <a:gd name="connsiteY2-122" fmla="*/ 1147722 h 2144254"/>
                    <a:gd name="connsiteX3-123" fmla="*/ 517294 w 664925"/>
                    <a:gd name="connsiteY3-124" fmla="*/ 1886186 h 2144254"/>
                    <a:gd name="connsiteX4-125" fmla="*/ 259226 w 664925"/>
                    <a:gd name="connsiteY4-126" fmla="*/ 2144254 h 2144254"/>
                    <a:gd name="connsiteX5-127" fmla="*/ 259227 w 664925"/>
                    <a:gd name="connsiteY5-128" fmla="*/ 2144253 h 2144254"/>
                    <a:gd name="connsiteX6-129" fmla="*/ 1159 w 664925"/>
                    <a:gd name="connsiteY6-130" fmla="*/ 1886185 h 2144254"/>
                    <a:gd name="connsiteX7-131" fmla="*/ 0 w 664925"/>
                    <a:gd name="connsiteY7-132" fmla="*/ 1152139 h 2144254"/>
                    <a:gd name="connsiteX8-133" fmla="*/ 263994 w 664925"/>
                    <a:gd name="connsiteY8-134" fmla="*/ 87056 h 2144254"/>
                    <a:gd name="connsiteX0-135" fmla="*/ 263994 w 710801"/>
                    <a:gd name="connsiteY0-136" fmla="*/ 28420 h 2085618"/>
                    <a:gd name="connsiteX1-137" fmla="*/ 658652 w 710801"/>
                    <a:gd name="connsiteY1-138" fmla="*/ 35046 h 2085618"/>
                    <a:gd name="connsiteX2-139" fmla="*/ 516835 w 710801"/>
                    <a:gd name="connsiteY2-140" fmla="*/ 1089086 h 2085618"/>
                    <a:gd name="connsiteX3-141" fmla="*/ 517294 w 710801"/>
                    <a:gd name="connsiteY3-142" fmla="*/ 1827550 h 2085618"/>
                    <a:gd name="connsiteX4-143" fmla="*/ 259226 w 710801"/>
                    <a:gd name="connsiteY4-144" fmla="*/ 2085618 h 2085618"/>
                    <a:gd name="connsiteX5-145" fmla="*/ 259227 w 710801"/>
                    <a:gd name="connsiteY5-146" fmla="*/ 2085617 h 2085618"/>
                    <a:gd name="connsiteX6-147" fmla="*/ 1159 w 710801"/>
                    <a:gd name="connsiteY6-148" fmla="*/ 1827549 h 2085618"/>
                    <a:gd name="connsiteX7-149" fmla="*/ 0 w 710801"/>
                    <a:gd name="connsiteY7-150" fmla="*/ 1093503 h 2085618"/>
                    <a:gd name="connsiteX8-151" fmla="*/ 263994 w 710801"/>
                    <a:gd name="connsiteY8-152" fmla="*/ 28420 h 2085618"/>
                    <a:gd name="connsiteX0-153" fmla="*/ 263994 w 710801"/>
                    <a:gd name="connsiteY0-154" fmla="*/ 7864 h 2065062"/>
                    <a:gd name="connsiteX1-155" fmla="*/ 658652 w 710801"/>
                    <a:gd name="connsiteY1-156" fmla="*/ 14490 h 2065062"/>
                    <a:gd name="connsiteX2-157" fmla="*/ 516835 w 710801"/>
                    <a:gd name="connsiteY2-158" fmla="*/ 1068530 h 2065062"/>
                    <a:gd name="connsiteX3-159" fmla="*/ 517294 w 710801"/>
                    <a:gd name="connsiteY3-160" fmla="*/ 1806994 h 2065062"/>
                    <a:gd name="connsiteX4-161" fmla="*/ 259226 w 710801"/>
                    <a:gd name="connsiteY4-162" fmla="*/ 2065062 h 2065062"/>
                    <a:gd name="connsiteX5-163" fmla="*/ 259227 w 710801"/>
                    <a:gd name="connsiteY5-164" fmla="*/ 2065061 h 2065062"/>
                    <a:gd name="connsiteX6-165" fmla="*/ 1159 w 710801"/>
                    <a:gd name="connsiteY6-166" fmla="*/ 1806993 h 2065062"/>
                    <a:gd name="connsiteX7-167" fmla="*/ 0 w 710801"/>
                    <a:gd name="connsiteY7-168" fmla="*/ 1072947 h 2065062"/>
                    <a:gd name="connsiteX8-169" fmla="*/ 263994 w 710801"/>
                    <a:gd name="connsiteY8-170" fmla="*/ 7864 h 2065062"/>
                    <a:gd name="connsiteX0-171" fmla="*/ 263994 w 713316"/>
                    <a:gd name="connsiteY0-172" fmla="*/ 0 h 2057198"/>
                    <a:gd name="connsiteX1-173" fmla="*/ 658652 w 713316"/>
                    <a:gd name="connsiteY1-174" fmla="*/ 6626 h 2057198"/>
                    <a:gd name="connsiteX2-175" fmla="*/ 516835 w 713316"/>
                    <a:gd name="connsiteY2-176" fmla="*/ 1060666 h 2057198"/>
                    <a:gd name="connsiteX3-177" fmla="*/ 517294 w 713316"/>
                    <a:gd name="connsiteY3-178" fmla="*/ 1799130 h 2057198"/>
                    <a:gd name="connsiteX4-179" fmla="*/ 259226 w 713316"/>
                    <a:gd name="connsiteY4-180" fmla="*/ 2057198 h 2057198"/>
                    <a:gd name="connsiteX5-181" fmla="*/ 259227 w 713316"/>
                    <a:gd name="connsiteY5-182" fmla="*/ 2057197 h 2057198"/>
                    <a:gd name="connsiteX6-183" fmla="*/ 1159 w 713316"/>
                    <a:gd name="connsiteY6-184" fmla="*/ 1799129 h 2057198"/>
                    <a:gd name="connsiteX7-185" fmla="*/ 0 w 713316"/>
                    <a:gd name="connsiteY7-186" fmla="*/ 1065083 h 2057198"/>
                    <a:gd name="connsiteX8-187" fmla="*/ 263994 w 713316"/>
                    <a:gd name="connsiteY8-188" fmla="*/ 0 h 2057198"/>
                    <a:gd name="connsiteX0-189" fmla="*/ 263994 w 663537"/>
                    <a:gd name="connsiteY0-190" fmla="*/ 33591 h 2090789"/>
                    <a:gd name="connsiteX1-191" fmla="*/ 658652 w 663537"/>
                    <a:gd name="connsiteY1-192" fmla="*/ 40217 h 2090789"/>
                    <a:gd name="connsiteX2-193" fmla="*/ 516835 w 663537"/>
                    <a:gd name="connsiteY2-194" fmla="*/ 1094257 h 2090789"/>
                    <a:gd name="connsiteX3-195" fmla="*/ 517294 w 663537"/>
                    <a:gd name="connsiteY3-196" fmla="*/ 1832721 h 2090789"/>
                    <a:gd name="connsiteX4-197" fmla="*/ 259226 w 663537"/>
                    <a:gd name="connsiteY4-198" fmla="*/ 2090789 h 2090789"/>
                    <a:gd name="connsiteX5-199" fmla="*/ 259227 w 663537"/>
                    <a:gd name="connsiteY5-200" fmla="*/ 2090788 h 2090789"/>
                    <a:gd name="connsiteX6-201" fmla="*/ 1159 w 663537"/>
                    <a:gd name="connsiteY6-202" fmla="*/ 1832720 h 2090789"/>
                    <a:gd name="connsiteX7-203" fmla="*/ 0 w 663537"/>
                    <a:gd name="connsiteY7-204" fmla="*/ 1098674 h 2090789"/>
                    <a:gd name="connsiteX8-205" fmla="*/ 263994 w 663537"/>
                    <a:gd name="connsiteY8-206" fmla="*/ 33591 h 2090789"/>
                    <a:gd name="connsiteX0-207" fmla="*/ 263994 w 666512"/>
                    <a:gd name="connsiteY0-208" fmla="*/ 0 h 2057198"/>
                    <a:gd name="connsiteX1-209" fmla="*/ 658652 w 666512"/>
                    <a:gd name="connsiteY1-210" fmla="*/ 6626 h 2057198"/>
                    <a:gd name="connsiteX2-211" fmla="*/ 516835 w 666512"/>
                    <a:gd name="connsiteY2-212" fmla="*/ 1060666 h 2057198"/>
                    <a:gd name="connsiteX3-213" fmla="*/ 517294 w 666512"/>
                    <a:gd name="connsiteY3-214" fmla="*/ 1799130 h 2057198"/>
                    <a:gd name="connsiteX4-215" fmla="*/ 259226 w 666512"/>
                    <a:gd name="connsiteY4-216" fmla="*/ 2057198 h 2057198"/>
                    <a:gd name="connsiteX5-217" fmla="*/ 259227 w 666512"/>
                    <a:gd name="connsiteY5-218" fmla="*/ 2057197 h 2057198"/>
                    <a:gd name="connsiteX6-219" fmla="*/ 1159 w 666512"/>
                    <a:gd name="connsiteY6-220" fmla="*/ 1799129 h 2057198"/>
                    <a:gd name="connsiteX7-221" fmla="*/ 0 w 666512"/>
                    <a:gd name="connsiteY7-222" fmla="*/ 1065083 h 2057198"/>
                    <a:gd name="connsiteX8-223" fmla="*/ 263994 w 666512"/>
                    <a:gd name="connsiteY8-224" fmla="*/ 0 h 2057198"/>
                    <a:gd name="connsiteX0-225" fmla="*/ 263994 w 661028"/>
                    <a:gd name="connsiteY0-226" fmla="*/ 9281 h 2066479"/>
                    <a:gd name="connsiteX1-227" fmla="*/ 658652 w 661028"/>
                    <a:gd name="connsiteY1-228" fmla="*/ 15907 h 2066479"/>
                    <a:gd name="connsiteX2-229" fmla="*/ 516835 w 661028"/>
                    <a:gd name="connsiteY2-230" fmla="*/ 1069947 h 2066479"/>
                    <a:gd name="connsiteX3-231" fmla="*/ 517294 w 661028"/>
                    <a:gd name="connsiteY3-232" fmla="*/ 1808411 h 2066479"/>
                    <a:gd name="connsiteX4-233" fmla="*/ 259226 w 661028"/>
                    <a:gd name="connsiteY4-234" fmla="*/ 2066479 h 2066479"/>
                    <a:gd name="connsiteX5-235" fmla="*/ 259227 w 661028"/>
                    <a:gd name="connsiteY5-236" fmla="*/ 2066478 h 2066479"/>
                    <a:gd name="connsiteX6-237" fmla="*/ 1159 w 661028"/>
                    <a:gd name="connsiteY6-238" fmla="*/ 1808410 h 2066479"/>
                    <a:gd name="connsiteX7-239" fmla="*/ 0 w 661028"/>
                    <a:gd name="connsiteY7-240" fmla="*/ 1074364 h 2066479"/>
                    <a:gd name="connsiteX8-241" fmla="*/ 263994 w 661028"/>
                    <a:gd name="connsiteY8-242" fmla="*/ 9281 h 2066479"/>
                    <a:gd name="connsiteX0-243" fmla="*/ 263994 w 661136"/>
                    <a:gd name="connsiteY0-244" fmla="*/ 1620 h 2058818"/>
                    <a:gd name="connsiteX1-245" fmla="*/ 658652 w 661136"/>
                    <a:gd name="connsiteY1-246" fmla="*/ 8246 h 2058818"/>
                    <a:gd name="connsiteX2-247" fmla="*/ 516835 w 661136"/>
                    <a:gd name="connsiteY2-248" fmla="*/ 1062286 h 2058818"/>
                    <a:gd name="connsiteX3-249" fmla="*/ 517294 w 661136"/>
                    <a:gd name="connsiteY3-250" fmla="*/ 1800750 h 2058818"/>
                    <a:gd name="connsiteX4-251" fmla="*/ 259226 w 661136"/>
                    <a:gd name="connsiteY4-252" fmla="*/ 2058818 h 2058818"/>
                    <a:gd name="connsiteX5-253" fmla="*/ 259227 w 661136"/>
                    <a:gd name="connsiteY5-254" fmla="*/ 2058817 h 2058818"/>
                    <a:gd name="connsiteX6-255" fmla="*/ 1159 w 661136"/>
                    <a:gd name="connsiteY6-256" fmla="*/ 1800749 h 2058818"/>
                    <a:gd name="connsiteX7-257" fmla="*/ 0 w 661136"/>
                    <a:gd name="connsiteY7-258" fmla="*/ 1066703 h 2058818"/>
                    <a:gd name="connsiteX8-259" fmla="*/ 263994 w 661136"/>
                    <a:gd name="connsiteY8-260" fmla="*/ 1620 h 2058818"/>
                    <a:gd name="connsiteX0-261" fmla="*/ 263994 w 658957"/>
                    <a:gd name="connsiteY0-262" fmla="*/ 9787 h 2066985"/>
                    <a:gd name="connsiteX1-263" fmla="*/ 656443 w 658957"/>
                    <a:gd name="connsiteY1-264" fmla="*/ 5370 h 2066985"/>
                    <a:gd name="connsiteX2-265" fmla="*/ 516835 w 658957"/>
                    <a:gd name="connsiteY2-266" fmla="*/ 1070453 h 2066985"/>
                    <a:gd name="connsiteX3-267" fmla="*/ 517294 w 658957"/>
                    <a:gd name="connsiteY3-268" fmla="*/ 1808917 h 2066985"/>
                    <a:gd name="connsiteX4-269" fmla="*/ 259226 w 658957"/>
                    <a:gd name="connsiteY4-270" fmla="*/ 2066985 h 2066985"/>
                    <a:gd name="connsiteX5-271" fmla="*/ 259227 w 658957"/>
                    <a:gd name="connsiteY5-272" fmla="*/ 2066984 h 2066985"/>
                    <a:gd name="connsiteX6-273" fmla="*/ 1159 w 658957"/>
                    <a:gd name="connsiteY6-274" fmla="*/ 1808916 h 2066985"/>
                    <a:gd name="connsiteX7-275" fmla="*/ 0 w 658957"/>
                    <a:gd name="connsiteY7-276" fmla="*/ 1074870 h 2066985"/>
                    <a:gd name="connsiteX8-277" fmla="*/ 263994 w 658957"/>
                    <a:gd name="connsiteY8-278" fmla="*/ 9787 h 2066985"/>
                    <a:gd name="connsiteX0-279" fmla="*/ 263994 w 658983"/>
                    <a:gd name="connsiteY0-280" fmla="*/ 6145 h 2063343"/>
                    <a:gd name="connsiteX1-281" fmla="*/ 656443 w 658983"/>
                    <a:gd name="connsiteY1-282" fmla="*/ 1728 h 2063343"/>
                    <a:gd name="connsiteX2-283" fmla="*/ 516835 w 658983"/>
                    <a:gd name="connsiteY2-284" fmla="*/ 1066811 h 2063343"/>
                    <a:gd name="connsiteX3-285" fmla="*/ 517294 w 658983"/>
                    <a:gd name="connsiteY3-286" fmla="*/ 1805275 h 2063343"/>
                    <a:gd name="connsiteX4-287" fmla="*/ 259226 w 658983"/>
                    <a:gd name="connsiteY4-288" fmla="*/ 2063343 h 2063343"/>
                    <a:gd name="connsiteX5-289" fmla="*/ 259227 w 658983"/>
                    <a:gd name="connsiteY5-290" fmla="*/ 2063342 h 2063343"/>
                    <a:gd name="connsiteX6-291" fmla="*/ 1159 w 658983"/>
                    <a:gd name="connsiteY6-292" fmla="*/ 1805274 h 2063343"/>
                    <a:gd name="connsiteX7-293" fmla="*/ 0 w 658983"/>
                    <a:gd name="connsiteY7-294" fmla="*/ 1071228 h 2063343"/>
                    <a:gd name="connsiteX8-295" fmla="*/ 263994 w 658983"/>
                    <a:gd name="connsiteY8-296" fmla="*/ 6145 h 2063343"/>
                    <a:gd name="connsiteX0-297" fmla="*/ 263994 w 678609"/>
                    <a:gd name="connsiteY0-298" fmla="*/ 7785 h 2064983"/>
                    <a:gd name="connsiteX1-299" fmla="*/ 676321 w 678609"/>
                    <a:gd name="connsiteY1-300" fmla="*/ 1560 h 2064983"/>
                    <a:gd name="connsiteX2-301" fmla="*/ 516835 w 678609"/>
                    <a:gd name="connsiteY2-302" fmla="*/ 1068451 h 2064983"/>
                    <a:gd name="connsiteX3-303" fmla="*/ 517294 w 678609"/>
                    <a:gd name="connsiteY3-304" fmla="*/ 1806915 h 2064983"/>
                    <a:gd name="connsiteX4-305" fmla="*/ 259226 w 678609"/>
                    <a:gd name="connsiteY4-306" fmla="*/ 2064983 h 2064983"/>
                    <a:gd name="connsiteX5-307" fmla="*/ 259227 w 678609"/>
                    <a:gd name="connsiteY5-308" fmla="*/ 2064982 h 2064983"/>
                    <a:gd name="connsiteX6-309" fmla="*/ 1159 w 678609"/>
                    <a:gd name="connsiteY6-310" fmla="*/ 1806914 h 2064983"/>
                    <a:gd name="connsiteX7-311" fmla="*/ 0 w 678609"/>
                    <a:gd name="connsiteY7-312" fmla="*/ 1072868 h 2064983"/>
                    <a:gd name="connsiteX8-313" fmla="*/ 263994 w 678609"/>
                    <a:gd name="connsiteY8-314" fmla="*/ 7785 h 2064983"/>
                    <a:gd name="connsiteX0-315" fmla="*/ 263994 w 676632"/>
                    <a:gd name="connsiteY0-316" fmla="*/ 31105 h 2088303"/>
                    <a:gd name="connsiteX1-317" fmla="*/ 676321 w 676632"/>
                    <a:gd name="connsiteY1-318" fmla="*/ 24880 h 2088303"/>
                    <a:gd name="connsiteX2-319" fmla="*/ 516835 w 676632"/>
                    <a:gd name="connsiteY2-320" fmla="*/ 1091771 h 2088303"/>
                    <a:gd name="connsiteX3-321" fmla="*/ 517294 w 676632"/>
                    <a:gd name="connsiteY3-322" fmla="*/ 1830235 h 2088303"/>
                    <a:gd name="connsiteX4-323" fmla="*/ 259226 w 676632"/>
                    <a:gd name="connsiteY4-324" fmla="*/ 2088303 h 2088303"/>
                    <a:gd name="connsiteX5-325" fmla="*/ 259227 w 676632"/>
                    <a:gd name="connsiteY5-326" fmla="*/ 2088302 h 2088303"/>
                    <a:gd name="connsiteX6-327" fmla="*/ 1159 w 676632"/>
                    <a:gd name="connsiteY6-328" fmla="*/ 1830234 h 2088303"/>
                    <a:gd name="connsiteX7-329" fmla="*/ 0 w 676632"/>
                    <a:gd name="connsiteY7-330" fmla="*/ 1096188 h 2088303"/>
                    <a:gd name="connsiteX8-331" fmla="*/ 263994 w 676632"/>
                    <a:gd name="connsiteY8-332" fmla="*/ 31105 h 2088303"/>
                    <a:gd name="connsiteX0-333" fmla="*/ 263994 w 676730"/>
                    <a:gd name="connsiteY0-334" fmla="*/ 6225 h 2063423"/>
                    <a:gd name="connsiteX1-335" fmla="*/ 676321 w 676730"/>
                    <a:gd name="connsiteY1-336" fmla="*/ 0 h 2063423"/>
                    <a:gd name="connsiteX2-337" fmla="*/ 516835 w 676730"/>
                    <a:gd name="connsiteY2-338" fmla="*/ 1066891 h 2063423"/>
                    <a:gd name="connsiteX3-339" fmla="*/ 517294 w 676730"/>
                    <a:gd name="connsiteY3-340" fmla="*/ 1805355 h 2063423"/>
                    <a:gd name="connsiteX4-341" fmla="*/ 259226 w 676730"/>
                    <a:gd name="connsiteY4-342" fmla="*/ 2063423 h 2063423"/>
                    <a:gd name="connsiteX5-343" fmla="*/ 259227 w 676730"/>
                    <a:gd name="connsiteY5-344" fmla="*/ 2063422 h 2063423"/>
                    <a:gd name="connsiteX6-345" fmla="*/ 1159 w 676730"/>
                    <a:gd name="connsiteY6-346" fmla="*/ 1805354 h 2063423"/>
                    <a:gd name="connsiteX7-347" fmla="*/ 0 w 676730"/>
                    <a:gd name="connsiteY7-348" fmla="*/ 1071308 h 2063423"/>
                    <a:gd name="connsiteX8-349" fmla="*/ 263994 w 676730"/>
                    <a:gd name="connsiteY8-350" fmla="*/ 6225 h 2063423"/>
                    <a:gd name="connsiteX0-351" fmla="*/ 267608 w 681973"/>
                    <a:gd name="connsiteY0-352" fmla="*/ 78285 h 2142712"/>
                    <a:gd name="connsiteX1-353" fmla="*/ 676321 w 681973"/>
                    <a:gd name="connsiteY1-354" fmla="*/ 79289 h 2142712"/>
                    <a:gd name="connsiteX2-355" fmla="*/ 516835 w 681973"/>
                    <a:gd name="connsiteY2-356" fmla="*/ 1146180 h 2142712"/>
                    <a:gd name="connsiteX3-357" fmla="*/ 517294 w 681973"/>
                    <a:gd name="connsiteY3-358" fmla="*/ 1884644 h 2142712"/>
                    <a:gd name="connsiteX4-359" fmla="*/ 259226 w 681973"/>
                    <a:gd name="connsiteY4-360" fmla="*/ 2142712 h 2142712"/>
                    <a:gd name="connsiteX5-361" fmla="*/ 259227 w 681973"/>
                    <a:gd name="connsiteY5-362" fmla="*/ 2142711 h 2142712"/>
                    <a:gd name="connsiteX6-363" fmla="*/ 1159 w 681973"/>
                    <a:gd name="connsiteY6-364" fmla="*/ 1884643 h 2142712"/>
                    <a:gd name="connsiteX7-365" fmla="*/ 0 w 681973"/>
                    <a:gd name="connsiteY7-366" fmla="*/ 1150597 h 2142712"/>
                    <a:gd name="connsiteX8-367" fmla="*/ 267608 w 681973"/>
                    <a:gd name="connsiteY8-368" fmla="*/ 78285 h 2142712"/>
                    <a:gd name="connsiteX0-369" fmla="*/ 267608 w 730032"/>
                    <a:gd name="connsiteY0-370" fmla="*/ 0 h 2064427"/>
                    <a:gd name="connsiteX1-371" fmla="*/ 676321 w 730032"/>
                    <a:gd name="connsiteY1-372" fmla="*/ 1004 h 2064427"/>
                    <a:gd name="connsiteX2-373" fmla="*/ 516835 w 730032"/>
                    <a:gd name="connsiteY2-374" fmla="*/ 1067895 h 2064427"/>
                    <a:gd name="connsiteX3-375" fmla="*/ 517294 w 730032"/>
                    <a:gd name="connsiteY3-376" fmla="*/ 1806359 h 2064427"/>
                    <a:gd name="connsiteX4-377" fmla="*/ 259226 w 730032"/>
                    <a:gd name="connsiteY4-378" fmla="*/ 2064427 h 2064427"/>
                    <a:gd name="connsiteX5-379" fmla="*/ 259227 w 730032"/>
                    <a:gd name="connsiteY5-380" fmla="*/ 2064426 h 2064427"/>
                    <a:gd name="connsiteX6-381" fmla="*/ 1159 w 730032"/>
                    <a:gd name="connsiteY6-382" fmla="*/ 1806358 h 2064427"/>
                    <a:gd name="connsiteX7-383" fmla="*/ 0 w 730032"/>
                    <a:gd name="connsiteY7-384" fmla="*/ 1072312 h 2064427"/>
                    <a:gd name="connsiteX8-385" fmla="*/ 267608 w 730032"/>
                    <a:gd name="connsiteY8-386" fmla="*/ 0 h 2064427"/>
                    <a:gd name="connsiteX0-387" fmla="*/ 267608 w 681218"/>
                    <a:gd name="connsiteY0-388" fmla="*/ 0 h 2064427"/>
                    <a:gd name="connsiteX1-389" fmla="*/ 676321 w 681218"/>
                    <a:gd name="connsiteY1-390" fmla="*/ 1004 h 2064427"/>
                    <a:gd name="connsiteX2-391" fmla="*/ 516835 w 681218"/>
                    <a:gd name="connsiteY2-392" fmla="*/ 1067895 h 2064427"/>
                    <a:gd name="connsiteX3-393" fmla="*/ 517294 w 681218"/>
                    <a:gd name="connsiteY3-394" fmla="*/ 1806359 h 2064427"/>
                    <a:gd name="connsiteX4-395" fmla="*/ 259226 w 681218"/>
                    <a:gd name="connsiteY4-396" fmla="*/ 2064427 h 2064427"/>
                    <a:gd name="connsiteX5-397" fmla="*/ 259227 w 681218"/>
                    <a:gd name="connsiteY5-398" fmla="*/ 2064426 h 2064427"/>
                    <a:gd name="connsiteX6-399" fmla="*/ 1159 w 681218"/>
                    <a:gd name="connsiteY6-400" fmla="*/ 1806358 h 2064427"/>
                    <a:gd name="connsiteX7-401" fmla="*/ 0 w 681218"/>
                    <a:gd name="connsiteY7-402" fmla="*/ 1072312 h 2064427"/>
                    <a:gd name="connsiteX8-403" fmla="*/ 267608 w 681218"/>
                    <a:gd name="connsiteY8-404" fmla="*/ 0 h 2064427"/>
                    <a:gd name="connsiteX0-405" fmla="*/ 267608 w 788233"/>
                    <a:gd name="connsiteY0-406" fmla="*/ 0 h 2064427"/>
                    <a:gd name="connsiteX1-407" fmla="*/ 784938 w 788233"/>
                    <a:gd name="connsiteY1-408" fmla="*/ 6056 h 2064427"/>
                    <a:gd name="connsiteX2-409" fmla="*/ 516835 w 788233"/>
                    <a:gd name="connsiteY2-410" fmla="*/ 1067895 h 2064427"/>
                    <a:gd name="connsiteX3-411" fmla="*/ 517294 w 788233"/>
                    <a:gd name="connsiteY3-412" fmla="*/ 1806359 h 2064427"/>
                    <a:gd name="connsiteX4-413" fmla="*/ 259226 w 788233"/>
                    <a:gd name="connsiteY4-414" fmla="*/ 2064427 h 2064427"/>
                    <a:gd name="connsiteX5-415" fmla="*/ 259227 w 788233"/>
                    <a:gd name="connsiteY5-416" fmla="*/ 2064426 h 2064427"/>
                    <a:gd name="connsiteX6-417" fmla="*/ 1159 w 788233"/>
                    <a:gd name="connsiteY6-418" fmla="*/ 1806358 h 2064427"/>
                    <a:gd name="connsiteX7-419" fmla="*/ 0 w 788233"/>
                    <a:gd name="connsiteY7-420" fmla="*/ 1072312 h 2064427"/>
                    <a:gd name="connsiteX8-421" fmla="*/ 267608 w 788233"/>
                    <a:gd name="connsiteY8-422" fmla="*/ 0 h 2064427"/>
                    <a:gd name="connsiteX0-423" fmla="*/ 267608 w 788334"/>
                    <a:gd name="connsiteY0-424" fmla="*/ 0 h 2064427"/>
                    <a:gd name="connsiteX1-425" fmla="*/ 784938 w 788334"/>
                    <a:gd name="connsiteY1-426" fmla="*/ 6056 h 2064427"/>
                    <a:gd name="connsiteX2-427" fmla="*/ 516835 w 788334"/>
                    <a:gd name="connsiteY2-428" fmla="*/ 1067895 h 2064427"/>
                    <a:gd name="connsiteX3-429" fmla="*/ 517294 w 788334"/>
                    <a:gd name="connsiteY3-430" fmla="*/ 1806359 h 2064427"/>
                    <a:gd name="connsiteX4-431" fmla="*/ 259226 w 788334"/>
                    <a:gd name="connsiteY4-432" fmla="*/ 2064427 h 2064427"/>
                    <a:gd name="connsiteX5-433" fmla="*/ 259227 w 788334"/>
                    <a:gd name="connsiteY5-434" fmla="*/ 2064426 h 2064427"/>
                    <a:gd name="connsiteX6-435" fmla="*/ 1159 w 788334"/>
                    <a:gd name="connsiteY6-436" fmla="*/ 1806358 h 2064427"/>
                    <a:gd name="connsiteX7-437" fmla="*/ 0 w 788334"/>
                    <a:gd name="connsiteY7-438" fmla="*/ 1072312 h 2064427"/>
                    <a:gd name="connsiteX8-439" fmla="*/ 267608 w 788334"/>
                    <a:gd name="connsiteY8-440" fmla="*/ 0 h 2064427"/>
                    <a:gd name="connsiteX0-441" fmla="*/ 267608 w 788308"/>
                    <a:gd name="connsiteY0-442" fmla="*/ 0 h 2064427"/>
                    <a:gd name="connsiteX1-443" fmla="*/ 784938 w 788308"/>
                    <a:gd name="connsiteY1-444" fmla="*/ 6056 h 2064427"/>
                    <a:gd name="connsiteX2-445" fmla="*/ 516835 w 788308"/>
                    <a:gd name="connsiteY2-446" fmla="*/ 1067895 h 2064427"/>
                    <a:gd name="connsiteX3-447" fmla="*/ 517294 w 788308"/>
                    <a:gd name="connsiteY3-448" fmla="*/ 1806359 h 2064427"/>
                    <a:gd name="connsiteX4-449" fmla="*/ 259226 w 788308"/>
                    <a:gd name="connsiteY4-450" fmla="*/ 2064427 h 2064427"/>
                    <a:gd name="connsiteX5-451" fmla="*/ 259227 w 788308"/>
                    <a:gd name="connsiteY5-452" fmla="*/ 2064426 h 2064427"/>
                    <a:gd name="connsiteX6-453" fmla="*/ 1159 w 788308"/>
                    <a:gd name="connsiteY6-454" fmla="*/ 1806358 h 2064427"/>
                    <a:gd name="connsiteX7-455" fmla="*/ 0 w 788308"/>
                    <a:gd name="connsiteY7-456" fmla="*/ 1072312 h 2064427"/>
                    <a:gd name="connsiteX8-457" fmla="*/ 267608 w 788308"/>
                    <a:gd name="connsiteY8-458" fmla="*/ 0 h 2064427"/>
                    <a:gd name="connsiteX0-459" fmla="*/ 323179 w 787421"/>
                    <a:gd name="connsiteY0-460" fmla="*/ 72332 h 2139285"/>
                    <a:gd name="connsiteX1-461" fmla="*/ 784938 w 787421"/>
                    <a:gd name="connsiteY1-462" fmla="*/ 80914 h 2139285"/>
                    <a:gd name="connsiteX2-463" fmla="*/ 516835 w 787421"/>
                    <a:gd name="connsiteY2-464" fmla="*/ 1142753 h 2139285"/>
                    <a:gd name="connsiteX3-465" fmla="*/ 517294 w 787421"/>
                    <a:gd name="connsiteY3-466" fmla="*/ 1881217 h 2139285"/>
                    <a:gd name="connsiteX4-467" fmla="*/ 259226 w 787421"/>
                    <a:gd name="connsiteY4-468" fmla="*/ 2139285 h 2139285"/>
                    <a:gd name="connsiteX5-469" fmla="*/ 259227 w 787421"/>
                    <a:gd name="connsiteY5-470" fmla="*/ 2139284 h 2139285"/>
                    <a:gd name="connsiteX6-471" fmla="*/ 1159 w 787421"/>
                    <a:gd name="connsiteY6-472" fmla="*/ 1881216 h 2139285"/>
                    <a:gd name="connsiteX7-473" fmla="*/ 0 w 787421"/>
                    <a:gd name="connsiteY7-474" fmla="*/ 1147170 h 2139285"/>
                    <a:gd name="connsiteX8-475" fmla="*/ 323179 w 787421"/>
                    <a:gd name="connsiteY8-476" fmla="*/ 72332 h 2139285"/>
                    <a:gd name="connsiteX0-477" fmla="*/ 323179 w 810872"/>
                    <a:gd name="connsiteY0-478" fmla="*/ 0 h 2066953"/>
                    <a:gd name="connsiteX1-479" fmla="*/ 784938 w 810872"/>
                    <a:gd name="connsiteY1-480" fmla="*/ 8582 h 2066953"/>
                    <a:gd name="connsiteX2-481" fmla="*/ 516835 w 810872"/>
                    <a:gd name="connsiteY2-482" fmla="*/ 1070421 h 2066953"/>
                    <a:gd name="connsiteX3-483" fmla="*/ 517294 w 810872"/>
                    <a:gd name="connsiteY3-484" fmla="*/ 1808885 h 2066953"/>
                    <a:gd name="connsiteX4-485" fmla="*/ 259226 w 810872"/>
                    <a:gd name="connsiteY4-486" fmla="*/ 2066953 h 2066953"/>
                    <a:gd name="connsiteX5-487" fmla="*/ 259227 w 810872"/>
                    <a:gd name="connsiteY5-488" fmla="*/ 2066952 h 2066953"/>
                    <a:gd name="connsiteX6-489" fmla="*/ 1159 w 810872"/>
                    <a:gd name="connsiteY6-490" fmla="*/ 1808884 h 2066953"/>
                    <a:gd name="connsiteX7-491" fmla="*/ 0 w 810872"/>
                    <a:gd name="connsiteY7-492" fmla="*/ 1074838 h 2066953"/>
                    <a:gd name="connsiteX8-493" fmla="*/ 323179 w 810872"/>
                    <a:gd name="connsiteY8-494" fmla="*/ 0 h 2066953"/>
                    <a:gd name="connsiteX0-495" fmla="*/ 323179 w 797169"/>
                    <a:gd name="connsiteY0-496" fmla="*/ 0 h 2066953"/>
                    <a:gd name="connsiteX1-497" fmla="*/ 784938 w 797169"/>
                    <a:gd name="connsiteY1-498" fmla="*/ 8582 h 2066953"/>
                    <a:gd name="connsiteX2-499" fmla="*/ 516835 w 797169"/>
                    <a:gd name="connsiteY2-500" fmla="*/ 1070421 h 2066953"/>
                    <a:gd name="connsiteX3-501" fmla="*/ 517294 w 797169"/>
                    <a:gd name="connsiteY3-502" fmla="*/ 1808885 h 2066953"/>
                    <a:gd name="connsiteX4-503" fmla="*/ 259226 w 797169"/>
                    <a:gd name="connsiteY4-504" fmla="*/ 2066953 h 2066953"/>
                    <a:gd name="connsiteX5-505" fmla="*/ 259227 w 797169"/>
                    <a:gd name="connsiteY5-506" fmla="*/ 2066952 h 2066953"/>
                    <a:gd name="connsiteX6-507" fmla="*/ 1159 w 797169"/>
                    <a:gd name="connsiteY6-508" fmla="*/ 1808884 h 2066953"/>
                    <a:gd name="connsiteX7-509" fmla="*/ 0 w 797169"/>
                    <a:gd name="connsiteY7-510" fmla="*/ 1074838 h 2066953"/>
                    <a:gd name="connsiteX8-511" fmla="*/ 323179 w 797169"/>
                    <a:gd name="connsiteY8-512" fmla="*/ 0 h 20669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: Rounded Corners 1"/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-1" fmla="*/ 0 w 535099"/>
                    <a:gd name="connsiteY0-2" fmla="*/ 258068 h 1562101"/>
                    <a:gd name="connsiteX1-3" fmla="*/ 258068 w 535099"/>
                    <a:gd name="connsiteY1-4" fmla="*/ 0 h 1562101"/>
                    <a:gd name="connsiteX2-5" fmla="*/ 258068 w 535099"/>
                    <a:gd name="connsiteY2-6" fmla="*/ 0 h 1562101"/>
                    <a:gd name="connsiteX3-7" fmla="*/ 516136 w 535099"/>
                    <a:gd name="connsiteY3-8" fmla="*/ 258068 h 1562101"/>
                    <a:gd name="connsiteX4-9" fmla="*/ 515676 w 535099"/>
                    <a:gd name="connsiteY4-10" fmla="*/ 565569 h 1562101"/>
                    <a:gd name="connsiteX5-11" fmla="*/ 516135 w 535099"/>
                    <a:gd name="connsiteY5-12" fmla="*/ 1304033 h 1562101"/>
                    <a:gd name="connsiteX6-13" fmla="*/ 258067 w 535099"/>
                    <a:gd name="connsiteY6-14" fmla="*/ 1562101 h 1562101"/>
                    <a:gd name="connsiteX7-15" fmla="*/ 258068 w 535099"/>
                    <a:gd name="connsiteY7-16" fmla="*/ 1562100 h 1562101"/>
                    <a:gd name="connsiteX8-17" fmla="*/ 0 w 535099"/>
                    <a:gd name="connsiteY8-18" fmla="*/ 1304032 h 1562101"/>
                    <a:gd name="connsiteX9" fmla="*/ 0 w 535099"/>
                    <a:gd name="connsiteY9" fmla="*/ 258068 h 1562101"/>
                    <a:gd name="connsiteX0-19" fmla="*/ 1159 w 536258"/>
                    <a:gd name="connsiteY0-20" fmla="*/ 258068 h 1562101"/>
                    <a:gd name="connsiteX1-21" fmla="*/ 259227 w 536258"/>
                    <a:gd name="connsiteY1-22" fmla="*/ 0 h 1562101"/>
                    <a:gd name="connsiteX2-23" fmla="*/ 259227 w 536258"/>
                    <a:gd name="connsiteY2-24" fmla="*/ 0 h 1562101"/>
                    <a:gd name="connsiteX3-25" fmla="*/ 517295 w 536258"/>
                    <a:gd name="connsiteY3-26" fmla="*/ 258068 h 1562101"/>
                    <a:gd name="connsiteX4-27" fmla="*/ 516835 w 536258"/>
                    <a:gd name="connsiteY4-28" fmla="*/ 565569 h 1562101"/>
                    <a:gd name="connsiteX5-29" fmla="*/ 517294 w 536258"/>
                    <a:gd name="connsiteY5-30" fmla="*/ 1304033 h 1562101"/>
                    <a:gd name="connsiteX6-31" fmla="*/ 259226 w 536258"/>
                    <a:gd name="connsiteY6-32" fmla="*/ 1562101 h 1562101"/>
                    <a:gd name="connsiteX7-33" fmla="*/ 259227 w 536258"/>
                    <a:gd name="connsiteY7-34" fmla="*/ 1562100 h 1562101"/>
                    <a:gd name="connsiteX8-35" fmla="*/ 1159 w 536258"/>
                    <a:gd name="connsiteY8-36" fmla="*/ 1304032 h 1562101"/>
                    <a:gd name="connsiteX9-37" fmla="*/ 0 w 536258"/>
                    <a:gd name="connsiteY9-38" fmla="*/ 569986 h 1562101"/>
                    <a:gd name="connsiteX10" fmla="*/ 1159 w 536258"/>
                    <a:gd name="connsiteY10" fmla="*/ 258068 h 1562101"/>
                    <a:gd name="connsiteX0-39" fmla="*/ 1159 w 536258"/>
                    <a:gd name="connsiteY0-40" fmla="*/ 258068 h 1562101"/>
                    <a:gd name="connsiteX1-41" fmla="*/ 259227 w 536258"/>
                    <a:gd name="connsiteY1-42" fmla="*/ 0 h 1562101"/>
                    <a:gd name="connsiteX2-43" fmla="*/ 259227 w 536258"/>
                    <a:gd name="connsiteY2-44" fmla="*/ 0 h 1562101"/>
                    <a:gd name="connsiteX3-45" fmla="*/ 517295 w 536258"/>
                    <a:gd name="connsiteY3-46" fmla="*/ 258068 h 1562101"/>
                    <a:gd name="connsiteX4-47" fmla="*/ 516835 w 536258"/>
                    <a:gd name="connsiteY4-48" fmla="*/ 565569 h 1562101"/>
                    <a:gd name="connsiteX5-49" fmla="*/ 517294 w 536258"/>
                    <a:gd name="connsiteY5-50" fmla="*/ 1304033 h 1562101"/>
                    <a:gd name="connsiteX6-51" fmla="*/ 259226 w 536258"/>
                    <a:gd name="connsiteY6-52" fmla="*/ 1562101 h 1562101"/>
                    <a:gd name="connsiteX7-53" fmla="*/ 259227 w 536258"/>
                    <a:gd name="connsiteY7-54" fmla="*/ 1562100 h 1562101"/>
                    <a:gd name="connsiteX8-55" fmla="*/ 1159 w 536258"/>
                    <a:gd name="connsiteY8-56" fmla="*/ 1304032 h 1562101"/>
                    <a:gd name="connsiteX9-57" fmla="*/ 0 w 536258"/>
                    <a:gd name="connsiteY9-58" fmla="*/ 569986 h 1562101"/>
                    <a:gd name="connsiteX10-59" fmla="*/ 1159 w 536258"/>
                    <a:gd name="connsiteY10-60" fmla="*/ 258068 h 1562101"/>
                    <a:gd name="connsiteX0-61" fmla="*/ 1159 w 536258"/>
                    <a:gd name="connsiteY0-62" fmla="*/ 258068 h 1562101"/>
                    <a:gd name="connsiteX1-63" fmla="*/ 259227 w 536258"/>
                    <a:gd name="connsiteY1-64" fmla="*/ 0 h 1562101"/>
                    <a:gd name="connsiteX2-65" fmla="*/ 517295 w 536258"/>
                    <a:gd name="connsiteY2-66" fmla="*/ 258068 h 1562101"/>
                    <a:gd name="connsiteX3-67" fmla="*/ 516835 w 536258"/>
                    <a:gd name="connsiteY3-68" fmla="*/ 565569 h 1562101"/>
                    <a:gd name="connsiteX4-69" fmla="*/ 517294 w 536258"/>
                    <a:gd name="connsiteY4-70" fmla="*/ 1304033 h 1562101"/>
                    <a:gd name="connsiteX5-71" fmla="*/ 259226 w 536258"/>
                    <a:gd name="connsiteY5-72" fmla="*/ 1562101 h 1562101"/>
                    <a:gd name="connsiteX6-73" fmla="*/ 259227 w 536258"/>
                    <a:gd name="connsiteY6-74" fmla="*/ 1562100 h 1562101"/>
                    <a:gd name="connsiteX7-75" fmla="*/ 1159 w 536258"/>
                    <a:gd name="connsiteY7-76" fmla="*/ 1304032 h 1562101"/>
                    <a:gd name="connsiteX8-77" fmla="*/ 0 w 536258"/>
                    <a:gd name="connsiteY8-78" fmla="*/ 569986 h 1562101"/>
                    <a:gd name="connsiteX9-79" fmla="*/ 1159 w 536258"/>
                    <a:gd name="connsiteY9-80" fmla="*/ 258068 h 1562101"/>
                    <a:gd name="connsiteX0-81" fmla="*/ 1159 w 555374"/>
                    <a:gd name="connsiteY0-82" fmla="*/ 38714 h 1342747"/>
                    <a:gd name="connsiteX1-83" fmla="*/ 517295 w 555374"/>
                    <a:gd name="connsiteY1-84" fmla="*/ 38714 h 1342747"/>
                    <a:gd name="connsiteX2-85" fmla="*/ 516835 w 555374"/>
                    <a:gd name="connsiteY2-86" fmla="*/ 346215 h 1342747"/>
                    <a:gd name="connsiteX3-87" fmla="*/ 517294 w 555374"/>
                    <a:gd name="connsiteY3-88" fmla="*/ 1084679 h 1342747"/>
                    <a:gd name="connsiteX4-89" fmla="*/ 259226 w 555374"/>
                    <a:gd name="connsiteY4-90" fmla="*/ 1342747 h 1342747"/>
                    <a:gd name="connsiteX5-91" fmla="*/ 259227 w 555374"/>
                    <a:gd name="connsiteY5-92" fmla="*/ 1342746 h 1342747"/>
                    <a:gd name="connsiteX6-93" fmla="*/ 1159 w 555374"/>
                    <a:gd name="connsiteY6-94" fmla="*/ 1084678 h 1342747"/>
                    <a:gd name="connsiteX7-95" fmla="*/ 0 w 555374"/>
                    <a:gd name="connsiteY7-96" fmla="*/ 350632 h 1342747"/>
                    <a:gd name="connsiteX8-97" fmla="*/ 1159 w 555374"/>
                    <a:gd name="connsiteY8-98" fmla="*/ 38714 h 1342747"/>
                    <a:gd name="connsiteX0-99" fmla="*/ 263994 w 535905"/>
                    <a:gd name="connsiteY0-100" fmla="*/ 3045 h 2060243"/>
                    <a:gd name="connsiteX1-101" fmla="*/ 517295 w 535905"/>
                    <a:gd name="connsiteY1-102" fmla="*/ 756210 h 2060243"/>
                    <a:gd name="connsiteX2-103" fmla="*/ 516835 w 535905"/>
                    <a:gd name="connsiteY2-104" fmla="*/ 1063711 h 2060243"/>
                    <a:gd name="connsiteX3-105" fmla="*/ 517294 w 535905"/>
                    <a:gd name="connsiteY3-106" fmla="*/ 1802175 h 2060243"/>
                    <a:gd name="connsiteX4-107" fmla="*/ 259226 w 535905"/>
                    <a:gd name="connsiteY4-108" fmla="*/ 2060243 h 2060243"/>
                    <a:gd name="connsiteX5-109" fmla="*/ 259227 w 535905"/>
                    <a:gd name="connsiteY5-110" fmla="*/ 2060242 h 2060243"/>
                    <a:gd name="connsiteX6-111" fmla="*/ 1159 w 535905"/>
                    <a:gd name="connsiteY6-112" fmla="*/ 1802174 h 2060243"/>
                    <a:gd name="connsiteX7-113" fmla="*/ 0 w 535905"/>
                    <a:gd name="connsiteY7-114" fmla="*/ 1068128 h 2060243"/>
                    <a:gd name="connsiteX8-115" fmla="*/ 263994 w 535905"/>
                    <a:gd name="connsiteY8-116" fmla="*/ 3045 h 2060243"/>
                    <a:gd name="connsiteX0-117" fmla="*/ 263994 w 664925"/>
                    <a:gd name="connsiteY0-118" fmla="*/ 87056 h 2144254"/>
                    <a:gd name="connsiteX1-119" fmla="*/ 658652 w 664925"/>
                    <a:gd name="connsiteY1-120" fmla="*/ 93682 h 2144254"/>
                    <a:gd name="connsiteX2-121" fmla="*/ 516835 w 664925"/>
                    <a:gd name="connsiteY2-122" fmla="*/ 1147722 h 2144254"/>
                    <a:gd name="connsiteX3-123" fmla="*/ 517294 w 664925"/>
                    <a:gd name="connsiteY3-124" fmla="*/ 1886186 h 2144254"/>
                    <a:gd name="connsiteX4-125" fmla="*/ 259226 w 664925"/>
                    <a:gd name="connsiteY4-126" fmla="*/ 2144254 h 2144254"/>
                    <a:gd name="connsiteX5-127" fmla="*/ 259227 w 664925"/>
                    <a:gd name="connsiteY5-128" fmla="*/ 2144253 h 2144254"/>
                    <a:gd name="connsiteX6-129" fmla="*/ 1159 w 664925"/>
                    <a:gd name="connsiteY6-130" fmla="*/ 1886185 h 2144254"/>
                    <a:gd name="connsiteX7-131" fmla="*/ 0 w 664925"/>
                    <a:gd name="connsiteY7-132" fmla="*/ 1152139 h 2144254"/>
                    <a:gd name="connsiteX8-133" fmla="*/ 263994 w 664925"/>
                    <a:gd name="connsiteY8-134" fmla="*/ 87056 h 2144254"/>
                    <a:gd name="connsiteX0-135" fmla="*/ 263994 w 710801"/>
                    <a:gd name="connsiteY0-136" fmla="*/ 28420 h 2085618"/>
                    <a:gd name="connsiteX1-137" fmla="*/ 658652 w 710801"/>
                    <a:gd name="connsiteY1-138" fmla="*/ 35046 h 2085618"/>
                    <a:gd name="connsiteX2-139" fmla="*/ 516835 w 710801"/>
                    <a:gd name="connsiteY2-140" fmla="*/ 1089086 h 2085618"/>
                    <a:gd name="connsiteX3-141" fmla="*/ 517294 w 710801"/>
                    <a:gd name="connsiteY3-142" fmla="*/ 1827550 h 2085618"/>
                    <a:gd name="connsiteX4-143" fmla="*/ 259226 w 710801"/>
                    <a:gd name="connsiteY4-144" fmla="*/ 2085618 h 2085618"/>
                    <a:gd name="connsiteX5-145" fmla="*/ 259227 w 710801"/>
                    <a:gd name="connsiteY5-146" fmla="*/ 2085617 h 2085618"/>
                    <a:gd name="connsiteX6-147" fmla="*/ 1159 w 710801"/>
                    <a:gd name="connsiteY6-148" fmla="*/ 1827549 h 2085618"/>
                    <a:gd name="connsiteX7-149" fmla="*/ 0 w 710801"/>
                    <a:gd name="connsiteY7-150" fmla="*/ 1093503 h 2085618"/>
                    <a:gd name="connsiteX8-151" fmla="*/ 263994 w 710801"/>
                    <a:gd name="connsiteY8-152" fmla="*/ 28420 h 2085618"/>
                    <a:gd name="connsiteX0-153" fmla="*/ 263994 w 710801"/>
                    <a:gd name="connsiteY0-154" fmla="*/ 7864 h 2065062"/>
                    <a:gd name="connsiteX1-155" fmla="*/ 658652 w 710801"/>
                    <a:gd name="connsiteY1-156" fmla="*/ 14490 h 2065062"/>
                    <a:gd name="connsiteX2-157" fmla="*/ 516835 w 710801"/>
                    <a:gd name="connsiteY2-158" fmla="*/ 1068530 h 2065062"/>
                    <a:gd name="connsiteX3-159" fmla="*/ 517294 w 710801"/>
                    <a:gd name="connsiteY3-160" fmla="*/ 1806994 h 2065062"/>
                    <a:gd name="connsiteX4-161" fmla="*/ 259226 w 710801"/>
                    <a:gd name="connsiteY4-162" fmla="*/ 2065062 h 2065062"/>
                    <a:gd name="connsiteX5-163" fmla="*/ 259227 w 710801"/>
                    <a:gd name="connsiteY5-164" fmla="*/ 2065061 h 2065062"/>
                    <a:gd name="connsiteX6-165" fmla="*/ 1159 w 710801"/>
                    <a:gd name="connsiteY6-166" fmla="*/ 1806993 h 2065062"/>
                    <a:gd name="connsiteX7-167" fmla="*/ 0 w 710801"/>
                    <a:gd name="connsiteY7-168" fmla="*/ 1072947 h 2065062"/>
                    <a:gd name="connsiteX8-169" fmla="*/ 263994 w 710801"/>
                    <a:gd name="connsiteY8-170" fmla="*/ 7864 h 2065062"/>
                    <a:gd name="connsiteX0-171" fmla="*/ 263994 w 713316"/>
                    <a:gd name="connsiteY0-172" fmla="*/ 0 h 2057198"/>
                    <a:gd name="connsiteX1-173" fmla="*/ 658652 w 713316"/>
                    <a:gd name="connsiteY1-174" fmla="*/ 6626 h 2057198"/>
                    <a:gd name="connsiteX2-175" fmla="*/ 516835 w 713316"/>
                    <a:gd name="connsiteY2-176" fmla="*/ 1060666 h 2057198"/>
                    <a:gd name="connsiteX3-177" fmla="*/ 517294 w 713316"/>
                    <a:gd name="connsiteY3-178" fmla="*/ 1799130 h 2057198"/>
                    <a:gd name="connsiteX4-179" fmla="*/ 259226 w 713316"/>
                    <a:gd name="connsiteY4-180" fmla="*/ 2057198 h 2057198"/>
                    <a:gd name="connsiteX5-181" fmla="*/ 259227 w 713316"/>
                    <a:gd name="connsiteY5-182" fmla="*/ 2057197 h 2057198"/>
                    <a:gd name="connsiteX6-183" fmla="*/ 1159 w 713316"/>
                    <a:gd name="connsiteY6-184" fmla="*/ 1799129 h 2057198"/>
                    <a:gd name="connsiteX7-185" fmla="*/ 0 w 713316"/>
                    <a:gd name="connsiteY7-186" fmla="*/ 1065083 h 2057198"/>
                    <a:gd name="connsiteX8-187" fmla="*/ 263994 w 713316"/>
                    <a:gd name="connsiteY8-188" fmla="*/ 0 h 2057198"/>
                    <a:gd name="connsiteX0-189" fmla="*/ 263994 w 663537"/>
                    <a:gd name="connsiteY0-190" fmla="*/ 33591 h 2090789"/>
                    <a:gd name="connsiteX1-191" fmla="*/ 658652 w 663537"/>
                    <a:gd name="connsiteY1-192" fmla="*/ 40217 h 2090789"/>
                    <a:gd name="connsiteX2-193" fmla="*/ 516835 w 663537"/>
                    <a:gd name="connsiteY2-194" fmla="*/ 1094257 h 2090789"/>
                    <a:gd name="connsiteX3-195" fmla="*/ 517294 w 663537"/>
                    <a:gd name="connsiteY3-196" fmla="*/ 1832721 h 2090789"/>
                    <a:gd name="connsiteX4-197" fmla="*/ 259226 w 663537"/>
                    <a:gd name="connsiteY4-198" fmla="*/ 2090789 h 2090789"/>
                    <a:gd name="connsiteX5-199" fmla="*/ 259227 w 663537"/>
                    <a:gd name="connsiteY5-200" fmla="*/ 2090788 h 2090789"/>
                    <a:gd name="connsiteX6-201" fmla="*/ 1159 w 663537"/>
                    <a:gd name="connsiteY6-202" fmla="*/ 1832720 h 2090789"/>
                    <a:gd name="connsiteX7-203" fmla="*/ 0 w 663537"/>
                    <a:gd name="connsiteY7-204" fmla="*/ 1098674 h 2090789"/>
                    <a:gd name="connsiteX8-205" fmla="*/ 263994 w 663537"/>
                    <a:gd name="connsiteY8-206" fmla="*/ 33591 h 2090789"/>
                    <a:gd name="connsiteX0-207" fmla="*/ 263994 w 666512"/>
                    <a:gd name="connsiteY0-208" fmla="*/ 0 h 2057198"/>
                    <a:gd name="connsiteX1-209" fmla="*/ 658652 w 666512"/>
                    <a:gd name="connsiteY1-210" fmla="*/ 6626 h 2057198"/>
                    <a:gd name="connsiteX2-211" fmla="*/ 516835 w 666512"/>
                    <a:gd name="connsiteY2-212" fmla="*/ 1060666 h 2057198"/>
                    <a:gd name="connsiteX3-213" fmla="*/ 517294 w 666512"/>
                    <a:gd name="connsiteY3-214" fmla="*/ 1799130 h 2057198"/>
                    <a:gd name="connsiteX4-215" fmla="*/ 259226 w 666512"/>
                    <a:gd name="connsiteY4-216" fmla="*/ 2057198 h 2057198"/>
                    <a:gd name="connsiteX5-217" fmla="*/ 259227 w 666512"/>
                    <a:gd name="connsiteY5-218" fmla="*/ 2057197 h 2057198"/>
                    <a:gd name="connsiteX6-219" fmla="*/ 1159 w 666512"/>
                    <a:gd name="connsiteY6-220" fmla="*/ 1799129 h 2057198"/>
                    <a:gd name="connsiteX7-221" fmla="*/ 0 w 666512"/>
                    <a:gd name="connsiteY7-222" fmla="*/ 1065083 h 2057198"/>
                    <a:gd name="connsiteX8-223" fmla="*/ 263994 w 666512"/>
                    <a:gd name="connsiteY8-224" fmla="*/ 0 h 2057198"/>
                    <a:gd name="connsiteX0-225" fmla="*/ 263994 w 661028"/>
                    <a:gd name="connsiteY0-226" fmla="*/ 9281 h 2066479"/>
                    <a:gd name="connsiteX1-227" fmla="*/ 658652 w 661028"/>
                    <a:gd name="connsiteY1-228" fmla="*/ 15907 h 2066479"/>
                    <a:gd name="connsiteX2-229" fmla="*/ 516835 w 661028"/>
                    <a:gd name="connsiteY2-230" fmla="*/ 1069947 h 2066479"/>
                    <a:gd name="connsiteX3-231" fmla="*/ 517294 w 661028"/>
                    <a:gd name="connsiteY3-232" fmla="*/ 1808411 h 2066479"/>
                    <a:gd name="connsiteX4-233" fmla="*/ 259226 w 661028"/>
                    <a:gd name="connsiteY4-234" fmla="*/ 2066479 h 2066479"/>
                    <a:gd name="connsiteX5-235" fmla="*/ 259227 w 661028"/>
                    <a:gd name="connsiteY5-236" fmla="*/ 2066478 h 2066479"/>
                    <a:gd name="connsiteX6-237" fmla="*/ 1159 w 661028"/>
                    <a:gd name="connsiteY6-238" fmla="*/ 1808410 h 2066479"/>
                    <a:gd name="connsiteX7-239" fmla="*/ 0 w 661028"/>
                    <a:gd name="connsiteY7-240" fmla="*/ 1074364 h 2066479"/>
                    <a:gd name="connsiteX8-241" fmla="*/ 263994 w 661028"/>
                    <a:gd name="connsiteY8-242" fmla="*/ 9281 h 2066479"/>
                    <a:gd name="connsiteX0-243" fmla="*/ 263994 w 661136"/>
                    <a:gd name="connsiteY0-244" fmla="*/ 1620 h 2058818"/>
                    <a:gd name="connsiteX1-245" fmla="*/ 658652 w 661136"/>
                    <a:gd name="connsiteY1-246" fmla="*/ 8246 h 2058818"/>
                    <a:gd name="connsiteX2-247" fmla="*/ 516835 w 661136"/>
                    <a:gd name="connsiteY2-248" fmla="*/ 1062286 h 2058818"/>
                    <a:gd name="connsiteX3-249" fmla="*/ 517294 w 661136"/>
                    <a:gd name="connsiteY3-250" fmla="*/ 1800750 h 2058818"/>
                    <a:gd name="connsiteX4-251" fmla="*/ 259226 w 661136"/>
                    <a:gd name="connsiteY4-252" fmla="*/ 2058818 h 2058818"/>
                    <a:gd name="connsiteX5-253" fmla="*/ 259227 w 661136"/>
                    <a:gd name="connsiteY5-254" fmla="*/ 2058817 h 2058818"/>
                    <a:gd name="connsiteX6-255" fmla="*/ 1159 w 661136"/>
                    <a:gd name="connsiteY6-256" fmla="*/ 1800749 h 2058818"/>
                    <a:gd name="connsiteX7-257" fmla="*/ 0 w 661136"/>
                    <a:gd name="connsiteY7-258" fmla="*/ 1066703 h 2058818"/>
                    <a:gd name="connsiteX8-259" fmla="*/ 263994 w 661136"/>
                    <a:gd name="connsiteY8-260" fmla="*/ 1620 h 2058818"/>
                    <a:gd name="connsiteX0-261" fmla="*/ 263994 w 658957"/>
                    <a:gd name="connsiteY0-262" fmla="*/ 9787 h 2066985"/>
                    <a:gd name="connsiteX1-263" fmla="*/ 656443 w 658957"/>
                    <a:gd name="connsiteY1-264" fmla="*/ 5370 h 2066985"/>
                    <a:gd name="connsiteX2-265" fmla="*/ 516835 w 658957"/>
                    <a:gd name="connsiteY2-266" fmla="*/ 1070453 h 2066985"/>
                    <a:gd name="connsiteX3-267" fmla="*/ 517294 w 658957"/>
                    <a:gd name="connsiteY3-268" fmla="*/ 1808917 h 2066985"/>
                    <a:gd name="connsiteX4-269" fmla="*/ 259226 w 658957"/>
                    <a:gd name="connsiteY4-270" fmla="*/ 2066985 h 2066985"/>
                    <a:gd name="connsiteX5-271" fmla="*/ 259227 w 658957"/>
                    <a:gd name="connsiteY5-272" fmla="*/ 2066984 h 2066985"/>
                    <a:gd name="connsiteX6-273" fmla="*/ 1159 w 658957"/>
                    <a:gd name="connsiteY6-274" fmla="*/ 1808916 h 2066985"/>
                    <a:gd name="connsiteX7-275" fmla="*/ 0 w 658957"/>
                    <a:gd name="connsiteY7-276" fmla="*/ 1074870 h 2066985"/>
                    <a:gd name="connsiteX8-277" fmla="*/ 263994 w 658957"/>
                    <a:gd name="connsiteY8-278" fmla="*/ 9787 h 2066985"/>
                    <a:gd name="connsiteX0-279" fmla="*/ 263994 w 658983"/>
                    <a:gd name="connsiteY0-280" fmla="*/ 6145 h 2063343"/>
                    <a:gd name="connsiteX1-281" fmla="*/ 656443 w 658983"/>
                    <a:gd name="connsiteY1-282" fmla="*/ 1728 h 2063343"/>
                    <a:gd name="connsiteX2-283" fmla="*/ 516835 w 658983"/>
                    <a:gd name="connsiteY2-284" fmla="*/ 1066811 h 2063343"/>
                    <a:gd name="connsiteX3-285" fmla="*/ 517294 w 658983"/>
                    <a:gd name="connsiteY3-286" fmla="*/ 1805275 h 2063343"/>
                    <a:gd name="connsiteX4-287" fmla="*/ 259226 w 658983"/>
                    <a:gd name="connsiteY4-288" fmla="*/ 2063343 h 2063343"/>
                    <a:gd name="connsiteX5-289" fmla="*/ 259227 w 658983"/>
                    <a:gd name="connsiteY5-290" fmla="*/ 2063342 h 2063343"/>
                    <a:gd name="connsiteX6-291" fmla="*/ 1159 w 658983"/>
                    <a:gd name="connsiteY6-292" fmla="*/ 1805274 h 2063343"/>
                    <a:gd name="connsiteX7-293" fmla="*/ 0 w 658983"/>
                    <a:gd name="connsiteY7-294" fmla="*/ 1071228 h 2063343"/>
                    <a:gd name="connsiteX8-295" fmla="*/ 263994 w 658983"/>
                    <a:gd name="connsiteY8-296" fmla="*/ 6145 h 2063343"/>
                    <a:gd name="connsiteX0-297" fmla="*/ 263994 w 678609"/>
                    <a:gd name="connsiteY0-298" fmla="*/ 7785 h 2064983"/>
                    <a:gd name="connsiteX1-299" fmla="*/ 676321 w 678609"/>
                    <a:gd name="connsiteY1-300" fmla="*/ 1560 h 2064983"/>
                    <a:gd name="connsiteX2-301" fmla="*/ 516835 w 678609"/>
                    <a:gd name="connsiteY2-302" fmla="*/ 1068451 h 2064983"/>
                    <a:gd name="connsiteX3-303" fmla="*/ 517294 w 678609"/>
                    <a:gd name="connsiteY3-304" fmla="*/ 1806915 h 2064983"/>
                    <a:gd name="connsiteX4-305" fmla="*/ 259226 w 678609"/>
                    <a:gd name="connsiteY4-306" fmla="*/ 2064983 h 2064983"/>
                    <a:gd name="connsiteX5-307" fmla="*/ 259227 w 678609"/>
                    <a:gd name="connsiteY5-308" fmla="*/ 2064982 h 2064983"/>
                    <a:gd name="connsiteX6-309" fmla="*/ 1159 w 678609"/>
                    <a:gd name="connsiteY6-310" fmla="*/ 1806914 h 2064983"/>
                    <a:gd name="connsiteX7-311" fmla="*/ 0 w 678609"/>
                    <a:gd name="connsiteY7-312" fmla="*/ 1072868 h 2064983"/>
                    <a:gd name="connsiteX8-313" fmla="*/ 263994 w 678609"/>
                    <a:gd name="connsiteY8-314" fmla="*/ 7785 h 2064983"/>
                    <a:gd name="connsiteX0-315" fmla="*/ 263994 w 676632"/>
                    <a:gd name="connsiteY0-316" fmla="*/ 31105 h 2088303"/>
                    <a:gd name="connsiteX1-317" fmla="*/ 676321 w 676632"/>
                    <a:gd name="connsiteY1-318" fmla="*/ 24880 h 2088303"/>
                    <a:gd name="connsiteX2-319" fmla="*/ 516835 w 676632"/>
                    <a:gd name="connsiteY2-320" fmla="*/ 1091771 h 2088303"/>
                    <a:gd name="connsiteX3-321" fmla="*/ 517294 w 676632"/>
                    <a:gd name="connsiteY3-322" fmla="*/ 1830235 h 2088303"/>
                    <a:gd name="connsiteX4-323" fmla="*/ 259226 w 676632"/>
                    <a:gd name="connsiteY4-324" fmla="*/ 2088303 h 2088303"/>
                    <a:gd name="connsiteX5-325" fmla="*/ 259227 w 676632"/>
                    <a:gd name="connsiteY5-326" fmla="*/ 2088302 h 2088303"/>
                    <a:gd name="connsiteX6-327" fmla="*/ 1159 w 676632"/>
                    <a:gd name="connsiteY6-328" fmla="*/ 1830234 h 2088303"/>
                    <a:gd name="connsiteX7-329" fmla="*/ 0 w 676632"/>
                    <a:gd name="connsiteY7-330" fmla="*/ 1096188 h 2088303"/>
                    <a:gd name="connsiteX8-331" fmla="*/ 263994 w 676632"/>
                    <a:gd name="connsiteY8-332" fmla="*/ 31105 h 2088303"/>
                    <a:gd name="connsiteX0-333" fmla="*/ 263994 w 676730"/>
                    <a:gd name="connsiteY0-334" fmla="*/ 6225 h 2063423"/>
                    <a:gd name="connsiteX1-335" fmla="*/ 676321 w 676730"/>
                    <a:gd name="connsiteY1-336" fmla="*/ 0 h 2063423"/>
                    <a:gd name="connsiteX2-337" fmla="*/ 516835 w 676730"/>
                    <a:gd name="connsiteY2-338" fmla="*/ 1066891 h 2063423"/>
                    <a:gd name="connsiteX3-339" fmla="*/ 517294 w 676730"/>
                    <a:gd name="connsiteY3-340" fmla="*/ 1805355 h 2063423"/>
                    <a:gd name="connsiteX4-341" fmla="*/ 259226 w 676730"/>
                    <a:gd name="connsiteY4-342" fmla="*/ 2063423 h 2063423"/>
                    <a:gd name="connsiteX5-343" fmla="*/ 259227 w 676730"/>
                    <a:gd name="connsiteY5-344" fmla="*/ 2063422 h 2063423"/>
                    <a:gd name="connsiteX6-345" fmla="*/ 1159 w 676730"/>
                    <a:gd name="connsiteY6-346" fmla="*/ 1805354 h 2063423"/>
                    <a:gd name="connsiteX7-347" fmla="*/ 0 w 676730"/>
                    <a:gd name="connsiteY7-348" fmla="*/ 1071308 h 2063423"/>
                    <a:gd name="connsiteX8-349" fmla="*/ 263994 w 676730"/>
                    <a:gd name="connsiteY8-350" fmla="*/ 6225 h 2063423"/>
                    <a:gd name="connsiteX0-351" fmla="*/ 267608 w 681973"/>
                    <a:gd name="connsiteY0-352" fmla="*/ 78285 h 2142712"/>
                    <a:gd name="connsiteX1-353" fmla="*/ 676321 w 681973"/>
                    <a:gd name="connsiteY1-354" fmla="*/ 79289 h 2142712"/>
                    <a:gd name="connsiteX2-355" fmla="*/ 516835 w 681973"/>
                    <a:gd name="connsiteY2-356" fmla="*/ 1146180 h 2142712"/>
                    <a:gd name="connsiteX3-357" fmla="*/ 517294 w 681973"/>
                    <a:gd name="connsiteY3-358" fmla="*/ 1884644 h 2142712"/>
                    <a:gd name="connsiteX4-359" fmla="*/ 259226 w 681973"/>
                    <a:gd name="connsiteY4-360" fmla="*/ 2142712 h 2142712"/>
                    <a:gd name="connsiteX5-361" fmla="*/ 259227 w 681973"/>
                    <a:gd name="connsiteY5-362" fmla="*/ 2142711 h 2142712"/>
                    <a:gd name="connsiteX6-363" fmla="*/ 1159 w 681973"/>
                    <a:gd name="connsiteY6-364" fmla="*/ 1884643 h 2142712"/>
                    <a:gd name="connsiteX7-365" fmla="*/ 0 w 681973"/>
                    <a:gd name="connsiteY7-366" fmla="*/ 1150597 h 2142712"/>
                    <a:gd name="connsiteX8-367" fmla="*/ 267608 w 681973"/>
                    <a:gd name="connsiteY8-368" fmla="*/ 78285 h 2142712"/>
                    <a:gd name="connsiteX0-369" fmla="*/ 267608 w 730032"/>
                    <a:gd name="connsiteY0-370" fmla="*/ 0 h 2064427"/>
                    <a:gd name="connsiteX1-371" fmla="*/ 676321 w 730032"/>
                    <a:gd name="connsiteY1-372" fmla="*/ 1004 h 2064427"/>
                    <a:gd name="connsiteX2-373" fmla="*/ 516835 w 730032"/>
                    <a:gd name="connsiteY2-374" fmla="*/ 1067895 h 2064427"/>
                    <a:gd name="connsiteX3-375" fmla="*/ 517294 w 730032"/>
                    <a:gd name="connsiteY3-376" fmla="*/ 1806359 h 2064427"/>
                    <a:gd name="connsiteX4-377" fmla="*/ 259226 w 730032"/>
                    <a:gd name="connsiteY4-378" fmla="*/ 2064427 h 2064427"/>
                    <a:gd name="connsiteX5-379" fmla="*/ 259227 w 730032"/>
                    <a:gd name="connsiteY5-380" fmla="*/ 2064426 h 2064427"/>
                    <a:gd name="connsiteX6-381" fmla="*/ 1159 w 730032"/>
                    <a:gd name="connsiteY6-382" fmla="*/ 1806358 h 2064427"/>
                    <a:gd name="connsiteX7-383" fmla="*/ 0 w 730032"/>
                    <a:gd name="connsiteY7-384" fmla="*/ 1072312 h 2064427"/>
                    <a:gd name="connsiteX8-385" fmla="*/ 267608 w 730032"/>
                    <a:gd name="connsiteY8-386" fmla="*/ 0 h 2064427"/>
                    <a:gd name="connsiteX0-387" fmla="*/ 267608 w 681218"/>
                    <a:gd name="connsiteY0-388" fmla="*/ 0 h 2064427"/>
                    <a:gd name="connsiteX1-389" fmla="*/ 676321 w 681218"/>
                    <a:gd name="connsiteY1-390" fmla="*/ 1004 h 2064427"/>
                    <a:gd name="connsiteX2-391" fmla="*/ 516835 w 681218"/>
                    <a:gd name="connsiteY2-392" fmla="*/ 1067895 h 2064427"/>
                    <a:gd name="connsiteX3-393" fmla="*/ 517294 w 681218"/>
                    <a:gd name="connsiteY3-394" fmla="*/ 1806359 h 2064427"/>
                    <a:gd name="connsiteX4-395" fmla="*/ 259226 w 681218"/>
                    <a:gd name="connsiteY4-396" fmla="*/ 2064427 h 2064427"/>
                    <a:gd name="connsiteX5-397" fmla="*/ 259227 w 681218"/>
                    <a:gd name="connsiteY5-398" fmla="*/ 2064426 h 2064427"/>
                    <a:gd name="connsiteX6-399" fmla="*/ 1159 w 681218"/>
                    <a:gd name="connsiteY6-400" fmla="*/ 1806358 h 2064427"/>
                    <a:gd name="connsiteX7-401" fmla="*/ 0 w 681218"/>
                    <a:gd name="connsiteY7-402" fmla="*/ 1072312 h 2064427"/>
                    <a:gd name="connsiteX8-403" fmla="*/ 267608 w 681218"/>
                    <a:gd name="connsiteY8-404" fmla="*/ 0 h 2064427"/>
                    <a:gd name="connsiteX0-405" fmla="*/ 267608 w 788233"/>
                    <a:gd name="connsiteY0-406" fmla="*/ 0 h 2064427"/>
                    <a:gd name="connsiteX1-407" fmla="*/ 784938 w 788233"/>
                    <a:gd name="connsiteY1-408" fmla="*/ 6056 h 2064427"/>
                    <a:gd name="connsiteX2-409" fmla="*/ 516835 w 788233"/>
                    <a:gd name="connsiteY2-410" fmla="*/ 1067895 h 2064427"/>
                    <a:gd name="connsiteX3-411" fmla="*/ 517294 w 788233"/>
                    <a:gd name="connsiteY3-412" fmla="*/ 1806359 h 2064427"/>
                    <a:gd name="connsiteX4-413" fmla="*/ 259226 w 788233"/>
                    <a:gd name="connsiteY4-414" fmla="*/ 2064427 h 2064427"/>
                    <a:gd name="connsiteX5-415" fmla="*/ 259227 w 788233"/>
                    <a:gd name="connsiteY5-416" fmla="*/ 2064426 h 2064427"/>
                    <a:gd name="connsiteX6-417" fmla="*/ 1159 w 788233"/>
                    <a:gd name="connsiteY6-418" fmla="*/ 1806358 h 2064427"/>
                    <a:gd name="connsiteX7-419" fmla="*/ 0 w 788233"/>
                    <a:gd name="connsiteY7-420" fmla="*/ 1072312 h 2064427"/>
                    <a:gd name="connsiteX8-421" fmla="*/ 267608 w 788233"/>
                    <a:gd name="connsiteY8-422" fmla="*/ 0 h 2064427"/>
                    <a:gd name="connsiteX0-423" fmla="*/ 267608 w 788334"/>
                    <a:gd name="connsiteY0-424" fmla="*/ 0 h 2064427"/>
                    <a:gd name="connsiteX1-425" fmla="*/ 784938 w 788334"/>
                    <a:gd name="connsiteY1-426" fmla="*/ 6056 h 2064427"/>
                    <a:gd name="connsiteX2-427" fmla="*/ 516835 w 788334"/>
                    <a:gd name="connsiteY2-428" fmla="*/ 1067895 h 2064427"/>
                    <a:gd name="connsiteX3-429" fmla="*/ 517294 w 788334"/>
                    <a:gd name="connsiteY3-430" fmla="*/ 1806359 h 2064427"/>
                    <a:gd name="connsiteX4-431" fmla="*/ 259226 w 788334"/>
                    <a:gd name="connsiteY4-432" fmla="*/ 2064427 h 2064427"/>
                    <a:gd name="connsiteX5-433" fmla="*/ 259227 w 788334"/>
                    <a:gd name="connsiteY5-434" fmla="*/ 2064426 h 2064427"/>
                    <a:gd name="connsiteX6-435" fmla="*/ 1159 w 788334"/>
                    <a:gd name="connsiteY6-436" fmla="*/ 1806358 h 2064427"/>
                    <a:gd name="connsiteX7-437" fmla="*/ 0 w 788334"/>
                    <a:gd name="connsiteY7-438" fmla="*/ 1072312 h 2064427"/>
                    <a:gd name="connsiteX8-439" fmla="*/ 267608 w 788334"/>
                    <a:gd name="connsiteY8-440" fmla="*/ 0 h 2064427"/>
                    <a:gd name="connsiteX0-441" fmla="*/ 267608 w 788308"/>
                    <a:gd name="connsiteY0-442" fmla="*/ 0 h 2064427"/>
                    <a:gd name="connsiteX1-443" fmla="*/ 784938 w 788308"/>
                    <a:gd name="connsiteY1-444" fmla="*/ 6056 h 2064427"/>
                    <a:gd name="connsiteX2-445" fmla="*/ 516835 w 788308"/>
                    <a:gd name="connsiteY2-446" fmla="*/ 1067895 h 2064427"/>
                    <a:gd name="connsiteX3-447" fmla="*/ 517294 w 788308"/>
                    <a:gd name="connsiteY3-448" fmla="*/ 1806359 h 2064427"/>
                    <a:gd name="connsiteX4-449" fmla="*/ 259226 w 788308"/>
                    <a:gd name="connsiteY4-450" fmla="*/ 2064427 h 2064427"/>
                    <a:gd name="connsiteX5-451" fmla="*/ 259227 w 788308"/>
                    <a:gd name="connsiteY5-452" fmla="*/ 2064426 h 2064427"/>
                    <a:gd name="connsiteX6-453" fmla="*/ 1159 w 788308"/>
                    <a:gd name="connsiteY6-454" fmla="*/ 1806358 h 2064427"/>
                    <a:gd name="connsiteX7-455" fmla="*/ 0 w 788308"/>
                    <a:gd name="connsiteY7-456" fmla="*/ 1072312 h 2064427"/>
                    <a:gd name="connsiteX8-457" fmla="*/ 267608 w 788308"/>
                    <a:gd name="connsiteY8-458" fmla="*/ 0 h 2064427"/>
                    <a:gd name="connsiteX0-459" fmla="*/ 323179 w 787421"/>
                    <a:gd name="connsiteY0-460" fmla="*/ 72332 h 2139285"/>
                    <a:gd name="connsiteX1-461" fmla="*/ 784938 w 787421"/>
                    <a:gd name="connsiteY1-462" fmla="*/ 80914 h 2139285"/>
                    <a:gd name="connsiteX2-463" fmla="*/ 516835 w 787421"/>
                    <a:gd name="connsiteY2-464" fmla="*/ 1142753 h 2139285"/>
                    <a:gd name="connsiteX3-465" fmla="*/ 517294 w 787421"/>
                    <a:gd name="connsiteY3-466" fmla="*/ 1881217 h 2139285"/>
                    <a:gd name="connsiteX4-467" fmla="*/ 259226 w 787421"/>
                    <a:gd name="connsiteY4-468" fmla="*/ 2139285 h 2139285"/>
                    <a:gd name="connsiteX5-469" fmla="*/ 259227 w 787421"/>
                    <a:gd name="connsiteY5-470" fmla="*/ 2139284 h 2139285"/>
                    <a:gd name="connsiteX6-471" fmla="*/ 1159 w 787421"/>
                    <a:gd name="connsiteY6-472" fmla="*/ 1881216 h 2139285"/>
                    <a:gd name="connsiteX7-473" fmla="*/ 0 w 787421"/>
                    <a:gd name="connsiteY7-474" fmla="*/ 1147170 h 2139285"/>
                    <a:gd name="connsiteX8-475" fmla="*/ 323179 w 787421"/>
                    <a:gd name="connsiteY8-476" fmla="*/ 72332 h 2139285"/>
                    <a:gd name="connsiteX0-477" fmla="*/ 323179 w 810872"/>
                    <a:gd name="connsiteY0-478" fmla="*/ 0 h 2066953"/>
                    <a:gd name="connsiteX1-479" fmla="*/ 784938 w 810872"/>
                    <a:gd name="connsiteY1-480" fmla="*/ 8582 h 2066953"/>
                    <a:gd name="connsiteX2-481" fmla="*/ 516835 w 810872"/>
                    <a:gd name="connsiteY2-482" fmla="*/ 1070421 h 2066953"/>
                    <a:gd name="connsiteX3-483" fmla="*/ 517294 w 810872"/>
                    <a:gd name="connsiteY3-484" fmla="*/ 1808885 h 2066953"/>
                    <a:gd name="connsiteX4-485" fmla="*/ 259226 w 810872"/>
                    <a:gd name="connsiteY4-486" fmla="*/ 2066953 h 2066953"/>
                    <a:gd name="connsiteX5-487" fmla="*/ 259227 w 810872"/>
                    <a:gd name="connsiteY5-488" fmla="*/ 2066952 h 2066953"/>
                    <a:gd name="connsiteX6-489" fmla="*/ 1159 w 810872"/>
                    <a:gd name="connsiteY6-490" fmla="*/ 1808884 h 2066953"/>
                    <a:gd name="connsiteX7-491" fmla="*/ 0 w 810872"/>
                    <a:gd name="connsiteY7-492" fmla="*/ 1074838 h 2066953"/>
                    <a:gd name="connsiteX8-493" fmla="*/ 323179 w 810872"/>
                    <a:gd name="connsiteY8-494" fmla="*/ 0 h 2066953"/>
                    <a:gd name="connsiteX0-495" fmla="*/ 323179 w 797169"/>
                    <a:gd name="connsiteY0-496" fmla="*/ 0 h 2066953"/>
                    <a:gd name="connsiteX1-497" fmla="*/ 784938 w 797169"/>
                    <a:gd name="connsiteY1-498" fmla="*/ 8582 h 2066953"/>
                    <a:gd name="connsiteX2-499" fmla="*/ 516835 w 797169"/>
                    <a:gd name="connsiteY2-500" fmla="*/ 1070421 h 2066953"/>
                    <a:gd name="connsiteX3-501" fmla="*/ 517294 w 797169"/>
                    <a:gd name="connsiteY3-502" fmla="*/ 1808885 h 2066953"/>
                    <a:gd name="connsiteX4-503" fmla="*/ 259226 w 797169"/>
                    <a:gd name="connsiteY4-504" fmla="*/ 2066953 h 2066953"/>
                    <a:gd name="connsiteX5-505" fmla="*/ 259227 w 797169"/>
                    <a:gd name="connsiteY5-506" fmla="*/ 2066952 h 2066953"/>
                    <a:gd name="connsiteX6-507" fmla="*/ 1159 w 797169"/>
                    <a:gd name="connsiteY6-508" fmla="*/ 1808884 h 2066953"/>
                    <a:gd name="connsiteX7-509" fmla="*/ 0 w 797169"/>
                    <a:gd name="connsiteY7-510" fmla="*/ 1074838 h 2066953"/>
                    <a:gd name="connsiteX8-511" fmla="*/ 323179 w 797169"/>
                    <a:gd name="connsiteY8-512" fmla="*/ 0 h 20669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208"/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5" name="Rectangle: Rounded Corners 1"/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0 w 535099"/>
                      <a:gd name="connsiteY0-2" fmla="*/ 258068 h 1562101"/>
                      <a:gd name="connsiteX1-3" fmla="*/ 258068 w 535099"/>
                      <a:gd name="connsiteY1-4" fmla="*/ 0 h 1562101"/>
                      <a:gd name="connsiteX2-5" fmla="*/ 258068 w 535099"/>
                      <a:gd name="connsiteY2-6" fmla="*/ 0 h 1562101"/>
                      <a:gd name="connsiteX3-7" fmla="*/ 516136 w 535099"/>
                      <a:gd name="connsiteY3-8" fmla="*/ 258068 h 1562101"/>
                      <a:gd name="connsiteX4-9" fmla="*/ 515676 w 535099"/>
                      <a:gd name="connsiteY4-10" fmla="*/ 565569 h 1562101"/>
                      <a:gd name="connsiteX5-11" fmla="*/ 516135 w 535099"/>
                      <a:gd name="connsiteY5-12" fmla="*/ 1304033 h 1562101"/>
                      <a:gd name="connsiteX6-13" fmla="*/ 258067 w 535099"/>
                      <a:gd name="connsiteY6-14" fmla="*/ 1562101 h 1562101"/>
                      <a:gd name="connsiteX7-15" fmla="*/ 258068 w 535099"/>
                      <a:gd name="connsiteY7-16" fmla="*/ 1562100 h 1562101"/>
                      <a:gd name="connsiteX8-17" fmla="*/ 0 w 535099"/>
                      <a:gd name="connsiteY8-18" fmla="*/ 1304032 h 1562101"/>
                      <a:gd name="connsiteX9" fmla="*/ 0 w 535099"/>
                      <a:gd name="connsiteY9" fmla="*/ 258068 h 1562101"/>
                      <a:gd name="connsiteX0-19" fmla="*/ 1159 w 536258"/>
                      <a:gd name="connsiteY0-20" fmla="*/ 258068 h 1562101"/>
                      <a:gd name="connsiteX1-21" fmla="*/ 259227 w 536258"/>
                      <a:gd name="connsiteY1-22" fmla="*/ 0 h 1562101"/>
                      <a:gd name="connsiteX2-23" fmla="*/ 259227 w 536258"/>
                      <a:gd name="connsiteY2-24" fmla="*/ 0 h 1562101"/>
                      <a:gd name="connsiteX3-25" fmla="*/ 517295 w 536258"/>
                      <a:gd name="connsiteY3-26" fmla="*/ 258068 h 1562101"/>
                      <a:gd name="connsiteX4-27" fmla="*/ 516835 w 536258"/>
                      <a:gd name="connsiteY4-28" fmla="*/ 565569 h 1562101"/>
                      <a:gd name="connsiteX5-29" fmla="*/ 517294 w 536258"/>
                      <a:gd name="connsiteY5-30" fmla="*/ 1304033 h 1562101"/>
                      <a:gd name="connsiteX6-31" fmla="*/ 259226 w 536258"/>
                      <a:gd name="connsiteY6-32" fmla="*/ 1562101 h 1562101"/>
                      <a:gd name="connsiteX7-33" fmla="*/ 259227 w 536258"/>
                      <a:gd name="connsiteY7-34" fmla="*/ 1562100 h 1562101"/>
                      <a:gd name="connsiteX8-35" fmla="*/ 1159 w 536258"/>
                      <a:gd name="connsiteY8-36" fmla="*/ 1304032 h 1562101"/>
                      <a:gd name="connsiteX9-37" fmla="*/ 0 w 536258"/>
                      <a:gd name="connsiteY9-38" fmla="*/ 569986 h 1562101"/>
                      <a:gd name="connsiteX10" fmla="*/ 1159 w 536258"/>
                      <a:gd name="connsiteY10" fmla="*/ 258068 h 1562101"/>
                      <a:gd name="connsiteX0-39" fmla="*/ 1159 w 536258"/>
                      <a:gd name="connsiteY0-40" fmla="*/ 258068 h 1562101"/>
                      <a:gd name="connsiteX1-41" fmla="*/ 259227 w 536258"/>
                      <a:gd name="connsiteY1-42" fmla="*/ 0 h 1562101"/>
                      <a:gd name="connsiteX2-43" fmla="*/ 259227 w 536258"/>
                      <a:gd name="connsiteY2-44" fmla="*/ 0 h 1562101"/>
                      <a:gd name="connsiteX3-45" fmla="*/ 517295 w 536258"/>
                      <a:gd name="connsiteY3-46" fmla="*/ 258068 h 1562101"/>
                      <a:gd name="connsiteX4-47" fmla="*/ 516835 w 536258"/>
                      <a:gd name="connsiteY4-48" fmla="*/ 565569 h 1562101"/>
                      <a:gd name="connsiteX5-49" fmla="*/ 517294 w 536258"/>
                      <a:gd name="connsiteY5-50" fmla="*/ 1304033 h 1562101"/>
                      <a:gd name="connsiteX6-51" fmla="*/ 259226 w 536258"/>
                      <a:gd name="connsiteY6-52" fmla="*/ 1562101 h 1562101"/>
                      <a:gd name="connsiteX7-53" fmla="*/ 259227 w 536258"/>
                      <a:gd name="connsiteY7-54" fmla="*/ 1562100 h 1562101"/>
                      <a:gd name="connsiteX8-55" fmla="*/ 1159 w 536258"/>
                      <a:gd name="connsiteY8-56" fmla="*/ 1304032 h 1562101"/>
                      <a:gd name="connsiteX9-57" fmla="*/ 0 w 536258"/>
                      <a:gd name="connsiteY9-58" fmla="*/ 569986 h 1562101"/>
                      <a:gd name="connsiteX10-59" fmla="*/ 1159 w 536258"/>
                      <a:gd name="connsiteY10-60" fmla="*/ 258068 h 1562101"/>
                      <a:gd name="connsiteX0-61" fmla="*/ 1159 w 536258"/>
                      <a:gd name="connsiteY0-62" fmla="*/ 258068 h 1562101"/>
                      <a:gd name="connsiteX1-63" fmla="*/ 259227 w 536258"/>
                      <a:gd name="connsiteY1-64" fmla="*/ 0 h 1562101"/>
                      <a:gd name="connsiteX2-65" fmla="*/ 517295 w 536258"/>
                      <a:gd name="connsiteY2-66" fmla="*/ 258068 h 1562101"/>
                      <a:gd name="connsiteX3-67" fmla="*/ 516835 w 536258"/>
                      <a:gd name="connsiteY3-68" fmla="*/ 565569 h 1562101"/>
                      <a:gd name="connsiteX4-69" fmla="*/ 517294 w 536258"/>
                      <a:gd name="connsiteY4-70" fmla="*/ 1304033 h 1562101"/>
                      <a:gd name="connsiteX5-71" fmla="*/ 259226 w 536258"/>
                      <a:gd name="connsiteY5-72" fmla="*/ 1562101 h 1562101"/>
                      <a:gd name="connsiteX6-73" fmla="*/ 259227 w 536258"/>
                      <a:gd name="connsiteY6-74" fmla="*/ 1562100 h 1562101"/>
                      <a:gd name="connsiteX7-75" fmla="*/ 1159 w 536258"/>
                      <a:gd name="connsiteY7-76" fmla="*/ 1304032 h 1562101"/>
                      <a:gd name="connsiteX8-77" fmla="*/ 0 w 536258"/>
                      <a:gd name="connsiteY8-78" fmla="*/ 569986 h 1562101"/>
                      <a:gd name="connsiteX9-79" fmla="*/ 1159 w 536258"/>
                      <a:gd name="connsiteY9-80" fmla="*/ 258068 h 1562101"/>
                      <a:gd name="connsiteX0-81" fmla="*/ 1159 w 555374"/>
                      <a:gd name="connsiteY0-82" fmla="*/ 38714 h 1342747"/>
                      <a:gd name="connsiteX1-83" fmla="*/ 517295 w 555374"/>
                      <a:gd name="connsiteY1-84" fmla="*/ 38714 h 1342747"/>
                      <a:gd name="connsiteX2-85" fmla="*/ 516835 w 555374"/>
                      <a:gd name="connsiteY2-86" fmla="*/ 346215 h 1342747"/>
                      <a:gd name="connsiteX3-87" fmla="*/ 517294 w 555374"/>
                      <a:gd name="connsiteY3-88" fmla="*/ 1084679 h 1342747"/>
                      <a:gd name="connsiteX4-89" fmla="*/ 259226 w 555374"/>
                      <a:gd name="connsiteY4-90" fmla="*/ 1342747 h 1342747"/>
                      <a:gd name="connsiteX5-91" fmla="*/ 259227 w 555374"/>
                      <a:gd name="connsiteY5-92" fmla="*/ 1342746 h 1342747"/>
                      <a:gd name="connsiteX6-93" fmla="*/ 1159 w 555374"/>
                      <a:gd name="connsiteY6-94" fmla="*/ 1084678 h 1342747"/>
                      <a:gd name="connsiteX7-95" fmla="*/ 0 w 555374"/>
                      <a:gd name="connsiteY7-96" fmla="*/ 350632 h 1342747"/>
                      <a:gd name="connsiteX8-97" fmla="*/ 1159 w 555374"/>
                      <a:gd name="connsiteY8-98" fmla="*/ 38714 h 1342747"/>
                      <a:gd name="connsiteX0-99" fmla="*/ 263994 w 535905"/>
                      <a:gd name="connsiteY0-100" fmla="*/ 3045 h 2060243"/>
                      <a:gd name="connsiteX1-101" fmla="*/ 517295 w 535905"/>
                      <a:gd name="connsiteY1-102" fmla="*/ 756210 h 2060243"/>
                      <a:gd name="connsiteX2-103" fmla="*/ 516835 w 535905"/>
                      <a:gd name="connsiteY2-104" fmla="*/ 1063711 h 2060243"/>
                      <a:gd name="connsiteX3-105" fmla="*/ 517294 w 535905"/>
                      <a:gd name="connsiteY3-106" fmla="*/ 1802175 h 2060243"/>
                      <a:gd name="connsiteX4-107" fmla="*/ 259226 w 535905"/>
                      <a:gd name="connsiteY4-108" fmla="*/ 2060243 h 2060243"/>
                      <a:gd name="connsiteX5-109" fmla="*/ 259227 w 535905"/>
                      <a:gd name="connsiteY5-110" fmla="*/ 2060242 h 2060243"/>
                      <a:gd name="connsiteX6-111" fmla="*/ 1159 w 535905"/>
                      <a:gd name="connsiteY6-112" fmla="*/ 1802174 h 2060243"/>
                      <a:gd name="connsiteX7-113" fmla="*/ 0 w 535905"/>
                      <a:gd name="connsiteY7-114" fmla="*/ 1068128 h 2060243"/>
                      <a:gd name="connsiteX8-115" fmla="*/ 263994 w 535905"/>
                      <a:gd name="connsiteY8-116" fmla="*/ 3045 h 2060243"/>
                      <a:gd name="connsiteX0-117" fmla="*/ 263994 w 664925"/>
                      <a:gd name="connsiteY0-118" fmla="*/ 87056 h 2144254"/>
                      <a:gd name="connsiteX1-119" fmla="*/ 658652 w 664925"/>
                      <a:gd name="connsiteY1-120" fmla="*/ 93682 h 2144254"/>
                      <a:gd name="connsiteX2-121" fmla="*/ 516835 w 664925"/>
                      <a:gd name="connsiteY2-122" fmla="*/ 1147722 h 2144254"/>
                      <a:gd name="connsiteX3-123" fmla="*/ 517294 w 664925"/>
                      <a:gd name="connsiteY3-124" fmla="*/ 1886186 h 2144254"/>
                      <a:gd name="connsiteX4-125" fmla="*/ 259226 w 664925"/>
                      <a:gd name="connsiteY4-126" fmla="*/ 2144254 h 2144254"/>
                      <a:gd name="connsiteX5-127" fmla="*/ 259227 w 664925"/>
                      <a:gd name="connsiteY5-128" fmla="*/ 2144253 h 2144254"/>
                      <a:gd name="connsiteX6-129" fmla="*/ 1159 w 664925"/>
                      <a:gd name="connsiteY6-130" fmla="*/ 1886185 h 2144254"/>
                      <a:gd name="connsiteX7-131" fmla="*/ 0 w 664925"/>
                      <a:gd name="connsiteY7-132" fmla="*/ 1152139 h 2144254"/>
                      <a:gd name="connsiteX8-133" fmla="*/ 263994 w 664925"/>
                      <a:gd name="connsiteY8-134" fmla="*/ 87056 h 2144254"/>
                      <a:gd name="connsiteX0-135" fmla="*/ 263994 w 710801"/>
                      <a:gd name="connsiteY0-136" fmla="*/ 28420 h 2085618"/>
                      <a:gd name="connsiteX1-137" fmla="*/ 658652 w 710801"/>
                      <a:gd name="connsiteY1-138" fmla="*/ 35046 h 2085618"/>
                      <a:gd name="connsiteX2-139" fmla="*/ 516835 w 710801"/>
                      <a:gd name="connsiteY2-140" fmla="*/ 1089086 h 2085618"/>
                      <a:gd name="connsiteX3-141" fmla="*/ 517294 w 710801"/>
                      <a:gd name="connsiteY3-142" fmla="*/ 1827550 h 2085618"/>
                      <a:gd name="connsiteX4-143" fmla="*/ 259226 w 710801"/>
                      <a:gd name="connsiteY4-144" fmla="*/ 2085618 h 2085618"/>
                      <a:gd name="connsiteX5-145" fmla="*/ 259227 w 710801"/>
                      <a:gd name="connsiteY5-146" fmla="*/ 2085617 h 2085618"/>
                      <a:gd name="connsiteX6-147" fmla="*/ 1159 w 710801"/>
                      <a:gd name="connsiteY6-148" fmla="*/ 1827549 h 2085618"/>
                      <a:gd name="connsiteX7-149" fmla="*/ 0 w 710801"/>
                      <a:gd name="connsiteY7-150" fmla="*/ 1093503 h 2085618"/>
                      <a:gd name="connsiteX8-151" fmla="*/ 263994 w 710801"/>
                      <a:gd name="connsiteY8-152" fmla="*/ 28420 h 2085618"/>
                      <a:gd name="connsiteX0-153" fmla="*/ 263994 w 710801"/>
                      <a:gd name="connsiteY0-154" fmla="*/ 7864 h 2065062"/>
                      <a:gd name="connsiteX1-155" fmla="*/ 658652 w 710801"/>
                      <a:gd name="connsiteY1-156" fmla="*/ 14490 h 2065062"/>
                      <a:gd name="connsiteX2-157" fmla="*/ 516835 w 710801"/>
                      <a:gd name="connsiteY2-158" fmla="*/ 1068530 h 2065062"/>
                      <a:gd name="connsiteX3-159" fmla="*/ 517294 w 710801"/>
                      <a:gd name="connsiteY3-160" fmla="*/ 1806994 h 2065062"/>
                      <a:gd name="connsiteX4-161" fmla="*/ 259226 w 710801"/>
                      <a:gd name="connsiteY4-162" fmla="*/ 2065062 h 2065062"/>
                      <a:gd name="connsiteX5-163" fmla="*/ 259227 w 710801"/>
                      <a:gd name="connsiteY5-164" fmla="*/ 2065061 h 2065062"/>
                      <a:gd name="connsiteX6-165" fmla="*/ 1159 w 710801"/>
                      <a:gd name="connsiteY6-166" fmla="*/ 1806993 h 2065062"/>
                      <a:gd name="connsiteX7-167" fmla="*/ 0 w 710801"/>
                      <a:gd name="connsiteY7-168" fmla="*/ 1072947 h 2065062"/>
                      <a:gd name="connsiteX8-169" fmla="*/ 263994 w 710801"/>
                      <a:gd name="connsiteY8-170" fmla="*/ 7864 h 2065062"/>
                      <a:gd name="connsiteX0-171" fmla="*/ 263994 w 713316"/>
                      <a:gd name="connsiteY0-172" fmla="*/ 0 h 2057198"/>
                      <a:gd name="connsiteX1-173" fmla="*/ 658652 w 713316"/>
                      <a:gd name="connsiteY1-174" fmla="*/ 6626 h 2057198"/>
                      <a:gd name="connsiteX2-175" fmla="*/ 516835 w 713316"/>
                      <a:gd name="connsiteY2-176" fmla="*/ 1060666 h 2057198"/>
                      <a:gd name="connsiteX3-177" fmla="*/ 517294 w 713316"/>
                      <a:gd name="connsiteY3-178" fmla="*/ 1799130 h 2057198"/>
                      <a:gd name="connsiteX4-179" fmla="*/ 259226 w 713316"/>
                      <a:gd name="connsiteY4-180" fmla="*/ 2057198 h 2057198"/>
                      <a:gd name="connsiteX5-181" fmla="*/ 259227 w 713316"/>
                      <a:gd name="connsiteY5-182" fmla="*/ 2057197 h 2057198"/>
                      <a:gd name="connsiteX6-183" fmla="*/ 1159 w 713316"/>
                      <a:gd name="connsiteY6-184" fmla="*/ 1799129 h 2057198"/>
                      <a:gd name="connsiteX7-185" fmla="*/ 0 w 713316"/>
                      <a:gd name="connsiteY7-186" fmla="*/ 1065083 h 2057198"/>
                      <a:gd name="connsiteX8-187" fmla="*/ 263994 w 713316"/>
                      <a:gd name="connsiteY8-188" fmla="*/ 0 h 2057198"/>
                      <a:gd name="connsiteX0-189" fmla="*/ 263994 w 663537"/>
                      <a:gd name="connsiteY0-190" fmla="*/ 33591 h 2090789"/>
                      <a:gd name="connsiteX1-191" fmla="*/ 658652 w 663537"/>
                      <a:gd name="connsiteY1-192" fmla="*/ 40217 h 2090789"/>
                      <a:gd name="connsiteX2-193" fmla="*/ 516835 w 663537"/>
                      <a:gd name="connsiteY2-194" fmla="*/ 1094257 h 2090789"/>
                      <a:gd name="connsiteX3-195" fmla="*/ 517294 w 663537"/>
                      <a:gd name="connsiteY3-196" fmla="*/ 1832721 h 2090789"/>
                      <a:gd name="connsiteX4-197" fmla="*/ 259226 w 663537"/>
                      <a:gd name="connsiteY4-198" fmla="*/ 2090789 h 2090789"/>
                      <a:gd name="connsiteX5-199" fmla="*/ 259227 w 663537"/>
                      <a:gd name="connsiteY5-200" fmla="*/ 2090788 h 2090789"/>
                      <a:gd name="connsiteX6-201" fmla="*/ 1159 w 663537"/>
                      <a:gd name="connsiteY6-202" fmla="*/ 1832720 h 2090789"/>
                      <a:gd name="connsiteX7-203" fmla="*/ 0 w 663537"/>
                      <a:gd name="connsiteY7-204" fmla="*/ 1098674 h 2090789"/>
                      <a:gd name="connsiteX8-205" fmla="*/ 263994 w 663537"/>
                      <a:gd name="connsiteY8-206" fmla="*/ 33591 h 2090789"/>
                      <a:gd name="connsiteX0-207" fmla="*/ 263994 w 666512"/>
                      <a:gd name="connsiteY0-208" fmla="*/ 0 h 2057198"/>
                      <a:gd name="connsiteX1-209" fmla="*/ 658652 w 666512"/>
                      <a:gd name="connsiteY1-210" fmla="*/ 6626 h 2057198"/>
                      <a:gd name="connsiteX2-211" fmla="*/ 516835 w 666512"/>
                      <a:gd name="connsiteY2-212" fmla="*/ 1060666 h 2057198"/>
                      <a:gd name="connsiteX3-213" fmla="*/ 517294 w 666512"/>
                      <a:gd name="connsiteY3-214" fmla="*/ 1799130 h 2057198"/>
                      <a:gd name="connsiteX4-215" fmla="*/ 259226 w 666512"/>
                      <a:gd name="connsiteY4-216" fmla="*/ 2057198 h 2057198"/>
                      <a:gd name="connsiteX5-217" fmla="*/ 259227 w 666512"/>
                      <a:gd name="connsiteY5-218" fmla="*/ 2057197 h 2057198"/>
                      <a:gd name="connsiteX6-219" fmla="*/ 1159 w 666512"/>
                      <a:gd name="connsiteY6-220" fmla="*/ 1799129 h 2057198"/>
                      <a:gd name="connsiteX7-221" fmla="*/ 0 w 666512"/>
                      <a:gd name="connsiteY7-222" fmla="*/ 1065083 h 2057198"/>
                      <a:gd name="connsiteX8-223" fmla="*/ 263994 w 666512"/>
                      <a:gd name="connsiteY8-224" fmla="*/ 0 h 2057198"/>
                      <a:gd name="connsiteX0-225" fmla="*/ 263994 w 661028"/>
                      <a:gd name="connsiteY0-226" fmla="*/ 9281 h 2066479"/>
                      <a:gd name="connsiteX1-227" fmla="*/ 658652 w 661028"/>
                      <a:gd name="connsiteY1-228" fmla="*/ 15907 h 2066479"/>
                      <a:gd name="connsiteX2-229" fmla="*/ 516835 w 661028"/>
                      <a:gd name="connsiteY2-230" fmla="*/ 1069947 h 2066479"/>
                      <a:gd name="connsiteX3-231" fmla="*/ 517294 w 661028"/>
                      <a:gd name="connsiteY3-232" fmla="*/ 1808411 h 2066479"/>
                      <a:gd name="connsiteX4-233" fmla="*/ 259226 w 661028"/>
                      <a:gd name="connsiteY4-234" fmla="*/ 2066479 h 2066479"/>
                      <a:gd name="connsiteX5-235" fmla="*/ 259227 w 661028"/>
                      <a:gd name="connsiteY5-236" fmla="*/ 2066478 h 2066479"/>
                      <a:gd name="connsiteX6-237" fmla="*/ 1159 w 661028"/>
                      <a:gd name="connsiteY6-238" fmla="*/ 1808410 h 2066479"/>
                      <a:gd name="connsiteX7-239" fmla="*/ 0 w 661028"/>
                      <a:gd name="connsiteY7-240" fmla="*/ 1074364 h 2066479"/>
                      <a:gd name="connsiteX8-241" fmla="*/ 263994 w 661028"/>
                      <a:gd name="connsiteY8-242" fmla="*/ 9281 h 2066479"/>
                      <a:gd name="connsiteX0-243" fmla="*/ 263994 w 661136"/>
                      <a:gd name="connsiteY0-244" fmla="*/ 1620 h 2058818"/>
                      <a:gd name="connsiteX1-245" fmla="*/ 658652 w 661136"/>
                      <a:gd name="connsiteY1-246" fmla="*/ 8246 h 2058818"/>
                      <a:gd name="connsiteX2-247" fmla="*/ 516835 w 661136"/>
                      <a:gd name="connsiteY2-248" fmla="*/ 1062286 h 2058818"/>
                      <a:gd name="connsiteX3-249" fmla="*/ 517294 w 661136"/>
                      <a:gd name="connsiteY3-250" fmla="*/ 1800750 h 2058818"/>
                      <a:gd name="connsiteX4-251" fmla="*/ 259226 w 661136"/>
                      <a:gd name="connsiteY4-252" fmla="*/ 2058818 h 2058818"/>
                      <a:gd name="connsiteX5-253" fmla="*/ 259227 w 661136"/>
                      <a:gd name="connsiteY5-254" fmla="*/ 2058817 h 2058818"/>
                      <a:gd name="connsiteX6-255" fmla="*/ 1159 w 661136"/>
                      <a:gd name="connsiteY6-256" fmla="*/ 1800749 h 2058818"/>
                      <a:gd name="connsiteX7-257" fmla="*/ 0 w 661136"/>
                      <a:gd name="connsiteY7-258" fmla="*/ 1066703 h 2058818"/>
                      <a:gd name="connsiteX8-259" fmla="*/ 263994 w 661136"/>
                      <a:gd name="connsiteY8-260" fmla="*/ 1620 h 2058818"/>
                      <a:gd name="connsiteX0-261" fmla="*/ 263994 w 658957"/>
                      <a:gd name="connsiteY0-262" fmla="*/ 9787 h 2066985"/>
                      <a:gd name="connsiteX1-263" fmla="*/ 656443 w 658957"/>
                      <a:gd name="connsiteY1-264" fmla="*/ 5370 h 2066985"/>
                      <a:gd name="connsiteX2-265" fmla="*/ 516835 w 658957"/>
                      <a:gd name="connsiteY2-266" fmla="*/ 1070453 h 2066985"/>
                      <a:gd name="connsiteX3-267" fmla="*/ 517294 w 658957"/>
                      <a:gd name="connsiteY3-268" fmla="*/ 1808917 h 2066985"/>
                      <a:gd name="connsiteX4-269" fmla="*/ 259226 w 658957"/>
                      <a:gd name="connsiteY4-270" fmla="*/ 2066985 h 2066985"/>
                      <a:gd name="connsiteX5-271" fmla="*/ 259227 w 658957"/>
                      <a:gd name="connsiteY5-272" fmla="*/ 2066984 h 2066985"/>
                      <a:gd name="connsiteX6-273" fmla="*/ 1159 w 658957"/>
                      <a:gd name="connsiteY6-274" fmla="*/ 1808916 h 2066985"/>
                      <a:gd name="connsiteX7-275" fmla="*/ 0 w 658957"/>
                      <a:gd name="connsiteY7-276" fmla="*/ 1074870 h 2066985"/>
                      <a:gd name="connsiteX8-277" fmla="*/ 263994 w 658957"/>
                      <a:gd name="connsiteY8-278" fmla="*/ 9787 h 2066985"/>
                      <a:gd name="connsiteX0-279" fmla="*/ 263994 w 658983"/>
                      <a:gd name="connsiteY0-280" fmla="*/ 6145 h 2063343"/>
                      <a:gd name="connsiteX1-281" fmla="*/ 656443 w 658983"/>
                      <a:gd name="connsiteY1-282" fmla="*/ 1728 h 2063343"/>
                      <a:gd name="connsiteX2-283" fmla="*/ 516835 w 658983"/>
                      <a:gd name="connsiteY2-284" fmla="*/ 1066811 h 2063343"/>
                      <a:gd name="connsiteX3-285" fmla="*/ 517294 w 658983"/>
                      <a:gd name="connsiteY3-286" fmla="*/ 1805275 h 2063343"/>
                      <a:gd name="connsiteX4-287" fmla="*/ 259226 w 658983"/>
                      <a:gd name="connsiteY4-288" fmla="*/ 2063343 h 2063343"/>
                      <a:gd name="connsiteX5-289" fmla="*/ 259227 w 658983"/>
                      <a:gd name="connsiteY5-290" fmla="*/ 2063342 h 2063343"/>
                      <a:gd name="connsiteX6-291" fmla="*/ 1159 w 658983"/>
                      <a:gd name="connsiteY6-292" fmla="*/ 1805274 h 2063343"/>
                      <a:gd name="connsiteX7-293" fmla="*/ 0 w 658983"/>
                      <a:gd name="connsiteY7-294" fmla="*/ 1071228 h 2063343"/>
                      <a:gd name="connsiteX8-295" fmla="*/ 263994 w 658983"/>
                      <a:gd name="connsiteY8-296" fmla="*/ 6145 h 2063343"/>
                      <a:gd name="connsiteX0-297" fmla="*/ 263994 w 678609"/>
                      <a:gd name="connsiteY0-298" fmla="*/ 7785 h 2064983"/>
                      <a:gd name="connsiteX1-299" fmla="*/ 676321 w 678609"/>
                      <a:gd name="connsiteY1-300" fmla="*/ 1560 h 2064983"/>
                      <a:gd name="connsiteX2-301" fmla="*/ 516835 w 678609"/>
                      <a:gd name="connsiteY2-302" fmla="*/ 1068451 h 2064983"/>
                      <a:gd name="connsiteX3-303" fmla="*/ 517294 w 678609"/>
                      <a:gd name="connsiteY3-304" fmla="*/ 1806915 h 2064983"/>
                      <a:gd name="connsiteX4-305" fmla="*/ 259226 w 678609"/>
                      <a:gd name="connsiteY4-306" fmla="*/ 2064983 h 2064983"/>
                      <a:gd name="connsiteX5-307" fmla="*/ 259227 w 678609"/>
                      <a:gd name="connsiteY5-308" fmla="*/ 2064982 h 2064983"/>
                      <a:gd name="connsiteX6-309" fmla="*/ 1159 w 678609"/>
                      <a:gd name="connsiteY6-310" fmla="*/ 1806914 h 2064983"/>
                      <a:gd name="connsiteX7-311" fmla="*/ 0 w 678609"/>
                      <a:gd name="connsiteY7-312" fmla="*/ 1072868 h 2064983"/>
                      <a:gd name="connsiteX8-313" fmla="*/ 263994 w 678609"/>
                      <a:gd name="connsiteY8-314" fmla="*/ 7785 h 2064983"/>
                      <a:gd name="connsiteX0-315" fmla="*/ 263994 w 676632"/>
                      <a:gd name="connsiteY0-316" fmla="*/ 31105 h 2088303"/>
                      <a:gd name="connsiteX1-317" fmla="*/ 676321 w 676632"/>
                      <a:gd name="connsiteY1-318" fmla="*/ 24880 h 2088303"/>
                      <a:gd name="connsiteX2-319" fmla="*/ 516835 w 676632"/>
                      <a:gd name="connsiteY2-320" fmla="*/ 1091771 h 2088303"/>
                      <a:gd name="connsiteX3-321" fmla="*/ 517294 w 676632"/>
                      <a:gd name="connsiteY3-322" fmla="*/ 1830235 h 2088303"/>
                      <a:gd name="connsiteX4-323" fmla="*/ 259226 w 676632"/>
                      <a:gd name="connsiteY4-324" fmla="*/ 2088303 h 2088303"/>
                      <a:gd name="connsiteX5-325" fmla="*/ 259227 w 676632"/>
                      <a:gd name="connsiteY5-326" fmla="*/ 2088302 h 2088303"/>
                      <a:gd name="connsiteX6-327" fmla="*/ 1159 w 676632"/>
                      <a:gd name="connsiteY6-328" fmla="*/ 1830234 h 2088303"/>
                      <a:gd name="connsiteX7-329" fmla="*/ 0 w 676632"/>
                      <a:gd name="connsiteY7-330" fmla="*/ 1096188 h 2088303"/>
                      <a:gd name="connsiteX8-331" fmla="*/ 263994 w 676632"/>
                      <a:gd name="connsiteY8-332" fmla="*/ 31105 h 2088303"/>
                      <a:gd name="connsiteX0-333" fmla="*/ 263994 w 676730"/>
                      <a:gd name="connsiteY0-334" fmla="*/ 6225 h 2063423"/>
                      <a:gd name="connsiteX1-335" fmla="*/ 676321 w 676730"/>
                      <a:gd name="connsiteY1-336" fmla="*/ 0 h 2063423"/>
                      <a:gd name="connsiteX2-337" fmla="*/ 516835 w 676730"/>
                      <a:gd name="connsiteY2-338" fmla="*/ 1066891 h 2063423"/>
                      <a:gd name="connsiteX3-339" fmla="*/ 517294 w 676730"/>
                      <a:gd name="connsiteY3-340" fmla="*/ 1805355 h 2063423"/>
                      <a:gd name="connsiteX4-341" fmla="*/ 259226 w 676730"/>
                      <a:gd name="connsiteY4-342" fmla="*/ 2063423 h 2063423"/>
                      <a:gd name="connsiteX5-343" fmla="*/ 259227 w 676730"/>
                      <a:gd name="connsiteY5-344" fmla="*/ 2063422 h 2063423"/>
                      <a:gd name="connsiteX6-345" fmla="*/ 1159 w 676730"/>
                      <a:gd name="connsiteY6-346" fmla="*/ 1805354 h 2063423"/>
                      <a:gd name="connsiteX7-347" fmla="*/ 0 w 676730"/>
                      <a:gd name="connsiteY7-348" fmla="*/ 1071308 h 2063423"/>
                      <a:gd name="connsiteX8-349" fmla="*/ 263994 w 676730"/>
                      <a:gd name="connsiteY8-350" fmla="*/ 6225 h 2063423"/>
                      <a:gd name="connsiteX0-351" fmla="*/ 267608 w 681973"/>
                      <a:gd name="connsiteY0-352" fmla="*/ 78285 h 2142712"/>
                      <a:gd name="connsiteX1-353" fmla="*/ 676321 w 681973"/>
                      <a:gd name="connsiteY1-354" fmla="*/ 79289 h 2142712"/>
                      <a:gd name="connsiteX2-355" fmla="*/ 516835 w 681973"/>
                      <a:gd name="connsiteY2-356" fmla="*/ 1146180 h 2142712"/>
                      <a:gd name="connsiteX3-357" fmla="*/ 517294 w 681973"/>
                      <a:gd name="connsiteY3-358" fmla="*/ 1884644 h 2142712"/>
                      <a:gd name="connsiteX4-359" fmla="*/ 259226 w 681973"/>
                      <a:gd name="connsiteY4-360" fmla="*/ 2142712 h 2142712"/>
                      <a:gd name="connsiteX5-361" fmla="*/ 259227 w 681973"/>
                      <a:gd name="connsiteY5-362" fmla="*/ 2142711 h 2142712"/>
                      <a:gd name="connsiteX6-363" fmla="*/ 1159 w 681973"/>
                      <a:gd name="connsiteY6-364" fmla="*/ 1884643 h 2142712"/>
                      <a:gd name="connsiteX7-365" fmla="*/ 0 w 681973"/>
                      <a:gd name="connsiteY7-366" fmla="*/ 1150597 h 2142712"/>
                      <a:gd name="connsiteX8-367" fmla="*/ 267608 w 681973"/>
                      <a:gd name="connsiteY8-368" fmla="*/ 78285 h 2142712"/>
                      <a:gd name="connsiteX0-369" fmla="*/ 267608 w 730032"/>
                      <a:gd name="connsiteY0-370" fmla="*/ 0 h 2064427"/>
                      <a:gd name="connsiteX1-371" fmla="*/ 676321 w 730032"/>
                      <a:gd name="connsiteY1-372" fmla="*/ 1004 h 2064427"/>
                      <a:gd name="connsiteX2-373" fmla="*/ 516835 w 730032"/>
                      <a:gd name="connsiteY2-374" fmla="*/ 1067895 h 2064427"/>
                      <a:gd name="connsiteX3-375" fmla="*/ 517294 w 730032"/>
                      <a:gd name="connsiteY3-376" fmla="*/ 1806359 h 2064427"/>
                      <a:gd name="connsiteX4-377" fmla="*/ 259226 w 730032"/>
                      <a:gd name="connsiteY4-378" fmla="*/ 2064427 h 2064427"/>
                      <a:gd name="connsiteX5-379" fmla="*/ 259227 w 730032"/>
                      <a:gd name="connsiteY5-380" fmla="*/ 2064426 h 2064427"/>
                      <a:gd name="connsiteX6-381" fmla="*/ 1159 w 730032"/>
                      <a:gd name="connsiteY6-382" fmla="*/ 1806358 h 2064427"/>
                      <a:gd name="connsiteX7-383" fmla="*/ 0 w 730032"/>
                      <a:gd name="connsiteY7-384" fmla="*/ 1072312 h 2064427"/>
                      <a:gd name="connsiteX8-385" fmla="*/ 267608 w 730032"/>
                      <a:gd name="connsiteY8-386" fmla="*/ 0 h 2064427"/>
                      <a:gd name="connsiteX0-387" fmla="*/ 267608 w 681218"/>
                      <a:gd name="connsiteY0-388" fmla="*/ 0 h 2064427"/>
                      <a:gd name="connsiteX1-389" fmla="*/ 676321 w 681218"/>
                      <a:gd name="connsiteY1-390" fmla="*/ 1004 h 2064427"/>
                      <a:gd name="connsiteX2-391" fmla="*/ 516835 w 681218"/>
                      <a:gd name="connsiteY2-392" fmla="*/ 1067895 h 2064427"/>
                      <a:gd name="connsiteX3-393" fmla="*/ 517294 w 681218"/>
                      <a:gd name="connsiteY3-394" fmla="*/ 1806359 h 2064427"/>
                      <a:gd name="connsiteX4-395" fmla="*/ 259226 w 681218"/>
                      <a:gd name="connsiteY4-396" fmla="*/ 2064427 h 2064427"/>
                      <a:gd name="connsiteX5-397" fmla="*/ 259227 w 681218"/>
                      <a:gd name="connsiteY5-398" fmla="*/ 2064426 h 2064427"/>
                      <a:gd name="connsiteX6-399" fmla="*/ 1159 w 681218"/>
                      <a:gd name="connsiteY6-400" fmla="*/ 1806358 h 2064427"/>
                      <a:gd name="connsiteX7-401" fmla="*/ 0 w 681218"/>
                      <a:gd name="connsiteY7-402" fmla="*/ 1072312 h 2064427"/>
                      <a:gd name="connsiteX8-403" fmla="*/ 267608 w 681218"/>
                      <a:gd name="connsiteY8-404" fmla="*/ 0 h 206442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Rectangle: Rounded Corners 17"/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317 w 516453"/>
                      <a:gd name="connsiteY0-2" fmla="*/ 258068 h 1562101"/>
                      <a:gd name="connsiteX1-3" fmla="*/ 258385 w 516453"/>
                      <a:gd name="connsiteY1-4" fmla="*/ 0 h 1562101"/>
                      <a:gd name="connsiteX2-5" fmla="*/ 258385 w 516453"/>
                      <a:gd name="connsiteY2-6" fmla="*/ 0 h 1562101"/>
                      <a:gd name="connsiteX3-7" fmla="*/ 516453 w 516453"/>
                      <a:gd name="connsiteY3-8" fmla="*/ 258068 h 1562101"/>
                      <a:gd name="connsiteX4-9" fmla="*/ 516452 w 516453"/>
                      <a:gd name="connsiteY4-10" fmla="*/ 1304033 h 1562101"/>
                      <a:gd name="connsiteX5-11" fmla="*/ 258384 w 516453"/>
                      <a:gd name="connsiteY5-12" fmla="*/ 1562101 h 1562101"/>
                      <a:gd name="connsiteX6-13" fmla="*/ 258385 w 516453"/>
                      <a:gd name="connsiteY6-14" fmla="*/ 1562100 h 1562101"/>
                      <a:gd name="connsiteX7-15" fmla="*/ 317 w 516453"/>
                      <a:gd name="connsiteY7-16" fmla="*/ 1304032 h 1562101"/>
                      <a:gd name="connsiteX8-17" fmla="*/ 0 w 516453"/>
                      <a:gd name="connsiteY8-18" fmla="*/ 572790 h 1562101"/>
                      <a:gd name="connsiteX9" fmla="*/ 317 w 516453"/>
                      <a:gd name="connsiteY9" fmla="*/ 258068 h 1562101"/>
                      <a:gd name="connsiteX0-19" fmla="*/ 317 w 535170"/>
                      <a:gd name="connsiteY0-20" fmla="*/ 258068 h 1562101"/>
                      <a:gd name="connsiteX1-21" fmla="*/ 258385 w 535170"/>
                      <a:gd name="connsiteY1-22" fmla="*/ 0 h 1562101"/>
                      <a:gd name="connsiteX2-23" fmla="*/ 258385 w 535170"/>
                      <a:gd name="connsiteY2-24" fmla="*/ 0 h 1562101"/>
                      <a:gd name="connsiteX3-25" fmla="*/ 516453 w 535170"/>
                      <a:gd name="connsiteY3-26" fmla="*/ 258068 h 1562101"/>
                      <a:gd name="connsiteX4-27" fmla="*/ 515241 w 535170"/>
                      <a:gd name="connsiteY4-28" fmla="*/ 564644 h 1562101"/>
                      <a:gd name="connsiteX5-29" fmla="*/ 516452 w 535170"/>
                      <a:gd name="connsiteY5-30" fmla="*/ 1304033 h 1562101"/>
                      <a:gd name="connsiteX6-31" fmla="*/ 258384 w 535170"/>
                      <a:gd name="connsiteY6-32" fmla="*/ 1562101 h 1562101"/>
                      <a:gd name="connsiteX7-33" fmla="*/ 258385 w 535170"/>
                      <a:gd name="connsiteY7-34" fmla="*/ 1562100 h 1562101"/>
                      <a:gd name="connsiteX8-35" fmla="*/ 317 w 535170"/>
                      <a:gd name="connsiteY8-36" fmla="*/ 1304032 h 1562101"/>
                      <a:gd name="connsiteX9-37" fmla="*/ 0 w 535170"/>
                      <a:gd name="connsiteY9-38" fmla="*/ 572790 h 1562101"/>
                      <a:gd name="connsiteX10" fmla="*/ 317 w 535170"/>
                      <a:gd name="connsiteY10" fmla="*/ 258068 h 1562101"/>
                      <a:gd name="connsiteX0-39" fmla="*/ 317 w 535170"/>
                      <a:gd name="connsiteY0-40" fmla="*/ 258068 h 1562101"/>
                      <a:gd name="connsiteX1-41" fmla="*/ 258385 w 535170"/>
                      <a:gd name="connsiteY1-42" fmla="*/ 0 h 1562101"/>
                      <a:gd name="connsiteX2-43" fmla="*/ 516453 w 535170"/>
                      <a:gd name="connsiteY2-44" fmla="*/ 258068 h 1562101"/>
                      <a:gd name="connsiteX3-45" fmla="*/ 515241 w 535170"/>
                      <a:gd name="connsiteY3-46" fmla="*/ 564644 h 1562101"/>
                      <a:gd name="connsiteX4-47" fmla="*/ 516452 w 535170"/>
                      <a:gd name="connsiteY4-48" fmla="*/ 1304033 h 1562101"/>
                      <a:gd name="connsiteX5-49" fmla="*/ 258384 w 535170"/>
                      <a:gd name="connsiteY5-50" fmla="*/ 1562101 h 1562101"/>
                      <a:gd name="connsiteX6-51" fmla="*/ 258385 w 535170"/>
                      <a:gd name="connsiteY6-52" fmla="*/ 1562100 h 1562101"/>
                      <a:gd name="connsiteX7-53" fmla="*/ 317 w 535170"/>
                      <a:gd name="connsiteY7-54" fmla="*/ 1304032 h 1562101"/>
                      <a:gd name="connsiteX8-55" fmla="*/ 0 w 535170"/>
                      <a:gd name="connsiteY8-56" fmla="*/ 572790 h 1562101"/>
                      <a:gd name="connsiteX9-57" fmla="*/ 317 w 535170"/>
                      <a:gd name="connsiteY9-58" fmla="*/ 258068 h 1562101"/>
                      <a:gd name="connsiteX0-59" fmla="*/ 317 w 554283"/>
                      <a:gd name="connsiteY0-60" fmla="*/ 38833 h 1342866"/>
                      <a:gd name="connsiteX1-61" fmla="*/ 516453 w 554283"/>
                      <a:gd name="connsiteY1-62" fmla="*/ 38833 h 1342866"/>
                      <a:gd name="connsiteX2-63" fmla="*/ 515241 w 554283"/>
                      <a:gd name="connsiteY2-64" fmla="*/ 345409 h 1342866"/>
                      <a:gd name="connsiteX3-65" fmla="*/ 516452 w 554283"/>
                      <a:gd name="connsiteY3-66" fmla="*/ 1084798 h 1342866"/>
                      <a:gd name="connsiteX4-67" fmla="*/ 258384 w 554283"/>
                      <a:gd name="connsiteY4-68" fmla="*/ 1342866 h 1342866"/>
                      <a:gd name="connsiteX5-69" fmla="*/ 258385 w 554283"/>
                      <a:gd name="connsiteY5-70" fmla="*/ 1342865 h 1342866"/>
                      <a:gd name="connsiteX6-71" fmla="*/ 317 w 554283"/>
                      <a:gd name="connsiteY6-72" fmla="*/ 1084797 h 1342866"/>
                      <a:gd name="connsiteX7-73" fmla="*/ 0 w 554283"/>
                      <a:gd name="connsiteY7-74" fmla="*/ 353555 h 1342866"/>
                      <a:gd name="connsiteX8-75" fmla="*/ 317 w 554283"/>
                      <a:gd name="connsiteY8-76" fmla="*/ 38833 h 1342866"/>
                      <a:gd name="connsiteX0-77" fmla="*/ 163239 w 542216"/>
                      <a:gd name="connsiteY0-78" fmla="*/ 3110 h 2056585"/>
                      <a:gd name="connsiteX1-79" fmla="*/ 516453 w 542216"/>
                      <a:gd name="connsiteY1-80" fmla="*/ 752552 h 2056585"/>
                      <a:gd name="connsiteX2-81" fmla="*/ 515241 w 542216"/>
                      <a:gd name="connsiteY2-82" fmla="*/ 1059128 h 2056585"/>
                      <a:gd name="connsiteX3-83" fmla="*/ 516452 w 542216"/>
                      <a:gd name="connsiteY3-84" fmla="*/ 1798517 h 2056585"/>
                      <a:gd name="connsiteX4-85" fmla="*/ 258384 w 542216"/>
                      <a:gd name="connsiteY4-86" fmla="*/ 2056585 h 2056585"/>
                      <a:gd name="connsiteX5-87" fmla="*/ 258385 w 542216"/>
                      <a:gd name="connsiteY5-88" fmla="*/ 2056584 h 2056585"/>
                      <a:gd name="connsiteX6-89" fmla="*/ 317 w 542216"/>
                      <a:gd name="connsiteY6-90" fmla="*/ 1798516 h 2056585"/>
                      <a:gd name="connsiteX7-91" fmla="*/ 0 w 542216"/>
                      <a:gd name="connsiteY7-92" fmla="*/ 1067274 h 2056585"/>
                      <a:gd name="connsiteX8-93" fmla="*/ 163239 w 542216"/>
                      <a:gd name="connsiteY8-94" fmla="*/ 3110 h 2056585"/>
                      <a:gd name="connsiteX0-95" fmla="*/ 163239 w 539217"/>
                      <a:gd name="connsiteY0-96" fmla="*/ 98143 h 2151618"/>
                      <a:gd name="connsiteX1-97" fmla="*/ 512380 w 539217"/>
                      <a:gd name="connsiteY1-98" fmla="*/ 87961 h 2151618"/>
                      <a:gd name="connsiteX2-99" fmla="*/ 515241 w 539217"/>
                      <a:gd name="connsiteY2-100" fmla="*/ 1154161 h 2151618"/>
                      <a:gd name="connsiteX3-101" fmla="*/ 516452 w 539217"/>
                      <a:gd name="connsiteY3-102" fmla="*/ 1893550 h 2151618"/>
                      <a:gd name="connsiteX4-103" fmla="*/ 258384 w 539217"/>
                      <a:gd name="connsiteY4-104" fmla="*/ 2151618 h 2151618"/>
                      <a:gd name="connsiteX5-105" fmla="*/ 258385 w 539217"/>
                      <a:gd name="connsiteY5-106" fmla="*/ 2151617 h 2151618"/>
                      <a:gd name="connsiteX6-107" fmla="*/ 317 w 539217"/>
                      <a:gd name="connsiteY6-108" fmla="*/ 1893549 h 2151618"/>
                      <a:gd name="connsiteX7-109" fmla="*/ 0 w 539217"/>
                      <a:gd name="connsiteY7-110" fmla="*/ 1162307 h 2151618"/>
                      <a:gd name="connsiteX8-111" fmla="*/ 163239 w 539217"/>
                      <a:gd name="connsiteY8-112" fmla="*/ 98143 h 2151618"/>
                      <a:gd name="connsiteX0-113" fmla="*/ 163239 w 595457"/>
                      <a:gd name="connsiteY0-114" fmla="*/ 27667 h 2081142"/>
                      <a:gd name="connsiteX1-115" fmla="*/ 512380 w 595457"/>
                      <a:gd name="connsiteY1-116" fmla="*/ 17485 h 2081142"/>
                      <a:gd name="connsiteX2-117" fmla="*/ 515241 w 595457"/>
                      <a:gd name="connsiteY2-118" fmla="*/ 1083685 h 2081142"/>
                      <a:gd name="connsiteX3-119" fmla="*/ 516452 w 595457"/>
                      <a:gd name="connsiteY3-120" fmla="*/ 1823074 h 2081142"/>
                      <a:gd name="connsiteX4-121" fmla="*/ 258384 w 595457"/>
                      <a:gd name="connsiteY4-122" fmla="*/ 2081142 h 2081142"/>
                      <a:gd name="connsiteX5-123" fmla="*/ 258385 w 595457"/>
                      <a:gd name="connsiteY5-124" fmla="*/ 2081141 h 2081142"/>
                      <a:gd name="connsiteX6-125" fmla="*/ 317 w 595457"/>
                      <a:gd name="connsiteY6-126" fmla="*/ 1823073 h 2081142"/>
                      <a:gd name="connsiteX7-127" fmla="*/ 0 w 595457"/>
                      <a:gd name="connsiteY7-128" fmla="*/ 1091831 h 2081142"/>
                      <a:gd name="connsiteX8-129" fmla="*/ 163239 w 595457"/>
                      <a:gd name="connsiteY8-130" fmla="*/ 27667 h 2081142"/>
                      <a:gd name="connsiteX0-131" fmla="*/ 163239 w 595457"/>
                      <a:gd name="connsiteY0-132" fmla="*/ 11391 h 2064866"/>
                      <a:gd name="connsiteX1-133" fmla="*/ 512380 w 595457"/>
                      <a:gd name="connsiteY1-134" fmla="*/ 1209 h 2064866"/>
                      <a:gd name="connsiteX2-135" fmla="*/ 515241 w 595457"/>
                      <a:gd name="connsiteY2-136" fmla="*/ 1067409 h 2064866"/>
                      <a:gd name="connsiteX3-137" fmla="*/ 516452 w 595457"/>
                      <a:gd name="connsiteY3-138" fmla="*/ 1806798 h 2064866"/>
                      <a:gd name="connsiteX4-139" fmla="*/ 258384 w 595457"/>
                      <a:gd name="connsiteY4-140" fmla="*/ 2064866 h 2064866"/>
                      <a:gd name="connsiteX5-141" fmla="*/ 258385 w 595457"/>
                      <a:gd name="connsiteY5-142" fmla="*/ 2064865 h 2064866"/>
                      <a:gd name="connsiteX6-143" fmla="*/ 317 w 595457"/>
                      <a:gd name="connsiteY6-144" fmla="*/ 1806797 h 2064866"/>
                      <a:gd name="connsiteX7-145" fmla="*/ 0 w 595457"/>
                      <a:gd name="connsiteY7-146" fmla="*/ 1075555 h 2064866"/>
                      <a:gd name="connsiteX8-147" fmla="*/ 163239 w 595457"/>
                      <a:gd name="connsiteY8-148" fmla="*/ 11391 h 2064866"/>
                      <a:gd name="connsiteX0-149" fmla="*/ 163239 w 598468"/>
                      <a:gd name="connsiteY0-150" fmla="*/ 4508 h 2057983"/>
                      <a:gd name="connsiteX1-151" fmla="*/ 516453 w 598468"/>
                      <a:gd name="connsiteY1-152" fmla="*/ 2472 h 2057983"/>
                      <a:gd name="connsiteX2-153" fmla="*/ 515241 w 598468"/>
                      <a:gd name="connsiteY2-154" fmla="*/ 1060526 h 2057983"/>
                      <a:gd name="connsiteX3-155" fmla="*/ 516452 w 598468"/>
                      <a:gd name="connsiteY3-156" fmla="*/ 1799915 h 2057983"/>
                      <a:gd name="connsiteX4-157" fmla="*/ 258384 w 598468"/>
                      <a:gd name="connsiteY4-158" fmla="*/ 2057983 h 2057983"/>
                      <a:gd name="connsiteX5-159" fmla="*/ 258385 w 598468"/>
                      <a:gd name="connsiteY5-160" fmla="*/ 2057982 h 2057983"/>
                      <a:gd name="connsiteX6-161" fmla="*/ 317 w 598468"/>
                      <a:gd name="connsiteY6-162" fmla="*/ 1799914 h 2057983"/>
                      <a:gd name="connsiteX7-163" fmla="*/ 0 w 598468"/>
                      <a:gd name="connsiteY7-164" fmla="*/ 1068672 h 2057983"/>
                      <a:gd name="connsiteX8-165" fmla="*/ 163239 w 598468"/>
                      <a:gd name="connsiteY8-166" fmla="*/ 4508 h 2057983"/>
                      <a:gd name="connsiteX0-167" fmla="*/ 163239 w 598587"/>
                      <a:gd name="connsiteY0-168" fmla="*/ 2042 h 2055517"/>
                      <a:gd name="connsiteX1-169" fmla="*/ 516453 w 598587"/>
                      <a:gd name="connsiteY1-170" fmla="*/ 6 h 2055517"/>
                      <a:gd name="connsiteX2-171" fmla="*/ 515241 w 598587"/>
                      <a:gd name="connsiteY2-172" fmla="*/ 1058060 h 2055517"/>
                      <a:gd name="connsiteX3-173" fmla="*/ 516452 w 598587"/>
                      <a:gd name="connsiteY3-174" fmla="*/ 1797449 h 2055517"/>
                      <a:gd name="connsiteX4-175" fmla="*/ 258384 w 598587"/>
                      <a:gd name="connsiteY4-176" fmla="*/ 2055517 h 2055517"/>
                      <a:gd name="connsiteX5-177" fmla="*/ 258385 w 598587"/>
                      <a:gd name="connsiteY5-178" fmla="*/ 2055516 h 2055517"/>
                      <a:gd name="connsiteX6-179" fmla="*/ 317 w 598587"/>
                      <a:gd name="connsiteY6-180" fmla="*/ 1797448 h 2055517"/>
                      <a:gd name="connsiteX7-181" fmla="*/ 0 w 598587"/>
                      <a:gd name="connsiteY7-182" fmla="*/ 1066206 h 2055517"/>
                      <a:gd name="connsiteX8-183" fmla="*/ 163239 w 598587"/>
                      <a:gd name="connsiteY8-184" fmla="*/ 2042 h 2055517"/>
                      <a:gd name="connsiteX0-185" fmla="*/ 163239 w 535169"/>
                      <a:gd name="connsiteY0-186" fmla="*/ 9542 h 2063017"/>
                      <a:gd name="connsiteX1-187" fmla="*/ 516453 w 535169"/>
                      <a:gd name="connsiteY1-188" fmla="*/ 7506 h 2063017"/>
                      <a:gd name="connsiteX2-189" fmla="*/ 515241 w 535169"/>
                      <a:gd name="connsiteY2-190" fmla="*/ 1065560 h 2063017"/>
                      <a:gd name="connsiteX3-191" fmla="*/ 516452 w 535169"/>
                      <a:gd name="connsiteY3-192" fmla="*/ 1804949 h 2063017"/>
                      <a:gd name="connsiteX4-193" fmla="*/ 258384 w 535169"/>
                      <a:gd name="connsiteY4-194" fmla="*/ 2063017 h 2063017"/>
                      <a:gd name="connsiteX5-195" fmla="*/ 258385 w 535169"/>
                      <a:gd name="connsiteY5-196" fmla="*/ 2063016 h 2063017"/>
                      <a:gd name="connsiteX6-197" fmla="*/ 317 w 535169"/>
                      <a:gd name="connsiteY6-198" fmla="*/ 1804948 h 2063017"/>
                      <a:gd name="connsiteX7-199" fmla="*/ 0 w 535169"/>
                      <a:gd name="connsiteY7-200" fmla="*/ 1073706 h 2063017"/>
                      <a:gd name="connsiteX8-201" fmla="*/ 163239 w 535169"/>
                      <a:gd name="connsiteY8-202" fmla="*/ 9542 h 2063017"/>
                      <a:gd name="connsiteX0-203" fmla="*/ 163239 w 535169"/>
                      <a:gd name="connsiteY0-204" fmla="*/ 2037 h 2055512"/>
                      <a:gd name="connsiteX1-205" fmla="*/ 516453 w 535169"/>
                      <a:gd name="connsiteY1-206" fmla="*/ 1 h 2055512"/>
                      <a:gd name="connsiteX2-207" fmla="*/ 515241 w 535169"/>
                      <a:gd name="connsiteY2-208" fmla="*/ 1058055 h 2055512"/>
                      <a:gd name="connsiteX3-209" fmla="*/ 516452 w 535169"/>
                      <a:gd name="connsiteY3-210" fmla="*/ 1797444 h 2055512"/>
                      <a:gd name="connsiteX4-211" fmla="*/ 258384 w 535169"/>
                      <a:gd name="connsiteY4-212" fmla="*/ 2055512 h 2055512"/>
                      <a:gd name="connsiteX5-213" fmla="*/ 258385 w 535169"/>
                      <a:gd name="connsiteY5-214" fmla="*/ 2055511 h 2055512"/>
                      <a:gd name="connsiteX6-215" fmla="*/ 317 w 535169"/>
                      <a:gd name="connsiteY6-216" fmla="*/ 1797443 h 2055512"/>
                      <a:gd name="connsiteX7-217" fmla="*/ 0 w 535169"/>
                      <a:gd name="connsiteY7-218" fmla="*/ 1066201 h 2055512"/>
                      <a:gd name="connsiteX8-219" fmla="*/ 163239 w 535169"/>
                      <a:gd name="connsiteY8-220" fmla="*/ 2037 h 2055512"/>
                      <a:gd name="connsiteX0-221" fmla="*/ 163239 w 529133"/>
                      <a:gd name="connsiteY0-222" fmla="*/ 2037 h 2055512"/>
                      <a:gd name="connsiteX1-223" fmla="*/ 516453 w 529133"/>
                      <a:gd name="connsiteY1-224" fmla="*/ 1 h 2055512"/>
                      <a:gd name="connsiteX2-225" fmla="*/ 515241 w 529133"/>
                      <a:gd name="connsiteY2-226" fmla="*/ 1058055 h 2055512"/>
                      <a:gd name="connsiteX3-227" fmla="*/ 516452 w 529133"/>
                      <a:gd name="connsiteY3-228" fmla="*/ 1797444 h 2055512"/>
                      <a:gd name="connsiteX4-229" fmla="*/ 258384 w 529133"/>
                      <a:gd name="connsiteY4-230" fmla="*/ 2055512 h 2055512"/>
                      <a:gd name="connsiteX5-231" fmla="*/ 258385 w 529133"/>
                      <a:gd name="connsiteY5-232" fmla="*/ 2055511 h 2055512"/>
                      <a:gd name="connsiteX6-233" fmla="*/ 317 w 529133"/>
                      <a:gd name="connsiteY6-234" fmla="*/ 1797443 h 2055512"/>
                      <a:gd name="connsiteX7-235" fmla="*/ 0 w 529133"/>
                      <a:gd name="connsiteY7-236" fmla="*/ 1066201 h 2055512"/>
                      <a:gd name="connsiteX8-237" fmla="*/ 163239 w 529133"/>
                      <a:gd name="connsiteY8-238" fmla="*/ 2037 h 2055512"/>
                      <a:gd name="connsiteX0-239" fmla="*/ 164371 w 530265"/>
                      <a:gd name="connsiteY0-240" fmla="*/ 2037 h 2055512"/>
                      <a:gd name="connsiteX1-241" fmla="*/ 517585 w 530265"/>
                      <a:gd name="connsiteY1-242" fmla="*/ 1 h 2055512"/>
                      <a:gd name="connsiteX2-243" fmla="*/ 516373 w 530265"/>
                      <a:gd name="connsiteY2-244" fmla="*/ 1058055 h 2055512"/>
                      <a:gd name="connsiteX3-245" fmla="*/ 517584 w 530265"/>
                      <a:gd name="connsiteY3-246" fmla="*/ 1797444 h 2055512"/>
                      <a:gd name="connsiteX4-247" fmla="*/ 259516 w 530265"/>
                      <a:gd name="connsiteY4-248" fmla="*/ 2055512 h 2055512"/>
                      <a:gd name="connsiteX5-249" fmla="*/ 259517 w 530265"/>
                      <a:gd name="connsiteY5-250" fmla="*/ 2055511 h 2055512"/>
                      <a:gd name="connsiteX6-251" fmla="*/ 1449 w 530265"/>
                      <a:gd name="connsiteY6-252" fmla="*/ 1797443 h 2055512"/>
                      <a:gd name="connsiteX7-253" fmla="*/ 1132 w 530265"/>
                      <a:gd name="connsiteY7-254" fmla="*/ 1066201 h 2055512"/>
                      <a:gd name="connsiteX8-255" fmla="*/ 164371 w 530265"/>
                      <a:gd name="connsiteY8-256" fmla="*/ 2037 h 20555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" name="Group 209"/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3" name="Rectangle: Rounded Corners 1"/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0 w 535099"/>
                      <a:gd name="connsiteY0-2" fmla="*/ 258068 h 1562101"/>
                      <a:gd name="connsiteX1-3" fmla="*/ 258068 w 535099"/>
                      <a:gd name="connsiteY1-4" fmla="*/ 0 h 1562101"/>
                      <a:gd name="connsiteX2-5" fmla="*/ 258068 w 535099"/>
                      <a:gd name="connsiteY2-6" fmla="*/ 0 h 1562101"/>
                      <a:gd name="connsiteX3-7" fmla="*/ 516136 w 535099"/>
                      <a:gd name="connsiteY3-8" fmla="*/ 258068 h 1562101"/>
                      <a:gd name="connsiteX4-9" fmla="*/ 515676 w 535099"/>
                      <a:gd name="connsiteY4-10" fmla="*/ 565569 h 1562101"/>
                      <a:gd name="connsiteX5-11" fmla="*/ 516135 w 535099"/>
                      <a:gd name="connsiteY5-12" fmla="*/ 1304033 h 1562101"/>
                      <a:gd name="connsiteX6-13" fmla="*/ 258067 w 535099"/>
                      <a:gd name="connsiteY6-14" fmla="*/ 1562101 h 1562101"/>
                      <a:gd name="connsiteX7-15" fmla="*/ 258068 w 535099"/>
                      <a:gd name="connsiteY7-16" fmla="*/ 1562100 h 1562101"/>
                      <a:gd name="connsiteX8-17" fmla="*/ 0 w 535099"/>
                      <a:gd name="connsiteY8-18" fmla="*/ 1304032 h 1562101"/>
                      <a:gd name="connsiteX9" fmla="*/ 0 w 535099"/>
                      <a:gd name="connsiteY9" fmla="*/ 258068 h 1562101"/>
                      <a:gd name="connsiteX0-19" fmla="*/ 1159 w 536258"/>
                      <a:gd name="connsiteY0-20" fmla="*/ 258068 h 1562101"/>
                      <a:gd name="connsiteX1-21" fmla="*/ 259227 w 536258"/>
                      <a:gd name="connsiteY1-22" fmla="*/ 0 h 1562101"/>
                      <a:gd name="connsiteX2-23" fmla="*/ 259227 w 536258"/>
                      <a:gd name="connsiteY2-24" fmla="*/ 0 h 1562101"/>
                      <a:gd name="connsiteX3-25" fmla="*/ 517295 w 536258"/>
                      <a:gd name="connsiteY3-26" fmla="*/ 258068 h 1562101"/>
                      <a:gd name="connsiteX4-27" fmla="*/ 516835 w 536258"/>
                      <a:gd name="connsiteY4-28" fmla="*/ 565569 h 1562101"/>
                      <a:gd name="connsiteX5-29" fmla="*/ 517294 w 536258"/>
                      <a:gd name="connsiteY5-30" fmla="*/ 1304033 h 1562101"/>
                      <a:gd name="connsiteX6-31" fmla="*/ 259226 w 536258"/>
                      <a:gd name="connsiteY6-32" fmla="*/ 1562101 h 1562101"/>
                      <a:gd name="connsiteX7-33" fmla="*/ 259227 w 536258"/>
                      <a:gd name="connsiteY7-34" fmla="*/ 1562100 h 1562101"/>
                      <a:gd name="connsiteX8-35" fmla="*/ 1159 w 536258"/>
                      <a:gd name="connsiteY8-36" fmla="*/ 1304032 h 1562101"/>
                      <a:gd name="connsiteX9-37" fmla="*/ 0 w 536258"/>
                      <a:gd name="connsiteY9-38" fmla="*/ 569986 h 1562101"/>
                      <a:gd name="connsiteX10" fmla="*/ 1159 w 536258"/>
                      <a:gd name="connsiteY10" fmla="*/ 258068 h 1562101"/>
                      <a:gd name="connsiteX0-39" fmla="*/ 1159 w 536258"/>
                      <a:gd name="connsiteY0-40" fmla="*/ 258068 h 1562101"/>
                      <a:gd name="connsiteX1-41" fmla="*/ 259227 w 536258"/>
                      <a:gd name="connsiteY1-42" fmla="*/ 0 h 1562101"/>
                      <a:gd name="connsiteX2-43" fmla="*/ 259227 w 536258"/>
                      <a:gd name="connsiteY2-44" fmla="*/ 0 h 1562101"/>
                      <a:gd name="connsiteX3-45" fmla="*/ 517295 w 536258"/>
                      <a:gd name="connsiteY3-46" fmla="*/ 258068 h 1562101"/>
                      <a:gd name="connsiteX4-47" fmla="*/ 516835 w 536258"/>
                      <a:gd name="connsiteY4-48" fmla="*/ 565569 h 1562101"/>
                      <a:gd name="connsiteX5-49" fmla="*/ 517294 w 536258"/>
                      <a:gd name="connsiteY5-50" fmla="*/ 1304033 h 1562101"/>
                      <a:gd name="connsiteX6-51" fmla="*/ 259226 w 536258"/>
                      <a:gd name="connsiteY6-52" fmla="*/ 1562101 h 1562101"/>
                      <a:gd name="connsiteX7-53" fmla="*/ 259227 w 536258"/>
                      <a:gd name="connsiteY7-54" fmla="*/ 1562100 h 1562101"/>
                      <a:gd name="connsiteX8-55" fmla="*/ 1159 w 536258"/>
                      <a:gd name="connsiteY8-56" fmla="*/ 1304032 h 1562101"/>
                      <a:gd name="connsiteX9-57" fmla="*/ 0 w 536258"/>
                      <a:gd name="connsiteY9-58" fmla="*/ 569986 h 1562101"/>
                      <a:gd name="connsiteX10-59" fmla="*/ 1159 w 536258"/>
                      <a:gd name="connsiteY10-60" fmla="*/ 258068 h 1562101"/>
                      <a:gd name="connsiteX0-61" fmla="*/ 1159 w 536258"/>
                      <a:gd name="connsiteY0-62" fmla="*/ 258068 h 1562101"/>
                      <a:gd name="connsiteX1-63" fmla="*/ 259227 w 536258"/>
                      <a:gd name="connsiteY1-64" fmla="*/ 0 h 1562101"/>
                      <a:gd name="connsiteX2-65" fmla="*/ 517295 w 536258"/>
                      <a:gd name="connsiteY2-66" fmla="*/ 258068 h 1562101"/>
                      <a:gd name="connsiteX3-67" fmla="*/ 516835 w 536258"/>
                      <a:gd name="connsiteY3-68" fmla="*/ 565569 h 1562101"/>
                      <a:gd name="connsiteX4-69" fmla="*/ 517294 w 536258"/>
                      <a:gd name="connsiteY4-70" fmla="*/ 1304033 h 1562101"/>
                      <a:gd name="connsiteX5-71" fmla="*/ 259226 w 536258"/>
                      <a:gd name="connsiteY5-72" fmla="*/ 1562101 h 1562101"/>
                      <a:gd name="connsiteX6-73" fmla="*/ 259227 w 536258"/>
                      <a:gd name="connsiteY6-74" fmla="*/ 1562100 h 1562101"/>
                      <a:gd name="connsiteX7-75" fmla="*/ 1159 w 536258"/>
                      <a:gd name="connsiteY7-76" fmla="*/ 1304032 h 1562101"/>
                      <a:gd name="connsiteX8-77" fmla="*/ 0 w 536258"/>
                      <a:gd name="connsiteY8-78" fmla="*/ 569986 h 1562101"/>
                      <a:gd name="connsiteX9-79" fmla="*/ 1159 w 536258"/>
                      <a:gd name="connsiteY9-80" fmla="*/ 258068 h 1562101"/>
                      <a:gd name="connsiteX0-81" fmla="*/ 1159 w 555374"/>
                      <a:gd name="connsiteY0-82" fmla="*/ 38714 h 1342747"/>
                      <a:gd name="connsiteX1-83" fmla="*/ 517295 w 555374"/>
                      <a:gd name="connsiteY1-84" fmla="*/ 38714 h 1342747"/>
                      <a:gd name="connsiteX2-85" fmla="*/ 516835 w 555374"/>
                      <a:gd name="connsiteY2-86" fmla="*/ 346215 h 1342747"/>
                      <a:gd name="connsiteX3-87" fmla="*/ 517294 w 555374"/>
                      <a:gd name="connsiteY3-88" fmla="*/ 1084679 h 1342747"/>
                      <a:gd name="connsiteX4-89" fmla="*/ 259226 w 555374"/>
                      <a:gd name="connsiteY4-90" fmla="*/ 1342747 h 1342747"/>
                      <a:gd name="connsiteX5-91" fmla="*/ 259227 w 555374"/>
                      <a:gd name="connsiteY5-92" fmla="*/ 1342746 h 1342747"/>
                      <a:gd name="connsiteX6-93" fmla="*/ 1159 w 555374"/>
                      <a:gd name="connsiteY6-94" fmla="*/ 1084678 h 1342747"/>
                      <a:gd name="connsiteX7-95" fmla="*/ 0 w 555374"/>
                      <a:gd name="connsiteY7-96" fmla="*/ 350632 h 1342747"/>
                      <a:gd name="connsiteX8-97" fmla="*/ 1159 w 555374"/>
                      <a:gd name="connsiteY8-98" fmla="*/ 38714 h 1342747"/>
                      <a:gd name="connsiteX0-99" fmla="*/ 263994 w 535905"/>
                      <a:gd name="connsiteY0-100" fmla="*/ 3045 h 2060243"/>
                      <a:gd name="connsiteX1-101" fmla="*/ 517295 w 535905"/>
                      <a:gd name="connsiteY1-102" fmla="*/ 756210 h 2060243"/>
                      <a:gd name="connsiteX2-103" fmla="*/ 516835 w 535905"/>
                      <a:gd name="connsiteY2-104" fmla="*/ 1063711 h 2060243"/>
                      <a:gd name="connsiteX3-105" fmla="*/ 517294 w 535905"/>
                      <a:gd name="connsiteY3-106" fmla="*/ 1802175 h 2060243"/>
                      <a:gd name="connsiteX4-107" fmla="*/ 259226 w 535905"/>
                      <a:gd name="connsiteY4-108" fmla="*/ 2060243 h 2060243"/>
                      <a:gd name="connsiteX5-109" fmla="*/ 259227 w 535905"/>
                      <a:gd name="connsiteY5-110" fmla="*/ 2060242 h 2060243"/>
                      <a:gd name="connsiteX6-111" fmla="*/ 1159 w 535905"/>
                      <a:gd name="connsiteY6-112" fmla="*/ 1802174 h 2060243"/>
                      <a:gd name="connsiteX7-113" fmla="*/ 0 w 535905"/>
                      <a:gd name="connsiteY7-114" fmla="*/ 1068128 h 2060243"/>
                      <a:gd name="connsiteX8-115" fmla="*/ 263994 w 535905"/>
                      <a:gd name="connsiteY8-116" fmla="*/ 3045 h 2060243"/>
                      <a:gd name="connsiteX0-117" fmla="*/ 263994 w 664925"/>
                      <a:gd name="connsiteY0-118" fmla="*/ 87056 h 2144254"/>
                      <a:gd name="connsiteX1-119" fmla="*/ 658652 w 664925"/>
                      <a:gd name="connsiteY1-120" fmla="*/ 93682 h 2144254"/>
                      <a:gd name="connsiteX2-121" fmla="*/ 516835 w 664925"/>
                      <a:gd name="connsiteY2-122" fmla="*/ 1147722 h 2144254"/>
                      <a:gd name="connsiteX3-123" fmla="*/ 517294 w 664925"/>
                      <a:gd name="connsiteY3-124" fmla="*/ 1886186 h 2144254"/>
                      <a:gd name="connsiteX4-125" fmla="*/ 259226 w 664925"/>
                      <a:gd name="connsiteY4-126" fmla="*/ 2144254 h 2144254"/>
                      <a:gd name="connsiteX5-127" fmla="*/ 259227 w 664925"/>
                      <a:gd name="connsiteY5-128" fmla="*/ 2144253 h 2144254"/>
                      <a:gd name="connsiteX6-129" fmla="*/ 1159 w 664925"/>
                      <a:gd name="connsiteY6-130" fmla="*/ 1886185 h 2144254"/>
                      <a:gd name="connsiteX7-131" fmla="*/ 0 w 664925"/>
                      <a:gd name="connsiteY7-132" fmla="*/ 1152139 h 2144254"/>
                      <a:gd name="connsiteX8-133" fmla="*/ 263994 w 664925"/>
                      <a:gd name="connsiteY8-134" fmla="*/ 87056 h 2144254"/>
                      <a:gd name="connsiteX0-135" fmla="*/ 263994 w 710801"/>
                      <a:gd name="connsiteY0-136" fmla="*/ 28420 h 2085618"/>
                      <a:gd name="connsiteX1-137" fmla="*/ 658652 w 710801"/>
                      <a:gd name="connsiteY1-138" fmla="*/ 35046 h 2085618"/>
                      <a:gd name="connsiteX2-139" fmla="*/ 516835 w 710801"/>
                      <a:gd name="connsiteY2-140" fmla="*/ 1089086 h 2085618"/>
                      <a:gd name="connsiteX3-141" fmla="*/ 517294 w 710801"/>
                      <a:gd name="connsiteY3-142" fmla="*/ 1827550 h 2085618"/>
                      <a:gd name="connsiteX4-143" fmla="*/ 259226 w 710801"/>
                      <a:gd name="connsiteY4-144" fmla="*/ 2085618 h 2085618"/>
                      <a:gd name="connsiteX5-145" fmla="*/ 259227 w 710801"/>
                      <a:gd name="connsiteY5-146" fmla="*/ 2085617 h 2085618"/>
                      <a:gd name="connsiteX6-147" fmla="*/ 1159 w 710801"/>
                      <a:gd name="connsiteY6-148" fmla="*/ 1827549 h 2085618"/>
                      <a:gd name="connsiteX7-149" fmla="*/ 0 w 710801"/>
                      <a:gd name="connsiteY7-150" fmla="*/ 1093503 h 2085618"/>
                      <a:gd name="connsiteX8-151" fmla="*/ 263994 w 710801"/>
                      <a:gd name="connsiteY8-152" fmla="*/ 28420 h 2085618"/>
                      <a:gd name="connsiteX0-153" fmla="*/ 263994 w 710801"/>
                      <a:gd name="connsiteY0-154" fmla="*/ 7864 h 2065062"/>
                      <a:gd name="connsiteX1-155" fmla="*/ 658652 w 710801"/>
                      <a:gd name="connsiteY1-156" fmla="*/ 14490 h 2065062"/>
                      <a:gd name="connsiteX2-157" fmla="*/ 516835 w 710801"/>
                      <a:gd name="connsiteY2-158" fmla="*/ 1068530 h 2065062"/>
                      <a:gd name="connsiteX3-159" fmla="*/ 517294 w 710801"/>
                      <a:gd name="connsiteY3-160" fmla="*/ 1806994 h 2065062"/>
                      <a:gd name="connsiteX4-161" fmla="*/ 259226 w 710801"/>
                      <a:gd name="connsiteY4-162" fmla="*/ 2065062 h 2065062"/>
                      <a:gd name="connsiteX5-163" fmla="*/ 259227 w 710801"/>
                      <a:gd name="connsiteY5-164" fmla="*/ 2065061 h 2065062"/>
                      <a:gd name="connsiteX6-165" fmla="*/ 1159 w 710801"/>
                      <a:gd name="connsiteY6-166" fmla="*/ 1806993 h 2065062"/>
                      <a:gd name="connsiteX7-167" fmla="*/ 0 w 710801"/>
                      <a:gd name="connsiteY7-168" fmla="*/ 1072947 h 2065062"/>
                      <a:gd name="connsiteX8-169" fmla="*/ 263994 w 710801"/>
                      <a:gd name="connsiteY8-170" fmla="*/ 7864 h 2065062"/>
                      <a:gd name="connsiteX0-171" fmla="*/ 263994 w 713316"/>
                      <a:gd name="connsiteY0-172" fmla="*/ 0 h 2057198"/>
                      <a:gd name="connsiteX1-173" fmla="*/ 658652 w 713316"/>
                      <a:gd name="connsiteY1-174" fmla="*/ 6626 h 2057198"/>
                      <a:gd name="connsiteX2-175" fmla="*/ 516835 w 713316"/>
                      <a:gd name="connsiteY2-176" fmla="*/ 1060666 h 2057198"/>
                      <a:gd name="connsiteX3-177" fmla="*/ 517294 w 713316"/>
                      <a:gd name="connsiteY3-178" fmla="*/ 1799130 h 2057198"/>
                      <a:gd name="connsiteX4-179" fmla="*/ 259226 w 713316"/>
                      <a:gd name="connsiteY4-180" fmla="*/ 2057198 h 2057198"/>
                      <a:gd name="connsiteX5-181" fmla="*/ 259227 w 713316"/>
                      <a:gd name="connsiteY5-182" fmla="*/ 2057197 h 2057198"/>
                      <a:gd name="connsiteX6-183" fmla="*/ 1159 w 713316"/>
                      <a:gd name="connsiteY6-184" fmla="*/ 1799129 h 2057198"/>
                      <a:gd name="connsiteX7-185" fmla="*/ 0 w 713316"/>
                      <a:gd name="connsiteY7-186" fmla="*/ 1065083 h 2057198"/>
                      <a:gd name="connsiteX8-187" fmla="*/ 263994 w 713316"/>
                      <a:gd name="connsiteY8-188" fmla="*/ 0 h 2057198"/>
                      <a:gd name="connsiteX0-189" fmla="*/ 263994 w 663537"/>
                      <a:gd name="connsiteY0-190" fmla="*/ 33591 h 2090789"/>
                      <a:gd name="connsiteX1-191" fmla="*/ 658652 w 663537"/>
                      <a:gd name="connsiteY1-192" fmla="*/ 40217 h 2090789"/>
                      <a:gd name="connsiteX2-193" fmla="*/ 516835 w 663537"/>
                      <a:gd name="connsiteY2-194" fmla="*/ 1094257 h 2090789"/>
                      <a:gd name="connsiteX3-195" fmla="*/ 517294 w 663537"/>
                      <a:gd name="connsiteY3-196" fmla="*/ 1832721 h 2090789"/>
                      <a:gd name="connsiteX4-197" fmla="*/ 259226 w 663537"/>
                      <a:gd name="connsiteY4-198" fmla="*/ 2090789 h 2090789"/>
                      <a:gd name="connsiteX5-199" fmla="*/ 259227 w 663537"/>
                      <a:gd name="connsiteY5-200" fmla="*/ 2090788 h 2090789"/>
                      <a:gd name="connsiteX6-201" fmla="*/ 1159 w 663537"/>
                      <a:gd name="connsiteY6-202" fmla="*/ 1832720 h 2090789"/>
                      <a:gd name="connsiteX7-203" fmla="*/ 0 w 663537"/>
                      <a:gd name="connsiteY7-204" fmla="*/ 1098674 h 2090789"/>
                      <a:gd name="connsiteX8-205" fmla="*/ 263994 w 663537"/>
                      <a:gd name="connsiteY8-206" fmla="*/ 33591 h 2090789"/>
                      <a:gd name="connsiteX0-207" fmla="*/ 263994 w 666512"/>
                      <a:gd name="connsiteY0-208" fmla="*/ 0 h 2057198"/>
                      <a:gd name="connsiteX1-209" fmla="*/ 658652 w 666512"/>
                      <a:gd name="connsiteY1-210" fmla="*/ 6626 h 2057198"/>
                      <a:gd name="connsiteX2-211" fmla="*/ 516835 w 666512"/>
                      <a:gd name="connsiteY2-212" fmla="*/ 1060666 h 2057198"/>
                      <a:gd name="connsiteX3-213" fmla="*/ 517294 w 666512"/>
                      <a:gd name="connsiteY3-214" fmla="*/ 1799130 h 2057198"/>
                      <a:gd name="connsiteX4-215" fmla="*/ 259226 w 666512"/>
                      <a:gd name="connsiteY4-216" fmla="*/ 2057198 h 2057198"/>
                      <a:gd name="connsiteX5-217" fmla="*/ 259227 w 666512"/>
                      <a:gd name="connsiteY5-218" fmla="*/ 2057197 h 2057198"/>
                      <a:gd name="connsiteX6-219" fmla="*/ 1159 w 666512"/>
                      <a:gd name="connsiteY6-220" fmla="*/ 1799129 h 2057198"/>
                      <a:gd name="connsiteX7-221" fmla="*/ 0 w 666512"/>
                      <a:gd name="connsiteY7-222" fmla="*/ 1065083 h 2057198"/>
                      <a:gd name="connsiteX8-223" fmla="*/ 263994 w 666512"/>
                      <a:gd name="connsiteY8-224" fmla="*/ 0 h 2057198"/>
                      <a:gd name="connsiteX0-225" fmla="*/ 263994 w 661028"/>
                      <a:gd name="connsiteY0-226" fmla="*/ 9281 h 2066479"/>
                      <a:gd name="connsiteX1-227" fmla="*/ 658652 w 661028"/>
                      <a:gd name="connsiteY1-228" fmla="*/ 15907 h 2066479"/>
                      <a:gd name="connsiteX2-229" fmla="*/ 516835 w 661028"/>
                      <a:gd name="connsiteY2-230" fmla="*/ 1069947 h 2066479"/>
                      <a:gd name="connsiteX3-231" fmla="*/ 517294 w 661028"/>
                      <a:gd name="connsiteY3-232" fmla="*/ 1808411 h 2066479"/>
                      <a:gd name="connsiteX4-233" fmla="*/ 259226 w 661028"/>
                      <a:gd name="connsiteY4-234" fmla="*/ 2066479 h 2066479"/>
                      <a:gd name="connsiteX5-235" fmla="*/ 259227 w 661028"/>
                      <a:gd name="connsiteY5-236" fmla="*/ 2066478 h 2066479"/>
                      <a:gd name="connsiteX6-237" fmla="*/ 1159 w 661028"/>
                      <a:gd name="connsiteY6-238" fmla="*/ 1808410 h 2066479"/>
                      <a:gd name="connsiteX7-239" fmla="*/ 0 w 661028"/>
                      <a:gd name="connsiteY7-240" fmla="*/ 1074364 h 2066479"/>
                      <a:gd name="connsiteX8-241" fmla="*/ 263994 w 661028"/>
                      <a:gd name="connsiteY8-242" fmla="*/ 9281 h 2066479"/>
                      <a:gd name="connsiteX0-243" fmla="*/ 263994 w 661136"/>
                      <a:gd name="connsiteY0-244" fmla="*/ 1620 h 2058818"/>
                      <a:gd name="connsiteX1-245" fmla="*/ 658652 w 661136"/>
                      <a:gd name="connsiteY1-246" fmla="*/ 8246 h 2058818"/>
                      <a:gd name="connsiteX2-247" fmla="*/ 516835 w 661136"/>
                      <a:gd name="connsiteY2-248" fmla="*/ 1062286 h 2058818"/>
                      <a:gd name="connsiteX3-249" fmla="*/ 517294 w 661136"/>
                      <a:gd name="connsiteY3-250" fmla="*/ 1800750 h 2058818"/>
                      <a:gd name="connsiteX4-251" fmla="*/ 259226 w 661136"/>
                      <a:gd name="connsiteY4-252" fmla="*/ 2058818 h 2058818"/>
                      <a:gd name="connsiteX5-253" fmla="*/ 259227 w 661136"/>
                      <a:gd name="connsiteY5-254" fmla="*/ 2058817 h 2058818"/>
                      <a:gd name="connsiteX6-255" fmla="*/ 1159 w 661136"/>
                      <a:gd name="connsiteY6-256" fmla="*/ 1800749 h 2058818"/>
                      <a:gd name="connsiteX7-257" fmla="*/ 0 w 661136"/>
                      <a:gd name="connsiteY7-258" fmla="*/ 1066703 h 2058818"/>
                      <a:gd name="connsiteX8-259" fmla="*/ 263994 w 661136"/>
                      <a:gd name="connsiteY8-260" fmla="*/ 1620 h 2058818"/>
                      <a:gd name="connsiteX0-261" fmla="*/ 263994 w 658957"/>
                      <a:gd name="connsiteY0-262" fmla="*/ 9787 h 2066985"/>
                      <a:gd name="connsiteX1-263" fmla="*/ 656443 w 658957"/>
                      <a:gd name="connsiteY1-264" fmla="*/ 5370 h 2066985"/>
                      <a:gd name="connsiteX2-265" fmla="*/ 516835 w 658957"/>
                      <a:gd name="connsiteY2-266" fmla="*/ 1070453 h 2066985"/>
                      <a:gd name="connsiteX3-267" fmla="*/ 517294 w 658957"/>
                      <a:gd name="connsiteY3-268" fmla="*/ 1808917 h 2066985"/>
                      <a:gd name="connsiteX4-269" fmla="*/ 259226 w 658957"/>
                      <a:gd name="connsiteY4-270" fmla="*/ 2066985 h 2066985"/>
                      <a:gd name="connsiteX5-271" fmla="*/ 259227 w 658957"/>
                      <a:gd name="connsiteY5-272" fmla="*/ 2066984 h 2066985"/>
                      <a:gd name="connsiteX6-273" fmla="*/ 1159 w 658957"/>
                      <a:gd name="connsiteY6-274" fmla="*/ 1808916 h 2066985"/>
                      <a:gd name="connsiteX7-275" fmla="*/ 0 w 658957"/>
                      <a:gd name="connsiteY7-276" fmla="*/ 1074870 h 2066985"/>
                      <a:gd name="connsiteX8-277" fmla="*/ 263994 w 658957"/>
                      <a:gd name="connsiteY8-278" fmla="*/ 9787 h 2066985"/>
                      <a:gd name="connsiteX0-279" fmla="*/ 263994 w 658983"/>
                      <a:gd name="connsiteY0-280" fmla="*/ 6145 h 2063343"/>
                      <a:gd name="connsiteX1-281" fmla="*/ 656443 w 658983"/>
                      <a:gd name="connsiteY1-282" fmla="*/ 1728 h 2063343"/>
                      <a:gd name="connsiteX2-283" fmla="*/ 516835 w 658983"/>
                      <a:gd name="connsiteY2-284" fmla="*/ 1066811 h 2063343"/>
                      <a:gd name="connsiteX3-285" fmla="*/ 517294 w 658983"/>
                      <a:gd name="connsiteY3-286" fmla="*/ 1805275 h 2063343"/>
                      <a:gd name="connsiteX4-287" fmla="*/ 259226 w 658983"/>
                      <a:gd name="connsiteY4-288" fmla="*/ 2063343 h 2063343"/>
                      <a:gd name="connsiteX5-289" fmla="*/ 259227 w 658983"/>
                      <a:gd name="connsiteY5-290" fmla="*/ 2063342 h 2063343"/>
                      <a:gd name="connsiteX6-291" fmla="*/ 1159 w 658983"/>
                      <a:gd name="connsiteY6-292" fmla="*/ 1805274 h 2063343"/>
                      <a:gd name="connsiteX7-293" fmla="*/ 0 w 658983"/>
                      <a:gd name="connsiteY7-294" fmla="*/ 1071228 h 2063343"/>
                      <a:gd name="connsiteX8-295" fmla="*/ 263994 w 658983"/>
                      <a:gd name="connsiteY8-296" fmla="*/ 6145 h 2063343"/>
                      <a:gd name="connsiteX0-297" fmla="*/ 263994 w 678609"/>
                      <a:gd name="connsiteY0-298" fmla="*/ 7785 h 2064983"/>
                      <a:gd name="connsiteX1-299" fmla="*/ 676321 w 678609"/>
                      <a:gd name="connsiteY1-300" fmla="*/ 1560 h 2064983"/>
                      <a:gd name="connsiteX2-301" fmla="*/ 516835 w 678609"/>
                      <a:gd name="connsiteY2-302" fmla="*/ 1068451 h 2064983"/>
                      <a:gd name="connsiteX3-303" fmla="*/ 517294 w 678609"/>
                      <a:gd name="connsiteY3-304" fmla="*/ 1806915 h 2064983"/>
                      <a:gd name="connsiteX4-305" fmla="*/ 259226 w 678609"/>
                      <a:gd name="connsiteY4-306" fmla="*/ 2064983 h 2064983"/>
                      <a:gd name="connsiteX5-307" fmla="*/ 259227 w 678609"/>
                      <a:gd name="connsiteY5-308" fmla="*/ 2064982 h 2064983"/>
                      <a:gd name="connsiteX6-309" fmla="*/ 1159 w 678609"/>
                      <a:gd name="connsiteY6-310" fmla="*/ 1806914 h 2064983"/>
                      <a:gd name="connsiteX7-311" fmla="*/ 0 w 678609"/>
                      <a:gd name="connsiteY7-312" fmla="*/ 1072868 h 2064983"/>
                      <a:gd name="connsiteX8-313" fmla="*/ 263994 w 678609"/>
                      <a:gd name="connsiteY8-314" fmla="*/ 7785 h 2064983"/>
                      <a:gd name="connsiteX0-315" fmla="*/ 263994 w 676632"/>
                      <a:gd name="connsiteY0-316" fmla="*/ 31105 h 2088303"/>
                      <a:gd name="connsiteX1-317" fmla="*/ 676321 w 676632"/>
                      <a:gd name="connsiteY1-318" fmla="*/ 24880 h 2088303"/>
                      <a:gd name="connsiteX2-319" fmla="*/ 516835 w 676632"/>
                      <a:gd name="connsiteY2-320" fmla="*/ 1091771 h 2088303"/>
                      <a:gd name="connsiteX3-321" fmla="*/ 517294 w 676632"/>
                      <a:gd name="connsiteY3-322" fmla="*/ 1830235 h 2088303"/>
                      <a:gd name="connsiteX4-323" fmla="*/ 259226 w 676632"/>
                      <a:gd name="connsiteY4-324" fmla="*/ 2088303 h 2088303"/>
                      <a:gd name="connsiteX5-325" fmla="*/ 259227 w 676632"/>
                      <a:gd name="connsiteY5-326" fmla="*/ 2088302 h 2088303"/>
                      <a:gd name="connsiteX6-327" fmla="*/ 1159 w 676632"/>
                      <a:gd name="connsiteY6-328" fmla="*/ 1830234 h 2088303"/>
                      <a:gd name="connsiteX7-329" fmla="*/ 0 w 676632"/>
                      <a:gd name="connsiteY7-330" fmla="*/ 1096188 h 2088303"/>
                      <a:gd name="connsiteX8-331" fmla="*/ 263994 w 676632"/>
                      <a:gd name="connsiteY8-332" fmla="*/ 31105 h 2088303"/>
                      <a:gd name="connsiteX0-333" fmla="*/ 263994 w 676730"/>
                      <a:gd name="connsiteY0-334" fmla="*/ 6225 h 2063423"/>
                      <a:gd name="connsiteX1-335" fmla="*/ 676321 w 676730"/>
                      <a:gd name="connsiteY1-336" fmla="*/ 0 h 2063423"/>
                      <a:gd name="connsiteX2-337" fmla="*/ 516835 w 676730"/>
                      <a:gd name="connsiteY2-338" fmla="*/ 1066891 h 2063423"/>
                      <a:gd name="connsiteX3-339" fmla="*/ 517294 w 676730"/>
                      <a:gd name="connsiteY3-340" fmla="*/ 1805355 h 2063423"/>
                      <a:gd name="connsiteX4-341" fmla="*/ 259226 w 676730"/>
                      <a:gd name="connsiteY4-342" fmla="*/ 2063423 h 2063423"/>
                      <a:gd name="connsiteX5-343" fmla="*/ 259227 w 676730"/>
                      <a:gd name="connsiteY5-344" fmla="*/ 2063422 h 2063423"/>
                      <a:gd name="connsiteX6-345" fmla="*/ 1159 w 676730"/>
                      <a:gd name="connsiteY6-346" fmla="*/ 1805354 h 2063423"/>
                      <a:gd name="connsiteX7-347" fmla="*/ 0 w 676730"/>
                      <a:gd name="connsiteY7-348" fmla="*/ 1071308 h 2063423"/>
                      <a:gd name="connsiteX8-349" fmla="*/ 263994 w 676730"/>
                      <a:gd name="connsiteY8-350" fmla="*/ 6225 h 2063423"/>
                      <a:gd name="connsiteX0-351" fmla="*/ 267608 w 681973"/>
                      <a:gd name="connsiteY0-352" fmla="*/ 78285 h 2142712"/>
                      <a:gd name="connsiteX1-353" fmla="*/ 676321 w 681973"/>
                      <a:gd name="connsiteY1-354" fmla="*/ 79289 h 2142712"/>
                      <a:gd name="connsiteX2-355" fmla="*/ 516835 w 681973"/>
                      <a:gd name="connsiteY2-356" fmla="*/ 1146180 h 2142712"/>
                      <a:gd name="connsiteX3-357" fmla="*/ 517294 w 681973"/>
                      <a:gd name="connsiteY3-358" fmla="*/ 1884644 h 2142712"/>
                      <a:gd name="connsiteX4-359" fmla="*/ 259226 w 681973"/>
                      <a:gd name="connsiteY4-360" fmla="*/ 2142712 h 2142712"/>
                      <a:gd name="connsiteX5-361" fmla="*/ 259227 w 681973"/>
                      <a:gd name="connsiteY5-362" fmla="*/ 2142711 h 2142712"/>
                      <a:gd name="connsiteX6-363" fmla="*/ 1159 w 681973"/>
                      <a:gd name="connsiteY6-364" fmla="*/ 1884643 h 2142712"/>
                      <a:gd name="connsiteX7-365" fmla="*/ 0 w 681973"/>
                      <a:gd name="connsiteY7-366" fmla="*/ 1150597 h 2142712"/>
                      <a:gd name="connsiteX8-367" fmla="*/ 267608 w 681973"/>
                      <a:gd name="connsiteY8-368" fmla="*/ 78285 h 2142712"/>
                      <a:gd name="connsiteX0-369" fmla="*/ 267608 w 730032"/>
                      <a:gd name="connsiteY0-370" fmla="*/ 0 h 2064427"/>
                      <a:gd name="connsiteX1-371" fmla="*/ 676321 w 730032"/>
                      <a:gd name="connsiteY1-372" fmla="*/ 1004 h 2064427"/>
                      <a:gd name="connsiteX2-373" fmla="*/ 516835 w 730032"/>
                      <a:gd name="connsiteY2-374" fmla="*/ 1067895 h 2064427"/>
                      <a:gd name="connsiteX3-375" fmla="*/ 517294 w 730032"/>
                      <a:gd name="connsiteY3-376" fmla="*/ 1806359 h 2064427"/>
                      <a:gd name="connsiteX4-377" fmla="*/ 259226 w 730032"/>
                      <a:gd name="connsiteY4-378" fmla="*/ 2064427 h 2064427"/>
                      <a:gd name="connsiteX5-379" fmla="*/ 259227 w 730032"/>
                      <a:gd name="connsiteY5-380" fmla="*/ 2064426 h 2064427"/>
                      <a:gd name="connsiteX6-381" fmla="*/ 1159 w 730032"/>
                      <a:gd name="connsiteY6-382" fmla="*/ 1806358 h 2064427"/>
                      <a:gd name="connsiteX7-383" fmla="*/ 0 w 730032"/>
                      <a:gd name="connsiteY7-384" fmla="*/ 1072312 h 2064427"/>
                      <a:gd name="connsiteX8-385" fmla="*/ 267608 w 730032"/>
                      <a:gd name="connsiteY8-386" fmla="*/ 0 h 2064427"/>
                      <a:gd name="connsiteX0-387" fmla="*/ 267608 w 681218"/>
                      <a:gd name="connsiteY0-388" fmla="*/ 0 h 2064427"/>
                      <a:gd name="connsiteX1-389" fmla="*/ 676321 w 681218"/>
                      <a:gd name="connsiteY1-390" fmla="*/ 1004 h 2064427"/>
                      <a:gd name="connsiteX2-391" fmla="*/ 516835 w 681218"/>
                      <a:gd name="connsiteY2-392" fmla="*/ 1067895 h 2064427"/>
                      <a:gd name="connsiteX3-393" fmla="*/ 517294 w 681218"/>
                      <a:gd name="connsiteY3-394" fmla="*/ 1806359 h 2064427"/>
                      <a:gd name="connsiteX4-395" fmla="*/ 259226 w 681218"/>
                      <a:gd name="connsiteY4-396" fmla="*/ 2064427 h 2064427"/>
                      <a:gd name="connsiteX5-397" fmla="*/ 259227 w 681218"/>
                      <a:gd name="connsiteY5-398" fmla="*/ 2064426 h 2064427"/>
                      <a:gd name="connsiteX6-399" fmla="*/ 1159 w 681218"/>
                      <a:gd name="connsiteY6-400" fmla="*/ 1806358 h 2064427"/>
                      <a:gd name="connsiteX7-401" fmla="*/ 0 w 681218"/>
                      <a:gd name="connsiteY7-402" fmla="*/ 1072312 h 2064427"/>
                      <a:gd name="connsiteX8-403" fmla="*/ 267608 w 681218"/>
                      <a:gd name="connsiteY8-404" fmla="*/ 0 h 206442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Rectangle: Rounded Corners 17"/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317 w 516453"/>
                      <a:gd name="connsiteY0-2" fmla="*/ 258068 h 1562101"/>
                      <a:gd name="connsiteX1-3" fmla="*/ 258385 w 516453"/>
                      <a:gd name="connsiteY1-4" fmla="*/ 0 h 1562101"/>
                      <a:gd name="connsiteX2-5" fmla="*/ 258385 w 516453"/>
                      <a:gd name="connsiteY2-6" fmla="*/ 0 h 1562101"/>
                      <a:gd name="connsiteX3-7" fmla="*/ 516453 w 516453"/>
                      <a:gd name="connsiteY3-8" fmla="*/ 258068 h 1562101"/>
                      <a:gd name="connsiteX4-9" fmla="*/ 516452 w 516453"/>
                      <a:gd name="connsiteY4-10" fmla="*/ 1304033 h 1562101"/>
                      <a:gd name="connsiteX5-11" fmla="*/ 258384 w 516453"/>
                      <a:gd name="connsiteY5-12" fmla="*/ 1562101 h 1562101"/>
                      <a:gd name="connsiteX6-13" fmla="*/ 258385 w 516453"/>
                      <a:gd name="connsiteY6-14" fmla="*/ 1562100 h 1562101"/>
                      <a:gd name="connsiteX7-15" fmla="*/ 317 w 516453"/>
                      <a:gd name="connsiteY7-16" fmla="*/ 1304032 h 1562101"/>
                      <a:gd name="connsiteX8-17" fmla="*/ 0 w 516453"/>
                      <a:gd name="connsiteY8-18" fmla="*/ 572790 h 1562101"/>
                      <a:gd name="connsiteX9" fmla="*/ 317 w 516453"/>
                      <a:gd name="connsiteY9" fmla="*/ 258068 h 1562101"/>
                      <a:gd name="connsiteX0-19" fmla="*/ 317 w 535170"/>
                      <a:gd name="connsiteY0-20" fmla="*/ 258068 h 1562101"/>
                      <a:gd name="connsiteX1-21" fmla="*/ 258385 w 535170"/>
                      <a:gd name="connsiteY1-22" fmla="*/ 0 h 1562101"/>
                      <a:gd name="connsiteX2-23" fmla="*/ 258385 w 535170"/>
                      <a:gd name="connsiteY2-24" fmla="*/ 0 h 1562101"/>
                      <a:gd name="connsiteX3-25" fmla="*/ 516453 w 535170"/>
                      <a:gd name="connsiteY3-26" fmla="*/ 258068 h 1562101"/>
                      <a:gd name="connsiteX4-27" fmla="*/ 515241 w 535170"/>
                      <a:gd name="connsiteY4-28" fmla="*/ 564644 h 1562101"/>
                      <a:gd name="connsiteX5-29" fmla="*/ 516452 w 535170"/>
                      <a:gd name="connsiteY5-30" fmla="*/ 1304033 h 1562101"/>
                      <a:gd name="connsiteX6-31" fmla="*/ 258384 w 535170"/>
                      <a:gd name="connsiteY6-32" fmla="*/ 1562101 h 1562101"/>
                      <a:gd name="connsiteX7-33" fmla="*/ 258385 w 535170"/>
                      <a:gd name="connsiteY7-34" fmla="*/ 1562100 h 1562101"/>
                      <a:gd name="connsiteX8-35" fmla="*/ 317 w 535170"/>
                      <a:gd name="connsiteY8-36" fmla="*/ 1304032 h 1562101"/>
                      <a:gd name="connsiteX9-37" fmla="*/ 0 w 535170"/>
                      <a:gd name="connsiteY9-38" fmla="*/ 572790 h 1562101"/>
                      <a:gd name="connsiteX10" fmla="*/ 317 w 535170"/>
                      <a:gd name="connsiteY10" fmla="*/ 258068 h 1562101"/>
                      <a:gd name="connsiteX0-39" fmla="*/ 317 w 535170"/>
                      <a:gd name="connsiteY0-40" fmla="*/ 258068 h 1562101"/>
                      <a:gd name="connsiteX1-41" fmla="*/ 258385 w 535170"/>
                      <a:gd name="connsiteY1-42" fmla="*/ 0 h 1562101"/>
                      <a:gd name="connsiteX2-43" fmla="*/ 516453 w 535170"/>
                      <a:gd name="connsiteY2-44" fmla="*/ 258068 h 1562101"/>
                      <a:gd name="connsiteX3-45" fmla="*/ 515241 w 535170"/>
                      <a:gd name="connsiteY3-46" fmla="*/ 564644 h 1562101"/>
                      <a:gd name="connsiteX4-47" fmla="*/ 516452 w 535170"/>
                      <a:gd name="connsiteY4-48" fmla="*/ 1304033 h 1562101"/>
                      <a:gd name="connsiteX5-49" fmla="*/ 258384 w 535170"/>
                      <a:gd name="connsiteY5-50" fmla="*/ 1562101 h 1562101"/>
                      <a:gd name="connsiteX6-51" fmla="*/ 258385 w 535170"/>
                      <a:gd name="connsiteY6-52" fmla="*/ 1562100 h 1562101"/>
                      <a:gd name="connsiteX7-53" fmla="*/ 317 w 535170"/>
                      <a:gd name="connsiteY7-54" fmla="*/ 1304032 h 1562101"/>
                      <a:gd name="connsiteX8-55" fmla="*/ 0 w 535170"/>
                      <a:gd name="connsiteY8-56" fmla="*/ 572790 h 1562101"/>
                      <a:gd name="connsiteX9-57" fmla="*/ 317 w 535170"/>
                      <a:gd name="connsiteY9-58" fmla="*/ 258068 h 1562101"/>
                      <a:gd name="connsiteX0-59" fmla="*/ 317 w 554283"/>
                      <a:gd name="connsiteY0-60" fmla="*/ 38833 h 1342866"/>
                      <a:gd name="connsiteX1-61" fmla="*/ 516453 w 554283"/>
                      <a:gd name="connsiteY1-62" fmla="*/ 38833 h 1342866"/>
                      <a:gd name="connsiteX2-63" fmla="*/ 515241 w 554283"/>
                      <a:gd name="connsiteY2-64" fmla="*/ 345409 h 1342866"/>
                      <a:gd name="connsiteX3-65" fmla="*/ 516452 w 554283"/>
                      <a:gd name="connsiteY3-66" fmla="*/ 1084798 h 1342866"/>
                      <a:gd name="connsiteX4-67" fmla="*/ 258384 w 554283"/>
                      <a:gd name="connsiteY4-68" fmla="*/ 1342866 h 1342866"/>
                      <a:gd name="connsiteX5-69" fmla="*/ 258385 w 554283"/>
                      <a:gd name="connsiteY5-70" fmla="*/ 1342865 h 1342866"/>
                      <a:gd name="connsiteX6-71" fmla="*/ 317 w 554283"/>
                      <a:gd name="connsiteY6-72" fmla="*/ 1084797 h 1342866"/>
                      <a:gd name="connsiteX7-73" fmla="*/ 0 w 554283"/>
                      <a:gd name="connsiteY7-74" fmla="*/ 353555 h 1342866"/>
                      <a:gd name="connsiteX8-75" fmla="*/ 317 w 554283"/>
                      <a:gd name="connsiteY8-76" fmla="*/ 38833 h 1342866"/>
                      <a:gd name="connsiteX0-77" fmla="*/ 163239 w 542216"/>
                      <a:gd name="connsiteY0-78" fmla="*/ 3110 h 2056585"/>
                      <a:gd name="connsiteX1-79" fmla="*/ 516453 w 542216"/>
                      <a:gd name="connsiteY1-80" fmla="*/ 752552 h 2056585"/>
                      <a:gd name="connsiteX2-81" fmla="*/ 515241 w 542216"/>
                      <a:gd name="connsiteY2-82" fmla="*/ 1059128 h 2056585"/>
                      <a:gd name="connsiteX3-83" fmla="*/ 516452 w 542216"/>
                      <a:gd name="connsiteY3-84" fmla="*/ 1798517 h 2056585"/>
                      <a:gd name="connsiteX4-85" fmla="*/ 258384 w 542216"/>
                      <a:gd name="connsiteY4-86" fmla="*/ 2056585 h 2056585"/>
                      <a:gd name="connsiteX5-87" fmla="*/ 258385 w 542216"/>
                      <a:gd name="connsiteY5-88" fmla="*/ 2056584 h 2056585"/>
                      <a:gd name="connsiteX6-89" fmla="*/ 317 w 542216"/>
                      <a:gd name="connsiteY6-90" fmla="*/ 1798516 h 2056585"/>
                      <a:gd name="connsiteX7-91" fmla="*/ 0 w 542216"/>
                      <a:gd name="connsiteY7-92" fmla="*/ 1067274 h 2056585"/>
                      <a:gd name="connsiteX8-93" fmla="*/ 163239 w 542216"/>
                      <a:gd name="connsiteY8-94" fmla="*/ 3110 h 2056585"/>
                      <a:gd name="connsiteX0-95" fmla="*/ 163239 w 539217"/>
                      <a:gd name="connsiteY0-96" fmla="*/ 98143 h 2151618"/>
                      <a:gd name="connsiteX1-97" fmla="*/ 512380 w 539217"/>
                      <a:gd name="connsiteY1-98" fmla="*/ 87961 h 2151618"/>
                      <a:gd name="connsiteX2-99" fmla="*/ 515241 w 539217"/>
                      <a:gd name="connsiteY2-100" fmla="*/ 1154161 h 2151618"/>
                      <a:gd name="connsiteX3-101" fmla="*/ 516452 w 539217"/>
                      <a:gd name="connsiteY3-102" fmla="*/ 1893550 h 2151618"/>
                      <a:gd name="connsiteX4-103" fmla="*/ 258384 w 539217"/>
                      <a:gd name="connsiteY4-104" fmla="*/ 2151618 h 2151618"/>
                      <a:gd name="connsiteX5-105" fmla="*/ 258385 w 539217"/>
                      <a:gd name="connsiteY5-106" fmla="*/ 2151617 h 2151618"/>
                      <a:gd name="connsiteX6-107" fmla="*/ 317 w 539217"/>
                      <a:gd name="connsiteY6-108" fmla="*/ 1893549 h 2151618"/>
                      <a:gd name="connsiteX7-109" fmla="*/ 0 w 539217"/>
                      <a:gd name="connsiteY7-110" fmla="*/ 1162307 h 2151618"/>
                      <a:gd name="connsiteX8-111" fmla="*/ 163239 w 539217"/>
                      <a:gd name="connsiteY8-112" fmla="*/ 98143 h 2151618"/>
                      <a:gd name="connsiteX0-113" fmla="*/ 163239 w 595457"/>
                      <a:gd name="connsiteY0-114" fmla="*/ 27667 h 2081142"/>
                      <a:gd name="connsiteX1-115" fmla="*/ 512380 w 595457"/>
                      <a:gd name="connsiteY1-116" fmla="*/ 17485 h 2081142"/>
                      <a:gd name="connsiteX2-117" fmla="*/ 515241 w 595457"/>
                      <a:gd name="connsiteY2-118" fmla="*/ 1083685 h 2081142"/>
                      <a:gd name="connsiteX3-119" fmla="*/ 516452 w 595457"/>
                      <a:gd name="connsiteY3-120" fmla="*/ 1823074 h 2081142"/>
                      <a:gd name="connsiteX4-121" fmla="*/ 258384 w 595457"/>
                      <a:gd name="connsiteY4-122" fmla="*/ 2081142 h 2081142"/>
                      <a:gd name="connsiteX5-123" fmla="*/ 258385 w 595457"/>
                      <a:gd name="connsiteY5-124" fmla="*/ 2081141 h 2081142"/>
                      <a:gd name="connsiteX6-125" fmla="*/ 317 w 595457"/>
                      <a:gd name="connsiteY6-126" fmla="*/ 1823073 h 2081142"/>
                      <a:gd name="connsiteX7-127" fmla="*/ 0 w 595457"/>
                      <a:gd name="connsiteY7-128" fmla="*/ 1091831 h 2081142"/>
                      <a:gd name="connsiteX8-129" fmla="*/ 163239 w 595457"/>
                      <a:gd name="connsiteY8-130" fmla="*/ 27667 h 2081142"/>
                      <a:gd name="connsiteX0-131" fmla="*/ 163239 w 595457"/>
                      <a:gd name="connsiteY0-132" fmla="*/ 11391 h 2064866"/>
                      <a:gd name="connsiteX1-133" fmla="*/ 512380 w 595457"/>
                      <a:gd name="connsiteY1-134" fmla="*/ 1209 h 2064866"/>
                      <a:gd name="connsiteX2-135" fmla="*/ 515241 w 595457"/>
                      <a:gd name="connsiteY2-136" fmla="*/ 1067409 h 2064866"/>
                      <a:gd name="connsiteX3-137" fmla="*/ 516452 w 595457"/>
                      <a:gd name="connsiteY3-138" fmla="*/ 1806798 h 2064866"/>
                      <a:gd name="connsiteX4-139" fmla="*/ 258384 w 595457"/>
                      <a:gd name="connsiteY4-140" fmla="*/ 2064866 h 2064866"/>
                      <a:gd name="connsiteX5-141" fmla="*/ 258385 w 595457"/>
                      <a:gd name="connsiteY5-142" fmla="*/ 2064865 h 2064866"/>
                      <a:gd name="connsiteX6-143" fmla="*/ 317 w 595457"/>
                      <a:gd name="connsiteY6-144" fmla="*/ 1806797 h 2064866"/>
                      <a:gd name="connsiteX7-145" fmla="*/ 0 w 595457"/>
                      <a:gd name="connsiteY7-146" fmla="*/ 1075555 h 2064866"/>
                      <a:gd name="connsiteX8-147" fmla="*/ 163239 w 595457"/>
                      <a:gd name="connsiteY8-148" fmla="*/ 11391 h 2064866"/>
                      <a:gd name="connsiteX0-149" fmla="*/ 163239 w 598468"/>
                      <a:gd name="connsiteY0-150" fmla="*/ 4508 h 2057983"/>
                      <a:gd name="connsiteX1-151" fmla="*/ 516453 w 598468"/>
                      <a:gd name="connsiteY1-152" fmla="*/ 2472 h 2057983"/>
                      <a:gd name="connsiteX2-153" fmla="*/ 515241 w 598468"/>
                      <a:gd name="connsiteY2-154" fmla="*/ 1060526 h 2057983"/>
                      <a:gd name="connsiteX3-155" fmla="*/ 516452 w 598468"/>
                      <a:gd name="connsiteY3-156" fmla="*/ 1799915 h 2057983"/>
                      <a:gd name="connsiteX4-157" fmla="*/ 258384 w 598468"/>
                      <a:gd name="connsiteY4-158" fmla="*/ 2057983 h 2057983"/>
                      <a:gd name="connsiteX5-159" fmla="*/ 258385 w 598468"/>
                      <a:gd name="connsiteY5-160" fmla="*/ 2057982 h 2057983"/>
                      <a:gd name="connsiteX6-161" fmla="*/ 317 w 598468"/>
                      <a:gd name="connsiteY6-162" fmla="*/ 1799914 h 2057983"/>
                      <a:gd name="connsiteX7-163" fmla="*/ 0 w 598468"/>
                      <a:gd name="connsiteY7-164" fmla="*/ 1068672 h 2057983"/>
                      <a:gd name="connsiteX8-165" fmla="*/ 163239 w 598468"/>
                      <a:gd name="connsiteY8-166" fmla="*/ 4508 h 2057983"/>
                      <a:gd name="connsiteX0-167" fmla="*/ 163239 w 598587"/>
                      <a:gd name="connsiteY0-168" fmla="*/ 2042 h 2055517"/>
                      <a:gd name="connsiteX1-169" fmla="*/ 516453 w 598587"/>
                      <a:gd name="connsiteY1-170" fmla="*/ 6 h 2055517"/>
                      <a:gd name="connsiteX2-171" fmla="*/ 515241 w 598587"/>
                      <a:gd name="connsiteY2-172" fmla="*/ 1058060 h 2055517"/>
                      <a:gd name="connsiteX3-173" fmla="*/ 516452 w 598587"/>
                      <a:gd name="connsiteY3-174" fmla="*/ 1797449 h 2055517"/>
                      <a:gd name="connsiteX4-175" fmla="*/ 258384 w 598587"/>
                      <a:gd name="connsiteY4-176" fmla="*/ 2055517 h 2055517"/>
                      <a:gd name="connsiteX5-177" fmla="*/ 258385 w 598587"/>
                      <a:gd name="connsiteY5-178" fmla="*/ 2055516 h 2055517"/>
                      <a:gd name="connsiteX6-179" fmla="*/ 317 w 598587"/>
                      <a:gd name="connsiteY6-180" fmla="*/ 1797448 h 2055517"/>
                      <a:gd name="connsiteX7-181" fmla="*/ 0 w 598587"/>
                      <a:gd name="connsiteY7-182" fmla="*/ 1066206 h 2055517"/>
                      <a:gd name="connsiteX8-183" fmla="*/ 163239 w 598587"/>
                      <a:gd name="connsiteY8-184" fmla="*/ 2042 h 2055517"/>
                      <a:gd name="connsiteX0-185" fmla="*/ 163239 w 535169"/>
                      <a:gd name="connsiteY0-186" fmla="*/ 9542 h 2063017"/>
                      <a:gd name="connsiteX1-187" fmla="*/ 516453 w 535169"/>
                      <a:gd name="connsiteY1-188" fmla="*/ 7506 h 2063017"/>
                      <a:gd name="connsiteX2-189" fmla="*/ 515241 w 535169"/>
                      <a:gd name="connsiteY2-190" fmla="*/ 1065560 h 2063017"/>
                      <a:gd name="connsiteX3-191" fmla="*/ 516452 w 535169"/>
                      <a:gd name="connsiteY3-192" fmla="*/ 1804949 h 2063017"/>
                      <a:gd name="connsiteX4-193" fmla="*/ 258384 w 535169"/>
                      <a:gd name="connsiteY4-194" fmla="*/ 2063017 h 2063017"/>
                      <a:gd name="connsiteX5-195" fmla="*/ 258385 w 535169"/>
                      <a:gd name="connsiteY5-196" fmla="*/ 2063016 h 2063017"/>
                      <a:gd name="connsiteX6-197" fmla="*/ 317 w 535169"/>
                      <a:gd name="connsiteY6-198" fmla="*/ 1804948 h 2063017"/>
                      <a:gd name="connsiteX7-199" fmla="*/ 0 w 535169"/>
                      <a:gd name="connsiteY7-200" fmla="*/ 1073706 h 2063017"/>
                      <a:gd name="connsiteX8-201" fmla="*/ 163239 w 535169"/>
                      <a:gd name="connsiteY8-202" fmla="*/ 9542 h 2063017"/>
                      <a:gd name="connsiteX0-203" fmla="*/ 163239 w 535169"/>
                      <a:gd name="connsiteY0-204" fmla="*/ 2037 h 2055512"/>
                      <a:gd name="connsiteX1-205" fmla="*/ 516453 w 535169"/>
                      <a:gd name="connsiteY1-206" fmla="*/ 1 h 2055512"/>
                      <a:gd name="connsiteX2-207" fmla="*/ 515241 w 535169"/>
                      <a:gd name="connsiteY2-208" fmla="*/ 1058055 h 2055512"/>
                      <a:gd name="connsiteX3-209" fmla="*/ 516452 w 535169"/>
                      <a:gd name="connsiteY3-210" fmla="*/ 1797444 h 2055512"/>
                      <a:gd name="connsiteX4-211" fmla="*/ 258384 w 535169"/>
                      <a:gd name="connsiteY4-212" fmla="*/ 2055512 h 2055512"/>
                      <a:gd name="connsiteX5-213" fmla="*/ 258385 w 535169"/>
                      <a:gd name="connsiteY5-214" fmla="*/ 2055511 h 2055512"/>
                      <a:gd name="connsiteX6-215" fmla="*/ 317 w 535169"/>
                      <a:gd name="connsiteY6-216" fmla="*/ 1797443 h 2055512"/>
                      <a:gd name="connsiteX7-217" fmla="*/ 0 w 535169"/>
                      <a:gd name="connsiteY7-218" fmla="*/ 1066201 h 2055512"/>
                      <a:gd name="connsiteX8-219" fmla="*/ 163239 w 535169"/>
                      <a:gd name="connsiteY8-220" fmla="*/ 2037 h 2055512"/>
                      <a:gd name="connsiteX0-221" fmla="*/ 163239 w 529133"/>
                      <a:gd name="connsiteY0-222" fmla="*/ 2037 h 2055512"/>
                      <a:gd name="connsiteX1-223" fmla="*/ 516453 w 529133"/>
                      <a:gd name="connsiteY1-224" fmla="*/ 1 h 2055512"/>
                      <a:gd name="connsiteX2-225" fmla="*/ 515241 w 529133"/>
                      <a:gd name="connsiteY2-226" fmla="*/ 1058055 h 2055512"/>
                      <a:gd name="connsiteX3-227" fmla="*/ 516452 w 529133"/>
                      <a:gd name="connsiteY3-228" fmla="*/ 1797444 h 2055512"/>
                      <a:gd name="connsiteX4-229" fmla="*/ 258384 w 529133"/>
                      <a:gd name="connsiteY4-230" fmla="*/ 2055512 h 2055512"/>
                      <a:gd name="connsiteX5-231" fmla="*/ 258385 w 529133"/>
                      <a:gd name="connsiteY5-232" fmla="*/ 2055511 h 2055512"/>
                      <a:gd name="connsiteX6-233" fmla="*/ 317 w 529133"/>
                      <a:gd name="connsiteY6-234" fmla="*/ 1797443 h 2055512"/>
                      <a:gd name="connsiteX7-235" fmla="*/ 0 w 529133"/>
                      <a:gd name="connsiteY7-236" fmla="*/ 1066201 h 2055512"/>
                      <a:gd name="connsiteX8-237" fmla="*/ 163239 w 529133"/>
                      <a:gd name="connsiteY8-238" fmla="*/ 2037 h 2055512"/>
                      <a:gd name="connsiteX0-239" fmla="*/ 164371 w 530265"/>
                      <a:gd name="connsiteY0-240" fmla="*/ 2037 h 2055512"/>
                      <a:gd name="connsiteX1-241" fmla="*/ 517585 w 530265"/>
                      <a:gd name="connsiteY1-242" fmla="*/ 1 h 2055512"/>
                      <a:gd name="connsiteX2-243" fmla="*/ 516373 w 530265"/>
                      <a:gd name="connsiteY2-244" fmla="*/ 1058055 h 2055512"/>
                      <a:gd name="connsiteX3-245" fmla="*/ 517584 w 530265"/>
                      <a:gd name="connsiteY3-246" fmla="*/ 1797444 h 2055512"/>
                      <a:gd name="connsiteX4-247" fmla="*/ 259516 w 530265"/>
                      <a:gd name="connsiteY4-248" fmla="*/ 2055512 h 2055512"/>
                      <a:gd name="connsiteX5-249" fmla="*/ 259517 w 530265"/>
                      <a:gd name="connsiteY5-250" fmla="*/ 2055511 h 2055512"/>
                      <a:gd name="connsiteX6-251" fmla="*/ 1449 w 530265"/>
                      <a:gd name="connsiteY6-252" fmla="*/ 1797443 h 2055512"/>
                      <a:gd name="connsiteX7-253" fmla="*/ 1132 w 530265"/>
                      <a:gd name="connsiteY7-254" fmla="*/ 1066201 h 2055512"/>
                      <a:gd name="connsiteX8-255" fmla="*/ 164371 w 530265"/>
                      <a:gd name="connsiteY8-256" fmla="*/ 2037 h 20555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1" name="Freeform: Shape 210"/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: Rounded Corners 211"/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0" name="Rectangle: Rounded Corners 199"/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1" name="Rectangle: Rounded Corners 200"/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2" name="Rectangle: Rounded Corners 201"/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3" name="Rectangle: Rounded Corners 202"/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4" name="Rectangle: Rounded Corners 203"/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5" name="Rectangle: Rounded Corners 204"/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6" name="Rectangle: Rounded Corners 205"/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787532" y="5211940"/>
            <a:ext cx="2190482" cy="1275922"/>
            <a:chOff x="3863731" y="5211934"/>
            <a:chExt cx="1907632" cy="536050"/>
          </a:xfrm>
        </p:grpSpPr>
        <p:grpSp>
          <p:nvGrpSpPr>
            <p:cNvPr id="217" name="Group 216"/>
            <p:cNvGrpSpPr/>
            <p:nvPr/>
          </p:nvGrpSpPr>
          <p:grpSpPr>
            <a:xfrm>
              <a:off x="3863731" y="5211934"/>
              <a:ext cx="1831551" cy="532522"/>
              <a:chOff x="1358050" y="5449369"/>
              <a:chExt cx="1831551" cy="532522"/>
            </a:xfrm>
          </p:grpSpPr>
          <p:sp>
            <p:nvSpPr>
              <p:cNvPr id="218" name="Rectangle: Rounded Corners 217"/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9" name="Rectangle: Rounded Corners 218"/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20" name="TextBox 219"/>
            <p:cNvSpPr txBox="1"/>
            <p:nvPr/>
          </p:nvSpPr>
          <p:spPr>
            <a:xfrm>
              <a:off x="4050270" y="5243693"/>
              <a:ext cx="1721093" cy="50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tám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376286" y="1912056"/>
            <a:ext cx="2354306" cy="3093260"/>
            <a:chOff x="1226033" y="2051823"/>
            <a:chExt cx="2019088" cy="2652826"/>
          </a:xfrm>
        </p:grpSpPr>
        <p:sp>
          <p:nvSpPr>
            <p:cNvPr id="222" name="Rectangle: Rounded Corners 221"/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24" name="Group 223"/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32" name="Rectangle: Rounded Corners 1"/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-1" fmla="*/ 0 w 535099"/>
                    <a:gd name="connsiteY0-2" fmla="*/ 258068 h 1562101"/>
                    <a:gd name="connsiteX1-3" fmla="*/ 258068 w 535099"/>
                    <a:gd name="connsiteY1-4" fmla="*/ 0 h 1562101"/>
                    <a:gd name="connsiteX2-5" fmla="*/ 258068 w 535099"/>
                    <a:gd name="connsiteY2-6" fmla="*/ 0 h 1562101"/>
                    <a:gd name="connsiteX3-7" fmla="*/ 516136 w 535099"/>
                    <a:gd name="connsiteY3-8" fmla="*/ 258068 h 1562101"/>
                    <a:gd name="connsiteX4-9" fmla="*/ 515676 w 535099"/>
                    <a:gd name="connsiteY4-10" fmla="*/ 565569 h 1562101"/>
                    <a:gd name="connsiteX5-11" fmla="*/ 516135 w 535099"/>
                    <a:gd name="connsiteY5-12" fmla="*/ 1304033 h 1562101"/>
                    <a:gd name="connsiteX6-13" fmla="*/ 258067 w 535099"/>
                    <a:gd name="connsiteY6-14" fmla="*/ 1562101 h 1562101"/>
                    <a:gd name="connsiteX7-15" fmla="*/ 258068 w 535099"/>
                    <a:gd name="connsiteY7-16" fmla="*/ 1562100 h 1562101"/>
                    <a:gd name="connsiteX8-17" fmla="*/ 0 w 535099"/>
                    <a:gd name="connsiteY8-18" fmla="*/ 1304032 h 1562101"/>
                    <a:gd name="connsiteX9" fmla="*/ 0 w 535099"/>
                    <a:gd name="connsiteY9" fmla="*/ 258068 h 1562101"/>
                    <a:gd name="connsiteX0-19" fmla="*/ 1159 w 536258"/>
                    <a:gd name="connsiteY0-20" fmla="*/ 258068 h 1562101"/>
                    <a:gd name="connsiteX1-21" fmla="*/ 259227 w 536258"/>
                    <a:gd name="connsiteY1-22" fmla="*/ 0 h 1562101"/>
                    <a:gd name="connsiteX2-23" fmla="*/ 259227 w 536258"/>
                    <a:gd name="connsiteY2-24" fmla="*/ 0 h 1562101"/>
                    <a:gd name="connsiteX3-25" fmla="*/ 517295 w 536258"/>
                    <a:gd name="connsiteY3-26" fmla="*/ 258068 h 1562101"/>
                    <a:gd name="connsiteX4-27" fmla="*/ 516835 w 536258"/>
                    <a:gd name="connsiteY4-28" fmla="*/ 565569 h 1562101"/>
                    <a:gd name="connsiteX5-29" fmla="*/ 517294 w 536258"/>
                    <a:gd name="connsiteY5-30" fmla="*/ 1304033 h 1562101"/>
                    <a:gd name="connsiteX6-31" fmla="*/ 259226 w 536258"/>
                    <a:gd name="connsiteY6-32" fmla="*/ 1562101 h 1562101"/>
                    <a:gd name="connsiteX7-33" fmla="*/ 259227 w 536258"/>
                    <a:gd name="connsiteY7-34" fmla="*/ 1562100 h 1562101"/>
                    <a:gd name="connsiteX8-35" fmla="*/ 1159 w 536258"/>
                    <a:gd name="connsiteY8-36" fmla="*/ 1304032 h 1562101"/>
                    <a:gd name="connsiteX9-37" fmla="*/ 0 w 536258"/>
                    <a:gd name="connsiteY9-38" fmla="*/ 569986 h 1562101"/>
                    <a:gd name="connsiteX10" fmla="*/ 1159 w 536258"/>
                    <a:gd name="connsiteY10" fmla="*/ 258068 h 1562101"/>
                    <a:gd name="connsiteX0-39" fmla="*/ 1159 w 536258"/>
                    <a:gd name="connsiteY0-40" fmla="*/ 258068 h 1562101"/>
                    <a:gd name="connsiteX1-41" fmla="*/ 259227 w 536258"/>
                    <a:gd name="connsiteY1-42" fmla="*/ 0 h 1562101"/>
                    <a:gd name="connsiteX2-43" fmla="*/ 259227 w 536258"/>
                    <a:gd name="connsiteY2-44" fmla="*/ 0 h 1562101"/>
                    <a:gd name="connsiteX3-45" fmla="*/ 517295 w 536258"/>
                    <a:gd name="connsiteY3-46" fmla="*/ 258068 h 1562101"/>
                    <a:gd name="connsiteX4-47" fmla="*/ 516835 w 536258"/>
                    <a:gd name="connsiteY4-48" fmla="*/ 565569 h 1562101"/>
                    <a:gd name="connsiteX5-49" fmla="*/ 517294 w 536258"/>
                    <a:gd name="connsiteY5-50" fmla="*/ 1304033 h 1562101"/>
                    <a:gd name="connsiteX6-51" fmla="*/ 259226 w 536258"/>
                    <a:gd name="connsiteY6-52" fmla="*/ 1562101 h 1562101"/>
                    <a:gd name="connsiteX7-53" fmla="*/ 259227 w 536258"/>
                    <a:gd name="connsiteY7-54" fmla="*/ 1562100 h 1562101"/>
                    <a:gd name="connsiteX8-55" fmla="*/ 1159 w 536258"/>
                    <a:gd name="connsiteY8-56" fmla="*/ 1304032 h 1562101"/>
                    <a:gd name="connsiteX9-57" fmla="*/ 0 w 536258"/>
                    <a:gd name="connsiteY9-58" fmla="*/ 569986 h 1562101"/>
                    <a:gd name="connsiteX10-59" fmla="*/ 1159 w 536258"/>
                    <a:gd name="connsiteY10-60" fmla="*/ 258068 h 1562101"/>
                    <a:gd name="connsiteX0-61" fmla="*/ 1159 w 536258"/>
                    <a:gd name="connsiteY0-62" fmla="*/ 258068 h 1562101"/>
                    <a:gd name="connsiteX1-63" fmla="*/ 259227 w 536258"/>
                    <a:gd name="connsiteY1-64" fmla="*/ 0 h 1562101"/>
                    <a:gd name="connsiteX2-65" fmla="*/ 517295 w 536258"/>
                    <a:gd name="connsiteY2-66" fmla="*/ 258068 h 1562101"/>
                    <a:gd name="connsiteX3-67" fmla="*/ 516835 w 536258"/>
                    <a:gd name="connsiteY3-68" fmla="*/ 565569 h 1562101"/>
                    <a:gd name="connsiteX4-69" fmla="*/ 517294 w 536258"/>
                    <a:gd name="connsiteY4-70" fmla="*/ 1304033 h 1562101"/>
                    <a:gd name="connsiteX5-71" fmla="*/ 259226 w 536258"/>
                    <a:gd name="connsiteY5-72" fmla="*/ 1562101 h 1562101"/>
                    <a:gd name="connsiteX6-73" fmla="*/ 259227 w 536258"/>
                    <a:gd name="connsiteY6-74" fmla="*/ 1562100 h 1562101"/>
                    <a:gd name="connsiteX7-75" fmla="*/ 1159 w 536258"/>
                    <a:gd name="connsiteY7-76" fmla="*/ 1304032 h 1562101"/>
                    <a:gd name="connsiteX8-77" fmla="*/ 0 w 536258"/>
                    <a:gd name="connsiteY8-78" fmla="*/ 569986 h 1562101"/>
                    <a:gd name="connsiteX9-79" fmla="*/ 1159 w 536258"/>
                    <a:gd name="connsiteY9-80" fmla="*/ 258068 h 1562101"/>
                    <a:gd name="connsiteX0-81" fmla="*/ 1159 w 555374"/>
                    <a:gd name="connsiteY0-82" fmla="*/ 38714 h 1342747"/>
                    <a:gd name="connsiteX1-83" fmla="*/ 517295 w 555374"/>
                    <a:gd name="connsiteY1-84" fmla="*/ 38714 h 1342747"/>
                    <a:gd name="connsiteX2-85" fmla="*/ 516835 w 555374"/>
                    <a:gd name="connsiteY2-86" fmla="*/ 346215 h 1342747"/>
                    <a:gd name="connsiteX3-87" fmla="*/ 517294 w 555374"/>
                    <a:gd name="connsiteY3-88" fmla="*/ 1084679 h 1342747"/>
                    <a:gd name="connsiteX4-89" fmla="*/ 259226 w 555374"/>
                    <a:gd name="connsiteY4-90" fmla="*/ 1342747 h 1342747"/>
                    <a:gd name="connsiteX5-91" fmla="*/ 259227 w 555374"/>
                    <a:gd name="connsiteY5-92" fmla="*/ 1342746 h 1342747"/>
                    <a:gd name="connsiteX6-93" fmla="*/ 1159 w 555374"/>
                    <a:gd name="connsiteY6-94" fmla="*/ 1084678 h 1342747"/>
                    <a:gd name="connsiteX7-95" fmla="*/ 0 w 555374"/>
                    <a:gd name="connsiteY7-96" fmla="*/ 350632 h 1342747"/>
                    <a:gd name="connsiteX8-97" fmla="*/ 1159 w 555374"/>
                    <a:gd name="connsiteY8-98" fmla="*/ 38714 h 1342747"/>
                    <a:gd name="connsiteX0-99" fmla="*/ 263994 w 535905"/>
                    <a:gd name="connsiteY0-100" fmla="*/ 3045 h 2060243"/>
                    <a:gd name="connsiteX1-101" fmla="*/ 517295 w 535905"/>
                    <a:gd name="connsiteY1-102" fmla="*/ 756210 h 2060243"/>
                    <a:gd name="connsiteX2-103" fmla="*/ 516835 w 535905"/>
                    <a:gd name="connsiteY2-104" fmla="*/ 1063711 h 2060243"/>
                    <a:gd name="connsiteX3-105" fmla="*/ 517294 w 535905"/>
                    <a:gd name="connsiteY3-106" fmla="*/ 1802175 h 2060243"/>
                    <a:gd name="connsiteX4-107" fmla="*/ 259226 w 535905"/>
                    <a:gd name="connsiteY4-108" fmla="*/ 2060243 h 2060243"/>
                    <a:gd name="connsiteX5-109" fmla="*/ 259227 w 535905"/>
                    <a:gd name="connsiteY5-110" fmla="*/ 2060242 h 2060243"/>
                    <a:gd name="connsiteX6-111" fmla="*/ 1159 w 535905"/>
                    <a:gd name="connsiteY6-112" fmla="*/ 1802174 h 2060243"/>
                    <a:gd name="connsiteX7-113" fmla="*/ 0 w 535905"/>
                    <a:gd name="connsiteY7-114" fmla="*/ 1068128 h 2060243"/>
                    <a:gd name="connsiteX8-115" fmla="*/ 263994 w 535905"/>
                    <a:gd name="connsiteY8-116" fmla="*/ 3045 h 2060243"/>
                    <a:gd name="connsiteX0-117" fmla="*/ 263994 w 664925"/>
                    <a:gd name="connsiteY0-118" fmla="*/ 87056 h 2144254"/>
                    <a:gd name="connsiteX1-119" fmla="*/ 658652 w 664925"/>
                    <a:gd name="connsiteY1-120" fmla="*/ 93682 h 2144254"/>
                    <a:gd name="connsiteX2-121" fmla="*/ 516835 w 664925"/>
                    <a:gd name="connsiteY2-122" fmla="*/ 1147722 h 2144254"/>
                    <a:gd name="connsiteX3-123" fmla="*/ 517294 w 664925"/>
                    <a:gd name="connsiteY3-124" fmla="*/ 1886186 h 2144254"/>
                    <a:gd name="connsiteX4-125" fmla="*/ 259226 w 664925"/>
                    <a:gd name="connsiteY4-126" fmla="*/ 2144254 h 2144254"/>
                    <a:gd name="connsiteX5-127" fmla="*/ 259227 w 664925"/>
                    <a:gd name="connsiteY5-128" fmla="*/ 2144253 h 2144254"/>
                    <a:gd name="connsiteX6-129" fmla="*/ 1159 w 664925"/>
                    <a:gd name="connsiteY6-130" fmla="*/ 1886185 h 2144254"/>
                    <a:gd name="connsiteX7-131" fmla="*/ 0 w 664925"/>
                    <a:gd name="connsiteY7-132" fmla="*/ 1152139 h 2144254"/>
                    <a:gd name="connsiteX8-133" fmla="*/ 263994 w 664925"/>
                    <a:gd name="connsiteY8-134" fmla="*/ 87056 h 2144254"/>
                    <a:gd name="connsiteX0-135" fmla="*/ 263994 w 710801"/>
                    <a:gd name="connsiteY0-136" fmla="*/ 28420 h 2085618"/>
                    <a:gd name="connsiteX1-137" fmla="*/ 658652 w 710801"/>
                    <a:gd name="connsiteY1-138" fmla="*/ 35046 h 2085618"/>
                    <a:gd name="connsiteX2-139" fmla="*/ 516835 w 710801"/>
                    <a:gd name="connsiteY2-140" fmla="*/ 1089086 h 2085618"/>
                    <a:gd name="connsiteX3-141" fmla="*/ 517294 w 710801"/>
                    <a:gd name="connsiteY3-142" fmla="*/ 1827550 h 2085618"/>
                    <a:gd name="connsiteX4-143" fmla="*/ 259226 w 710801"/>
                    <a:gd name="connsiteY4-144" fmla="*/ 2085618 h 2085618"/>
                    <a:gd name="connsiteX5-145" fmla="*/ 259227 w 710801"/>
                    <a:gd name="connsiteY5-146" fmla="*/ 2085617 h 2085618"/>
                    <a:gd name="connsiteX6-147" fmla="*/ 1159 w 710801"/>
                    <a:gd name="connsiteY6-148" fmla="*/ 1827549 h 2085618"/>
                    <a:gd name="connsiteX7-149" fmla="*/ 0 w 710801"/>
                    <a:gd name="connsiteY7-150" fmla="*/ 1093503 h 2085618"/>
                    <a:gd name="connsiteX8-151" fmla="*/ 263994 w 710801"/>
                    <a:gd name="connsiteY8-152" fmla="*/ 28420 h 2085618"/>
                    <a:gd name="connsiteX0-153" fmla="*/ 263994 w 710801"/>
                    <a:gd name="connsiteY0-154" fmla="*/ 7864 h 2065062"/>
                    <a:gd name="connsiteX1-155" fmla="*/ 658652 w 710801"/>
                    <a:gd name="connsiteY1-156" fmla="*/ 14490 h 2065062"/>
                    <a:gd name="connsiteX2-157" fmla="*/ 516835 w 710801"/>
                    <a:gd name="connsiteY2-158" fmla="*/ 1068530 h 2065062"/>
                    <a:gd name="connsiteX3-159" fmla="*/ 517294 w 710801"/>
                    <a:gd name="connsiteY3-160" fmla="*/ 1806994 h 2065062"/>
                    <a:gd name="connsiteX4-161" fmla="*/ 259226 w 710801"/>
                    <a:gd name="connsiteY4-162" fmla="*/ 2065062 h 2065062"/>
                    <a:gd name="connsiteX5-163" fmla="*/ 259227 w 710801"/>
                    <a:gd name="connsiteY5-164" fmla="*/ 2065061 h 2065062"/>
                    <a:gd name="connsiteX6-165" fmla="*/ 1159 w 710801"/>
                    <a:gd name="connsiteY6-166" fmla="*/ 1806993 h 2065062"/>
                    <a:gd name="connsiteX7-167" fmla="*/ 0 w 710801"/>
                    <a:gd name="connsiteY7-168" fmla="*/ 1072947 h 2065062"/>
                    <a:gd name="connsiteX8-169" fmla="*/ 263994 w 710801"/>
                    <a:gd name="connsiteY8-170" fmla="*/ 7864 h 2065062"/>
                    <a:gd name="connsiteX0-171" fmla="*/ 263994 w 713316"/>
                    <a:gd name="connsiteY0-172" fmla="*/ 0 h 2057198"/>
                    <a:gd name="connsiteX1-173" fmla="*/ 658652 w 713316"/>
                    <a:gd name="connsiteY1-174" fmla="*/ 6626 h 2057198"/>
                    <a:gd name="connsiteX2-175" fmla="*/ 516835 w 713316"/>
                    <a:gd name="connsiteY2-176" fmla="*/ 1060666 h 2057198"/>
                    <a:gd name="connsiteX3-177" fmla="*/ 517294 w 713316"/>
                    <a:gd name="connsiteY3-178" fmla="*/ 1799130 h 2057198"/>
                    <a:gd name="connsiteX4-179" fmla="*/ 259226 w 713316"/>
                    <a:gd name="connsiteY4-180" fmla="*/ 2057198 h 2057198"/>
                    <a:gd name="connsiteX5-181" fmla="*/ 259227 w 713316"/>
                    <a:gd name="connsiteY5-182" fmla="*/ 2057197 h 2057198"/>
                    <a:gd name="connsiteX6-183" fmla="*/ 1159 w 713316"/>
                    <a:gd name="connsiteY6-184" fmla="*/ 1799129 h 2057198"/>
                    <a:gd name="connsiteX7-185" fmla="*/ 0 w 713316"/>
                    <a:gd name="connsiteY7-186" fmla="*/ 1065083 h 2057198"/>
                    <a:gd name="connsiteX8-187" fmla="*/ 263994 w 713316"/>
                    <a:gd name="connsiteY8-188" fmla="*/ 0 h 2057198"/>
                    <a:gd name="connsiteX0-189" fmla="*/ 263994 w 663537"/>
                    <a:gd name="connsiteY0-190" fmla="*/ 33591 h 2090789"/>
                    <a:gd name="connsiteX1-191" fmla="*/ 658652 w 663537"/>
                    <a:gd name="connsiteY1-192" fmla="*/ 40217 h 2090789"/>
                    <a:gd name="connsiteX2-193" fmla="*/ 516835 w 663537"/>
                    <a:gd name="connsiteY2-194" fmla="*/ 1094257 h 2090789"/>
                    <a:gd name="connsiteX3-195" fmla="*/ 517294 w 663537"/>
                    <a:gd name="connsiteY3-196" fmla="*/ 1832721 h 2090789"/>
                    <a:gd name="connsiteX4-197" fmla="*/ 259226 w 663537"/>
                    <a:gd name="connsiteY4-198" fmla="*/ 2090789 h 2090789"/>
                    <a:gd name="connsiteX5-199" fmla="*/ 259227 w 663537"/>
                    <a:gd name="connsiteY5-200" fmla="*/ 2090788 h 2090789"/>
                    <a:gd name="connsiteX6-201" fmla="*/ 1159 w 663537"/>
                    <a:gd name="connsiteY6-202" fmla="*/ 1832720 h 2090789"/>
                    <a:gd name="connsiteX7-203" fmla="*/ 0 w 663537"/>
                    <a:gd name="connsiteY7-204" fmla="*/ 1098674 h 2090789"/>
                    <a:gd name="connsiteX8-205" fmla="*/ 263994 w 663537"/>
                    <a:gd name="connsiteY8-206" fmla="*/ 33591 h 2090789"/>
                    <a:gd name="connsiteX0-207" fmla="*/ 263994 w 666512"/>
                    <a:gd name="connsiteY0-208" fmla="*/ 0 h 2057198"/>
                    <a:gd name="connsiteX1-209" fmla="*/ 658652 w 666512"/>
                    <a:gd name="connsiteY1-210" fmla="*/ 6626 h 2057198"/>
                    <a:gd name="connsiteX2-211" fmla="*/ 516835 w 666512"/>
                    <a:gd name="connsiteY2-212" fmla="*/ 1060666 h 2057198"/>
                    <a:gd name="connsiteX3-213" fmla="*/ 517294 w 666512"/>
                    <a:gd name="connsiteY3-214" fmla="*/ 1799130 h 2057198"/>
                    <a:gd name="connsiteX4-215" fmla="*/ 259226 w 666512"/>
                    <a:gd name="connsiteY4-216" fmla="*/ 2057198 h 2057198"/>
                    <a:gd name="connsiteX5-217" fmla="*/ 259227 w 666512"/>
                    <a:gd name="connsiteY5-218" fmla="*/ 2057197 h 2057198"/>
                    <a:gd name="connsiteX6-219" fmla="*/ 1159 w 666512"/>
                    <a:gd name="connsiteY6-220" fmla="*/ 1799129 h 2057198"/>
                    <a:gd name="connsiteX7-221" fmla="*/ 0 w 666512"/>
                    <a:gd name="connsiteY7-222" fmla="*/ 1065083 h 2057198"/>
                    <a:gd name="connsiteX8-223" fmla="*/ 263994 w 666512"/>
                    <a:gd name="connsiteY8-224" fmla="*/ 0 h 2057198"/>
                    <a:gd name="connsiteX0-225" fmla="*/ 263994 w 661028"/>
                    <a:gd name="connsiteY0-226" fmla="*/ 9281 h 2066479"/>
                    <a:gd name="connsiteX1-227" fmla="*/ 658652 w 661028"/>
                    <a:gd name="connsiteY1-228" fmla="*/ 15907 h 2066479"/>
                    <a:gd name="connsiteX2-229" fmla="*/ 516835 w 661028"/>
                    <a:gd name="connsiteY2-230" fmla="*/ 1069947 h 2066479"/>
                    <a:gd name="connsiteX3-231" fmla="*/ 517294 w 661028"/>
                    <a:gd name="connsiteY3-232" fmla="*/ 1808411 h 2066479"/>
                    <a:gd name="connsiteX4-233" fmla="*/ 259226 w 661028"/>
                    <a:gd name="connsiteY4-234" fmla="*/ 2066479 h 2066479"/>
                    <a:gd name="connsiteX5-235" fmla="*/ 259227 w 661028"/>
                    <a:gd name="connsiteY5-236" fmla="*/ 2066478 h 2066479"/>
                    <a:gd name="connsiteX6-237" fmla="*/ 1159 w 661028"/>
                    <a:gd name="connsiteY6-238" fmla="*/ 1808410 h 2066479"/>
                    <a:gd name="connsiteX7-239" fmla="*/ 0 w 661028"/>
                    <a:gd name="connsiteY7-240" fmla="*/ 1074364 h 2066479"/>
                    <a:gd name="connsiteX8-241" fmla="*/ 263994 w 661028"/>
                    <a:gd name="connsiteY8-242" fmla="*/ 9281 h 2066479"/>
                    <a:gd name="connsiteX0-243" fmla="*/ 263994 w 661136"/>
                    <a:gd name="connsiteY0-244" fmla="*/ 1620 h 2058818"/>
                    <a:gd name="connsiteX1-245" fmla="*/ 658652 w 661136"/>
                    <a:gd name="connsiteY1-246" fmla="*/ 8246 h 2058818"/>
                    <a:gd name="connsiteX2-247" fmla="*/ 516835 w 661136"/>
                    <a:gd name="connsiteY2-248" fmla="*/ 1062286 h 2058818"/>
                    <a:gd name="connsiteX3-249" fmla="*/ 517294 w 661136"/>
                    <a:gd name="connsiteY3-250" fmla="*/ 1800750 h 2058818"/>
                    <a:gd name="connsiteX4-251" fmla="*/ 259226 w 661136"/>
                    <a:gd name="connsiteY4-252" fmla="*/ 2058818 h 2058818"/>
                    <a:gd name="connsiteX5-253" fmla="*/ 259227 w 661136"/>
                    <a:gd name="connsiteY5-254" fmla="*/ 2058817 h 2058818"/>
                    <a:gd name="connsiteX6-255" fmla="*/ 1159 w 661136"/>
                    <a:gd name="connsiteY6-256" fmla="*/ 1800749 h 2058818"/>
                    <a:gd name="connsiteX7-257" fmla="*/ 0 w 661136"/>
                    <a:gd name="connsiteY7-258" fmla="*/ 1066703 h 2058818"/>
                    <a:gd name="connsiteX8-259" fmla="*/ 263994 w 661136"/>
                    <a:gd name="connsiteY8-260" fmla="*/ 1620 h 2058818"/>
                    <a:gd name="connsiteX0-261" fmla="*/ 263994 w 658957"/>
                    <a:gd name="connsiteY0-262" fmla="*/ 9787 h 2066985"/>
                    <a:gd name="connsiteX1-263" fmla="*/ 656443 w 658957"/>
                    <a:gd name="connsiteY1-264" fmla="*/ 5370 h 2066985"/>
                    <a:gd name="connsiteX2-265" fmla="*/ 516835 w 658957"/>
                    <a:gd name="connsiteY2-266" fmla="*/ 1070453 h 2066985"/>
                    <a:gd name="connsiteX3-267" fmla="*/ 517294 w 658957"/>
                    <a:gd name="connsiteY3-268" fmla="*/ 1808917 h 2066985"/>
                    <a:gd name="connsiteX4-269" fmla="*/ 259226 w 658957"/>
                    <a:gd name="connsiteY4-270" fmla="*/ 2066985 h 2066985"/>
                    <a:gd name="connsiteX5-271" fmla="*/ 259227 w 658957"/>
                    <a:gd name="connsiteY5-272" fmla="*/ 2066984 h 2066985"/>
                    <a:gd name="connsiteX6-273" fmla="*/ 1159 w 658957"/>
                    <a:gd name="connsiteY6-274" fmla="*/ 1808916 h 2066985"/>
                    <a:gd name="connsiteX7-275" fmla="*/ 0 w 658957"/>
                    <a:gd name="connsiteY7-276" fmla="*/ 1074870 h 2066985"/>
                    <a:gd name="connsiteX8-277" fmla="*/ 263994 w 658957"/>
                    <a:gd name="connsiteY8-278" fmla="*/ 9787 h 2066985"/>
                    <a:gd name="connsiteX0-279" fmla="*/ 263994 w 658983"/>
                    <a:gd name="connsiteY0-280" fmla="*/ 6145 h 2063343"/>
                    <a:gd name="connsiteX1-281" fmla="*/ 656443 w 658983"/>
                    <a:gd name="connsiteY1-282" fmla="*/ 1728 h 2063343"/>
                    <a:gd name="connsiteX2-283" fmla="*/ 516835 w 658983"/>
                    <a:gd name="connsiteY2-284" fmla="*/ 1066811 h 2063343"/>
                    <a:gd name="connsiteX3-285" fmla="*/ 517294 w 658983"/>
                    <a:gd name="connsiteY3-286" fmla="*/ 1805275 h 2063343"/>
                    <a:gd name="connsiteX4-287" fmla="*/ 259226 w 658983"/>
                    <a:gd name="connsiteY4-288" fmla="*/ 2063343 h 2063343"/>
                    <a:gd name="connsiteX5-289" fmla="*/ 259227 w 658983"/>
                    <a:gd name="connsiteY5-290" fmla="*/ 2063342 h 2063343"/>
                    <a:gd name="connsiteX6-291" fmla="*/ 1159 w 658983"/>
                    <a:gd name="connsiteY6-292" fmla="*/ 1805274 h 2063343"/>
                    <a:gd name="connsiteX7-293" fmla="*/ 0 w 658983"/>
                    <a:gd name="connsiteY7-294" fmla="*/ 1071228 h 2063343"/>
                    <a:gd name="connsiteX8-295" fmla="*/ 263994 w 658983"/>
                    <a:gd name="connsiteY8-296" fmla="*/ 6145 h 2063343"/>
                    <a:gd name="connsiteX0-297" fmla="*/ 263994 w 678609"/>
                    <a:gd name="connsiteY0-298" fmla="*/ 7785 h 2064983"/>
                    <a:gd name="connsiteX1-299" fmla="*/ 676321 w 678609"/>
                    <a:gd name="connsiteY1-300" fmla="*/ 1560 h 2064983"/>
                    <a:gd name="connsiteX2-301" fmla="*/ 516835 w 678609"/>
                    <a:gd name="connsiteY2-302" fmla="*/ 1068451 h 2064983"/>
                    <a:gd name="connsiteX3-303" fmla="*/ 517294 w 678609"/>
                    <a:gd name="connsiteY3-304" fmla="*/ 1806915 h 2064983"/>
                    <a:gd name="connsiteX4-305" fmla="*/ 259226 w 678609"/>
                    <a:gd name="connsiteY4-306" fmla="*/ 2064983 h 2064983"/>
                    <a:gd name="connsiteX5-307" fmla="*/ 259227 w 678609"/>
                    <a:gd name="connsiteY5-308" fmla="*/ 2064982 h 2064983"/>
                    <a:gd name="connsiteX6-309" fmla="*/ 1159 w 678609"/>
                    <a:gd name="connsiteY6-310" fmla="*/ 1806914 h 2064983"/>
                    <a:gd name="connsiteX7-311" fmla="*/ 0 w 678609"/>
                    <a:gd name="connsiteY7-312" fmla="*/ 1072868 h 2064983"/>
                    <a:gd name="connsiteX8-313" fmla="*/ 263994 w 678609"/>
                    <a:gd name="connsiteY8-314" fmla="*/ 7785 h 2064983"/>
                    <a:gd name="connsiteX0-315" fmla="*/ 263994 w 676632"/>
                    <a:gd name="connsiteY0-316" fmla="*/ 31105 h 2088303"/>
                    <a:gd name="connsiteX1-317" fmla="*/ 676321 w 676632"/>
                    <a:gd name="connsiteY1-318" fmla="*/ 24880 h 2088303"/>
                    <a:gd name="connsiteX2-319" fmla="*/ 516835 w 676632"/>
                    <a:gd name="connsiteY2-320" fmla="*/ 1091771 h 2088303"/>
                    <a:gd name="connsiteX3-321" fmla="*/ 517294 w 676632"/>
                    <a:gd name="connsiteY3-322" fmla="*/ 1830235 h 2088303"/>
                    <a:gd name="connsiteX4-323" fmla="*/ 259226 w 676632"/>
                    <a:gd name="connsiteY4-324" fmla="*/ 2088303 h 2088303"/>
                    <a:gd name="connsiteX5-325" fmla="*/ 259227 w 676632"/>
                    <a:gd name="connsiteY5-326" fmla="*/ 2088302 h 2088303"/>
                    <a:gd name="connsiteX6-327" fmla="*/ 1159 w 676632"/>
                    <a:gd name="connsiteY6-328" fmla="*/ 1830234 h 2088303"/>
                    <a:gd name="connsiteX7-329" fmla="*/ 0 w 676632"/>
                    <a:gd name="connsiteY7-330" fmla="*/ 1096188 h 2088303"/>
                    <a:gd name="connsiteX8-331" fmla="*/ 263994 w 676632"/>
                    <a:gd name="connsiteY8-332" fmla="*/ 31105 h 2088303"/>
                    <a:gd name="connsiteX0-333" fmla="*/ 263994 w 676730"/>
                    <a:gd name="connsiteY0-334" fmla="*/ 6225 h 2063423"/>
                    <a:gd name="connsiteX1-335" fmla="*/ 676321 w 676730"/>
                    <a:gd name="connsiteY1-336" fmla="*/ 0 h 2063423"/>
                    <a:gd name="connsiteX2-337" fmla="*/ 516835 w 676730"/>
                    <a:gd name="connsiteY2-338" fmla="*/ 1066891 h 2063423"/>
                    <a:gd name="connsiteX3-339" fmla="*/ 517294 w 676730"/>
                    <a:gd name="connsiteY3-340" fmla="*/ 1805355 h 2063423"/>
                    <a:gd name="connsiteX4-341" fmla="*/ 259226 w 676730"/>
                    <a:gd name="connsiteY4-342" fmla="*/ 2063423 h 2063423"/>
                    <a:gd name="connsiteX5-343" fmla="*/ 259227 w 676730"/>
                    <a:gd name="connsiteY5-344" fmla="*/ 2063422 h 2063423"/>
                    <a:gd name="connsiteX6-345" fmla="*/ 1159 w 676730"/>
                    <a:gd name="connsiteY6-346" fmla="*/ 1805354 h 2063423"/>
                    <a:gd name="connsiteX7-347" fmla="*/ 0 w 676730"/>
                    <a:gd name="connsiteY7-348" fmla="*/ 1071308 h 2063423"/>
                    <a:gd name="connsiteX8-349" fmla="*/ 263994 w 676730"/>
                    <a:gd name="connsiteY8-350" fmla="*/ 6225 h 2063423"/>
                    <a:gd name="connsiteX0-351" fmla="*/ 267608 w 681973"/>
                    <a:gd name="connsiteY0-352" fmla="*/ 78285 h 2142712"/>
                    <a:gd name="connsiteX1-353" fmla="*/ 676321 w 681973"/>
                    <a:gd name="connsiteY1-354" fmla="*/ 79289 h 2142712"/>
                    <a:gd name="connsiteX2-355" fmla="*/ 516835 w 681973"/>
                    <a:gd name="connsiteY2-356" fmla="*/ 1146180 h 2142712"/>
                    <a:gd name="connsiteX3-357" fmla="*/ 517294 w 681973"/>
                    <a:gd name="connsiteY3-358" fmla="*/ 1884644 h 2142712"/>
                    <a:gd name="connsiteX4-359" fmla="*/ 259226 w 681973"/>
                    <a:gd name="connsiteY4-360" fmla="*/ 2142712 h 2142712"/>
                    <a:gd name="connsiteX5-361" fmla="*/ 259227 w 681973"/>
                    <a:gd name="connsiteY5-362" fmla="*/ 2142711 h 2142712"/>
                    <a:gd name="connsiteX6-363" fmla="*/ 1159 w 681973"/>
                    <a:gd name="connsiteY6-364" fmla="*/ 1884643 h 2142712"/>
                    <a:gd name="connsiteX7-365" fmla="*/ 0 w 681973"/>
                    <a:gd name="connsiteY7-366" fmla="*/ 1150597 h 2142712"/>
                    <a:gd name="connsiteX8-367" fmla="*/ 267608 w 681973"/>
                    <a:gd name="connsiteY8-368" fmla="*/ 78285 h 2142712"/>
                    <a:gd name="connsiteX0-369" fmla="*/ 267608 w 730032"/>
                    <a:gd name="connsiteY0-370" fmla="*/ 0 h 2064427"/>
                    <a:gd name="connsiteX1-371" fmla="*/ 676321 w 730032"/>
                    <a:gd name="connsiteY1-372" fmla="*/ 1004 h 2064427"/>
                    <a:gd name="connsiteX2-373" fmla="*/ 516835 w 730032"/>
                    <a:gd name="connsiteY2-374" fmla="*/ 1067895 h 2064427"/>
                    <a:gd name="connsiteX3-375" fmla="*/ 517294 w 730032"/>
                    <a:gd name="connsiteY3-376" fmla="*/ 1806359 h 2064427"/>
                    <a:gd name="connsiteX4-377" fmla="*/ 259226 w 730032"/>
                    <a:gd name="connsiteY4-378" fmla="*/ 2064427 h 2064427"/>
                    <a:gd name="connsiteX5-379" fmla="*/ 259227 w 730032"/>
                    <a:gd name="connsiteY5-380" fmla="*/ 2064426 h 2064427"/>
                    <a:gd name="connsiteX6-381" fmla="*/ 1159 w 730032"/>
                    <a:gd name="connsiteY6-382" fmla="*/ 1806358 h 2064427"/>
                    <a:gd name="connsiteX7-383" fmla="*/ 0 w 730032"/>
                    <a:gd name="connsiteY7-384" fmla="*/ 1072312 h 2064427"/>
                    <a:gd name="connsiteX8-385" fmla="*/ 267608 w 730032"/>
                    <a:gd name="connsiteY8-386" fmla="*/ 0 h 2064427"/>
                    <a:gd name="connsiteX0-387" fmla="*/ 267608 w 681218"/>
                    <a:gd name="connsiteY0-388" fmla="*/ 0 h 2064427"/>
                    <a:gd name="connsiteX1-389" fmla="*/ 676321 w 681218"/>
                    <a:gd name="connsiteY1-390" fmla="*/ 1004 h 2064427"/>
                    <a:gd name="connsiteX2-391" fmla="*/ 516835 w 681218"/>
                    <a:gd name="connsiteY2-392" fmla="*/ 1067895 h 2064427"/>
                    <a:gd name="connsiteX3-393" fmla="*/ 517294 w 681218"/>
                    <a:gd name="connsiteY3-394" fmla="*/ 1806359 h 2064427"/>
                    <a:gd name="connsiteX4-395" fmla="*/ 259226 w 681218"/>
                    <a:gd name="connsiteY4-396" fmla="*/ 2064427 h 2064427"/>
                    <a:gd name="connsiteX5-397" fmla="*/ 259227 w 681218"/>
                    <a:gd name="connsiteY5-398" fmla="*/ 2064426 h 2064427"/>
                    <a:gd name="connsiteX6-399" fmla="*/ 1159 w 681218"/>
                    <a:gd name="connsiteY6-400" fmla="*/ 1806358 h 2064427"/>
                    <a:gd name="connsiteX7-401" fmla="*/ 0 w 681218"/>
                    <a:gd name="connsiteY7-402" fmla="*/ 1072312 h 2064427"/>
                    <a:gd name="connsiteX8-403" fmla="*/ 267608 w 681218"/>
                    <a:gd name="connsiteY8-404" fmla="*/ 0 h 2064427"/>
                    <a:gd name="connsiteX0-405" fmla="*/ 267608 w 788233"/>
                    <a:gd name="connsiteY0-406" fmla="*/ 0 h 2064427"/>
                    <a:gd name="connsiteX1-407" fmla="*/ 784938 w 788233"/>
                    <a:gd name="connsiteY1-408" fmla="*/ 6056 h 2064427"/>
                    <a:gd name="connsiteX2-409" fmla="*/ 516835 w 788233"/>
                    <a:gd name="connsiteY2-410" fmla="*/ 1067895 h 2064427"/>
                    <a:gd name="connsiteX3-411" fmla="*/ 517294 w 788233"/>
                    <a:gd name="connsiteY3-412" fmla="*/ 1806359 h 2064427"/>
                    <a:gd name="connsiteX4-413" fmla="*/ 259226 w 788233"/>
                    <a:gd name="connsiteY4-414" fmla="*/ 2064427 h 2064427"/>
                    <a:gd name="connsiteX5-415" fmla="*/ 259227 w 788233"/>
                    <a:gd name="connsiteY5-416" fmla="*/ 2064426 h 2064427"/>
                    <a:gd name="connsiteX6-417" fmla="*/ 1159 w 788233"/>
                    <a:gd name="connsiteY6-418" fmla="*/ 1806358 h 2064427"/>
                    <a:gd name="connsiteX7-419" fmla="*/ 0 w 788233"/>
                    <a:gd name="connsiteY7-420" fmla="*/ 1072312 h 2064427"/>
                    <a:gd name="connsiteX8-421" fmla="*/ 267608 w 788233"/>
                    <a:gd name="connsiteY8-422" fmla="*/ 0 h 2064427"/>
                    <a:gd name="connsiteX0-423" fmla="*/ 267608 w 788334"/>
                    <a:gd name="connsiteY0-424" fmla="*/ 0 h 2064427"/>
                    <a:gd name="connsiteX1-425" fmla="*/ 784938 w 788334"/>
                    <a:gd name="connsiteY1-426" fmla="*/ 6056 h 2064427"/>
                    <a:gd name="connsiteX2-427" fmla="*/ 516835 w 788334"/>
                    <a:gd name="connsiteY2-428" fmla="*/ 1067895 h 2064427"/>
                    <a:gd name="connsiteX3-429" fmla="*/ 517294 w 788334"/>
                    <a:gd name="connsiteY3-430" fmla="*/ 1806359 h 2064427"/>
                    <a:gd name="connsiteX4-431" fmla="*/ 259226 w 788334"/>
                    <a:gd name="connsiteY4-432" fmla="*/ 2064427 h 2064427"/>
                    <a:gd name="connsiteX5-433" fmla="*/ 259227 w 788334"/>
                    <a:gd name="connsiteY5-434" fmla="*/ 2064426 h 2064427"/>
                    <a:gd name="connsiteX6-435" fmla="*/ 1159 w 788334"/>
                    <a:gd name="connsiteY6-436" fmla="*/ 1806358 h 2064427"/>
                    <a:gd name="connsiteX7-437" fmla="*/ 0 w 788334"/>
                    <a:gd name="connsiteY7-438" fmla="*/ 1072312 h 2064427"/>
                    <a:gd name="connsiteX8-439" fmla="*/ 267608 w 788334"/>
                    <a:gd name="connsiteY8-440" fmla="*/ 0 h 2064427"/>
                    <a:gd name="connsiteX0-441" fmla="*/ 267608 w 788308"/>
                    <a:gd name="connsiteY0-442" fmla="*/ 0 h 2064427"/>
                    <a:gd name="connsiteX1-443" fmla="*/ 784938 w 788308"/>
                    <a:gd name="connsiteY1-444" fmla="*/ 6056 h 2064427"/>
                    <a:gd name="connsiteX2-445" fmla="*/ 516835 w 788308"/>
                    <a:gd name="connsiteY2-446" fmla="*/ 1067895 h 2064427"/>
                    <a:gd name="connsiteX3-447" fmla="*/ 517294 w 788308"/>
                    <a:gd name="connsiteY3-448" fmla="*/ 1806359 h 2064427"/>
                    <a:gd name="connsiteX4-449" fmla="*/ 259226 w 788308"/>
                    <a:gd name="connsiteY4-450" fmla="*/ 2064427 h 2064427"/>
                    <a:gd name="connsiteX5-451" fmla="*/ 259227 w 788308"/>
                    <a:gd name="connsiteY5-452" fmla="*/ 2064426 h 2064427"/>
                    <a:gd name="connsiteX6-453" fmla="*/ 1159 w 788308"/>
                    <a:gd name="connsiteY6-454" fmla="*/ 1806358 h 2064427"/>
                    <a:gd name="connsiteX7-455" fmla="*/ 0 w 788308"/>
                    <a:gd name="connsiteY7-456" fmla="*/ 1072312 h 2064427"/>
                    <a:gd name="connsiteX8-457" fmla="*/ 267608 w 788308"/>
                    <a:gd name="connsiteY8-458" fmla="*/ 0 h 2064427"/>
                    <a:gd name="connsiteX0-459" fmla="*/ 323179 w 787421"/>
                    <a:gd name="connsiteY0-460" fmla="*/ 72332 h 2139285"/>
                    <a:gd name="connsiteX1-461" fmla="*/ 784938 w 787421"/>
                    <a:gd name="connsiteY1-462" fmla="*/ 80914 h 2139285"/>
                    <a:gd name="connsiteX2-463" fmla="*/ 516835 w 787421"/>
                    <a:gd name="connsiteY2-464" fmla="*/ 1142753 h 2139285"/>
                    <a:gd name="connsiteX3-465" fmla="*/ 517294 w 787421"/>
                    <a:gd name="connsiteY3-466" fmla="*/ 1881217 h 2139285"/>
                    <a:gd name="connsiteX4-467" fmla="*/ 259226 w 787421"/>
                    <a:gd name="connsiteY4-468" fmla="*/ 2139285 h 2139285"/>
                    <a:gd name="connsiteX5-469" fmla="*/ 259227 w 787421"/>
                    <a:gd name="connsiteY5-470" fmla="*/ 2139284 h 2139285"/>
                    <a:gd name="connsiteX6-471" fmla="*/ 1159 w 787421"/>
                    <a:gd name="connsiteY6-472" fmla="*/ 1881216 h 2139285"/>
                    <a:gd name="connsiteX7-473" fmla="*/ 0 w 787421"/>
                    <a:gd name="connsiteY7-474" fmla="*/ 1147170 h 2139285"/>
                    <a:gd name="connsiteX8-475" fmla="*/ 323179 w 787421"/>
                    <a:gd name="connsiteY8-476" fmla="*/ 72332 h 2139285"/>
                    <a:gd name="connsiteX0-477" fmla="*/ 323179 w 810872"/>
                    <a:gd name="connsiteY0-478" fmla="*/ 0 h 2066953"/>
                    <a:gd name="connsiteX1-479" fmla="*/ 784938 w 810872"/>
                    <a:gd name="connsiteY1-480" fmla="*/ 8582 h 2066953"/>
                    <a:gd name="connsiteX2-481" fmla="*/ 516835 w 810872"/>
                    <a:gd name="connsiteY2-482" fmla="*/ 1070421 h 2066953"/>
                    <a:gd name="connsiteX3-483" fmla="*/ 517294 w 810872"/>
                    <a:gd name="connsiteY3-484" fmla="*/ 1808885 h 2066953"/>
                    <a:gd name="connsiteX4-485" fmla="*/ 259226 w 810872"/>
                    <a:gd name="connsiteY4-486" fmla="*/ 2066953 h 2066953"/>
                    <a:gd name="connsiteX5-487" fmla="*/ 259227 w 810872"/>
                    <a:gd name="connsiteY5-488" fmla="*/ 2066952 h 2066953"/>
                    <a:gd name="connsiteX6-489" fmla="*/ 1159 w 810872"/>
                    <a:gd name="connsiteY6-490" fmla="*/ 1808884 h 2066953"/>
                    <a:gd name="connsiteX7-491" fmla="*/ 0 w 810872"/>
                    <a:gd name="connsiteY7-492" fmla="*/ 1074838 h 2066953"/>
                    <a:gd name="connsiteX8-493" fmla="*/ 323179 w 810872"/>
                    <a:gd name="connsiteY8-494" fmla="*/ 0 h 2066953"/>
                    <a:gd name="connsiteX0-495" fmla="*/ 323179 w 797169"/>
                    <a:gd name="connsiteY0-496" fmla="*/ 0 h 2066953"/>
                    <a:gd name="connsiteX1-497" fmla="*/ 784938 w 797169"/>
                    <a:gd name="connsiteY1-498" fmla="*/ 8582 h 2066953"/>
                    <a:gd name="connsiteX2-499" fmla="*/ 516835 w 797169"/>
                    <a:gd name="connsiteY2-500" fmla="*/ 1070421 h 2066953"/>
                    <a:gd name="connsiteX3-501" fmla="*/ 517294 w 797169"/>
                    <a:gd name="connsiteY3-502" fmla="*/ 1808885 h 2066953"/>
                    <a:gd name="connsiteX4-503" fmla="*/ 259226 w 797169"/>
                    <a:gd name="connsiteY4-504" fmla="*/ 2066953 h 2066953"/>
                    <a:gd name="connsiteX5-505" fmla="*/ 259227 w 797169"/>
                    <a:gd name="connsiteY5-506" fmla="*/ 2066952 h 2066953"/>
                    <a:gd name="connsiteX6-507" fmla="*/ 1159 w 797169"/>
                    <a:gd name="connsiteY6-508" fmla="*/ 1808884 h 2066953"/>
                    <a:gd name="connsiteX7-509" fmla="*/ 0 w 797169"/>
                    <a:gd name="connsiteY7-510" fmla="*/ 1074838 h 2066953"/>
                    <a:gd name="connsiteX8-511" fmla="*/ 323179 w 797169"/>
                    <a:gd name="connsiteY8-512" fmla="*/ 0 h 20669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: Rounded Corners 1"/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-1" fmla="*/ 0 w 535099"/>
                    <a:gd name="connsiteY0-2" fmla="*/ 258068 h 1562101"/>
                    <a:gd name="connsiteX1-3" fmla="*/ 258068 w 535099"/>
                    <a:gd name="connsiteY1-4" fmla="*/ 0 h 1562101"/>
                    <a:gd name="connsiteX2-5" fmla="*/ 258068 w 535099"/>
                    <a:gd name="connsiteY2-6" fmla="*/ 0 h 1562101"/>
                    <a:gd name="connsiteX3-7" fmla="*/ 516136 w 535099"/>
                    <a:gd name="connsiteY3-8" fmla="*/ 258068 h 1562101"/>
                    <a:gd name="connsiteX4-9" fmla="*/ 515676 w 535099"/>
                    <a:gd name="connsiteY4-10" fmla="*/ 565569 h 1562101"/>
                    <a:gd name="connsiteX5-11" fmla="*/ 516135 w 535099"/>
                    <a:gd name="connsiteY5-12" fmla="*/ 1304033 h 1562101"/>
                    <a:gd name="connsiteX6-13" fmla="*/ 258067 w 535099"/>
                    <a:gd name="connsiteY6-14" fmla="*/ 1562101 h 1562101"/>
                    <a:gd name="connsiteX7-15" fmla="*/ 258068 w 535099"/>
                    <a:gd name="connsiteY7-16" fmla="*/ 1562100 h 1562101"/>
                    <a:gd name="connsiteX8-17" fmla="*/ 0 w 535099"/>
                    <a:gd name="connsiteY8-18" fmla="*/ 1304032 h 1562101"/>
                    <a:gd name="connsiteX9" fmla="*/ 0 w 535099"/>
                    <a:gd name="connsiteY9" fmla="*/ 258068 h 1562101"/>
                    <a:gd name="connsiteX0-19" fmla="*/ 1159 w 536258"/>
                    <a:gd name="connsiteY0-20" fmla="*/ 258068 h 1562101"/>
                    <a:gd name="connsiteX1-21" fmla="*/ 259227 w 536258"/>
                    <a:gd name="connsiteY1-22" fmla="*/ 0 h 1562101"/>
                    <a:gd name="connsiteX2-23" fmla="*/ 259227 w 536258"/>
                    <a:gd name="connsiteY2-24" fmla="*/ 0 h 1562101"/>
                    <a:gd name="connsiteX3-25" fmla="*/ 517295 w 536258"/>
                    <a:gd name="connsiteY3-26" fmla="*/ 258068 h 1562101"/>
                    <a:gd name="connsiteX4-27" fmla="*/ 516835 w 536258"/>
                    <a:gd name="connsiteY4-28" fmla="*/ 565569 h 1562101"/>
                    <a:gd name="connsiteX5-29" fmla="*/ 517294 w 536258"/>
                    <a:gd name="connsiteY5-30" fmla="*/ 1304033 h 1562101"/>
                    <a:gd name="connsiteX6-31" fmla="*/ 259226 w 536258"/>
                    <a:gd name="connsiteY6-32" fmla="*/ 1562101 h 1562101"/>
                    <a:gd name="connsiteX7-33" fmla="*/ 259227 w 536258"/>
                    <a:gd name="connsiteY7-34" fmla="*/ 1562100 h 1562101"/>
                    <a:gd name="connsiteX8-35" fmla="*/ 1159 w 536258"/>
                    <a:gd name="connsiteY8-36" fmla="*/ 1304032 h 1562101"/>
                    <a:gd name="connsiteX9-37" fmla="*/ 0 w 536258"/>
                    <a:gd name="connsiteY9-38" fmla="*/ 569986 h 1562101"/>
                    <a:gd name="connsiteX10" fmla="*/ 1159 w 536258"/>
                    <a:gd name="connsiteY10" fmla="*/ 258068 h 1562101"/>
                    <a:gd name="connsiteX0-39" fmla="*/ 1159 w 536258"/>
                    <a:gd name="connsiteY0-40" fmla="*/ 258068 h 1562101"/>
                    <a:gd name="connsiteX1-41" fmla="*/ 259227 w 536258"/>
                    <a:gd name="connsiteY1-42" fmla="*/ 0 h 1562101"/>
                    <a:gd name="connsiteX2-43" fmla="*/ 259227 w 536258"/>
                    <a:gd name="connsiteY2-44" fmla="*/ 0 h 1562101"/>
                    <a:gd name="connsiteX3-45" fmla="*/ 517295 w 536258"/>
                    <a:gd name="connsiteY3-46" fmla="*/ 258068 h 1562101"/>
                    <a:gd name="connsiteX4-47" fmla="*/ 516835 w 536258"/>
                    <a:gd name="connsiteY4-48" fmla="*/ 565569 h 1562101"/>
                    <a:gd name="connsiteX5-49" fmla="*/ 517294 w 536258"/>
                    <a:gd name="connsiteY5-50" fmla="*/ 1304033 h 1562101"/>
                    <a:gd name="connsiteX6-51" fmla="*/ 259226 w 536258"/>
                    <a:gd name="connsiteY6-52" fmla="*/ 1562101 h 1562101"/>
                    <a:gd name="connsiteX7-53" fmla="*/ 259227 w 536258"/>
                    <a:gd name="connsiteY7-54" fmla="*/ 1562100 h 1562101"/>
                    <a:gd name="connsiteX8-55" fmla="*/ 1159 w 536258"/>
                    <a:gd name="connsiteY8-56" fmla="*/ 1304032 h 1562101"/>
                    <a:gd name="connsiteX9-57" fmla="*/ 0 w 536258"/>
                    <a:gd name="connsiteY9-58" fmla="*/ 569986 h 1562101"/>
                    <a:gd name="connsiteX10-59" fmla="*/ 1159 w 536258"/>
                    <a:gd name="connsiteY10-60" fmla="*/ 258068 h 1562101"/>
                    <a:gd name="connsiteX0-61" fmla="*/ 1159 w 536258"/>
                    <a:gd name="connsiteY0-62" fmla="*/ 258068 h 1562101"/>
                    <a:gd name="connsiteX1-63" fmla="*/ 259227 w 536258"/>
                    <a:gd name="connsiteY1-64" fmla="*/ 0 h 1562101"/>
                    <a:gd name="connsiteX2-65" fmla="*/ 517295 w 536258"/>
                    <a:gd name="connsiteY2-66" fmla="*/ 258068 h 1562101"/>
                    <a:gd name="connsiteX3-67" fmla="*/ 516835 w 536258"/>
                    <a:gd name="connsiteY3-68" fmla="*/ 565569 h 1562101"/>
                    <a:gd name="connsiteX4-69" fmla="*/ 517294 w 536258"/>
                    <a:gd name="connsiteY4-70" fmla="*/ 1304033 h 1562101"/>
                    <a:gd name="connsiteX5-71" fmla="*/ 259226 w 536258"/>
                    <a:gd name="connsiteY5-72" fmla="*/ 1562101 h 1562101"/>
                    <a:gd name="connsiteX6-73" fmla="*/ 259227 w 536258"/>
                    <a:gd name="connsiteY6-74" fmla="*/ 1562100 h 1562101"/>
                    <a:gd name="connsiteX7-75" fmla="*/ 1159 w 536258"/>
                    <a:gd name="connsiteY7-76" fmla="*/ 1304032 h 1562101"/>
                    <a:gd name="connsiteX8-77" fmla="*/ 0 w 536258"/>
                    <a:gd name="connsiteY8-78" fmla="*/ 569986 h 1562101"/>
                    <a:gd name="connsiteX9-79" fmla="*/ 1159 w 536258"/>
                    <a:gd name="connsiteY9-80" fmla="*/ 258068 h 1562101"/>
                    <a:gd name="connsiteX0-81" fmla="*/ 1159 w 555374"/>
                    <a:gd name="connsiteY0-82" fmla="*/ 38714 h 1342747"/>
                    <a:gd name="connsiteX1-83" fmla="*/ 517295 w 555374"/>
                    <a:gd name="connsiteY1-84" fmla="*/ 38714 h 1342747"/>
                    <a:gd name="connsiteX2-85" fmla="*/ 516835 w 555374"/>
                    <a:gd name="connsiteY2-86" fmla="*/ 346215 h 1342747"/>
                    <a:gd name="connsiteX3-87" fmla="*/ 517294 w 555374"/>
                    <a:gd name="connsiteY3-88" fmla="*/ 1084679 h 1342747"/>
                    <a:gd name="connsiteX4-89" fmla="*/ 259226 w 555374"/>
                    <a:gd name="connsiteY4-90" fmla="*/ 1342747 h 1342747"/>
                    <a:gd name="connsiteX5-91" fmla="*/ 259227 w 555374"/>
                    <a:gd name="connsiteY5-92" fmla="*/ 1342746 h 1342747"/>
                    <a:gd name="connsiteX6-93" fmla="*/ 1159 w 555374"/>
                    <a:gd name="connsiteY6-94" fmla="*/ 1084678 h 1342747"/>
                    <a:gd name="connsiteX7-95" fmla="*/ 0 w 555374"/>
                    <a:gd name="connsiteY7-96" fmla="*/ 350632 h 1342747"/>
                    <a:gd name="connsiteX8-97" fmla="*/ 1159 w 555374"/>
                    <a:gd name="connsiteY8-98" fmla="*/ 38714 h 1342747"/>
                    <a:gd name="connsiteX0-99" fmla="*/ 263994 w 535905"/>
                    <a:gd name="connsiteY0-100" fmla="*/ 3045 h 2060243"/>
                    <a:gd name="connsiteX1-101" fmla="*/ 517295 w 535905"/>
                    <a:gd name="connsiteY1-102" fmla="*/ 756210 h 2060243"/>
                    <a:gd name="connsiteX2-103" fmla="*/ 516835 w 535905"/>
                    <a:gd name="connsiteY2-104" fmla="*/ 1063711 h 2060243"/>
                    <a:gd name="connsiteX3-105" fmla="*/ 517294 w 535905"/>
                    <a:gd name="connsiteY3-106" fmla="*/ 1802175 h 2060243"/>
                    <a:gd name="connsiteX4-107" fmla="*/ 259226 w 535905"/>
                    <a:gd name="connsiteY4-108" fmla="*/ 2060243 h 2060243"/>
                    <a:gd name="connsiteX5-109" fmla="*/ 259227 w 535905"/>
                    <a:gd name="connsiteY5-110" fmla="*/ 2060242 h 2060243"/>
                    <a:gd name="connsiteX6-111" fmla="*/ 1159 w 535905"/>
                    <a:gd name="connsiteY6-112" fmla="*/ 1802174 h 2060243"/>
                    <a:gd name="connsiteX7-113" fmla="*/ 0 w 535905"/>
                    <a:gd name="connsiteY7-114" fmla="*/ 1068128 h 2060243"/>
                    <a:gd name="connsiteX8-115" fmla="*/ 263994 w 535905"/>
                    <a:gd name="connsiteY8-116" fmla="*/ 3045 h 2060243"/>
                    <a:gd name="connsiteX0-117" fmla="*/ 263994 w 664925"/>
                    <a:gd name="connsiteY0-118" fmla="*/ 87056 h 2144254"/>
                    <a:gd name="connsiteX1-119" fmla="*/ 658652 w 664925"/>
                    <a:gd name="connsiteY1-120" fmla="*/ 93682 h 2144254"/>
                    <a:gd name="connsiteX2-121" fmla="*/ 516835 w 664925"/>
                    <a:gd name="connsiteY2-122" fmla="*/ 1147722 h 2144254"/>
                    <a:gd name="connsiteX3-123" fmla="*/ 517294 w 664925"/>
                    <a:gd name="connsiteY3-124" fmla="*/ 1886186 h 2144254"/>
                    <a:gd name="connsiteX4-125" fmla="*/ 259226 w 664925"/>
                    <a:gd name="connsiteY4-126" fmla="*/ 2144254 h 2144254"/>
                    <a:gd name="connsiteX5-127" fmla="*/ 259227 w 664925"/>
                    <a:gd name="connsiteY5-128" fmla="*/ 2144253 h 2144254"/>
                    <a:gd name="connsiteX6-129" fmla="*/ 1159 w 664925"/>
                    <a:gd name="connsiteY6-130" fmla="*/ 1886185 h 2144254"/>
                    <a:gd name="connsiteX7-131" fmla="*/ 0 w 664925"/>
                    <a:gd name="connsiteY7-132" fmla="*/ 1152139 h 2144254"/>
                    <a:gd name="connsiteX8-133" fmla="*/ 263994 w 664925"/>
                    <a:gd name="connsiteY8-134" fmla="*/ 87056 h 2144254"/>
                    <a:gd name="connsiteX0-135" fmla="*/ 263994 w 710801"/>
                    <a:gd name="connsiteY0-136" fmla="*/ 28420 h 2085618"/>
                    <a:gd name="connsiteX1-137" fmla="*/ 658652 w 710801"/>
                    <a:gd name="connsiteY1-138" fmla="*/ 35046 h 2085618"/>
                    <a:gd name="connsiteX2-139" fmla="*/ 516835 w 710801"/>
                    <a:gd name="connsiteY2-140" fmla="*/ 1089086 h 2085618"/>
                    <a:gd name="connsiteX3-141" fmla="*/ 517294 w 710801"/>
                    <a:gd name="connsiteY3-142" fmla="*/ 1827550 h 2085618"/>
                    <a:gd name="connsiteX4-143" fmla="*/ 259226 w 710801"/>
                    <a:gd name="connsiteY4-144" fmla="*/ 2085618 h 2085618"/>
                    <a:gd name="connsiteX5-145" fmla="*/ 259227 w 710801"/>
                    <a:gd name="connsiteY5-146" fmla="*/ 2085617 h 2085618"/>
                    <a:gd name="connsiteX6-147" fmla="*/ 1159 w 710801"/>
                    <a:gd name="connsiteY6-148" fmla="*/ 1827549 h 2085618"/>
                    <a:gd name="connsiteX7-149" fmla="*/ 0 w 710801"/>
                    <a:gd name="connsiteY7-150" fmla="*/ 1093503 h 2085618"/>
                    <a:gd name="connsiteX8-151" fmla="*/ 263994 w 710801"/>
                    <a:gd name="connsiteY8-152" fmla="*/ 28420 h 2085618"/>
                    <a:gd name="connsiteX0-153" fmla="*/ 263994 w 710801"/>
                    <a:gd name="connsiteY0-154" fmla="*/ 7864 h 2065062"/>
                    <a:gd name="connsiteX1-155" fmla="*/ 658652 w 710801"/>
                    <a:gd name="connsiteY1-156" fmla="*/ 14490 h 2065062"/>
                    <a:gd name="connsiteX2-157" fmla="*/ 516835 w 710801"/>
                    <a:gd name="connsiteY2-158" fmla="*/ 1068530 h 2065062"/>
                    <a:gd name="connsiteX3-159" fmla="*/ 517294 w 710801"/>
                    <a:gd name="connsiteY3-160" fmla="*/ 1806994 h 2065062"/>
                    <a:gd name="connsiteX4-161" fmla="*/ 259226 w 710801"/>
                    <a:gd name="connsiteY4-162" fmla="*/ 2065062 h 2065062"/>
                    <a:gd name="connsiteX5-163" fmla="*/ 259227 w 710801"/>
                    <a:gd name="connsiteY5-164" fmla="*/ 2065061 h 2065062"/>
                    <a:gd name="connsiteX6-165" fmla="*/ 1159 w 710801"/>
                    <a:gd name="connsiteY6-166" fmla="*/ 1806993 h 2065062"/>
                    <a:gd name="connsiteX7-167" fmla="*/ 0 w 710801"/>
                    <a:gd name="connsiteY7-168" fmla="*/ 1072947 h 2065062"/>
                    <a:gd name="connsiteX8-169" fmla="*/ 263994 w 710801"/>
                    <a:gd name="connsiteY8-170" fmla="*/ 7864 h 2065062"/>
                    <a:gd name="connsiteX0-171" fmla="*/ 263994 w 713316"/>
                    <a:gd name="connsiteY0-172" fmla="*/ 0 h 2057198"/>
                    <a:gd name="connsiteX1-173" fmla="*/ 658652 w 713316"/>
                    <a:gd name="connsiteY1-174" fmla="*/ 6626 h 2057198"/>
                    <a:gd name="connsiteX2-175" fmla="*/ 516835 w 713316"/>
                    <a:gd name="connsiteY2-176" fmla="*/ 1060666 h 2057198"/>
                    <a:gd name="connsiteX3-177" fmla="*/ 517294 w 713316"/>
                    <a:gd name="connsiteY3-178" fmla="*/ 1799130 h 2057198"/>
                    <a:gd name="connsiteX4-179" fmla="*/ 259226 w 713316"/>
                    <a:gd name="connsiteY4-180" fmla="*/ 2057198 h 2057198"/>
                    <a:gd name="connsiteX5-181" fmla="*/ 259227 w 713316"/>
                    <a:gd name="connsiteY5-182" fmla="*/ 2057197 h 2057198"/>
                    <a:gd name="connsiteX6-183" fmla="*/ 1159 w 713316"/>
                    <a:gd name="connsiteY6-184" fmla="*/ 1799129 h 2057198"/>
                    <a:gd name="connsiteX7-185" fmla="*/ 0 w 713316"/>
                    <a:gd name="connsiteY7-186" fmla="*/ 1065083 h 2057198"/>
                    <a:gd name="connsiteX8-187" fmla="*/ 263994 w 713316"/>
                    <a:gd name="connsiteY8-188" fmla="*/ 0 h 2057198"/>
                    <a:gd name="connsiteX0-189" fmla="*/ 263994 w 663537"/>
                    <a:gd name="connsiteY0-190" fmla="*/ 33591 h 2090789"/>
                    <a:gd name="connsiteX1-191" fmla="*/ 658652 w 663537"/>
                    <a:gd name="connsiteY1-192" fmla="*/ 40217 h 2090789"/>
                    <a:gd name="connsiteX2-193" fmla="*/ 516835 w 663537"/>
                    <a:gd name="connsiteY2-194" fmla="*/ 1094257 h 2090789"/>
                    <a:gd name="connsiteX3-195" fmla="*/ 517294 w 663537"/>
                    <a:gd name="connsiteY3-196" fmla="*/ 1832721 h 2090789"/>
                    <a:gd name="connsiteX4-197" fmla="*/ 259226 w 663537"/>
                    <a:gd name="connsiteY4-198" fmla="*/ 2090789 h 2090789"/>
                    <a:gd name="connsiteX5-199" fmla="*/ 259227 w 663537"/>
                    <a:gd name="connsiteY5-200" fmla="*/ 2090788 h 2090789"/>
                    <a:gd name="connsiteX6-201" fmla="*/ 1159 w 663537"/>
                    <a:gd name="connsiteY6-202" fmla="*/ 1832720 h 2090789"/>
                    <a:gd name="connsiteX7-203" fmla="*/ 0 w 663537"/>
                    <a:gd name="connsiteY7-204" fmla="*/ 1098674 h 2090789"/>
                    <a:gd name="connsiteX8-205" fmla="*/ 263994 w 663537"/>
                    <a:gd name="connsiteY8-206" fmla="*/ 33591 h 2090789"/>
                    <a:gd name="connsiteX0-207" fmla="*/ 263994 w 666512"/>
                    <a:gd name="connsiteY0-208" fmla="*/ 0 h 2057198"/>
                    <a:gd name="connsiteX1-209" fmla="*/ 658652 w 666512"/>
                    <a:gd name="connsiteY1-210" fmla="*/ 6626 h 2057198"/>
                    <a:gd name="connsiteX2-211" fmla="*/ 516835 w 666512"/>
                    <a:gd name="connsiteY2-212" fmla="*/ 1060666 h 2057198"/>
                    <a:gd name="connsiteX3-213" fmla="*/ 517294 w 666512"/>
                    <a:gd name="connsiteY3-214" fmla="*/ 1799130 h 2057198"/>
                    <a:gd name="connsiteX4-215" fmla="*/ 259226 w 666512"/>
                    <a:gd name="connsiteY4-216" fmla="*/ 2057198 h 2057198"/>
                    <a:gd name="connsiteX5-217" fmla="*/ 259227 w 666512"/>
                    <a:gd name="connsiteY5-218" fmla="*/ 2057197 h 2057198"/>
                    <a:gd name="connsiteX6-219" fmla="*/ 1159 w 666512"/>
                    <a:gd name="connsiteY6-220" fmla="*/ 1799129 h 2057198"/>
                    <a:gd name="connsiteX7-221" fmla="*/ 0 w 666512"/>
                    <a:gd name="connsiteY7-222" fmla="*/ 1065083 h 2057198"/>
                    <a:gd name="connsiteX8-223" fmla="*/ 263994 w 666512"/>
                    <a:gd name="connsiteY8-224" fmla="*/ 0 h 2057198"/>
                    <a:gd name="connsiteX0-225" fmla="*/ 263994 w 661028"/>
                    <a:gd name="connsiteY0-226" fmla="*/ 9281 h 2066479"/>
                    <a:gd name="connsiteX1-227" fmla="*/ 658652 w 661028"/>
                    <a:gd name="connsiteY1-228" fmla="*/ 15907 h 2066479"/>
                    <a:gd name="connsiteX2-229" fmla="*/ 516835 w 661028"/>
                    <a:gd name="connsiteY2-230" fmla="*/ 1069947 h 2066479"/>
                    <a:gd name="connsiteX3-231" fmla="*/ 517294 w 661028"/>
                    <a:gd name="connsiteY3-232" fmla="*/ 1808411 h 2066479"/>
                    <a:gd name="connsiteX4-233" fmla="*/ 259226 w 661028"/>
                    <a:gd name="connsiteY4-234" fmla="*/ 2066479 h 2066479"/>
                    <a:gd name="connsiteX5-235" fmla="*/ 259227 w 661028"/>
                    <a:gd name="connsiteY5-236" fmla="*/ 2066478 h 2066479"/>
                    <a:gd name="connsiteX6-237" fmla="*/ 1159 w 661028"/>
                    <a:gd name="connsiteY6-238" fmla="*/ 1808410 h 2066479"/>
                    <a:gd name="connsiteX7-239" fmla="*/ 0 w 661028"/>
                    <a:gd name="connsiteY7-240" fmla="*/ 1074364 h 2066479"/>
                    <a:gd name="connsiteX8-241" fmla="*/ 263994 w 661028"/>
                    <a:gd name="connsiteY8-242" fmla="*/ 9281 h 2066479"/>
                    <a:gd name="connsiteX0-243" fmla="*/ 263994 w 661136"/>
                    <a:gd name="connsiteY0-244" fmla="*/ 1620 h 2058818"/>
                    <a:gd name="connsiteX1-245" fmla="*/ 658652 w 661136"/>
                    <a:gd name="connsiteY1-246" fmla="*/ 8246 h 2058818"/>
                    <a:gd name="connsiteX2-247" fmla="*/ 516835 w 661136"/>
                    <a:gd name="connsiteY2-248" fmla="*/ 1062286 h 2058818"/>
                    <a:gd name="connsiteX3-249" fmla="*/ 517294 w 661136"/>
                    <a:gd name="connsiteY3-250" fmla="*/ 1800750 h 2058818"/>
                    <a:gd name="connsiteX4-251" fmla="*/ 259226 w 661136"/>
                    <a:gd name="connsiteY4-252" fmla="*/ 2058818 h 2058818"/>
                    <a:gd name="connsiteX5-253" fmla="*/ 259227 w 661136"/>
                    <a:gd name="connsiteY5-254" fmla="*/ 2058817 h 2058818"/>
                    <a:gd name="connsiteX6-255" fmla="*/ 1159 w 661136"/>
                    <a:gd name="connsiteY6-256" fmla="*/ 1800749 h 2058818"/>
                    <a:gd name="connsiteX7-257" fmla="*/ 0 w 661136"/>
                    <a:gd name="connsiteY7-258" fmla="*/ 1066703 h 2058818"/>
                    <a:gd name="connsiteX8-259" fmla="*/ 263994 w 661136"/>
                    <a:gd name="connsiteY8-260" fmla="*/ 1620 h 2058818"/>
                    <a:gd name="connsiteX0-261" fmla="*/ 263994 w 658957"/>
                    <a:gd name="connsiteY0-262" fmla="*/ 9787 h 2066985"/>
                    <a:gd name="connsiteX1-263" fmla="*/ 656443 w 658957"/>
                    <a:gd name="connsiteY1-264" fmla="*/ 5370 h 2066985"/>
                    <a:gd name="connsiteX2-265" fmla="*/ 516835 w 658957"/>
                    <a:gd name="connsiteY2-266" fmla="*/ 1070453 h 2066985"/>
                    <a:gd name="connsiteX3-267" fmla="*/ 517294 w 658957"/>
                    <a:gd name="connsiteY3-268" fmla="*/ 1808917 h 2066985"/>
                    <a:gd name="connsiteX4-269" fmla="*/ 259226 w 658957"/>
                    <a:gd name="connsiteY4-270" fmla="*/ 2066985 h 2066985"/>
                    <a:gd name="connsiteX5-271" fmla="*/ 259227 w 658957"/>
                    <a:gd name="connsiteY5-272" fmla="*/ 2066984 h 2066985"/>
                    <a:gd name="connsiteX6-273" fmla="*/ 1159 w 658957"/>
                    <a:gd name="connsiteY6-274" fmla="*/ 1808916 h 2066985"/>
                    <a:gd name="connsiteX7-275" fmla="*/ 0 w 658957"/>
                    <a:gd name="connsiteY7-276" fmla="*/ 1074870 h 2066985"/>
                    <a:gd name="connsiteX8-277" fmla="*/ 263994 w 658957"/>
                    <a:gd name="connsiteY8-278" fmla="*/ 9787 h 2066985"/>
                    <a:gd name="connsiteX0-279" fmla="*/ 263994 w 658983"/>
                    <a:gd name="connsiteY0-280" fmla="*/ 6145 h 2063343"/>
                    <a:gd name="connsiteX1-281" fmla="*/ 656443 w 658983"/>
                    <a:gd name="connsiteY1-282" fmla="*/ 1728 h 2063343"/>
                    <a:gd name="connsiteX2-283" fmla="*/ 516835 w 658983"/>
                    <a:gd name="connsiteY2-284" fmla="*/ 1066811 h 2063343"/>
                    <a:gd name="connsiteX3-285" fmla="*/ 517294 w 658983"/>
                    <a:gd name="connsiteY3-286" fmla="*/ 1805275 h 2063343"/>
                    <a:gd name="connsiteX4-287" fmla="*/ 259226 w 658983"/>
                    <a:gd name="connsiteY4-288" fmla="*/ 2063343 h 2063343"/>
                    <a:gd name="connsiteX5-289" fmla="*/ 259227 w 658983"/>
                    <a:gd name="connsiteY5-290" fmla="*/ 2063342 h 2063343"/>
                    <a:gd name="connsiteX6-291" fmla="*/ 1159 w 658983"/>
                    <a:gd name="connsiteY6-292" fmla="*/ 1805274 h 2063343"/>
                    <a:gd name="connsiteX7-293" fmla="*/ 0 w 658983"/>
                    <a:gd name="connsiteY7-294" fmla="*/ 1071228 h 2063343"/>
                    <a:gd name="connsiteX8-295" fmla="*/ 263994 w 658983"/>
                    <a:gd name="connsiteY8-296" fmla="*/ 6145 h 2063343"/>
                    <a:gd name="connsiteX0-297" fmla="*/ 263994 w 678609"/>
                    <a:gd name="connsiteY0-298" fmla="*/ 7785 h 2064983"/>
                    <a:gd name="connsiteX1-299" fmla="*/ 676321 w 678609"/>
                    <a:gd name="connsiteY1-300" fmla="*/ 1560 h 2064983"/>
                    <a:gd name="connsiteX2-301" fmla="*/ 516835 w 678609"/>
                    <a:gd name="connsiteY2-302" fmla="*/ 1068451 h 2064983"/>
                    <a:gd name="connsiteX3-303" fmla="*/ 517294 w 678609"/>
                    <a:gd name="connsiteY3-304" fmla="*/ 1806915 h 2064983"/>
                    <a:gd name="connsiteX4-305" fmla="*/ 259226 w 678609"/>
                    <a:gd name="connsiteY4-306" fmla="*/ 2064983 h 2064983"/>
                    <a:gd name="connsiteX5-307" fmla="*/ 259227 w 678609"/>
                    <a:gd name="connsiteY5-308" fmla="*/ 2064982 h 2064983"/>
                    <a:gd name="connsiteX6-309" fmla="*/ 1159 w 678609"/>
                    <a:gd name="connsiteY6-310" fmla="*/ 1806914 h 2064983"/>
                    <a:gd name="connsiteX7-311" fmla="*/ 0 w 678609"/>
                    <a:gd name="connsiteY7-312" fmla="*/ 1072868 h 2064983"/>
                    <a:gd name="connsiteX8-313" fmla="*/ 263994 w 678609"/>
                    <a:gd name="connsiteY8-314" fmla="*/ 7785 h 2064983"/>
                    <a:gd name="connsiteX0-315" fmla="*/ 263994 w 676632"/>
                    <a:gd name="connsiteY0-316" fmla="*/ 31105 h 2088303"/>
                    <a:gd name="connsiteX1-317" fmla="*/ 676321 w 676632"/>
                    <a:gd name="connsiteY1-318" fmla="*/ 24880 h 2088303"/>
                    <a:gd name="connsiteX2-319" fmla="*/ 516835 w 676632"/>
                    <a:gd name="connsiteY2-320" fmla="*/ 1091771 h 2088303"/>
                    <a:gd name="connsiteX3-321" fmla="*/ 517294 w 676632"/>
                    <a:gd name="connsiteY3-322" fmla="*/ 1830235 h 2088303"/>
                    <a:gd name="connsiteX4-323" fmla="*/ 259226 w 676632"/>
                    <a:gd name="connsiteY4-324" fmla="*/ 2088303 h 2088303"/>
                    <a:gd name="connsiteX5-325" fmla="*/ 259227 w 676632"/>
                    <a:gd name="connsiteY5-326" fmla="*/ 2088302 h 2088303"/>
                    <a:gd name="connsiteX6-327" fmla="*/ 1159 w 676632"/>
                    <a:gd name="connsiteY6-328" fmla="*/ 1830234 h 2088303"/>
                    <a:gd name="connsiteX7-329" fmla="*/ 0 w 676632"/>
                    <a:gd name="connsiteY7-330" fmla="*/ 1096188 h 2088303"/>
                    <a:gd name="connsiteX8-331" fmla="*/ 263994 w 676632"/>
                    <a:gd name="connsiteY8-332" fmla="*/ 31105 h 2088303"/>
                    <a:gd name="connsiteX0-333" fmla="*/ 263994 w 676730"/>
                    <a:gd name="connsiteY0-334" fmla="*/ 6225 h 2063423"/>
                    <a:gd name="connsiteX1-335" fmla="*/ 676321 w 676730"/>
                    <a:gd name="connsiteY1-336" fmla="*/ 0 h 2063423"/>
                    <a:gd name="connsiteX2-337" fmla="*/ 516835 w 676730"/>
                    <a:gd name="connsiteY2-338" fmla="*/ 1066891 h 2063423"/>
                    <a:gd name="connsiteX3-339" fmla="*/ 517294 w 676730"/>
                    <a:gd name="connsiteY3-340" fmla="*/ 1805355 h 2063423"/>
                    <a:gd name="connsiteX4-341" fmla="*/ 259226 w 676730"/>
                    <a:gd name="connsiteY4-342" fmla="*/ 2063423 h 2063423"/>
                    <a:gd name="connsiteX5-343" fmla="*/ 259227 w 676730"/>
                    <a:gd name="connsiteY5-344" fmla="*/ 2063422 h 2063423"/>
                    <a:gd name="connsiteX6-345" fmla="*/ 1159 w 676730"/>
                    <a:gd name="connsiteY6-346" fmla="*/ 1805354 h 2063423"/>
                    <a:gd name="connsiteX7-347" fmla="*/ 0 w 676730"/>
                    <a:gd name="connsiteY7-348" fmla="*/ 1071308 h 2063423"/>
                    <a:gd name="connsiteX8-349" fmla="*/ 263994 w 676730"/>
                    <a:gd name="connsiteY8-350" fmla="*/ 6225 h 2063423"/>
                    <a:gd name="connsiteX0-351" fmla="*/ 267608 w 681973"/>
                    <a:gd name="connsiteY0-352" fmla="*/ 78285 h 2142712"/>
                    <a:gd name="connsiteX1-353" fmla="*/ 676321 w 681973"/>
                    <a:gd name="connsiteY1-354" fmla="*/ 79289 h 2142712"/>
                    <a:gd name="connsiteX2-355" fmla="*/ 516835 w 681973"/>
                    <a:gd name="connsiteY2-356" fmla="*/ 1146180 h 2142712"/>
                    <a:gd name="connsiteX3-357" fmla="*/ 517294 w 681973"/>
                    <a:gd name="connsiteY3-358" fmla="*/ 1884644 h 2142712"/>
                    <a:gd name="connsiteX4-359" fmla="*/ 259226 w 681973"/>
                    <a:gd name="connsiteY4-360" fmla="*/ 2142712 h 2142712"/>
                    <a:gd name="connsiteX5-361" fmla="*/ 259227 w 681973"/>
                    <a:gd name="connsiteY5-362" fmla="*/ 2142711 h 2142712"/>
                    <a:gd name="connsiteX6-363" fmla="*/ 1159 w 681973"/>
                    <a:gd name="connsiteY6-364" fmla="*/ 1884643 h 2142712"/>
                    <a:gd name="connsiteX7-365" fmla="*/ 0 w 681973"/>
                    <a:gd name="connsiteY7-366" fmla="*/ 1150597 h 2142712"/>
                    <a:gd name="connsiteX8-367" fmla="*/ 267608 w 681973"/>
                    <a:gd name="connsiteY8-368" fmla="*/ 78285 h 2142712"/>
                    <a:gd name="connsiteX0-369" fmla="*/ 267608 w 730032"/>
                    <a:gd name="connsiteY0-370" fmla="*/ 0 h 2064427"/>
                    <a:gd name="connsiteX1-371" fmla="*/ 676321 w 730032"/>
                    <a:gd name="connsiteY1-372" fmla="*/ 1004 h 2064427"/>
                    <a:gd name="connsiteX2-373" fmla="*/ 516835 w 730032"/>
                    <a:gd name="connsiteY2-374" fmla="*/ 1067895 h 2064427"/>
                    <a:gd name="connsiteX3-375" fmla="*/ 517294 w 730032"/>
                    <a:gd name="connsiteY3-376" fmla="*/ 1806359 h 2064427"/>
                    <a:gd name="connsiteX4-377" fmla="*/ 259226 w 730032"/>
                    <a:gd name="connsiteY4-378" fmla="*/ 2064427 h 2064427"/>
                    <a:gd name="connsiteX5-379" fmla="*/ 259227 w 730032"/>
                    <a:gd name="connsiteY5-380" fmla="*/ 2064426 h 2064427"/>
                    <a:gd name="connsiteX6-381" fmla="*/ 1159 w 730032"/>
                    <a:gd name="connsiteY6-382" fmla="*/ 1806358 h 2064427"/>
                    <a:gd name="connsiteX7-383" fmla="*/ 0 w 730032"/>
                    <a:gd name="connsiteY7-384" fmla="*/ 1072312 h 2064427"/>
                    <a:gd name="connsiteX8-385" fmla="*/ 267608 w 730032"/>
                    <a:gd name="connsiteY8-386" fmla="*/ 0 h 2064427"/>
                    <a:gd name="connsiteX0-387" fmla="*/ 267608 w 681218"/>
                    <a:gd name="connsiteY0-388" fmla="*/ 0 h 2064427"/>
                    <a:gd name="connsiteX1-389" fmla="*/ 676321 w 681218"/>
                    <a:gd name="connsiteY1-390" fmla="*/ 1004 h 2064427"/>
                    <a:gd name="connsiteX2-391" fmla="*/ 516835 w 681218"/>
                    <a:gd name="connsiteY2-392" fmla="*/ 1067895 h 2064427"/>
                    <a:gd name="connsiteX3-393" fmla="*/ 517294 w 681218"/>
                    <a:gd name="connsiteY3-394" fmla="*/ 1806359 h 2064427"/>
                    <a:gd name="connsiteX4-395" fmla="*/ 259226 w 681218"/>
                    <a:gd name="connsiteY4-396" fmla="*/ 2064427 h 2064427"/>
                    <a:gd name="connsiteX5-397" fmla="*/ 259227 w 681218"/>
                    <a:gd name="connsiteY5-398" fmla="*/ 2064426 h 2064427"/>
                    <a:gd name="connsiteX6-399" fmla="*/ 1159 w 681218"/>
                    <a:gd name="connsiteY6-400" fmla="*/ 1806358 h 2064427"/>
                    <a:gd name="connsiteX7-401" fmla="*/ 0 w 681218"/>
                    <a:gd name="connsiteY7-402" fmla="*/ 1072312 h 2064427"/>
                    <a:gd name="connsiteX8-403" fmla="*/ 267608 w 681218"/>
                    <a:gd name="connsiteY8-404" fmla="*/ 0 h 2064427"/>
                    <a:gd name="connsiteX0-405" fmla="*/ 267608 w 788233"/>
                    <a:gd name="connsiteY0-406" fmla="*/ 0 h 2064427"/>
                    <a:gd name="connsiteX1-407" fmla="*/ 784938 w 788233"/>
                    <a:gd name="connsiteY1-408" fmla="*/ 6056 h 2064427"/>
                    <a:gd name="connsiteX2-409" fmla="*/ 516835 w 788233"/>
                    <a:gd name="connsiteY2-410" fmla="*/ 1067895 h 2064427"/>
                    <a:gd name="connsiteX3-411" fmla="*/ 517294 w 788233"/>
                    <a:gd name="connsiteY3-412" fmla="*/ 1806359 h 2064427"/>
                    <a:gd name="connsiteX4-413" fmla="*/ 259226 w 788233"/>
                    <a:gd name="connsiteY4-414" fmla="*/ 2064427 h 2064427"/>
                    <a:gd name="connsiteX5-415" fmla="*/ 259227 w 788233"/>
                    <a:gd name="connsiteY5-416" fmla="*/ 2064426 h 2064427"/>
                    <a:gd name="connsiteX6-417" fmla="*/ 1159 w 788233"/>
                    <a:gd name="connsiteY6-418" fmla="*/ 1806358 h 2064427"/>
                    <a:gd name="connsiteX7-419" fmla="*/ 0 w 788233"/>
                    <a:gd name="connsiteY7-420" fmla="*/ 1072312 h 2064427"/>
                    <a:gd name="connsiteX8-421" fmla="*/ 267608 w 788233"/>
                    <a:gd name="connsiteY8-422" fmla="*/ 0 h 2064427"/>
                    <a:gd name="connsiteX0-423" fmla="*/ 267608 w 788334"/>
                    <a:gd name="connsiteY0-424" fmla="*/ 0 h 2064427"/>
                    <a:gd name="connsiteX1-425" fmla="*/ 784938 w 788334"/>
                    <a:gd name="connsiteY1-426" fmla="*/ 6056 h 2064427"/>
                    <a:gd name="connsiteX2-427" fmla="*/ 516835 w 788334"/>
                    <a:gd name="connsiteY2-428" fmla="*/ 1067895 h 2064427"/>
                    <a:gd name="connsiteX3-429" fmla="*/ 517294 w 788334"/>
                    <a:gd name="connsiteY3-430" fmla="*/ 1806359 h 2064427"/>
                    <a:gd name="connsiteX4-431" fmla="*/ 259226 w 788334"/>
                    <a:gd name="connsiteY4-432" fmla="*/ 2064427 h 2064427"/>
                    <a:gd name="connsiteX5-433" fmla="*/ 259227 w 788334"/>
                    <a:gd name="connsiteY5-434" fmla="*/ 2064426 h 2064427"/>
                    <a:gd name="connsiteX6-435" fmla="*/ 1159 w 788334"/>
                    <a:gd name="connsiteY6-436" fmla="*/ 1806358 h 2064427"/>
                    <a:gd name="connsiteX7-437" fmla="*/ 0 w 788334"/>
                    <a:gd name="connsiteY7-438" fmla="*/ 1072312 h 2064427"/>
                    <a:gd name="connsiteX8-439" fmla="*/ 267608 w 788334"/>
                    <a:gd name="connsiteY8-440" fmla="*/ 0 h 2064427"/>
                    <a:gd name="connsiteX0-441" fmla="*/ 267608 w 788308"/>
                    <a:gd name="connsiteY0-442" fmla="*/ 0 h 2064427"/>
                    <a:gd name="connsiteX1-443" fmla="*/ 784938 w 788308"/>
                    <a:gd name="connsiteY1-444" fmla="*/ 6056 h 2064427"/>
                    <a:gd name="connsiteX2-445" fmla="*/ 516835 w 788308"/>
                    <a:gd name="connsiteY2-446" fmla="*/ 1067895 h 2064427"/>
                    <a:gd name="connsiteX3-447" fmla="*/ 517294 w 788308"/>
                    <a:gd name="connsiteY3-448" fmla="*/ 1806359 h 2064427"/>
                    <a:gd name="connsiteX4-449" fmla="*/ 259226 w 788308"/>
                    <a:gd name="connsiteY4-450" fmla="*/ 2064427 h 2064427"/>
                    <a:gd name="connsiteX5-451" fmla="*/ 259227 w 788308"/>
                    <a:gd name="connsiteY5-452" fmla="*/ 2064426 h 2064427"/>
                    <a:gd name="connsiteX6-453" fmla="*/ 1159 w 788308"/>
                    <a:gd name="connsiteY6-454" fmla="*/ 1806358 h 2064427"/>
                    <a:gd name="connsiteX7-455" fmla="*/ 0 w 788308"/>
                    <a:gd name="connsiteY7-456" fmla="*/ 1072312 h 2064427"/>
                    <a:gd name="connsiteX8-457" fmla="*/ 267608 w 788308"/>
                    <a:gd name="connsiteY8-458" fmla="*/ 0 h 2064427"/>
                    <a:gd name="connsiteX0-459" fmla="*/ 323179 w 787421"/>
                    <a:gd name="connsiteY0-460" fmla="*/ 72332 h 2139285"/>
                    <a:gd name="connsiteX1-461" fmla="*/ 784938 w 787421"/>
                    <a:gd name="connsiteY1-462" fmla="*/ 80914 h 2139285"/>
                    <a:gd name="connsiteX2-463" fmla="*/ 516835 w 787421"/>
                    <a:gd name="connsiteY2-464" fmla="*/ 1142753 h 2139285"/>
                    <a:gd name="connsiteX3-465" fmla="*/ 517294 w 787421"/>
                    <a:gd name="connsiteY3-466" fmla="*/ 1881217 h 2139285"/>
                    <a:gd name="connsiteX4-467" fmla="*/ 259226 w 787421"/>
                    <a:gd name="connsiteY4-468" fmla="*/ 2139285 h 2139285"/>
                    <a:gd name="connsiteX5-469" fmla="*/ 259227 w 787421"/>
                    <a:gd name="connsiteY5-470" fmla="*/ 2139284 h 2139285"/>
                    <a:gd name="connsiteX6-471" fmla="*/ 1159 w 787421"/>
                    <a:gd name="connsiteY6-472" fmla="*/ 1881216 h 2139285"/>
                    <a:gd name="connsiteX7-473" fmla="*/ 0 w 787421"/>
                    <a:gd name="connsiteY7-474" fmla="*/ 1147170 h 2139285"/>
                    <a:gd name="connsiteX8-475" fmla="*/ 323179 w 787421"/>
                    <a:gd name="connsiteY8-476" fmla="*/ 72332 h 2139285"/>
                    <a:gd name="connsiteX0-477" fmla="*/ 323179 w 810872"/>
                    <a:gd name="connsiteY0-478" fmla="*/ 0 h 2066953"/>
                    <a:gd name="connsiteX1-479" fmla="*/ 784938 w 810872"/>
                    <a:gd name="connsiteY1-480" fmla="*/ 8582 h 2066953"/>
                    <a:gd name="connsiteX2-481" fmla="*/ 516835 w 810872"/>
                    <a:gd name="connsiteY2-482" fmla="*/ 1070421 h 2066953"/>
                    <a:gd name="connsiteX3-483" fmla="*/ 517294 w 810872"/>
                    <a:gd name="connsiteY3-484" fmla="*/ 1808885 h 2066953"/>
                    <a:gd name="connsiteX4-485" fmla="*/ 259226 w 810872"/>
                    <a:gd name="connsiteY4-486" fmla="*/ 2066953 h 2066953"/>
                    <a:gd name="connsiteX5-487" fmla="*/ 259227 w 810872"/>
                    <a:gd name="connsiteY5-488" fmla="*/ 2066952 h 2066953"/>
                    <a:gd name="connsiteX6-489" fmla="*/ 1159 w 810872"/>
                    <a:gd name="connsiteY6-490" fmla="*/ 1808884 h 2066953"/>
                    <a:gd name="connsiteX7-491" fmla="*/ 0 w 810872"/>
                    <a:gd name="connsiteY7-492" fmla="*/ 1074838 h 2066953"/>
                    <a:gd name="connsiteX8-493" fmla="*/ 323179 w 810872"/>
                    <a:gd name="connsiteY8-494" fmla="*/ 0 h 2066953"/>
                    <a:gd name="connsiteX0-495" fmla="*/ 323179 w 797169"/>
                    <a:gd name="connsiteY0-496" fmla="*/ 0 h 2066953"/>
                    <a:gd name="connsiteX1-497" fmla="*/ 784938 w 797169"/>
                    <a:gd name="connsiteY1-498" fmla="*/ 8582 h 2066953"/>
                    <a:gd name="connsiteX2-499" fmla="*/ 516835 w 797169"/>
                    <a:gd name="connsiteY2-500" fmla="*/ 1070421 h 2066953"/>
                    <a:gd name="connsiteX3-501" fmla="*/ 517294 w 797169"/>
                    <a:gd name="connsiteY3-502" fmla="*/ 1808885 h 2066953"/>
                    <a:gd name="connsiteX4-503" fmla="*/ 259226 w 797169"/>
                    <a:gd name="connsiteY4-504" fmla="*/ 2066953 h 2066953"/>
                    <a:gd name="connsiteX5-505" fmla="*/ 259227 w 797169"/>
                    <a:gd name="connsiteY5-506" fmla="*/ 2066952 h 2066953"/>
                    <a:gd name="connsiteX6-507" fmla="*/ 1159 w 797169"/>
                    <a:gd name="connsiteY6-508" fmla="*/ 1808884 h 2066953"/>
                    <a:gd name="connsiteX7-509" fmla="*/ 0 w 797169"/>
                    <a:gd name="connsiteY7-510" fmla="*/ 1074838 h 2066953"/>
                    <a:gd name="connsiteX8-511" fmla="*/ 323179 w 797169"/>
                    <a:gd name="connsiteY8-512" fmla="*/ 0 h 20669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34" name="Group 233"/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40" name="Rectangle: Rounded Corners 1"/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0 w 535099"/>
                      <a:gd name="connsiteY0-2" fmla="*/ 258068 h 1562101"/>
                      <a:gd name="connsiteX1-3" fmla="*/ 258068 w 535099"/>
                      <a:gd name="connsiteY1-4" fmla="*/ 0 h 1562101"/>
                      <a:gd name="connsiteX2-5" fmla="*/ 258068 w 535099"/>
                      <a:gd name="connsiteY2-6" fmla="*/ 0 h 1562101"/>
                      <a:gd name="connsiteX3-7" fmla="*/ 516136 w 535099"/>
                      <a:gd name="connsiteY3-8" fmla="*/ 258068 h 1562101"/>
                      <a:gd name="connsiteX4-9" fmla="*/ 515676 w 535099"/>
                      <a:gd name="connsiteY4-10" fmla="*/ 565569 h 1562101"/>
                      <a:gd name="connsiteX5-11" fmla="*/ 516135 w 535099"/>
                      <a:gd name="connsiteY5-12" fmla="*/ 1304033 h 1562101"/>
                      <a:gd name="connsiteX6-13" fmla="*/ 258067 w 535099"/>
                      <a:gd name="connsiteY6-14" fmla="*/ 1562101 h 1562101"/>
                      <a:gd name="connsiteX7-15" fmla="*/ 258068 w 535099"/>
                      <a:gd name="connsiteY7-16" fmla="*/ 1562100 h 1562101"/>
                      <a:gd name="connsiteX8-17" fmla="*/ 0 w 535099"/>
                      <a:gd name="connsiteY8-18" fmla="*/ 1304032 h 1562101"/>
                      <a:gd name="connsiteX9" fmla="*/ 0 w 535099"/>
                      <a:gd name="connsiteY9" fmla="*/ 258068 h 1562101"/>
                      <a:gd name="connsiteX0-19" fmla="*/ 1159 w 536258"/>
                      <a:gd name="connsiteY0-20" fmla="*/ 258068 h 1562101"/>
                      <a:gd name="connsiteX1-21" fmla="*/ 259227 w 536258"/>
                      <a:gd name="connsiteY1-22" fmla="*/ 0 h 1562101"/>
                      <a:gd name="connsiteX2-23" fmla="*/ 259227 w 536258"/>
                      <a:gd name="connsiteY2-24" fmla="*/ 0 h 1562101"/>
                      <a:gd name="connsiteX3-25" fmla="*/ 517295 w 536258"/>
                      <a:gd name="connsiteY3-26" fmla="*/ 258068 h 1562101"/>
                      <a:gd name="connsiteX4-27" fmla="*/ 516835 w 536258"/>
                      <a:gd name="connsiteY4-28" fmla="*/ 565569 h 1562101"/>
                      <a:gd name="connsiteX5-29" fmla="*/ 517294 w 536258"/>
                      <a:gd name="connsiteY5-30" fmla="*/ 1304033 h 1562101"/>
                      <a:gd name="connsiteX6-31" fmla="*/ 259226 w 536258"/>
                      <a:gd name="connsiteY6-32" fmla="*/ 1562101 h 1562101"/>
                      <a:gd name="connsiteX7-33" fmla="*/ 259227 w 536258"/>
                      <a:gd name="connsiteY7-34" fmla="*/ 1562100 h 1562101"/>
                      <a:gd name="connsiteX8-35" fmla="*/ 1159 w 536258"/>
                      <a:gd name="connsiteY8-36" fmla="*/ 1304032 h 1562101"/>
                      <a:gd name="connsiteX9-37" fmla="*/ 0 w 536258"/>
                      <a:gd name="connsiteY9-38" fmla="*/ 569986 h 1562101"/>
                      <a:gd name="connsiteX10" fmla="*/ 1159 w 536258"/>
                      <a:gd name="connsiteY10" fmla="*/ 258068 h 1562101"/>
                      <a:gd name="connsiteX0-39" fmla="*/ 1159 w 536258"/>
                      <a:gd name="connsiteY0-40" fmla="*/ 258068 h 1562101"/>
                      <a:gd name="connsiteX1-41" fmla="*/ 259227 w 536258"/>
                      <a:gd name="connsiteY1-42" fmla="*/ 0 h 1562101"/>
                      <a:gd name="connsiteX2-43" fmla="*/ 259227 w 536258"/>
                      <a:gd name="connsiteY2-44" fmla="*/ 0 h 1562101"/>
                      <a:gd name="connsiteX3-45" fmla="*/ 517295 w 536258"/>
                      <a:gd name="connsiteY3-46" fmla="*/ 258068 h 1562101"/>
                      <a:gd name="connsiteX4-47" fmla="*/ 516835 w 536258"/>
                      <a:gd name="connsiteY4-48" fmla="*/ 565569 h 1562101"/>
                      <a:gd name="connsiteX5-49" fmla="*/ 517294 w 536258"/>
                      <a:gd name="connsiteY5-50" fmla="*/ 1304033 h 1562101"/>
                      <a:gd name="connsiteX6-51" fmla="*/ 259226 w 536258"/>
                      <a:gd name="connsiteY6-52" fmla="*/ 1562101 h 1562101"/>
                      <a:gd name="connsiteX7-53" fmla="*/ 259227 w 536258"/>
                      <a:gd name="connsiteY7-54" fmla="*/ 1562100 h 1562101"/>
                      <a:gd name="connsiteX8-55" fmla="*/ 1159 w 536258"/>
                      <a:gd name="connsiteY8-56" fmla="*/ 1304032 h 1562101"/>
                      <a:gd name="connsiteX9-57" fmla="*/ 0 w 536258"/>
                      <a:gd name="connsiteY9-58" fmla="*/ 569986 h 1562101"/>
                      <a:gd name="connsiteX10-59" fmla="*/ 1159 w 536258"/>
                      <a:gd name="connsiteY10-60" fmla="*/ 258068 h 1562101"/>
                      <a:gd name="connsiteX0-61" fmla="*/ 1159 w 536258"/>
                      <a:gd name="connsiteY0-62" fmla="*/ 258068 h 1562101"/>
                      <a:gd name="connsiteX1-63" fmla="*/ 259227 w 536258"/>
                      <a:gd name="connsiteY1-64" fmla="*/ 0 h 1562101"/>
                      <a:gd name="connsiteX2-65" fmla="*/ 517295 w 536258"/>
                      <a:gd name="connsiteY2-66" fmla="*/ 258068 h 1562101"/>
                      <a:gd name="connsiteX3-67" fmla="*/ 516835 w 536258"/>
                      <a:gd name="connsiteY3-68" fmla="*/ 565569 h 1562101"/>
                      <a:gd name="connsiteX4-69" fmla="*/ 517294 w 536258"/>
                      <a:gd name="connsiteY4-70" fmla="*/ 1304033 h 1562101"/>
                      <a:gd name="connsiteX5-71" fmla="*/ 259226 w 536258"/>
                      <a:gd name="connsiteY5-72" fmla="*/ 1562101 h 1562101"/>
                      <a:gd name="connsiteX6-73" fmla="*/ 259227 w 536258"/>
                      <a:gd name="connsiteY6-74" fmla="*/ 1562100 h 1562101"/>
                      <a:gd name="connsiteX7-75" fmla="*/ 1159 w 536258"/>
                      <a:gd name="connsiteY7-76" fmla="*/ 1304032 h 1562101"/>
                      <a:gd name="connsiteX8-77" fmla="*/ 0 w 536258"/>
                      <a:gd name="connsiteY8-78" fmla="*/ 569986 h 1562101"/>
                      <a:gd name="connsiteX9-79" fmla="*/ 1159 w 536258"/>
                      <a:gd name="connsiteY9-80" fmla="*/ 258068 h 1562101"/>
                      <a:gd name="connsiteX0-81" fmla="*/ 1159 w 555374"/>
                      <a:gd name="connsiteY0-82" fmla="*/ 38714 h 1342747"/>
                      <a:gd name="connsiteX1-83" fmla="*/ 517295 w 555374"/>
                      <a:gd name="connsiteY1-84" fmla="*/ 38714 h 1342747"/>
                      <a:gd name="connsiteX2-85" fmla="*/ 516835 w 555374"/>
                      <a:gd name="connsiteY2-86" fmla="*/ 346215 h 1342747"/>
                      <a:gd name="connsiteX3-87" fmla="*/ 517294 w 555374"/>
                      <a:gd name="connsiteY3-88" fmla="*/ 1084679 h 1342747"/>
                      <a:gd name="connsiteX4-89" fmla="*/ 259226 w 555374"/>
                      <a:gd name="connsiteY4-90" fmla="*/ 1342747 h 1342747"/>
                      <a:gd name="connsiteX5-91" fmla="*/ 259227 w 555374"/>
                      <a:gd name="connsiteY5-92" fmla="*/ 1342746 h 1342747"/>
                      <a:gd name="connsiteX6-93" fmla="*/ 1159 w 555374"/>
                      <a:gd name="connsiteY6-94" fmla="*/ 1084678 h 1342747"/>
                      <a:gd name="connsiteX7-95" fmla="*/ 0 w 555374"/>
                      <a:gd name="connsiteY7-96" fmla="*/ 350632 h 1342747"/>
                      <a:gd name="connsiteX8-97" fmla="*/ 1159 w 555374"/>
                      <a:gd name="connsiteY8-98" fmla="*/ 38714 h 1342747"/>
                      <a:gd name="connsiteX0-99" fmla="*/ 263994 w 535905"/>
                      <a:gd name="connsiteY0-100" fmla="*/ 3045 h 2060243"/>
                      <a:gd name="connsiteX1-101" fmla="*/ 517295 w 535905"/>
                      <a:gd name="connsiteY1-102" fmla="*/ 756210 h 2060243"/>
                      <a:gd name="connsiteX2-103" fmla="*/ 516835 w 535905"/>
                      <a:gd name="connsiteY2-104" fmla="*/ 1063711 h 2060243"/>
                      <a:gd name="connsiteX3-105" fmla="*/ 517294 w 535905"/>
                      <a:gd name="connsiteY3-106" fmla="*/ 1802175 h 2060243"/>
                      <a:gd name="connsiteX4-107" fmla="*/ 259226 w 535905"/>
                      <a:gd name="connsiteY4-108" fmla="*/ 2060243 h 2060243"/>
                      <a:gd name="connsiteX5-109" fmla="*/ 259227 w 535905"/>
                      <a:gd name="connsiteY5-110" fmla="*/ 2060242 h 2060243"/>
                      <a:gd name="connsiteX6-111" fmla="*/ 1159 w 535905"/>
                      <a:gd name="connsiteY6-112" fmla="*/ 1802174 h 2060243"/>
                      <a:gd name="connsiteX7-113" fmla="*/ 0 w 535905"/>
                      <a:gd name="connsiteY7-114" fmla="*/ 1068128 h 2060243"/>
                      <a:gd name="connsiteX8-115" fmla="*/ 263994 w 535905"/>
                      <a:gd name="connsiteY8-116" fmla="*/ 3045 h 2060243"/>
                      <a:gd name="connsiteX0-117" fmla="*/ 263994 w 664925"/>
                      <a:gd name="connsiteY0-118" fmla="*/ 87056 h 2144254"/>
                      <a:gd name="connsiteX1-119" fmla="*/ 658652 w 664925"/>
                      <a:gd name="connsiteY1-120" fmla="*/ 93682 h 2144254"/>
                      <a:gd name="connsiteX2-121" fmla="*/ 516835 w 664925"/>
                      <a:gd name="connsiteY2-122" fmla="*/ 1147722 h 2144254"/>
                      <a:gd name="connsiteX3-123" fmla="*/ 517294 w 664925"/>
                      <a:gd name="connsiteY3-124" fmla="*/ 1886186 h 2144254"/>
                      <a:gd name="connsiteX4-125" fmla="*/ 259226 w 664925"/>
                      <a:gd name="connsiteY4-126" fmla="*/ 2144254 h 2144254"/>
                      <a:gd name="connsiteX5-127" fmla="*/ 259227 w 664925"/>
                      <a:gd name="connsiteY5-128" fmla="*/ 2144253 h 2144254"/>
                      <a:gd name="connsiteX6-129" fmla="*/ 1159 w 664925"/>
                      <a:gd name="connsiteY6-130" fmla="*/ 1886185 h 2144254"/>
                      <a:gd name="connsiteX7-131" fmla="*/ 0 w 664925"/>
                      <a:gd name="connsiteY7-132" fmla="*/ 1152139 h 2144254"/>
                      <a:gd name="connsiteX8-133" fmla="*/ 263994 w 664925"/>
                      <a:gd name="connsiteY8-134" fmla="*/ 87056 h 2144254"/>
                      <a:gd name="connsiteX0-135" fmla="*/ 263994 w 710801"/>
                      <a:gd name="connsiteY0-136" fmla="*/ 28420 h 2085618"/>
                      <a:gd name="connsiteX1-137" fmla="*/ 658652 w 710801"/>
                      <a:gd name="connsiteY1-138" fmla="*/ 35046 h 2085618"/>
                      <a:gd name="connsiteX2-139" fmla="*/ 516835 w 710801"/>
                      <a:gd name="connsiteY2-140" fmla="*/ 1089086 h 2085618"/>
                      <a:gd name="connsiteX3-141" fmla="*/ 517294 w 710801"/>
                      <a:gd name="connsiteY3-142" fmla="*/ 1827550 h 2085618"/>
                      <a:gd name="connsiteX4-143" fmla="*/ 259226 w 710801"/>
                      <a:gd name="connsiteY4-144" fmla="*/ 2085618 h 2085618"/>
                      <a:gd name="connsiteX5-145" fmla="*/ 259227 w 710801"/>
                      <a:gd name="connsiteY5-146" fmla="*/ 2085617 h 2085618"/>
                      <a:gd name="connsiteX6-147" fmla="*/ 1159 w 710801"/>
                      <a:gd name="connsiteY6-148" fmla="*/ 1827549 h 2085618"/>
                      <a:gd name="connsiteX7-149" fmla="*/ 0 w 710801"/>
                      <a:gd name="connsiteY7-150" fmla="*/ 1093503 h 2085618"/>
                      <a:gd name="connsiteX8-151" fmla="*/ 263994 w 710801"/>
                      <a:gd name="connsiteY8-152" fmla="*/ 28420 h 2085618"/>
                      <a:gd name="connsiteX0-153" fmla="*/ 263994 w 710801"/>
                      <a:gd name="connsiteY0-154" fmla="*/ 7864 h 2065062"/>
                      <a:gd name="connsiteX1-155" fmla="*/ 658652 w 710801"/>
                      <a:gd name="connsiteY1-156" fmla="*/ 14490 h 2065062"/>
                      <a:gd name="connsiteX2-157" fmla="*/ 516835 w 710801"/>
                      <a:gd name="connsiteY2-158" fmla="*/ 1068530 h 2065062"/>
                      <a:gd name="connsiteX3-159" fmla="*/ 517294 w 710801"/>
                      <a:gd name="connsiteY3-160" fmla="*/ 1806994 h 2065062"/>
                      <a:gd name="connsiteX4-161" fmla="*/ 259226 w 710801"/>
                      <a:gd name="connsiteY4-162" fmla="*/ 2065062 h 2065062"/>
                      <a:gd name="connsiteX5-163" fmla="*/ 259227 w 710801"/>
                      <a:gd name="connsiteY5-164" fmla="*/ 2065061 h 2065062"/>
                      <a:gd name="connsiteX6-165" fmla="*/ 1159 w 710801"/>
                      <a:gd name="connsiteY6-166" fmla="*/ 1806993 h 2065062"/>
                      <a:gd name="connsiteX7-167" fmla="*/ 0 w 710801"/>
                      <a:gd name="connsiteY7-168" fmla="*/ 1072947 h 2065062"/>
                      <a:gd name="connsiteX8-169" fmla="*/ 263994 w 710801"/>
                      <a:gd name="connsiteY8-170" fmla="*/ 7864 h 2065062"/>
                      <a:gd name="connsiteX0-171" fmla="*/ 263994 w 713316"/>
                      <a:gd name="connsiteY0-172" fmla="*/ 0 h 2057198"/>
                      <a:gd name="connsiteX1-173" fmla="*/ 658652 w 713316"/>
                      <a:gd name="connsiteY1-174" fmla="*/ 6626 h 2057198"/>
                      <a:gd name="connsiteX2-175" fmla="*/ 516835 w 713316"/>
                      <a:gd name="connsiteY2-176" fmla="*/ 1060666 h 2057198"/>
                      <a:gd name="connsiteX3-177" fmla="*/ 517294 w 713316"/>
                      <a:gd name="connsiteY3-178" fmla="*/ 1799130 h 2057198"/>
                      <a:gd name="connsiteX4-179" fmla="*/ 259226 w 713316"/>
                      <a:gd name="connsiteY4-180" fmla="*/ 2057198 h 2057198"/>
                      <a:gd name="connsiteX5-181" fmla="*/ 259227 w 713316"/>
                      <a:gd name="connsiteY5-182" fmla="*/ 2057197 h 2057198"/>
                      <a:gd name="connsiteX6-183" fmla="*/ 1159 w 713316"/>
                      <a:gd name="connsiteY6-184" fmla="*/ 1799129 h 2057198"/>
                      <a:gd name="connsiteX7-185" fmla="*/ 0 w 713316"/>
                      <a:gd name="connsiteY7-186" fmla="*/ 1065083 h 2057198"/>
                      <a:gd name="connsiteX8-187" fmla="*/ 263994 w 713316"/>
                      <a:gd name="connsiteY8-188" fmla="*/ 0 h 2057198"/>
                      <a:gd name="connsiteX0-189" fmla="*/ 263994 w 663537"/>
                      <a:gd name="connsiteY0-190" fmla="*/ 33591 h 2090789"/>
                      <a:gd name="connsiteX1-191" fmla="*/ 658652 w 663537"/>
                      <a:gd name="connsiteY1-192" fmla="*/ 40217 h 2090789"/>
                      <a:gd name="connsiteX2-193" fmla="*/ 516835 w 663537"/>
                      <a:gd name="connsiteY2-194" fmla="*/ 1094257 h 2090789"/>
                      <a:gd name="connsiteX3-195" fmla="*/ 517294 w 663537"/>
                      <a:gd name="connsiteY3-196" fmla="*/ 1832721 h 2090789"/>
                      <a:gd name="connsiteX4-197" fmla="*/ 259226 w 663537"/>
                      <a:gd name="connsiteY4-198" fmla="*/ 2090789 h 2090789"/>
                      <a:gd name="connsiteX5-199" fmla="*/ 259227 w 663537"/>
                      <a:gd name="connsiteY5-200" fmla="*/ 2090788 h 2090789"/>
                      <a:gd name="connsiteX6-201" fmla="*/ 1159 w 663537"/>
                      <a:gd name="connsiteY6-202" fmla="*/ 1832720 h 2090789"/>
                      <a:gd name="connsiteX7-203" fmla="*/ 0 w 663537"/>
                      <a:gd name="connsiteY7-204" fmla="*/ 1098674 h 2090789"/>
                      <a:gd name="connsiteX8-205" fmla="*/ 263994 w 663537"/>
                      <a:gd name="connsiteY8-206" fmla="*/ 33591 h 2090789"/>
                      <a:gd name="connsiteX0-207" fmla="*/ 263994 w 666512"/>
                      <a:gd name="connsiteY0-208" fmla="*/ 0 h 2057198"/>
                      <a:gd name="connsiteX1-209" fmla="*/ 658652 w 666512"/>
                      <a:gd name="connsiteY1-210" fmla="*/ 6626 h 2057198"/>
                      <a:gd name="connsiteX2-211" fmla="*/ 516835 w 666512"/>
                      <a:gd name="connsiteY2-212" fmla="*/ 1060666 h 2057198"/>
                      <a:gd name="connsiteX3-213" fmla="*/ 517294 w 666512"/>
                      <a:gd name="connsiteY3-214" fmla="*/ 1799130 h 2057198"/>
                      <a:gd name="connsiteX4-215" fmla="*/ 259226 w 666512"/>
                      <a:gd name="connsiteY4-216" fmla="*/ 2057198 h 2057198"/>
                      <a:gd name="connsiteX5-217" fmla="*/ 259227 w 666512"/>
                      <a:gd name="connsiteY5-218" fmla="*/ 2057197 h 2057198"/>
                      <a:gd name="connsiteX6-219" fmla="*/ 1159 w 666512"/>
                      <a:gd name="connsiteY6-220" fmla="*/ 1799129 h 2057198"/>
                      <a:gd name="connsiteX7-221" fmla="*/ 0 w 666512"/>
                      <a:gd name="connsiteY7-222" fmla="*/ 1065083 h 2057198"/>
                      <a:gd name="connsiteX8-223" fmla="*/ 263994 w 666512"/>
                      <a:gd name="connsiteY8-224" fmla="*/ 0 h 2057198"/>
                      <a:gd name="connsiteX0-225" fmla="*/ 263994 w 661028"/>
                      <a:gd name="connsiteY0-226" fmla="*/ 9281 h 2066479"/>
                      <a:gd name="connsiteX1-227" fmla="*/ 658652 w 661028"/>
                      <a:gd name="connsiteY1-228" fmla="*/ 15907 h 2066479"/>
                      <a:gd name="connsiteX2-229" fmla="*/ 516835 w 661028"/>
                      <a:gd name="connsiteY2-230" fmla="*/ 1069947 h 2066479"/>
                      <a:gd name="connsiteX3-231" fmla="*/ 517294 w 661028"/>
                      <a:gd name="connsiteY3-232" fmla="*/ 1808411 h 2066479"/>
                      <a:gd name="connsiteX4-233" fmla="*/ 259226 w 661028"/>
                      <a:gd name="connsiteY4-234" fmla="*/ 2066479 h 2066479"/>
                      <a:gd name="connsiteX5-235" fmla="*/ 259227 w 661028"/>
                      <a:gd name="connsiteY5-236" fmla="*/ 2066478 h 2066479"/>
                      <a:gd name="connsiteX6-237" fmla="*/ 1159 w 661028"/>
                      <a:gd name="connsiteY6-238" fmla="*/ 1808410 h 2066479"/>
                      <a:gd name="connsiteX7-239" fmla="*/ 0 w 661028"/>
                      <a:gd name="connsiteY7-240" fmla="*/ 1074364 h 2066479"/>
                      <a:gd name="connsiteX8-241" fmla="*/ 263994 w 661028"/>
                      <a:gd name="connsiteY8-242" fmla="*/ 9281 h 2066479"/>
                      <a:gd name="connsiteX0-243" fmla="*/ 263994 w 661136"/>
                      <a:gd name="connsiteY0-244" fmla="*/ 1620 h 2058818"/>
                      <a:gd name="connsiteX1-245" fmla="*/ 658652 w 661136"/>
                      <a:gd name="connsiteY1-246" fmla="*/ 8246 h 2058818"/>
                      <a:gd name="connsiteX2-247" fmla="*/ 516835 w 661136"/>
                      <a:gd name="connsiteY2-248" fmla="*/ 1062286 h 2058818"/>
                      <a:gd name="connsiteX3-249" fmla="*/ 517294 w 661136"/>
                      <a:gd name="connsiteY3-250" fmla="*/ 1800750 h 2058818"/>
                      <a:gd name="connsiteX4-251" fmla="*/ 259226 w 661136"/>
                      <a:gd name="connsiteY4-252" fmla="*/ 2058818 h 2058818"/>
                      <a:gd name="connsiteX5-253" fmla="*/ 259227 w 661136"/>
                      <a:gd name="connsiteY5-254" fmla="*/ 2058817 h 2058818"/>
                      <a:gd name="connsiteX6-255" fmla="*/ 1159 w 661136"/>
                      <a:gd name="connsiteY6-256" fmla="*/ 1800749 h 2058818"/>
                      <a:gd name="connsiteX7-257" fmla="*/ 0 w 661136"/>
                      <a:gd name="connsiteY7-258" fmla="*/ 1066703 h 2058818"/>
                      <a:gd name="connsiteX8-259" fmla="*/ 263994 w 661136"/>
                      <a:gd name="connsiteY8-260" fmla="*/ 1620 h 2058818"/>
                      <a:gd name="connsiteX0-261" fmla="*/ 263994 w 658957"/>
                      <a:gd name="connsiteY0-262" fmla="*/ 9787 h 2066985"/>
                      <a:gd name="connsiteX1-263" fmla="*/ 656443 w 658957"/>
                      <a:gd name="connsiteY1-264" fmla="*/ 5370 h 2066985"/>
                      <a:gd name="connsiteX2-265" fmla="*/ 516835 w 658957"/>
                      <a:gd name="connsiteY2-266" fmla="*/ 1070453 h 2066985"/>
                      <a:gd name="connsiteX3-267" fmla="*/ 517294 w 658957"/>
                      <a:gd name="connsiteY3-268" fmla="*/ 1808917 h 2066985"/>
                      <a:gd name="connsiteX4-269" fmla="*/ 259226 w 658957"/>
                      <a:gd name="connsiteY4-270" fmla="*/ 2066985 h 2066985"/>
                      <a:gd name="connsiteX5-271" fmla="*/ 259227 w 658957"/>
                      <a:gd name="connsiteY5-272" fmla="*/ 2066984 h 2066985"/>
                      <a:gd name="connsiteX6-273" fmla="*/ 1159 w 658957"/>
                      <a:gd name="connsiteY6-274" fmla="*/ 1808916 h 2066985"/>
                      <a:gd name="connsiteX7-275" fmla="*/ 0 w 658957"/>
                      <a:gd name="connsiteY7-276" fmla="*/ 1074870 h 2066985"/>
                      <a:gd name="connsiteX8-277" fmla="*/ 263994 w 658957"/>
                      <a:gd name="connsiteY8-278" fmla="*/ 9787 h 2066985"/>
                      <a:gd name="connsiteX0-279" fmla="*/ 263994 w 658983"/>
                      <a:gd name="connsiteY0-280" fmla="*/ 6145 h 2063343"/>
                      <a:gd name="connsiteX1-281" fmla="*/ 656443 w 658983"/>
                      <a:gd name="connsiteY1-282" fmla="*/ 1728 h 2063343"/>
                      <a:gd name="connsiteX2-283" fmla="*/ 516835 w 658983"/>
                      <a:gd name="connsiteY2-284" fmla="*/ 1066811 h 2063343"/>
                      <a:gd name="connsiteX3-285" fmla="*/ 517294 w 658983"/>
                      <a:gd name="connsiteY3-286" fmla="*/ 1805275 h 2063343"/>
                      <a:gd name="connsiteX4-287" fmla="*/ 259226 w 658983"/>
                      <a:gd name="connsiteY4-288" fmla="*/ 2063343 h 2063343"/>
                      <a:gd name="connsiteX5-289" fmla="*/ 259227 w 658983"/>
                      <a:gd name="connsiteY5-290" fmla="*/ 2063342 h 2063343"/>
                      <a:gd name="connsiteX6-291" fmla="*/ 1159 w 658983"/>
                      <a:gd name="connsiteY6-292" fmla="*/ 1805274 h 2063343"/>
                      <a:gd name="connsiteX7-293" fmla="*/ 0 w 658983"/>
                      <a:gd name="connsiteY7-294" fmla="*/ 1071228 h 2063343"/>
                      <a:gd name="connsiteX8-295" fmla="*/ 263994 w 658983"/>
                      <a:gd name="connsiteY8-296" fmla="*/ 6145 h 2063343"/>
                      <a:gd name="connsiteX0-297" fmla="*/ 263994 w 678609"/>
                      <a:gd name="connsiteY0-298" fmla="*/ 7785 h 2064983"/>
                      <a:gd name="connsiteX1-299" fmla="*/ 676321 w 678609"/>
                      <a:gd name="connsiteY1-300" fmla="*/ 1560 h 2064983"/>
                      <a:gd name="connsiteX2-301" fmla="*/ 516835 w 678609"/>
                      <a:gd name="connsiteY2-302" fmla="*/ 1068451 h 2064983"/>
                      <a:gd name="connsiteX3-303" fmla="*/ 517294 w 678609"/>
                      <a:gd name="connsiteY3-304" fmla="*/ 1806915 h 2064983"/>
                      <a:gd name="connsiteX4-305" fmla="*/ 259226 w 678609"/>
                      <a:gd name="connsiteY4-306" fmla="*/ 2064983 h 2064983"/>
                      <a:gd name="connsiteX5-307" fmla="*/ 259227 w 678609"/>
                      <a:gd name="connsiteY5-308" fmla="*/ 2064982 h 2064983"/>
                      <a:gd name="connsiteX6-309" fmla="*/ 1159 w 678609"/>
                      <a:gd name="connsiteY6-310" fmla="*/ 1806914 h 2064983"/>
                      <a:gd name="connsiteX7-311" fmla="*/ 0 w 678609"/>
                      <a:gd name="connsiteY7-312" fmla="*/ 1072868 h 2064983"/>
                      <a:gd name="connsiteX8-313" fmla="*/ 263994 w 678609"/>
                      <a:gd name="connsiteY8-314" fmla="*/ 7785 h 2064983"/>
                      <a:gd name="connsiteX0-315" fmla="*/ 263994 w 676632"/>
                      <a:gd name="connsiteY0-316" fmla="*/ 31105 h 2088303"/>
                      <a:gd name="connsiteX1-317" fmla="*/ 676321 w 676632"/>
                      <a:gd name="connsiteY1-318" fmla="*/ 24880 h 2088303"/>
                      <a:gd name="connsiteX2-319" fmla="*/ 516835 w 676632"/>
                      <a:gd name="connsiteY2-320" fmla="*/ 1091771 h 2088303"/>
                      <a:gd name="connsiteX3-321" fmla="*/ 517294 w 676632"/>
                      <a:gd name="connsiteY3-322" fmla="*/ 1830235 h 2088303"/>
                      <a:gd name="connsiteX4-323" fmla="*/ 259226 w 676632"/>
                      <a:gd name="connsiteY4-324" fmla="*/ 2088303 h 2088303"/>
                      <a:gd name="connsiteX5-325" fmla="*/ 259227 w 676632"/>
                      <a:gd name="connsiteY5-326" fmla="*/ 2088302 h 2088303"/>
                      <a:gd name="connsiteX6-327" fmla="*/ 1159 w 676632"/>
                      <a:gd name="connsiteY6-328" fmla="*/ 1830234 h 2088303"/>
                      <a:gd name="connsiteX7-329" fmla="*/ 0 w 676632"/>
                      <a:gd name="connsiteY7-330" fmla="*/ 1096188 h 2088303"/>
                      <a:gd name="connsiteX8-331" fmla="*/ 263994 w 676632"/>
                      <a:gd name="connsiteY8-332" fmla="*/ 31105 h 2088303"/>
                      <a:gd name="connsiteX0-333" fmla="*/ 263994 w 676730"/>
                      <a:gd name="connsiteY0-334" fmla="*/ 6225 h 2063423"/>
                      <a:gd name="connsiteX1-335" fmla="*/ 676321 w 676730"/>
                      <a:gd name="connsiteY1-336" fmla="*/ 0 h 2063423"/>
                      <a:gd name="connsiteX2-337" fmla="*/ 516835 w 676730"/>
                      <a:gd name="connsiteY2-338" fmla="*/ 1066891 h 2063423"/>
                      <a:gd name="connsiteX3-339" fmla="*/ 517294 w 676730"/>
                      <a:gd name="connsiteY3-340" fmla="*/ 1805355 h 2063423"/>
                      <a:gd name="connsiteX4-341" fmla="*/ 259226 w 676730"/>
                      <a:gd name="connsiteY4-342" fmla="*/ 2063423 h 2063423"/>
                      <a:gd name="connsiteX5-343" fmla="*/ 259227 w 676730"/>
                      <a:gd name="connsiteY5-344" fmla="*/ 2063422 h 2063423"/>
                      <a:gd name="connsiteX6-345" fmla="*/ 1159 w 676730"/>
                      <a:gd name="connsiteY6-346" fmla="*/ 1805354 h 2063423"/>
                      <a:gd name="connsiteX7-347" fmla="*/ 0 w 676730"/>
                      <a:gd name="connsiteY7-348" fmla="*/ 1071308 h 2063423"/>
                      <a:gd name="connsiteX8-349" fmla="*/ 263994 w 676730"/>
                      <a:gd name="connsiteY8-350" fmla="*/ 6225 h 2063423"/>
                      <a:gd name="connsiteX0-351" fmla="*/ 267608 w 681973"/>
                      <a:gd name="connsiteY0-352" fmla="*/ 78285 h 2142712"/>
                      <a:gd name="connsiteX1-353" fmla="*/ 676321 w 681973"/>
                      <a:gd name="connsiteY1-354" fmla="*/ 79289 h 2142712"/>
                      <a:gd name="connsiteX2-355" fmla="*/ 516835 w 681973"/>
                      <a:gd name="connsiteY2-356" fmla="*/ 1146180 h 2142712"/>
                      <a:gd name="connsiteX3-357" fmla="*/ 517294 w 681973"/>
                      <a:gd name="connsiteY3-358" fmla="*/ 1884644 h 2142712"/>
                      <a:gd name="connsiteX4-359" fmla="*/ 259226 w 681973"/>
                      <a:gd name="connsiteY4-360" fmla="*/ 2142712 h 2142712"/>
                      <a:gd name="connsiteX5-361" fmla="*/ 259227 w 681973"/>
                      <a:gd name="connsiteY5-362" fmla="*/ 2142711 h 2142712"/>
                      <a:gd name="connsiteX6-363" fmla="*/ 1159 w 681973"/>
                      <a:gd name="connsiteY6-364" fmla="*/ 1884643 h 2142712"/>
                      <a:gd name="connsiteX7-365" fmla="*/ 0 w 681973"/>
                      <a:gd name="connsiteY7-366" fmla="*/ 1150597 h 2142712"/>
                      <a:gd name="connsiteX8-367" fmla="*/ 267608 w 681973"/>
                      <a:gd name="connsiteY8-368" fmla="*/ 78285 h 2142712"/>
                      <a:gd name="connsiteX0-369" fmla="*/ 267608 w 730032"/>
                      <a:gd name="connsiteY0-370" fmla="*/ 0 h 2064427"/>
                      <a:gd name="connsiteX1-371" fmla="*/ 676321 w 730032"/>
                      <a:gd name="connsiteY1-372" fmla="*/ 1004 h 2064427"/>
                      <a:gd name="connsiteX2-373" fmla="*/ 516835 w 730032"/>
                      <a:gd name="connsiteY2-374" fmla="*/ 1067895 h 2064427"/>
                      <a:gd name="connsiteX3-375" fmla="*/ 517294 w 730032"/>
                      <a:gd name="connsiteY3-376" fmla="*/ 1806359 h 2064427"/>
                      <a:gd name="connsiteX4-377" fmla="*/ 259226 w 730032"/>
                      <a:gd name="connsiteY4-378" fmla="*/ 2064427 h 2064427"/>
                      <a:gd name="connsiteX5-379" fmla="*/ 259227 w 730032"/>
                      <a:gd name="connsiteY5-380" fmla="*/ 2064426 h 2064427"/>
                      <a:gd name="connsiteX6-381" fmla="*/ 1159 w 730032"/>
                      <a:gd name="connsiteY6-382" fmla="*/ 1806358 h 2064427"/>
                      <a:gd name="connsiteX7-383" fmla="*/ 0 w 730032"/>
                      <a:gd name="connsiteY7-384" fmla="*/ 1072312 h 2064427"/>
                      <a:gd name="connsiteX8-385" fmla="*/ 267608 w 730032"/>
                      <a:gd name="connsiteY8-386" fmla="*/ 0 h 2064427"/>
                      <a:gd name="connsiteX0-387" fmla="*/ 267608 w 681218"/>
                      <a:gd name="connsiteY0-388" fmla="*/ 0 h 2064427"/>
                      <a:gd name="connsiteX1-389" fmla="*/ 676321 w 681218"/>
                      <a:gd name="connsiteY1-390" fmla="*/ 1004 h 2064427"/>
                      <a:gd name="connsiteX2-391" fmla="*/ 516835 w 681218"/>
                      <a:gd name="connsiteY2-392" fmla="*/ 1067895 h 2064427"/>
                      <a:gd name="connsiteX3-393" fmla="*/ 517294 w 681218"/>
                      <a:gd name="connsiteY3-394" fmla="*/ 1806359 h 2064427"/>
                      <a:gd name="connsiteX4-395" fmla="*/ 259226 w 681218"/>
                      <a:gd name="connsiteY4-396" fmla="*/ 2064427 h 2064427"/>
                      <a:gd name="connsiteX5-397" fmla="*/ 259227 w 681218"/>
                      <a:gd name="connsiteY5-398" fmla="*/ 2064426 h 2064427"/>
                      <a:gd name="connsiteX6-399" fmla="*/ 1159 w 681218"/>
                      <a:gd name="connsiteY6-400" fmla="*/ 1806358 h 2064427"/>
                      <a:gd name="connsiteX7-401" fmla="*/ 0 w 681218"/>
                      <a:gd name="connsiteY7-402" fmla="*/ 1072312 h 2064427"/>
                      <a:gd name="connsiteX8-403" fmla="*/ 267608 w 681218"/>
                      <a:gd name="connsiteY8-404" fmla="*/ 0 h 206442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Rectangle: Rounded Corners 17"/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317 w 516453"/>
                      <a:gd name="connsiteY0-2" fmla="*/ 258068 h 1562101"/>
                      <a:gd name="connsiteX1-3" fmla="*/ 258385 w 516453"/>
                      <a:gd name="connsiteY1-4" fmla="*/ 0 h 1562101"/>
                      <a:gd name="connsiteX2-5" fmla="*/ 258385 w 516453"/>
                      <a:gd name="connsiteY2-6" fmla="*/ 0 h 1562101"/>
                      <a:gd name="connsiteX3-7" fmla="*/ 516453 w 516453"/>
                      <a:gd name="connsiteY3-8" fmla="*/ 258068 h 1562101"/>
                      <a:gd name="connsiteX4-9" fmla="*/ 516452 w 516453"/>
                      <a:gd name="connsiteY4-10" fmla="*/ 1304033 h 1562101"/>
                      <a:gd name="connsiteX5-11" fmla="*/ 258384 w 516453"/>
                      <a:gd name="connsiteY5-12" fmla="*/ 1562101 h 1562101"/>
                      <a:gd name="connsiteX6-13" fmla="*/ 258385 w 516453"/>
                      <a:gd name="connsiteY6-14" fmla="*/ 1562100 h 1562101"/>
                      <a:gd name="connsiteX7-15" fmla="*/ 317 w 516453"/>
                      <a:gd name="connsiteY7-16" fmla="*/ 1304032 h 1562101"/>
                      <a:gd name="connsiteX8-17" fmla="*/ 0 w 516453"/>
                      <a:gd name="connsiteY8-18" fmla="*/ 572790 h 1562101"/>
                      <a:gd name="connsiteX9" fmla="*/ 317 w 516453"/>
                      <a:gd name="connsiteY9" fmla="*/ 258068 h 1562101"/>
                      <a:gd name="connsiteX0-19" fmla="*/ 317 w 535170"/>
                      <a:gd name="connsiteY0-20" fmla="*/ 258068 h 1562101"/>
                      <a:gd name="connsiteX1-21" fmla="*/ 258385 w 535170"/>
                      <a:gd name="connsiteY1-22" fmla="*/ 0 h 1562101"/>
                      <a:gd name="connsiteX2-23" fmla="*/ 258385 w 535170"/>
                      <a:gd name="connsiteY2-24" fmla="*/ 0 h 1562101"/>
                      <a:gd name="connsiteX3-25" fmla="*/ 516453 w 535170"/>
                      <a:gd name="connsiteY3-26" fmla="*/ 258068 h 1562101"/>
                      <a:gd name="connsiteX4-27" fmla="*/ 515241 w 535170"/>
                      <a:gd name="connsiteY4-28" fmla="*/ 564644 h 1562101"/>
                      <a:gd name="connsiteX5-29" fmla="*/ 516452 w 535170"/>
                      <a:gd name="connsiteY5-30" fmla="*/ 1304033 h 1562101"/>
                      <a:gd name="connsiteX6-31" fmla="*/ 258384 w 535170"/>
                      <a:gd name="connsiteY6-32" fmla="*/ 1562101 h 1562101"/>
                      <a:gd name="connsiteX7-33" fmla="*/ 258385 w 535170"/>
                      <a:gd name="connsiteY7-34" fmla="*/ 1562100 h 1562101"/>
                      <a:gd name="connsiteX8-35" fmla="*/ 317 w 535170"/>
                      <a:gd name="connsiteY8-36" fmla="*/ 1304032 h 1562101"/>
                      <a:gd name="connsiteX9-37" fmla="*/ 0 w 535170"/>
                      <a:gd name="connsiteY9-38" fmla="*/ 572790 h 1562101"/>
                      <a:gd name="connsiteX10" fmla="*/ 317 w 535170"/>
                      <a:gd name="connsiteY10" fmla="*/ 258068 h 1562101"/>
                      <a:gd name="connsiteX0-39" fmla="*/ 317 w 535170"/>
                      <a:gd name="connsiteY0-40" fmla="*/ 258068 h 1562101"/>
                      <a:gd name="connsiteX1-41" fmla="*/ 258385 w 535170"/>
                      <a:gd name="connsiteY1-42" fmla="*/ 0 h 1562101"/>
                      <a:gd name="connsiteX2-43" fmla="*/ 516453 w 535170"/>
                      <a:gd name="connsiteY2-44" fmla="*/ 258068 h 1562101"/>
                      <a:gd name="connsiteX3-45" fmla="*/ 515241 w 535170"/>
                      <a:gd name="connsiteY3-46" fmla="*/ 564644 h 1562101"/>
                      <a:gd name="connsiteX4-47" fmla="*/ 516452 w 535170"/>
                      <a:gd name="connsiteY4-48" fmla="*/ 1304033 h 1562101"/>
                      <a:gd name="connsiteX5-49" fmla="*/ 258384 w 535170"/>
                      <a:gd name="connsiteY5-50" fmla="*/ 1562101 h 1562101"/>
                      <a:gd name="connsiteX6-51" fmla="*/ 258385 w 535170"/>
                      <a:gd name="connsiteY6-52" fmla="*/ 1562100 h 1562101"/>
                      <a:gd name="connsiteX7-53" fmla="*/ 317 w 535170"/>
                      <a:gd name="connsiteY7-54" fmla="*/ 1304032 h 1562101"/>
                      <a:gd name="connsiteX8-55" fmla="*/ 0 w 535170"/>
                      <a:gd name="connsiteY8-56" fmla="*/ 572790 h 1562101"/>
                      <a:gd name="connsiteX9-57" fmla="*/ 317 w 535170"/>
                      <a:gd name="connsiteY9-58" fmla="*/ 258068 h 1562101"/>
                      <a:gd name="connsiteX0-59" fmla="*/ 317 w 554283"/>
                      <a:gd name="connsiteY0-60" fmla="*/ 38833 h 1342866"/>
                      <a:gd name="connsiteX1-61" fmla="*/ 516453 w 554283"/>
                      <a:gd name="connsiteY1-62" fmla="*/ 38833 h 1342866"/>
                      <a:gd name="connsiteX2-63" fmla="*/ 515241 w 554283"/>
                      <a:gd name="connsiteY2-64" fmla="*/ 345409 h 1342866"/>
                      <a:gd name="connsiteX3-65" fmla="*/ 516452 w 554283"/>
                      <a:gd name="connsiteY3-66" fmla="*/ 1084798 h 1342866"/>
                      <a:gd name="connsiteX4-67" fmla="*/ 258384 w 554283"/>
                      <a:gd name="connsiteY4-68" fmla="*/ 1342866 h 1342866"/>
                      <a:gd name="connsiteX5-69" fmla="*/ 258385 w 554283"/>
                      <a:gd name="connsiteY5-70" fmla="*/ 1342865 h 1342866"/>
                      <a:gd name="connsiteX6-71" fmla="*/ 317 w 554283"/>
                      <a:gd name="connsiteY6-72" fmla="*/ 1084797 h 1342866"/>
                      <a:gd name="connsiteX7-73" fmla="*/ 0 w 554283"/>
                      <a:gd name="connsiteY7-74" fmla="*/ 353555 h 1342866"/>
                      <a:gd name="connsiteX8-75" fmla="*/ 317 w 554283"/>
                      <a:gd name="connsiteY8-76" fmla="*/ 38833 h 1342866"/>
                      <a:gd name="connsiteX0-77" fmla="*/ 163239 w 542216"/>
                      <a:gd name="connsiteY0-78" fmla="*/ 3110 h 2056585"/>
                      <a:gd name="connsiteX1-79" fmla="*/ 516453 w 542216"/>
                      <a:gd name="connsiteY1-80" fmla="*/ 752552 h 2056585"/>
                      <a:gd name="connsiteX2-81" fmla="*/ 515241 w 542216"/>
                      <a:gd name="connsiteY2-82" fmla="*/ 1059128 h 2056585"/>
                      <a:gd name="connsiteX3-83" fmla="*/ 516452 w 542216"/>
                      <a:gd name="connsiteY3-84" fmla="*/ 1798517 h 2056585"/>
                      <a:gd name="connsiteX4-85" fmla="*/ 258384 w 542216"/>
                      <a:gd name="connsiteY4-86" fmla="*/ 2056585 h 2056585"/>
                      <a:gd name="connsiteX5-87" fmla="*/ 258385 w 542216"/>
                      <a:gd name="connsiteY5-88" fmla="*/ 2056584 h 2056585"/>
                      <a:gd name="connsiteX6-89" fmla="*/ 317 w 542216"/>
                      <a:gd name="connsiteY6-90" fmla="*/ 1798516 h 2056585"/>
                      <a:gd name="connsiteX7-91" fmla="*/ 0 w 542216"/>
                      <a:gd name="connsiteY7-92" fmla="*/ 1067274 h 2056585"/>
                      <a:gd name="connsiteX8-93" fmla="*/ 163239 w 542216"/>
                      <a:gd name="connsiteY8-94" fmla="*/ 3110 h 2056585"/>
                      <a:gd name="connsiteX0-95" fmla="*/ 163239 w 539217"/>
                      <a:gd name="connsiteY0-96" fmla="*/ 98143 h 2151618"/>
                      <a:gd name="connsiteX1-97" fmla="*/ 512380 w 539217"/>
                      <a:gd name="connsiteY1-98" fmla="*/ 87961 h 2151618"/>
                      <a:gd name="connsiteX2-99" fmla="*/ 515241 w 539217"/>
                      <a:gd name="connsiteY2-100" fmla="*/ 1154161 h 2151618"/>
                      <a:gd name="connsiteX3-101" fmla="*/ 516452 w 539217"/>
                      <a:gd name="connsiteY3-102" fmla="*/ 1893550 h 2151618"/>
                      <a:gd name="connsiteX4-103" fmla="*/ 258384 w 539217"/>
                      <a:gd name="connsiteY4-104" fmla="*/ 2151618 h 2151618"/>
                      <a:gd name="connsiteX5-105" fmla="*/ 258385 w 539217"/>
                      <a:gd name="connsiteY5-106" fmla="*/ 2151617 h 2151618"/>
                      <a:gd name="connsiteX6-107" fmla="*/ 317 w 539217"/>
                      <a:gd name="connsiteY6-108" fmla="*/ 1893549 h 2151618"/>
                      <a:gd name="connsiteX7-109" fmla="*/ 0 w 539217"/>
                      <a:gd name="connsiteY7-110" fmla="*/ 1162307 h 2151618"/>
                      <a:gd name="connsiteX8-111" fmla="*/ 163239 w 539217"/>
                      <a:gd name="connsiteY8-112" fmla="*/ 98143 h 2151618"/>
                      <a:gd name="connsiteX0-113" fmla="*/ 163239 w 595457"/>
                      <a:gd name="connsiteY0-114" fmla="*/ 27667 h 2081142"/>
                      <a:gd name="connsiteX1-115" fmla="*/ 512380 w 595457"/>
                      <a:gd name="connsiteY1-116" fmla="*/ 17485 h 2081142"/>
                      <a:gd name="connsiteX2-117" fmla="*/ 515241 w 595457"/>
                      <a:gd name="connsiteY2-118" fmla="*/ 1083685 h 2081142"/>
                      <a:gd name="connsiteX3-119" fmla="*/ 516452 w 595457"/>
                      <a:gd name="connsiteY3-120" fmla="*/ 1823074 h 2081142"/>
                      <a:gd name="connsiteX4-121" fmla="*/ 258384 w 595457"/>
                      <a:gd name="connsiteY4-122" fmla="*/ 2081142 h 2081142"/>
                      <a:gd name="connsiteX5-123" fmla="*/ 258385 w 595457"/>
                      <a:gd name="connsiteY5-124" fmla="*/ 2081141 h 2081142"/>
                      <a:gd name="connsiteX6-125" fmla="*/ 317 w 595457"/>
                      <a:gd name="connsiteY6-126" fmla="*/ 1823073 h 2081142"/>
                      <a:gd name="connsiteX7-127" fmla="*/ 0 w 595457"/>
                      <a:gd name="connsiteY7-128" fmla="*/ 1091831 h 2081142"/>
                      <a:gd name="connsiteX8-129" fmla="*/ 163239 w 595457"/>
                      <a:gd name="connsiteY8-130" fmla="*/ 27667 h 2081142"/>
                      <a:gd name="connsiteX0-131" fmla="*/ 163239 w 595457"/>
                      <a:gd name="connsiteY0-132" fmla="*/ 11391 h 2064866"/>
                      <a:gd name="connsiteX1-133" fmla="*/ 512380 w 595457"/>
                      <a:gd name="connsiteY1-134" fmla="*/ 1209 h 2064866"/>
                      <a:gd name="connsiteX2-135" fmla="*/ 515241 w 595457"/>
                      <a:gd name="connsiteY2-136" fmla="*/ 1067409 h 2064866"/>
                      <a:gd name="connsiteX3-137" fmla="*/ 516452 w 595457"/>
                      <a:gd name="connsiteY3-138" fmla="*/ 1806798 h 2064866"/>
                      <a:gd name="connsiteX4-139" fmla="*/ 258384 w 595457"/>
                      <a:gd name="connsiteY4-140" fmla="*/ 2064866 h 2064866"/>
                      <a:gd name="connsiteX5-141" fmla="*/ 258385 w 595457"/>
                      <a:gd name="connsiteY5-142" fmla="*/ 2064865 h 2064866"/>
                      <a:gd name="connsiteX6-143" fmla="*/ 317 w 595457"/>
                      <a:gd name="connsiteY6-144" fmla="*/ 1806797 h 2064866"/>
                      <a:gd name="connsiteX7-145" fmla="*/ 0 w 595457"/>
                      <a:gd name="connsiteY7-146" fmla="*/ 1075555 h 2064866"/>
                      <a:gd name="connsiteX8-147" fmla="*/ 163239 w 595457"/>
                      <a:gd name="connsiteY8-148" fmla="*/ 11391 h 2064866"/>
                      <a:gd name="connsiteX0-149" fmla="*/ 163239 w 598468"/>
                      <a:gd name="connsiteY0-150" fmla="*/ 4508 h 2057983"/>
                      <a:gd name="connsiteX1-151" fmla="*/ 516453 w 598468"/>
                      <a:gd name="connsiteY1-152" fmla="*/ 2472 h 2057983"/>
                      <a:gd name="connsiteX2-153" fmla="*/ 515241 w 598468"/>
                      <a:gd name="connsiteY2-154" fmla="*/ 1060526 h 2057983"/>
                      <a:gd name="connsiteX3-155" fmla="*/ 516452 w 598468"/>
                      <a:gd name="connsiteY3-156" fmla="*/ 1799915 h 2057983"/>
                      <a:gd name="connsiteX4-157" fmla="*/ 258384 w 598468"/>
                      <a:gd name="connsiteY4-158" fmla="*/ 2057983 h 2057983"/>
                      <a:gd name="connsiteX5-159" fmla="*/ 258385 w 598468"/>
                      <a:gd name="connsiteY5-160" fmla="*/ 2057982 h 2057983"/>
                      <a:gd name="connsiteX6-161" fmla="*/ 317 w 598468"/>
                      <a:gd name="connsiteY6-162" fmla="*/ 1799914 h 2057983"/>
                      <a:gd name="connsiteX7-163" fmla="*/ 0 w 598468"/>
                      <a:gd name="connsiteY7-164" fmla="*/ 1068672 h 2057983"/>
                      <a:gd name="connsiteX8-165" fmla="*/ 163239 w 598468"/>
                      <a:gd name="connsiteY8-166" fmla="*/ 4508 h 2057983"/>
                      <a:gd name="connsiteX0-167" fmla="*/ 163239 w 598587"/>
                      <a:gd name="connsiteY0-168" fmla="*/ 2042 h 2055517"/>
                      <a:gd name="connsiteX1-169" fmla="*/ 516453 w 598587"/>
                      <a:gd name="connsiteY1-170" fmla="*/ 6 h 2055517"/>
                      <a:gd name="connsiteX2-171" fmla="*/ 515241 w 598587"/>
                      <a:gd name="connsiteY2-172" fmla="*/ 1058060 h 2055517"/>
                      <a:gd name="connsiteX3-173" fmla="*/ 516452 w 598587"/>
                      <a:gd name="connsiteY3-174" fmla="*/ 1797449 h 2055517"/>
                      <a:gd name="connsiteX4-175" fmla="*/ 258384 w 598587"/>
                      <a:gd name="connsiteY4-176" fmla="*/ 2055517 h 2055517"/>
                      <a:gd name="connsiteX5-177" fmla="*/ 258385 w 598587"/>
                      <a:gd name="connsiteY5-178" fmla="*/ 2055516 h 2055517"/>
                      <a:gd name="connsiteX6-179" fmla="*/ 317 w 598587"/>
                      <a:gd name="connsiteY6-180" fmla="*/ 1797448 h 2055517"/>
                      <a:gd name="connsiteX7-181" fmla="*/ 0 w 598587"/>
                      <a:gd name="connsiteY7-182" fmla="*/ 1066206 h 2055517"/>
                      <a:gd name="connsiteX8-183" fmla="*/ 163239 w 598587"/>
                      <a:gd name="connsiteY8-184" fmla="*/ 2042 h 2055517"/>
                      <a:gd name="connsiteX0-185" fmla="*/ 163239 w 535169"/>
                      <a:gd name="connsiteY0-186" fmla="*/ 9542 h 2063017"/>
                      <a:gd name="connsiteX1-187" fmla="*/ 516453 w 535169"/>
                      <a:gd name="connsiteY1-188" fmla="*/ 7506 h 2063017"/>
                      <a:gd name="connsiteX2-189" fmla="*/ 515241 w 535169"/>
                      <a:gd name="connsiteY2-190" fmla="*/ 1065560 h 2063017"/>
                      <a:gd name="connsiteX3-191" fmla="*/ 516452 w 535169"/>
                      <a:gd name="connsiteY3-192" fmla="*/ 1804949 h 2063017"/>
                      <a:gd name="connsiteX4-193" fmla="*/ 258384 w 535169"/>
                      <a:gd name="connsiteY4-194" fmla="*/ 2063017 h 2063017"/>
                      <a:gd name="connsiteX5-195" fmla="*/ 258385 w 535169"/>
                      <a:gd name="connsiteY5-196" fmla="*/ 2063016 h 2063017"/>
                      <a:gd name="connsiteX6-197" fmla="*/ 317 w 535169"/>
                      <a:gd name="connsiteY6-198" fmla="*/ 1804948 h 2063017"/>
                      <a:gd name="connsiteX7-199" fmla="*/ 0 w 535169"/>
                      <a:gd name="connsiteY7-200" fmla="*/ 1073706 h 2063017"/>
                      <a:gd name="connsiteX8-201" fmla="*/ 163239 w 535169"/>
                      <a:gd name="connsiteY8-202" fmla="*/ 9542 h 2063017"/>
                      <a:gd name="connsiteX0-203" fmla="*/ 163239 w 535169"/>
                      <a:gd name="connsiteY0-204" fmla="*/ 2037 h 2055512"/>
                      <a:gd name="connsiteX1-205" fmla="*/ 516453 w 535169"/>
                      <a:gd name="connsiteY1-206" fmla="*/ 1 h 2055512"/>
                      <a:gd name="connsiteX2-207" fmla="*/ 515241 w 535169"/>
                      <a:gd name="connsiteY2-208" fmla="*/ 1058055 h 2055512"/>
                      <a:gd name="connsiteX3-209" fmla="*/ 516452 w 535169"/>
                      <a:gd name="connsiteY3-210" fmla="*/ 1797444 h 2055512"/>
                      <a:gd name="connsiteX4-211" fmla="*/ 258384 w 535169"/>
                      <a:gd name="connsiteY4-212" fmla="*/ 2055512 h 2055512"/>
                      <a:gd name="connsiteX5-213" fmla="*/ 258385 w 535169"/>
                      <a:gd name="connsiteY5-214" fmla="*/ 2055511 h 2055512"/>
                      <a:gd name="connsiteX6-215" fmla="*/ 317 w 535169"/>
                      <a:gd name="connsiteY6-216" fmla="*/ 1797443 h 2055512"/>
                      <a:gd name="connsiteX7-217" fmla="*/ 0 w 535169"/>
                      <a:gd name="connsiteY7-218" fmla="*/ 1066201 h 2055512"/>
                      <a:gd name="connsiteX8-219" fmla="*/ 163239 w 535169"/>
                      <a:gd name="connsiteY8-220" fmla="*/ 2037 h 2055512"/>
                      <a:gd name="connsiteX0-221" fmla="*/ 163239 w 529133"/>
                      <a:gd name="connsiteY0-222" fmla="*/ 2037 h 2055512"/>
                      <a:gd name="connsiteX1-223" fmla="*/ 516453 w 529133"/>
                      <a:gd name="connsiteY1-224" fmla="*/ 1 h 2055512"/>
                      <a:gd name="connsiteX2-225" fmla="*/ 515241 w 529133"/>
                      <a:gd name="connsiteY2-226" fmla="*/ 1058055 h 2055512"/>
                      <a:gd name="connsiteX3-227" fmla="*/ 516452 w 529133"/>
                      <a:gd name="connsiteY3-228" fmla="*/ 1797444 h 2055512"/>
                      <a:gd name="connsiteX4-229" fmla="*/ 258384 w 529133"/>
                      <a:gd name="connsiteY4-230" fmla="*/ 2055512 h 2055512"/>
                      <a:gd name="connsiteX5-231" fmla="*/ 258385 w 529133"/>
                      <a:gd name="connsiteY5-232" fmla="*/ 2055511 h 2055512"/>
                      <a:gd name="connsiteX6-233" fmla="*/ 317 w 529133"/>
                      <a:gd name="connsiteY6-234" fmla="*/ 1797443 h 2055512"/>
                      <a:gd name="connsiteX7-235" fmla="*/ 0 w 529133"/>
                      <a:gd name="connsiteY7-236" fmla="*/ 1066201 h 2055512"/>
                      <a:gd name="connsiteX8-237" fmla="*/ 163239 w 529133"/>
                      <a:gd name="connsiteY8-238" fmla="*/ 2037 h 2055512"/>
                      <a:gd name="connsiteX0-239" fmla="*/ 164371 w 530265"/>
                      <a:gd name="connsiteY0-240" fmla="*/ 2037 h 2055512"/>
                      <a:gd name="connsiteX1-241" fmla="*/ 517585 w 530265"/>
                      <a:gd name="connsiteY1-242" fmla="*/ 1 h 2055512"/>
                      <a:gd name="connsiteX2-243" fmla="*/ 516373 w 530265"/>
                      <a:gd name="connsiteY2-244" fmla="*/ 1058055 h 2055512"/>
                      <a:gd name="connsiteX3-245" fmla="*/ 517584 w 530265"/>
                      <a:gd name="connsiteY3-246" fmla="*/ 1797444 h 2055512"/>
                      <a:gd name="connsiteX4-247" fmla="*/ 259516 w 530265"/>
                      <a:gd name="connsiteY4-248" fmla="*/ 2055512 h 2055512"/>
                      <a:gd name="connsiteX5-249" fmla="*/ 259517 w 530265"/>
                      <a:gd name="connsiteY5-250" fmla="*/ 2055511 h 2055512"/>
                      <a:gd name="connsiteX6-251" fmla="*/ 1449 w 530265"/>
                      <a:gd name="connsiteY6-252" fmla="*/ 1797443 h 2055512"/>
                      <a:gd name="connsiteX7-253" fmla="*/ 1132 w 530265"/>
                      <a:gd name="connsiteY7-254" fmla="*/ 1066201 h 2055512"/>
                      <a:gd name="connsiteX8-255" fmla="*/ 164371 w 530265"/>
                      <a:gd name="connsiteY8-256" fmla="*/ 2037 h 20555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35" name="Group 234"/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38" name="Rectangle: Rounded Corners 1"/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0 w 535099"/>
                      <a:gd name="connsiteY0-2" fmla="*/ 258068 h 1562101"/>
                      <a:gd name="connsiteX1-3" fmla="*/ 258068 w 535099"/>
                      <a:gd name="connsiteY1-4" fmla="*/ 0 h 1562101"/>
                      <a:gd name="connsiteX2-5" fmla="*/ 258068 w 535099"/>
                      <a:gd name="connsiteY2-6" fmla="*/ 0 h 1562101"/>
                      <a:gd name="connsiteX3-7" fmla="*/ 516136 w 535099"/>
                      <a:gd name="connsiteY3-8" fmla="*/ 258068 h 1562101"/>
                      <a:gd name="connsiteX4-9" fmla="*/ 515676 w 535099"/>
                      <a:gd name="connsiteY4-10" fmla="*/ 565569 h 1562101"/>
                      <a:gd name="connsiteX5-11" fmla="*/ 516135 w 535099"/>
                      <a:gd name="connsiteY5-12" fmla="*/ 1304033 h 1562101"/>
                      <a:gd name="connsiteX6-13" fmla="*/ 258067 w 535099"/>
                      <a:gd name="connsiteY6-14" fmla="*/ 1562101 h 1562101"/>
                      <a:gd name="connsiteX7-15" fmla="*/ 258068 w 535099"/>
                      <a:gd name="connsiteY7-16" fmla="*/ 1562100 h 1562101"/>
                      <a:gd name="connsiteX8-17" fmla="*/ 0 w 535099"/>
                      <a:gd name="connsiteY8-18" fmla="*/ 1304032 h 1562101"/>
                      <a:gd name="connsiteX9" fmla="*/ 0 w 535099"/>
                      <a:gd name="connsiteY9" fmla="*/ 258068 h 1562101"/>
                      <a:gd name="connsiteX0-19" fmla="*/ 1159 w 536258"/>
                      <a:gd name="connsiteY0-20" fmla="*/ 258068 h 1562101"/>
                      <a:gd name="connsiteX1-21" fmla="*/ 259227 w 536258"/>
                      <a:gd name="connsiteY1-22" fmla="*/ 0 h 1562101"/>
                      <a:gd name="connsiteX2-23" fmla="*/ 259227 w 536258"/>
                      <a:gd name="connsiteY2-24" fmla="*/ 0 h 1562101"/>
                      <a:gd name="connsiteX3-25" fmla="*/ 517295 w 536258"/>
                      <a:gd name="connsiteY3-26" fmla="*/ 258068 h 1562101"/>
                      <a:gd name="connsiteX4-27" fmla="*/ 516835 w 536258"/>
                      <a:gd name="connsiteY4-28" fmla="*/ 565569 h 1562101"/>
                      <a:gd name="connsiteX5-29" fmla="*/ 517294 w 536258"/>
                      <a:gd name="connsiteY5-30" fmla="*/ 1304033 h 1562101"/>
                      <a:gd name="connsiteX6-31" fmla="*/ 259226 w 536258"/>
                      <a:gd name="connsiteY6-32" fmla="*/ 1562101 h 1562101"/>
                      <a:gd name="connsiteX7-33" fmla="*/ 259227 w 536258"/>
                      <a:gd name="connsiteY7-34" fmla="*/ 1562100 h 1562101"/>
                      <a:gd name="connsiteX8-35" fmla="*/ 1159 w 536258"/>
                      <a:gd name="connsiteY8-36" fmla="*/ 1304032 h 1562101"/>
                      <a:gd name="connsiteX9-37" fmla="*/ 0 w 536258"/>
                      <a:gd name="connsiteY9-38" fmla="*/ 569986 h 1562101"/>
                      <a:gd name="connsiteX10" fmla="*/ 1159 w 536258"/>
                      <a:gd name="connsiteY10" fmla="*/ 258068 h 1562101"/>
                      <a:gd name="connsiteX0-39" fmla="*/ 1159 w 536258"/>
                      <a:gd name="connsiteY0-40" fmla="*/ 258068 h 1562101"/>
                      <a:gd name="connsiteX1-41" fmla="*/ 259227 w 536258"/>
                      <a:gd name="connsiteY1-42" fmla="*/ 0 h 1562101"/>
                      <a:gd name="connsiteX2-43" fmla="*/ 259227 w 536258"/>
                      <a:gd name="connsiteY2-44" fmla="*/ 0 h 1562101"/>
                      <a:gd name="connsiteX3-45" fmla="*/ 517295 w 536258"/>
                      <a:gd name="connsiteY3-46" fmla="*/ 258068 h 1562101"/>
                      <a:gd name="connsiteX4-47" fmla="*/ 516835 w 536258"/>
                      <a:gd name="connsiteY4-48" fmla="*/ 565569 h 1562101"/>
                      <a:gd name="connsiteX5-49" fmla="*/ 517294 w 536258"/>
                      <a:gd name="connsiteY5-50" fmla="*/ 1304033 h 1562101"/>
                      <a:gd name="connsiteX6-51" fmla="*/ 259226 w 536258"/>
                      <a:gd name="connsiteY6-52" fmla="*/ 1562101 h 1562101"/>
                      <a:gd name="connsiteX7-53" fmla="*/ 259227 w 536258"/>
                      <a:gd name="connsiteY7-54" fmla="*/ 1562100 h 1562101"/>
                      <a:gd name="connsiteX8-55" fmla="*/ 1159 w 536258"/>
                      <a:gd name="connsiteY8-56" fmla="*/ 1304032 h 1562101"/>
                      <a:gd name="connsiteX9-57" fmla="*/ 0 w 536258"/>
                      <a:gd name="connsiteY9-58" fmla="*/ 569986 h 1562101"/>
                      <a:gd name="connsiteX10-59" fmla="*/ 1159 w 536258"/>
                      <a:gd name="connsiteY10-60" fmla="*/ 258068 h 1562101"/>
                      <a:gd name="connsiteX0-61" fmla="*/ 1159 w 536258"/>
                      <a:gd name="connsiteY0-62" fmla="*/ 258068 h 1562101"/>
                      <a:gd name="connsiteX1-63" fmla="*/ 259227 w 536258"/>
                      <a:gd name="connsiteY1-64" fmla="*/ 0 h 1562101"/>
                      <a:gd name="connsiteX2-65" fmla="*/ 517295 w 536258"/>
                      <a:gd name="connsiteY2-66" fmla="*/ 258068 h 1562101"/>
                      <a:gd name="connsiteX3-67" fmla="*/ 516835 w 536258"/>
                      <a:gd name="connsiteY3-68" fmla="*/ 565569 h 1562101"/>
                      <a:gd name="connsiteX4-69" fmla="*/ 517294 w 536258"/>
                      <a:gd name="connsiteY4-70" fmla="*/ 1304033 h 1562101"/>
                      <a:gd name="connsiteX5-71" fmla="*/ 259226 w 536258"/>
                      <a:gd name="connsiteY5-72" fmla="*/ 1562101 h 1562101"/>
                      <a:gd name="connsiteX6-73" fmla="*/ 259227 w 536258"/>
                      <a:gd name="connsiteY6-74" fmla="*/ 1562100 h 1562101"/>
                      <a:gd name="connsiteX7-75" fmla="*/ 1159 w 536258"/>
                      <a:gd name="connsiteY7-76" fmla="*/ 1304032 h 1562101"/>
                      <a:gd name="connsiteX8-77" fmla="*/ 0 w 536258"/>
                      <a:gd name="connsiteY8-78" fmla="*/ 569986 h 1562101"/>
                      <a:gd name="connsiteX9-79" fmla="*/ 1159 w 536258"/>
                      <a:gd name="connsiteY9-80" fmla="*/ 258068 h 1562101"/>
                      <a:gd name="connsiteX0-81" fmla="*/ 1159 w 555374"/>
                      <a:gd name="connsiteY0-82" fmla="*/ 38714 h 1342747"/>
                      <a:gd name="connsiteX1-83" fmla="*/ 517295 w 555374"/>
                      <a:gd name="connsiteY1-84" fmla="*/ 38714 h 1342747"/>
                      <a:gd name="connsiteX2-85" fmla="*/ 516835 w 555374"/>
                      <a:gd name="connsiteY2-86" fmla="*/ 346215 h 1342747"/>
                      <a:gd name="connsiteX3-87" fmla="*/ 517294 w 555374"/>
                      <a:gd name="connsiteY3-88" fmla="*/ 1084679 h 1342747"/>
                      <a:gd name="connsiteX4-89" fmla="*/ 259226 w 555374"/>
                      <a:gd name="connsiteY4-90" fmla="*/ 1342747 h 1342747"/>
                      <a:gd name="connsiteX5-91" fmla="*/ 259227 w 555374"/>
                      <a:gd name="connsiteY5-92" fmla="*/ 1342746 h 1342747"/>
                      <a:gd name="connsiteX6-93" fmla="*/ 1159 w 555374"/>
                      <a:gd name="connsiteY6-94" fmla="*/ 1084678 h 1342747"/>
                      <a:gd name="connsiteX7-95" fmla="*/ 0 w 555374"/>
                      <a:gd name="connsiteY7-96" fmla="*/ 350632 h 1342747"/>
                      <a:gd name="connsiteX8-97" fmla="*/ 1159 w 555374"/>
                      <a:gd name="connsiteY8-98" fmla="*/ 38714 h 1342747"/>
                      <a:gd name="connsiteX0-99" fmla="*/ 263994 w 535905"/>
                      <a:gd name="connsiteY0-100" fmla="*/ 3045 h 2060243"/>
                      <a:gd name="connsiteX1-101" fmla="*/ 517295 w 535905"/>
                      <a:gd name="connsiteY1-102" fmla="*/ 756210 h 2060243"/>
                      <a:gd name="connsiteX2-103" fmla="*/ 516835 w 535905"/>
                      <a:gd name="connsiteY2-104" fmla="*/ 1063711 h 2060243"/>
                      <a:gd name="connsiteX3-105" fmla="*/ 517294 w 535905"/>
                      <a:gd name="connsiteY3-106" fmla="*/ 1802175 h 2060243"/>
                      <a:gd name="connsiteX4-107" fmla="*/ 259226 w 535905"/>
                      <a:gd name="connsiteY4-108" fmla="*/ 2060243 h 2060243"/>
                      <a:gd name="connsiteX5-109" fmla="*/ 259227 w 535905"/>
                      <a:gd name="connsiteY5-110" fmla="*/ 2060242 h 2060243"/>
                      <a:gd name="connsiteX6-111" fmla="*/ 1159 w 535905"/>
                      <a:gd name="connsiteY6-112" fmla="*/ 1802174 h 2060243"/>
                      <a:gd name="connsiteX7-113" fmla="*/ 0 w 535905"/>
                      <a:gd name="connsiteY7-114" fmla="*/ 1068128 h 2060243"/>
                      <a:gd name="connsiteX8-115" fmla="*/ 263994 w 535905"/>
                      <a:gd name="connsiteY8-116" fmla="*/ 3045 h 2060243"/>
                      <a:gd name="connsiteX0-117" fmla="*/ 263994 w 664925"/>
                      <a:gd name="connsiteY0-118" fmla="*/ 87056 h 2144254"/>
                      <a:gd name="connsiteX1-119" fmla="*/ 658652 w 664925"/>
                      <a:gd name="connsiteY1-120" fmla="*/ 93682 h 2144254"/>
                      <a:gd name="connsiteX2-121" fmla="*/ 516835 w 664925"/>
                      <a:gd name="connsiteY2-122" fmla="*/ 1147722 h 2144254"/>
                      <a:gd name="connsiteX3-123" fmla="*/ 517294 w 664925"/>
                      <a:gd name="connsiteY3-124" fmla="*/ 1886186 h 2144254"/>
                      <a:gd name="connsiteX4-125" fmla="*/ 259226 w 664925"/>
                      <a:gd name="connsiteY4-126" fmla="*/ 2144254 h 2144254"/>
                      <a:gd name="connsiteX5-127" fmla="*/ 259227 w 664925"/>
                      <a:gd name="connsiteY5-128" fmla="*/ 2144253 h 2144254"/>
                      <a:gd name="connsiteX6-129" fmla="*/ 1159 w 664925"/>
                      <a:gd name="connsiteY6-130" fmla="*/ 1886185 h 2144254"/>
                      <a:gd name="connsiteX7-131" fmla="*/ 0 w 664925"/>
                      <a:gd name="connsiteY7-132" fmla="*/ 1152139 h 2144254"/>
                      <a:gd name="connsiteX8-133" fmla="*/ 263994 w 664925"/>
                      <a:gd name="connsiteY8-134" fmla="*/ 87056 h 2144254"/>
                      <a:gd name="connsiteX0-135" fmla="*/ 263994 w 710801"/>
                      <a:gd name="connsiteY0-136" fmla="*/ 28420 h 2085618"/>
                      <a:gd name="connsiteX1-137" fmla="*/ 658652 w 710801"/>
                      <a:gd name="connsiteY1-138" fmla="*/ 35046 h 2085618"/>
                      <a:gd name="connsiteX2-139" fmla="*/ 516835 w 710801"/>
                      <a:gd name="connsiteY2-140" fmla="*/ 1089086 h 2085618"/>
                      <a:gd name="connsiteX3-141" fmla="*/ 517294 w 710801"/>
                      <a:gd name="connsiteY3-142" fmla="*/ 1827550 h 2085618"/>
                      <a:gd name="connsiteX4-143" fmla="*/ 259226 w 710801"/>
                      <a:gd name="connsiteY4-144" fmla="*/ 2085618 h 2085618"/>
                      <a:gd name="connsiteX5-145" fmla="*/ 259227 w 710801"/>
                      <a:gd name="connsiteY5-146" fmla="*/ 2085617 h 2085618"/>
                      <a:gd name="connsiteX6-147" fmla="*/ 1159 w 710801"/>
                      <a:gd name="connsiteY6-148" fmla="*/ 1827549 h 2085618"/>
                      <a:gd name="connsiteX7-149" fmla="*/ 0 w 710801"/>
                      <a:gd name="connsiteY7-150" fmla="*/ 1093503 h 2085618"/>
                      <a:gd name="connsiteX8-151" fmla="*/ 263994 w 710801"/>
                      <a:gd name="connsiteY8-152" fmla="*/ 28420 h 2085618"/>
                      <a:gd name="connsiteX0-153" fmla="*/ 263994 w 710801"/>
                      <a:gd name="connsiteY0-154" fmla="*/ 7864 h 2065062"/>
                      <a:gd name="connsiteX1-155" fmla="*/ 658652 w 710801"/>
                      <a:gd name="connsiteY1-156" fmla="*/ 14490 h 2065062"/>
                      <a:gd name="connsiteX2-157" fmla="*/ 516835 w 710801"/>
                      <a:gd name="connsiteY2-158" fmla="*/ 1068530 h 2065062"/>
                      <a:gd name="connsiteX3-159" fmla="*/ 517294 w 710801"/>
                      <a:gd name="connsiteY3-160" fmla="*/ 1806994 h 2065062"/>
                      <a:gd name="connsiteX4-161" fmla="*/ 259226 w 710801"/>
                      <a:gd name="connsiteY4-162" fmla="*/ 2065062 h 2065062"/>
                      <a:gd name="connsiteX5-163" fmla="*/ 259227 w 710801"/>
                      <a:gd name="connsiteY5-164" fmla="*/ 2065061 h 2065062"/>
                      <a:gd name="connsiteX6-165" fmla="*/ 1159 w 710801"/>
                      <a:gd name="connsiteY6-166" fmla="*/ 1806993 h 2065062"/>
                      <a:gd name="connsiteX7-167" fmla="*/ 0 w 710801"/>
                      <a:gd name="connsiteY7-168" fmla="*/ 1072947 h 2065062"/>
                      <a:gd name="connsiteX8-169" fmla="*/ 263994 w 710801"/>
                      <a:gd name="connsiteY8-170" fmla="*/ 7864 h 2065062"/>
                      <a:gd name="connsiteX0-171" fmla="*/ 263994 w 713316"/>
                      <a:gd name="connsiteY0-172" fmla="*/ 0 h 2057198"/>
                      <a:gd name="connsiteX1-173" fmla="*/ 658652 w 713316"/>
                      <a:gd name="connsiteY1-174" fmla="*/ 6626 h 2057198"/>
                      <a:gd name="connsiteX2-175" fmla="*/ 516835 w 713316"/>
                      <a:gd name="connsiteY2-176" fmla="*/ 1060666 h 2057198"/>
                      <a:gd name="connsiteX3-177" fmla="*/ 517294 w 713316"/>
                      <a:gd name="connsiteY3-178" fmla="*/ 1799130 h 2057198"/>
                      <a:gd name="connsiteX4-179" fmla="*/ 259226 w 713316"/>
                      <a:gd name="connsiteY4-180" fmla="*/ 2057198 h 2057198"/>
                      <a:gd name="connsiteX5-181" fmla="*/ 259227 w 713316"/>
                      <a:gd name="connsiteY5-182" fmla="*/ 2057197 h 2057198"/>
                      <a:gd name="connsiteX6-183" fmla="*/ 1159 w 713316"/>
                      <a:gd name="connsiteY6-184" fmla="*/ 1799129 h 2057198"/>
                      <a:gd name="connsiteX7-185" fmla="*/ 0 w 713316"/>
                      <a:gd name="connsiteY7-186" fmla="*/ 1065083 h 2057198"/>
                      <a:gd name="connsiteX8-187" fmla="*/ 263994 w 713316"/>
                      <a:gd name="connsiteY8-188" fmla="*/ 0 h 2057198"/>
                      <a:gd name="connsiteX0-189" fmla="*/ 263994 w 663537"/>
                      <a:gd name="connsiteY0-190" fmla="*/ 33591 h 2090789"/>
                      <a:gd name="connsiteX1-191" fmla="*/ 658652 w 663537"/>
                      <a:gd name="connsiteY1-192" fmla="*/ 40217 h 2090789"/>
                      <a:gd name="connsiteX2-193" fmla="*/ 516835 w 663537"/>
                      <a:gd name="connsiteY2-194" fmla="*/ 1094257 h 2090789"/>
                      <a:gd name="connsiteX3-195" fmla="*/ 517294 w 663537"/>
                      <a:gd name="connsiteY3-196" fmla="*/ 1832721 h 2090789"/>
                      <a:gd name="connsiteX4-197" fmla="*/ 259226 w 663537"/>
                      <a:gd name="connsiteY4-198" fmla="*/ 2090789 h 2090789"/>
                      <a:gd name="connsiteX5-199" fmla="*/ 259227 w 663537"/>
                      <a:gd name="connsiteY5-200" fmla="*/ 2090788 h 2090789"/>
                      <a:gd name="connsiteX6-201" fmla="*/ 1159 w 663537"/>
                      <a:gd name="connsiteY6-202" fmla="*/ 1832720 h 2090789"/>
                      <a:gd name="connsiteX7-203" fmla="*/ 0 w 663537"/>
                      <a:gd name="connsiteY7-204" fmla="*/ 1098674 h 2090789"/>
                      <a:gd name="connsiteX8-205" fmla="*/ 263994 w 663537"/>
                      <a:gd name="connsiteY8-206" fmla="*/ 33591 h 2090789"/>
                      <a:gd name="connsiteX0-207" fmla="*/ 263994 w 666512"/>
                      <a:gd name="connsiteY0-208" fmla="*/ 0 h 2057198"/>
                      <a:gd name="connsiteX1-209" fmla="*/ 658652 w 666512"/>
                      <a:gd name="connsiteY1-210" fmla="*/ 6626 h 2057198"/>
                      <a:gd name="connsiteX2-211" fmla="*/ 516835 w 666512"/>
                      <a:gd name="connsiteY2-212" fmla="*/ 1060666 h 2057198"/>
                      <a:gd name="connsiteX3-213" fmla="*/ 517294 w 666512"/>
                      <a:gd name="connsiteY3-214" fmla="*/ 1799130 h 2057198"/>
                      <a:gd name="connsiteX4-215" fmla="*/ 259226 w 666512"/>
                      <a:gd name="connsiteY4-216" fmla="*/ 2057198 h 2057198"/>
                      <a:gd name="connsiteX5-217" fmla="*/ 259227 w 666512"/>
                      <a:gd name="connsiteY5-218" fmla="*/ 2057197 h 2057198"/>
                      <a:gd name="connsiteX6-219" fmla="*/ 1159 w 666512"/>
                      <a:gd name="connsiteY6-220" fmla="*/ 1799129 h 2057198"/>
                      <a:gd name="connsiteX7-221" fmla="*/ 0 w 666512"/>
                      <a:gd name="connsiteY7-222" fmla="*/ 1065083 h 2057198"/>
                      <a:gd name="connsiteX8-223" fmla="*/ 263994 w 666512"/>
                      <a:gd name="connsiteY8-224" fmla="*/ 0 h 2057198"/>
                      <a:gd name="connsiteX0-225" fmla="*/ 263994 w 661028"/>
                      <a:gd name="connsiteY0-226" fmla="*/ 9281 h 2066479"/>
                      <a:gd name="connsiteX1-227" fmla="*/ 658652 w 661028"/>
                      <a:gd name="connsiteY1-228" fmla="*/ 15907 h 2066479"/>
                      <a:gd name="connsiteX2-229" fmla="*/ 516835 w 661028"/>
                      <a:gd name="connsiteY2-230" fmla="*/ 1069947 h 2066479"/>
                      <a:gd name="connsiteX3-231" fmla="*/ 517294 w 661028"/>
                      <a:gd name="connsiteY3-232" fmla="*/ 1808411 h 2066479"/>
                      <a:gd name="connsiteX4-233" fmla="*/ 259226 w 661028"/>
                      <a:gd name="connsiteY4-234" fmla="*/ 2066479 h 2066479"/>
                      <a:gd name="connsiteX5-235" fmla="*/ 259227 w 661028"/>
                      <a:gd name="connsiteY5-236" fmla="*/ 2066478 h 2066479"/>
                      <a:gd name="connsiteX6-237" fmla="*/ 1159 w 661028"/>
                      <a:gd name="connsiteY6-238" fmla="*/ 1808410 h 2066479"/>
                      <a:gd name="connsiteX7-239" fmla="*/ 0 w 661028"/>
                      <a:gd name="connsiteY7-240" fmla="*/ 1074364 h 2066479"/>
                      <a:gd name="connsiteX8-241" fmla="*/ 263994 w 661028"/>
                      <a:gd name="connsiteY8-242" fmla="*/ 9281 h 2066479"/>
                      <a:gd name="connsiteX0-243" fmla="*/ 263994 w 661136"/>
                      <a:gd name="connsiteY0-244" fmla="*/ 1620 h 2058818"/>
                      <a:gd name="connsiteX1-245" fmla="*/ 658652 w 661136"/>
                      <a:gd name="connsiteY1-246" fmla="*/ 8246 h 2058818"/>
                      <a:gd name="connsiteX2-247" fmla="*/ 516835 w 661136"/>
                      <a:gd name="connsiteY2-248" fmla="*/ 1062286 h 2058818"/>
                      <a:gd name="connsiteX3-249" fmla="*/ 517294 w 661136"/>
                      <a:gd name="connsiteY3-250" fmla="*/ 1800750 h 2058818"/>
                      <a:gd name="connsiteX4-251" fmla="*/ 259226 w 661136"/>
                      <a:gd name="connsiteY4-252" fmla="*/ 2058818 h 2058818"/>
                      <a:gd name="connsiteX5-253" fmla="*/ 259227 w 661136"/>
                      <a:gd name="connsiteY5-254" fmla="*/ 2058817 h 2058818"/>
                      <a:gd name="connsiteX6-255" fmla="*/ 1159 w 661136"/>
                      <a:gd name="connsiteY6-256" fmla="*/ 1800749 h 2058818"/>
                      <a:gd name="connsiteX7-257" fmla="*/ 0 w 661136"/>
                      <a:gd name="connsiteY7-258" fmla="*/ 1066703 h 2058818"/>
                      <a:gd name="connsiteX8-259" fmla="*/ 263994 w 661136"/>
                      <a:gd name="connsiteY8-260" fmla="*/ 1620 h 2058818"/>
                      <a:gd name="connsiteX0-261" fmla="*/ 263994 w 658957"/>
                      <a:gd name="connsiteY0-262" fmla="*/ 9787 h 2066985"/>
                      <a:gd name="connsiteX1-263" fmla="*/ 656443 w 658957"/>
                      <a:gd name="connsiteY1-264" fmla="*/ 5370 h 2066985"/>
                      <a:gd name="connsiteX2-265" fmla="*/ 516835 w 658957"/>
                      <a:gd name="connsiteY2-266" fmla="*/ 1070453 h 2066985"/>
                      <a:gd name="connsiteX3-267" fmla="*/ 517294 w 658957"/>
                      <a:gd name="connsiteY3-268" fmla="*/ 1808917 h 2066985"/>
                      <a:gd name="connsiteX4-269" fmla="*/ 259226 w 658957"/>
                      <a:gd name="connsiteY4-270" fmla="*/ 2066985 h 2066985"/>
                      <a:gd name="connsiteX5-271" fmla="*/ 259227 w 658957"/>
                      <a:gd name="connsiteY5-272" fmla="*/ 2066984 h 2066985"/>
                      <a:gd name="connsiteX6-273" fmla="*/ 1159 w 658957"/>
                      <a:gd name="connsiteY6-274" fmla="*/ 1808916 h 2066985"/>
                      <a:gd name="connsiteX7-275" fmla="*/ 0 w 658957"/>
                      <a:gd name="connsiteY7-276" fmla="*/ 1074870 h 2066985"/>
                      <a:gd name="connsiteX8-277" fmla="*/ 263994 w 658957"/>
                      <a:gd name="connsiteY8-278" fmla="*/ 9787 h 2066985"/>
                      <a:gd name="connsiteX0-279" fmla="*/ 263994 w 658983"/>
                      <a:gd name="connsiteY0-280" fmla="*/ 6145 h 2063343"/>
                      <a:gd name="connsiteX1-281" fmla="*/ 656443 w 658983"/>
                      <a:gd name="connsiteY1-282" fmla="*/ 1728 h 2063343"/>
                      <a:gd name="connsiteX2-283" fmla="*/ 516835 w 658983"/>
                      <a:gd name="connsiteY2-284" fmla="*/ 1066811 h 2063343"/>
                      <a:gd name="connsiteX3-285" fmla="*/ 517294 w 658983"/>
                      <a:gd name="connsiteY3-286" fmla="*/ 1805275 h 2063343"/>
                      <a:gd name="connsiteX4-287" fmla="*/ 259226 w 658983"/>
                      <a:gd name="connsiteY4-288" fmla="*/ 2063343 h 2063343"/>
                      <a:gd name="connsiteX5-289" fmla="*/ 259227 w 658983"/>
                      <a:gd name="connsiteY5-290" fmla="*/ 2063342 h 2063343"/>
                      <a:gd name="connsiteX6-291" fmla="*/ 1159 w 658983"/>
                      <a:gd name="connsiteY6-292" fmla="*/ 1805274 h 2063343"/>
                      <a:gd name="connsiteX7-293" fmla="*/ 0 w 658983"/>
                      <a:gd name="connsiteY7-294" fmla="*/ 1071228 h 2063343"/>
                      <a:gd name="connsiteX8-295" fmla="*/ 263994 w 658983"/>
                      <a:gd name="connsiteY8-296" fmla="*/ 6145 h 2063343"/>
                      <a:gd name="connsiteX0-297" fmla="*/ 263994 w 678609"/>
                      <a:gd name="connsiteY0-298" fmla="*/ 7785 h 2064983"/>
                      <a:gd name="connsiteX1-299" fmla="*/ 676321 w 678609"/>
                      <a:gd name="connsiteY1-300" fmla="*/ 1560 h 2064983"/>
                      <a:gd name="connsiteX2-301" fmla="*/ 516835 w 678609"/>
                      <a:gd name="connsiteY2-302" fmla="*/ 1068451 h 2064983"/>
                      <a:gd name="connsiteX3-303" fmla="*/ 517294 w 678609"/>
                      <a:gd name="connsiteY3-304" fmla="*/ 1806915 h 2064983"/>
                      <a:gd name="connsiteX4-305" fmla="*/ 259226 w 678609"/>
                      <a:gd name="connsiteY4-306" fmla="*/ 2064983 h 2064983"/>
                      <a:gd name="connsiteX5-307" fmla="*/ 259227 w 678609"/>
                      <a:gd name="connsiteY5-308" fmla="*/ 2064982 h 2064983"/>
                      <a:gd name="connsiteX6-309" fmla="*/ 1159 w 678609"/>
                      <a:gd name="connsiteY6-310" fmla="*/ 1806914 h 2064983"/>
                      <a:gd name="connsiteX7-311" fmla="*/ 0 w 678609"/>
                      <a:gd name="connsiteY7-312" fmla="*/ 1072868 h 2064983"/>
                      <a:gd name="connsiteX8-313" fmla="*/ 263994 w 678609"/>
                      <a:gd name="connsiteY8-314" fmla="*/ 7785 h 2064983"/>
                      <a:gd name="connsiteX0-315" fmla="*/ 263994 w 676632"/>
                      <a:gd name="connsiteY0-316" fmla="*/ 31105 h 2088303"/>
                      <a:gd name="connsiteX1-317" fmla="*/ 676321 w 676632"/>
                      <a:gd name="connsiteY1-318" fmla="*/ 24880 h 2088303"/>
                      <a:gd name="connsiteX2-319" fmla="*/ 516835 w 676632"/>
                      <a:gd name="connsiteY2-320" fmla="*/ 1091771 h 2088303"/>
                      <a:gd name="connsiteX3-321" fmla="*/ 517294 w 676632"/>
                      <a:gd name="connsiteY3-322" fmla="*/ 1830235 h 2088303"/>
                      <a:gd name="connsiteX4-323" fmla="*/ 259226 w 676632"/>
                      <a:gd name="connsiteY4-324" fmla="*/ 2088303 h 2088303"/>
                      <a:gd name="connsiteX5-325" fmla="*/ 259227 w 676632"/>
                      <a:gd name="connsiteY5-326" fmla="*/ 2088302 h 2088303"/>
                      <a:gd name="connsiteX6-327" fmla="*/ 1159 w 676632"/>
                      <a:gd name="connsiteY6-328" fmla="*/ 1830234 h 2088303"/>
                      <a:gd name="connsiteX7-329" fmla="*/ 0 w 676632"/>
                      <a:gd name="connsiteY7-330" fmla="*/ 1096188 h 2088303"/>
                      <a:gd name="connsiteX8-331" fmla="*/ 263994 w 676632"/>
                      <a:gd name="connsiteY8-332" fmla="*/ 31105 h 2088303"/>
                      <a:gd name="connsiteX0-333" fmla="*/ 263994 w 676730"/>
                      <a:gd name="connsiteY0-334" fmla="*/ 6225 h 2063423"/>
                      <a:gd name="connsiteX1-335" fmla="*/ 676321 w 676730"/>
                      <a:gd name="connsiteY1-336" fmla="*/ 0 h 2063423"/>
                      <a:gd name="connsiteX2-337" fmla="*/ 516835 w 676730"/>
                      <a:gd name="connsiteY2-338" fmla="*/ 1066891 h 2063423"/>
                      <a:gd name="connsiteX3-339" fmla="*/ 517294 w 676730"/>
                      <a:gd name="connsiteY3-340" fmla="*/ 1805355 h 2063423"/>
                      <a:gd name="connsiteX4-341" fmla="*/ 259226 w 676730"/>
                      <a:gd name="connsiteY4-342" fmla="*/ 2063423 h 2063423"/>
                      <a:gd name="connsiteX5-343" fmla="*/ 259227 w 676730"/>
                      <a:gd name="connsiteY5-344" fmla="*/ 2063422 h 2063423"/>
                      <a:gd name="connsiteX6-345" fmla="*/ 1159 w 676730"/>
                      <a:gd name="connsiteY6-346" fmla="*/ 1805354 h 2063423"/>
                      <a:gd name="connsiteX7-347" fmla="*/ 0 w 676730"/>
                      <a:gd name="connsiteY7-348" fmla="*/ 1071308 h 2063423"/>
                      <a:gd name="connsiteX8-349" fmla="*/ 263994 w 676730"/>
                      <a:gd name="connsiteY8-350" fmla="*/ 6225 h 2063423"/>
                      <a:gd name="connsiteX0-351" fmla="*/ 267608 w 681973"/>
                      <a:gd name="connsiteY0-352" fmla="*/ 78285 h 2142712"/>
                      <a:gd name="connsiteX1-353" fmla="*/ 676321 w 681973"/>
                      <a:gd name="connsiteY1-354" fmla="*/ 79289 h 2142712"/>
                      <a:gd name="connsiteX2-355" fmla="*/ 516835 w 681973"/>
                      <a:gd name="connsiteY2-356" fmla="*/ 1146180 h 2142712"/>
                      <a:gd name="connsiteX3-357" fmla="*/ 517294 w 681973"/>
                      <a:gd name="connsiteY3-358" fmla="*/ 1884644 h 2142712"/>
                      <a:gd name="connsiteX4-359" fmla="*/ 259226 w 681973"/>
                      <a:gd name="connsiteY4-360" fmla="*/ 2142712 h 2142712"/>
                      <a:gd name="connsiteX5-361" fmla="*/ 259227 w 681973"/>
                      <a:gd name="connsiteY5-362" fmla="*/ 2142711 h 2142712"/>
                      <a:gd name="connsiteX6-363" fmla="*/ 1159 w 681973"/>
                      <a:gd name="connsiteY6-364" fmla="*/ 1884643 h 2142712"/>
                      <a:gd name="connsiteX7-365" fmla="*/ 0 w 681973"/>
                      <a:gd name="connsiteY7-366" fmla="*/ 1150597 h 2142712"/>
                      <a:gd name="connsiteX8-367" fmla="*/ 267608 w 681973"/>
                      <a:gd name="connsiteY8-368" fmla="*/ 78285 h 2142712"/>
                      <a:gd name="connsiteX0-369" fmla="*/ 267608 w 730032"/>
                      <a:gd name="connsiteY0-370" fmla="*/ 0 h 2064427"/>
                      <a:gd name="connsiteX1-371" fmla="*/ 676321 w 730032"/>
                      <a:gd name="connsiteY1-372" fmla="*/ 1004 h 2064427"/>
                      <a:gd name="connsiteX2-373" fmla="*/ 516835 w 730032"/>
                      <a:gd name="connsiteY2-374" fmla="*/ 1067895 h 2064427"/>
                      <a:gd name="connsiteX3-375" fmla="*/ 517294 w 730032"/>
                      <a:gd name="connsiteY3-376" fmla="*/ 1806359 h 2064427"/>
                      <a:gd name="connsiteX4-377" fmla="*/ 259226 w 730032"/>
                      <a:gd name="connsiteY4-378" fmla="*/ 2064427 h 2064427"/>
                      <a:gd name="connsiteX5-379" fmla="*/ 259227 w 730032"/>
                      <a:gd name="connsiteY5-380" fmla="*/ 2064426 h 2064427"/>
                      <a:gd name="connsiteX6-381" fmla="*/ 1159 w 730032"/>
                      <a:gd name="connsiteY6-382" fmla="*/ 1806358 h 2064427"/>
                      <a:gd name="connsiteX7-383" fmla="*/ 0 w 730032"/>
                      <a:gd name="connsiteY7-384" fmla="*/ 1072312 h 2064427"/>
                      <a:gd name="connsiteX8-385" fmla="*/ 267608 w 730032"/>
                      <a:gd name="connsiteY8-386" fmla="*/ 0 h 2064427"/>
                      <a:gd name="connsiteX0-387" fmla="*/ 267608 w 681218"/>
                      <a:gd name="connsiteY0-388" fmla="*/ 0 h 2064427"/>
                      <a:gd name="connsiteX1-389" fmla="*/ 676321 w 681218"/>
                      <a:gd name="connsiteY1-390" fmla="*/ 1004 h 2064427"/>
                      <a:gd name="connsiteX2-391" fmla="*/ 516835 w 681218"/>
                      <a:gd name="connsiteY2-392" fmla="*/ 1067895 h 2064427"/>
                      <a:gd name="connsiteX3-393" fmla="*/ 517294 w 681218"/>
                      <a:gd name="connsiteY3-394" fmla="*/ 1806359 h 2064427"/>
                      <a:gd name="connsiteX4-395" fmla="*/ 259226 w 681218"/>
                      <a:gd name="connsiteY4-396" fmla="*/ 2064427 h 2064427"/>
                      <a:gd name="connsiteX5-397" fmla="*/ 259227 w 681218"/>
                      <a:gd name="connsiteY5-398" fmla="*/ 2064426 h 2064427"/>
                      <a:gd name="connsiteX6-399" fmla="*/ 1159 w 681218"/>
                      <a:gd name="connsiteY6-400" fmla="*/ 1806358 h 2064427"/>
                      <a:gd name="connsiteX7-401" fmla="*/ 0 w 681218"/>
                      <a:gd name="connsiteY7-402" fmla="*/ 1072312 h 2064427"/>
                      <a:gd name="connsiteX8-403" fmla="*/ 267608 w 681218"/>
                      <a:gd name="connsiteY8-404" fmla="*/ 0 h 206442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Rectangle: Rounded Corners 17"/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317 w 516453"/>
                      <a:gd name="connsiteY0-2" fmla="*/ 258068 h 1562101"/>
                      <a:gd name="connsiteX1-3" fmla="*/ 258385 w 516453"/>
                      <a:gd name="connsiteY1-4" fmla="*/ 0 h 1562101"/>
                      <a:gd name="connsiteX2-5" fmla="*/ 258385 w 516453"/>
                      <a:gd name="connsiteY2-6" fmla="*/ 0 h 1562101"/>
                      <a:gd name="connsiteX3-7" fmla="*/ 516453 w 516453"/>
                      <a:gd name="connsiteY3-8" fmla="*/ 258068 h 1562101"/>
                      <a:gd name="connsiteX4-9" fmla="*/ 516452 w 516453"/>
                      <a:gd name="connsiteY4-10" fmla="*/ 1304033 h 1562101"/>
                      <a:gd name="connsiteX5-11" fmla="*/ 258384 w 516453"/>
                      <a:gd name="connsiteY5-12" fmla="*/ 1562101 h 1562101"/>
                      <a:gd name="connsiteX6-13" fmla="*/ 258385 w 516453"/>
                      <a:gd name="connsiteY6-14" fmla="*/ 1562100 h 1562101"/>
                      <a:gd name="connsiteX7-15" fmla="*/ 317 w 516453"/>
                      <a:gd name="connsiteY7-16" fmla="*/ 1304032 h 1562101"/>
                      <a:gd name="connsiteX8-17" fmla="*/ 0 w 516453"/>
                      <a:gd name="connsiteY8-18" fmla="*/ 572790 h 1562101"/>
                      <a:gd name="connsiteX9" fmla="*/ 317 w 516453"/>
                      <a:gd name="connsiteY9" fmla="*/ 258068 h 1562101"/>
                      <a:gd name="connsiteX0-19" fmla="*/ 317 w 535170"/>
                      <a:gd name="connsiteY0-20" fmla="*/ 258068 h 1562101"/>
                      <a:gd name="connsiteX1-21" fmla="*/ 258385 w 535170"/>
                      <a:gd name="connsiteY1-22" fmla="*/ 0 h 1562101"/>
                      <a:gd name="connsiteX2-23" fmla="*/ 258385 w 535170"/>
                      <a:gd name="connsiteY2-24" fmla="*/ 0 h 1562101"/>
                      <a:gd name="connsiteX3-25" fmla="*/ 516453 w 535170"/>
                      <a:gd name="connsiteY3-26" fmla="*/ 258068 h 1562101"/>
                      <a:gd name="connsiteX4-27" fmla="*/ 515241 w 535170"/>
                      <a:gd name="connsiteY4-28" fmla="*/ 564644 h 1562101"/>
                      <a:gd name="connsiteX5-29" fmla="*/ 516452 w 535170"/>
                      <a:gd name="connsiteY5-30" fmla="*/ 1304033 h 1562101"/>
                      <a:gd name="connsiteX6-31" fmla="*/ 258384 w 535170"/>
                      <a:gd name="connsiteY6-32" fmla="*/ 1562101 h 1562101"/>
                      <a:gd name="connsiteX7-33" fmla="*/ 258385 w 535170"/>
                      <a:gd name="connsiteY7-34" fmla="*/ 1562100 h 1562101"/>
                      <a:gd name="connsiteX8-35" fmla="*/ 317 w 535170"/>
                      <a:gd name="connsiteY8-36" fmla="*/ 1304032 h 1562101"/>
                      <a:gd name="connsiteX9-37" fmla="*/ 0 w 535170"/>
                      <a:gd name="connsiteY9-38" fmla="*/ 572790 h 1562101"/>
                      <a:gd name="connsiteX10" fmla="*/ 317 w 535170"/>
                      <a:gd name="connsiteY10" fmla="*/ 258068 h 1562101"/>
                      <a:gd name="connsiteX0-39" fmla="*/ 317 w 535170"/>
                      <a:gd name="connsiteY0-40" fmla="*/ 258068 h 1562101"/>
                      <a:gd name="connsiteX1-41" fmla="*/ 258385 w 535170"/>
                      <a:gd name="connsiteY1-42" fmla="*/ 0 h 1562101"/>
                      <a:gd name="connsiteX2-43" fmla="*/ 516453 w 535170"/>
                      <a:gd name="connsiteY2-44" fmla="*/ 258068 h 1562101"/>
                      <a:gd name="connsiteX3-45" fmla="*/ 515241 w 535170"/>
                      <a:gd name="connsiteY3-46" fmla="*/ 564644 h 1562101"/>
                      <a:gd name="connsiteX4-47" fmla="*/ 516452 w 535170"/>
                      <a:gd name="connsiteY4-48" fmla="*/ 1304033 h 1562101"/>
                      <a:gd name="connsiteX5-49" fmla="*/ 258384 w 535170"/>
                      <a:gd name="connsiteY5-50" fmla="*/ 1562101 h 1562101"/>
                      <a:gd name="connsiteX6-51" fmla="*/ 258385 w 535170"/>
                      <a:gd name="connsiteY6-52" fmla="*/ 1562100 h 1562101"/>
                      <a:gd name="connsiteX7-53" fmla="*/ 317 w 535170"/>
                      <a:gd name="connsiteY7-54" fmla="*/ 1304032 h 1562101"/>
                      <a:gd name="connsiteX8-55" fmla="*/ 0 w 535170"/>
                      <a:gd name="connsiteY8-56" fmla="*/ 572790 h 1562101"/>
                      <a:gd name="connsiteX9-57" fmla="*/ 317 w 535170"/>
                      <a:gd name="connsiteY9-58" fmla="*/ 258068 h 1562101"/>
                      <a:gd name="connsiteX0-59" fmla="*/ 317 w 554283"/>
                      <a:gd name="connsiteY0-60" fmla="*/ 38833 h 1342866"/>
                      <a:gd name="connsiteX1-61" fmla="*/ 516453 w 554283"/>
                      <a:gd name="connsiteY1-62" fmla="*/ 38833 h 1342866"/>
                      <a:gd name="connsiteX2-63" fmla="*/ 515241 w 554283"/>
                      <a:gd name="connsiteY2-64" fmla="*/ 345409 h 1342866"/>
                      <a:gd name="connsiteX3-65" fmla="*/ 516452 w 554283"/>
                      <a:gd name="connsiteY3-66" fmla="*/ 1084798 h 1342866"/>
                      <a:gd name="connsiteX4-67" fmla="*/ 258384 w 554283"/>
                      <a:gd name="connsiteY4-68" fmla="*/ 1342866 h 1342866"/>
                      <a:gd name="connsiteX5-69" fmla="*/ 258385 w 554283"/>
                      <a:gd name="connsiteY5-70" fmla="*/ 1342865 h 1342866"/>
                      <a:gd name="connsiteX6-71" fmla="*/ 317 w 554283"/>
                      <a:gd name="connsiteY6-72" fmla="*/ 1084797 h 1342866"/>
                      <a:gd name="connsiteX7-73" fmla="*/ 0 w 554283"/>
                      <a:gd name="connsiteY7-74" fmla="*/ 353555 h 1342866"/>
                      <a:gd name="connsiteX8-75" fmla="*/ 317 w 554283"/>
                      <a:gd name="connsiteY8-76" fmla="*/ 38833 h 1342866"/>
                      <a:gd name="connsiteX0-77" fmla="*/ 163239 w 542216"/>
                      <a:gd name="connsiteY0-78" fmla="*/ 3110 h 2056585"/>
                      <a:gd name="connsiteX1-79" fmla="*/ 516453 w 542216"/>
                      <a:gd name="connsiteY1-80" fmla="*/ 752552 h 2056585"/>
                      <a:gd name="connsiteX2-81" fmla="*/ 515241 w 542216"/>
                      <a:gd name="connsiteY2-82" fmla="*/ 1059128 h 2056585"/>
                      <a:gd name="connsiteX3-83" fmla="*/ 516452 w 542216"/>
                      <a:gd name="connsiteY3-84" fmla="*/ 1798517 h 2056585"/>
                      <a:gd name="connsiteX4-85" fmla="*/ 258384 w 542216"/>
                      <a:gd name="connsiteY4-86" fmla="*/ 2056585 h 2056585"/>
                      <a:gd name="connsiteX5-87" fmla="*/ 258385 w 542216"/>
                      <a:gd name="connsiteY5-88" fmla="*/ 2056584 h 2056585"/>
                      <a:gd name="connsiteX6-89" fmla="*/ 317 w 542216"/>
                      <a:gd name="connsiteY6-90" fmla="*/ 1798516 h 2056585"/>
                      <a:gd name="connsiteX7-91" fmla="*/ 0 w 542216"/>
                      <a:gd name="connsiteY7-92" fmla="*/ 1067274 h 2056585"/>
                      <a:gd name="connsiteX8-93" fmla="*/ 163239 w 542216"/>
                      <a:gd name="connsiteY8-94" fmla="*/ 3110 h 2056585"/>
                      <a:gd name="connsiteX0-95" fmla="*/ 163239 w 539217"/>
                      <a:gd name="connsiteY0-96" fmla="*/ 98143 h 2151618"/>
                      <a:gd name="connsiteX1-97" fmla="*/ 512380 w 539217"/>
                      <a:gd name="connsiteY1-98" fmla="*/ 87961 h 2151618"/>
                      <a:gd name="connsiteX2-99" fmla="*/ 515241 w 539217"/>
                      <a:gd name="connsiteY2-100" fmla="*/ 1154161 h 2151618"/>
                      <a:gd name="connsiteX3-101" fmla="*/ 516452 w 539217"/>
                      <a:gd name="connsiteY3-102" fmla="*/ 1893550 h 2151618"/>
                      <a:gd name="connsiteX4-103" fmla="*/ 258384 w 539217"/>
                      <a:gd name="connsiteY4-104" fmla="*/ 2151618 h 2151618"/>
                      <a:gd name="connsiteX5-105" fmla="*/ 258385 w 539217"/>
                      <a:gd name="connsiteY5-106" fmla="*/ 2151617 h 2151618"/>
                      <a:gd name="connsiteX6-107" fmla="*/ 317 w 539217"/>
                      <a:gd name="connsiteY6-108" fmla="*/ 1893549 h 2151618"/>
                      <a:gd name="connsiteX7-109" fmla="*/ 0 w 539217"/>
                      <a:gd name="connsiteY7-110" fmla="*/ 1162307 h 2151618"/>
                      <a:gd name="connsiteX8-111" fmla="*/ 163239 w 539217"/>
                      <a:gd name="connsiteY8-112" fmla="*/ 98143 h 2151618"/>
                      <a:gd name="connsiteX0-113" fmla="*/ 163239 w 595457"/>
                      <a:gd name="connsiteY0-114" fmla="*/ 27667 h 2081142"/>
                      <a:gd name="connsiteX1-115" fmla="*/ 512380 w 595457"/>
                      <a:gd name="connsiteY1-116" fmla="*/ 17485 h 2081142"/>
                      <a:gd name="connsiteX2-117" fmla="*/ 515241 w 595457"/>
                      <a:gd name="connsiteY2-118" fmla="*/ 1083685 h 2081142"/>
                      <a:gd name="connsiteX3-119" fmla="*/ 516452 w 595457"/>
                      <a:gd name="connsiteY3-120" fmla="*/ 1823074 h 2081142"/>
                      <a:gd name="connsiteX4-121" fmla="*/ 258384 w 595457"/>
                      <a:gd name="connsiteY4-122" fmla="*/ 2081142 h 2081142"/>
                      <a:gd name="connsiteX5-123" fmla="*/ 258385 w 595457"/>
                      <a:gd name="connsiteY5-124" fmla="*/ 2081141 h 2081142"/>
                      <a:gd name="connsiteX6-125" fmla="*/ 317 w 595457"/>
                      <a:gd name="connsiteY6-126" fmla="*/ 1823073 h 2081142"/>
                      <a:gd name="connsiteX7-127" fmla="*/ 0 w 595457"/>
                      <a:gd name="connsiteY7-128" fmla="*/ 1091831 h 2081142"/>
                      <a:gd name="connsiteX8-129" fmla="*/ 163239 w 595457"/>
                      <a:gd name="connsiteY8-130" fmla="*/ 27667 h 2081142"/>
                      <a:gd name="connsiteX0-131" fmla="*/ 163239 w 595457"/>
                      <a:gd name="connsiteY0-132" fmla="*/ 11391 h 2064866"/>
                      <a:gd name="connsiteX1-133" fmla="*/ 512380 w 595457"/>
                      <a:gd name="connsiteY1-134" fmla="*/ 1209 h 2064866"/>
                      <a:gd name="connsiteX2-135" fmla="*/ 515241 w 595457"/>
                      <a:gd name="connsiteY2-136" fmla="*/ 1067409 h 2064866"/>
                      <a:gd name="connsiteX3-137" fmla="*/ 516452 w 595457"/>
                      <a:gd name="connsiteY3-138" fmla="*/ 1806798 h 2064866"/>
                      <a:gd name="connsiteX4-139" fmla="*/ 258384 w 595457"/>
                      <a:gd name="connsiteY4-140" fmla="*/ 2064866 h 2064866"/>
                      <a:gd name="connsiteX5-141" fmla="*/ 258385 w 595457"/>
                      <a:gd name="connsiteY5-142" fmla="*/ 2064865 h 2064866"/>
                      <a:gd name="connsiteX6-143" fmla="*/ 317 w 595457"/>
                      <a:gd name="connsiteY6-144" fmla="*/ 1806797 h 2064866"/>
                      <a:gd name="connsiteX7-145" fmla="*/ 0 w 595457"/>
                      <a:gd name="connsiteY7-146" fmla="*/ 1075555 h 2064866"/>
                      <a:gd name="connsiteX8-147" fmla="*/ 163239 w 595457"/>
                      <a:gd name="connsiteY8-148" fmla="*/ 11391 h 2064866"/>
                      <a:gd name="connsiteX0-149" fmla="*/ 163239 w 598468"/>
                      <a:gd name="connsiteY0-150" fmla="*/ 4508 h 2057983"/>
                      <a:gd name="connsiteX1-151" fmla="*/ 516453 w 598468"/>
                      <a:gd name="connsiteY1-152" fmla="*/ 2472 h 2057983"/>
                      <a:gd name="connsiteX2-153" fmla="*/ 515241 w 598468"/>
                      <a:gd name="connsiteY2-154" fmla="*/ 1060526 h 2057983"/>
                      <a:gd name="connsiteX3-155" fmla="*/ 516452 w 598468"/>
                      <a:gd name="connsiteY3-156" fmla="*/ 1799915 h 2057983"/>
                      <a:gd name="connsiteX4-157" fmla="*/ 258384 w 598468"/>
                      <a:gd name="connsiteY4-158" fmla="*/ 2057983 h 2057983"/>
                      <a:gd name="connsiteX5-159" fmla="*/ 258385 w 598468"/>
                      <a:gd name="connsiteY5-160" fmla="*/ 2057982 h 2057983"/>
                      <a:gd name="connsiteX6-161" fmla="*/ 317 w 598468"/>
                      <a:gd name="connsiteY6-162" fmla="*/ 1799914 h 2057983"/>
                      <a:gd name="connsiteX7-163" fmla="*/ 0 w 598468"/>
                      <a:gd name="connsiteY7-164" fmla="*/ 1068672 h 2057983"/>
                      <a:gd name="connsiteX8-165" fmla="*/ 163239 w 598468"/>
                      <a:gd name="connsiteY8-166" fmla="*/ 4508 h 2057983"/>
                      <a:gd name="connsiteX0-167" fmla="*/ 163239 w 598587"/>
                      <a:gd name="connsiteY0-168" fmla="*/ 2042 h 2055517"/>
                      <a:gd name="connsiteX1-169" fmla="*/ 516453 w 598587"/>
                      <a:gd name="connsiteY1-170" fmla="*/ 6 h 2055517"/>
                      <a:gd name="connsiteX2-171" fmla="*/ 515241 w 598587"/>
                      <a:gd name="connsiteY2-172" fmla="*/ 1058060 h 2055517"/>
                      <a:gd name="connsiteX3-173" fmla="*/ 516452 w 598587"/>
                      <a:gd name="connsiteY3-174" fmla="*/ 1797449 h 2055517"/>
                      <a:gd name="connsiteX4-175" fmla="*/ 258384 w 598587"/>
                      <a:gd name="connsiteY4-176" fmla="*/ 2055517 h 2055517"/>
                      <a:gd name="connsiteX5-177" fmla="*/ 258385 w 598587"/>
                      <a:gd name="connsiteY5-178" fmla="*/ 2055516 h 2055517"/>
                      <a:gd name="connsiteX6-179" fmla="*/ 317 w 598587"/>
                      <a:gd name="connsiteY6-180" fmla="*/ 1797448 h 2055517"/>
                      <a:gd name="connsiteX7-181" fmla="*/ 0 w 598587"/>
                      <a:gd name="connsiteY7-182" fmla="*/ 1066206 h 2055517"/>
                      <a:gd name="connsiteX8-183" fmla="*/ 163239 w 598587"/>
                      <a:gd name="connsiteY8-184" fmla="*/ 2042 h 2055517"/>
                      <a:gd name="connsiteX0-185" fmla="*/ 163239 w 535169"/>
                      <a:gd name="connsiteY0-186" fmla="*/ 9542 h 2063017"/>
                      <a:gd name="connsiteX1-187" fmla="*/ 516453 w 535169"/>
                      <a:gd name="connsiteY1-188" fmla="*/ 7506 h 2063017"/>
                      <a:gd name="connsiteX2-189" fmla="*/ 515241 w 535169"/>
                      <a:gd name="connsiteY2-190" fmla="*/ 1065560 h 2063017"/>
                      <a:gd name="connsiteX3-191" fmla="*/ 516452 w 535169"/>
                      <a:gd name="connsiteY3-192" fmla="*/ 1804949 h 2063017"/>
                      <a:gd name="connsiteX4-193" fmla="*/ 258384 w 535169"/>
                      <a:gd name="connsiteY4-194" fmla="*/ 2063017 h 2063017"/>
                      <a:gd name="connsiteX5-195" fmla="*/ 258385 w 535169"/>
                      <a:gd name="connsiteY5-196" fmla="*/ 2063016 h 2063017"/>
                      <a:gd name="connsiteX6-197" fmla="*/ 317 w 535169"/>
                      <a:gd name="connsiteY6-198" fmla="*/ 1804948 h 2063017"/>
                      <a:gd name="connsiteX7-199" fmla="*/ 0 w 535169"/>
                      <a:gd name="connsiteY7-200" fmla="*/ 1073706 h 2063017"/>
                      <a:gd name="connsiteX8-201" fmla="*/ 163239 w 535169"/>
                      <a:gd name="connsiteY8-202" fmla="*/ 9542 h 2063017"/>
                      <a:gd name="connsiteX0-203" fmla="*/ 163239 w 535169"/>
                      <a:gd name="connsiteY0-204" fmla="*/ 2037 h 2055512"/>
                      <a:gd name="connsiteX1-205" fmla="*/ 516453 w 535169"/>
                      <a:gd name="connsiteY1-206" fmla="*/ 1 h 2055512"/>
                      <a:gd name="connsiteX2-207" fmla="*/ 515241 w 535169"/>
                      <a:gd name="connsiteY2-208" fmla="*/ 1058055 h 2055512"/>
                      <a:gd name="connsiteX3-209" fmla="*/ 516452 w 535169"/>
                      <a:gd name="connsiteY3-210" fmla="*/ 1797444 h 2055512"/>
                      <a:gd name="connsiteX4-211" fmla="*/ 258384 w 535169"/>
                      <a:gd name="connsiteY4-212" fmla="*/ 2055512 h 2055512"/>
                      <a:gd name="connsiteX5-213" fmla="*/ 258385 w 535169"/>
                      <a:gd name="connsiteY5-214" fmla="*/ 2055511 h 2055512"/>
                      <a:gd name="connsiteX6-215" fmla="*/ 317 w 535169"/>
                      <a:gd name="connsiteY6-216" fmla="*/ 1797443 h 2055512"/>
                      <a:gd name="connsiteX7-217" fmla="*/ 0 w 535169"/>
                      <a:gd name="connsiteY7-218" fmla="*/ 1066201 h 2055512"/>
                      <a:gd name="connsiteX8-219" fmla="*/ 163239 w 535169"/>
                      <a:gd name="connsiteY8-220" fmla="*/ 2037 h 2055512"/>
                      <a:gd name="connsiteX0-221" fmla="*/ 163239 w 529133"/>
                      <a:gd name="connsiteY0-222" fmla="*/ 2037 h 2055512"/>
                      <a:gd name="connsiteX1-223" fmla="*/ 516453 w 529133"/>
                      <a:gd name="connsiteY1-224" fmla="*/ 1 h 2055512"/>
                      <a:gd name="connsiteX2-225" fmla="*/ 515241 w 529133"/>
                      <a:gd name="connsiteY2-226" fmla="*/ 1058055 h 2055512"/>
                      <a:gd name="connsiteX3-227" fmla="*/ 516452 w 529133"/>
                      <a:gd name="connsiteY3-228" fmla="*/ 1797444 h 2055512"/>
                      <a:gd name="connsiteX4-229" fmla="*/ 258384 w 529133"/>
                      <a:gd name="connsiteY4-230" fmla="*/ 2055512 h 2055512"/>
                      <a:gd name="connsiteX5-231" fmla="*/ 258385 w 529133"/>
                      <a:gd name="connsiteY5-232" fmla="*/ 2055511 h 2055512"/>
                      <a:gd name="connsiteX6-233" fmla="*/ 317 w 529133"/>
                      <a:gd name="connsiteY6-234" fmla="*/ 1797443 h 2055512"/>
                      <a:gd name="connsiteX7-235" fmla="*/ 0 w 529133"/>
                      <a:gd name="connsiteY7-236" fmla="*/ 1066201 h 2055512"/>
                      <a:gd name="connsiteX8-237" fmla="*/ 163239 w 529133"/>
                      <a:gd name="connsiteY8-238" fmla="*/ 2037 h 2055512"/>
                      <a:gd name="connsiteX0-239" fmla="*/ 164371 w 530265"/>
                      <a:gd name="connsiteY0-240" fmla="*/ 2037 h 2055512"/>
                      <a:gd name="connsiteX1-241" fmla="*/ 517585 w 530265"/>
                      <a:gd name="connsiteY1-242" fmla="*/ 1 h 2055512"/>
                      <a:gd name="connsiteX2-243" fmla="*/ 516373 w 530265"/>
                      <a:gd name="connsiteY2-244" fmla="*/ 1058055 h 2055512"/>
                      <a:gd name="connsiteX3-245" fmla="*/ 517584 w 530265"/>
                      <a:gd name="connsiteY3-246" fmla="*/ 1797444 h 2055512"/>
                      <a:gd name="connsiteX4-247" fmla="*/ 259516 w 530265"/>
                      <a:gd name="connsiteY4-248" fmla="*/ 2055512 h 2055512"/>
                      <a:gd name="connsiteX5-249" fmla="*/ 259517 w 530265"/>
                      <a:gd name="connsiteY5-250" fmla="*/ 2055511 h 2055512"/>
                      <a:gd name="connsiteX6-251" fmla="*/ 1449 w 530265"/>
                      <a:gd name="connsiteY6-252" fmla="*/ 1797443 h 2055512"/>
                      <a:gd name="connsiteX7-253" fmla="*/ 1132 w 530265"/>
                      <a:gd name="connsiteY7-254" fmla="*/ 1066201 h 2055512"/>
                      <a:gd name="connsiteX8-255" fmla="*/ 164371 w 530265"/>
                      <a:gd name="connsiteY8-256" fmla="*/ 2037 h 20555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6" name="Freeform: Shape 235"/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: Rounded Corners 236"/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" name="Rectangle: Rounded Corners 224"/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6" name="Rectangle: Rounded Corners 225"/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7" name="Rectangle: Rounded Corners 226"/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8" name="Rectangle: Rounded Corners 227"/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9" name="Rectangle: Rounded Corners 228"/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0" name="Rectangle: Rounded Corners 229"/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1" name="Rectangle: Rounded Corners 230"/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534840" y="5210349"/>
            <a:ext cx="2186376" cy="1298944"/>
            <a:chOff x="6611043" y="5210349"/>
            <a:chExt cx="1904057" cy="539373"/>
          </a:xfrm>
        </p:grpSpPr>
        <p:grpSp>
          <p:nvGrpSpPr>
            <p:cNvPr id="242" name="Group 241"/>
            <p:cNvGrpSpPr/>
            <p:nvPr/>
          </p:nvGrpSpPr>
          <p:grpSpPr>
            <a:xfrm>
              <a:off x="6611043" y="5210349"/>
              <a:ext cx="1831551" cy="532522"/>
              <a:chOff x="1358050" y="5449369"/>
              <a:chExt cx="1831551" cy="532522"/>
            </a:xfrm>
          </p:grpSpPr>
          <p:sp>
            <p:nvSpPr>
              <p:cNvPr id="243" name="Rectangle: Rounded Corners 242"/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4" name="Rectangle: Rounded Corners 243"/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45" name="TextBox 244"/>
            <p:cNvSpPr txBox="1"/>
            <p:nvPr/>
          </p:nvSpPr>
          <p:spPr>
            <a:xfrm>
              <a:off x="6644160" y="5251298"/>
              <a:ext cx="1870940" cy="49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Chín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9110351" y="1912056"/>
            <a:ext cx="2354306" cy="3093260"/>
            <a:chOff x="1226033" y="2051823"/>
            <a:chExt cx="2019088" cy="2652826"/>
          </a:xfrm>
        </p:grpSpPr>
        <p:sp>
          <p:nvSpPr>
            <p:cNvPr id="247" name="Rectangle: Rounded Corners 246"/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48" name="Group 247"/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49" name="Group 248"/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57" name="Rectangle: Rounded Corners 1"/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-1" fmla="*/ 0 w 535099"/>
                    <a:gd name="connsiteY0-2" fmla="*/ 258068 h 1562101"/>
                    <a:gd name="connsiteX1-3" fmla="*/ 258068 w 535099"/>
                    <a:gd name="connsiteY1-4" fmla="*/ 0 h 1562101"/>
                    <a:gd name="connsiteX2-5" fmla="*/ 258068 w 535099"/>
                    <a:gd name="connsiteY2-6" fmla="*/ 0 h 1562101"/>
                    <a:gd name="connsiteX3-7" fmla="*/ 516136 w 535099"/>
                    <a:gd name="connsiteY3-8" fmla="*/ 258068 h 1562101"/>
                    <a:gd name="connsiteX4-9" fmla="*/ 515676 w 535099"/>
                    <a:gd name="connsiteY4-10" fmla="*/ 565569 h 1562101"/>
                    <a:gd name="connsiteX5-11" fmla="*/ 516135 w 535099"/>
                    <a:gd name="connsiteY5-12" fmla="*/ 1304033 h 1562101"/>
                    <a:gd name="connsiteX6-13" fmla="*/ 258067 w 535099"/>
                    <a:gd name="connsiteY6-14" fmla="*/ 1562101 h 1562101"/>
                    <a:gd name="connsiteX7-15" fmla="*/ 258068 w 535099"/>
                    <a:gd name="connsiteY7-16" fmla="*/ 1562100 h 1562101"/>
                    <a:gd name="connsiteX8-17" fmla="*/ 0 w 535099"/>
                    <a:gd name="connsiteY8-18" fmla="*/ 1304032 h 1562101"/>
                    <a:gd name="connsiteX9" fmla="*/ 0 w 535099"/>
                    <a:gd name="connsiteY9" fmla="*/ 258068 h 1562101"/>
                    <a:gd name="connsiteX0-19" fmla="*/ 1159 w 536258"/>
                    <a:gd name="connsiteY0-20" fmla="*/ 258068 h 1562101"/>
                    <a:gd name="connsiteX1-21" fmla="*/ 259227 w 536258"/>
                    <a:gd name="connsiteY1-22" fmla="*/ 0 h 1562101"/>
                    <a:gd name="connsiteX2-23" fmla="*/ 259227 w 536258"/>
                    <a:gd name="connsiteY2-24" fmla="*/ 0 h 1562101"/>
                    <a:gd name="connsiteX3-25" fmla="*/ 517295 w 536258"/>
                    <a:gd name="connsiteY3-26" fmla="*/ 258068 h 1562101"/>
                    <a:gd name="connsiteX4-27" fmla="*/ 516835 w 536258"/>
                    <a:gd name="connsiteY4-28" fmla="*/ 565569 h 1562101"/>
                    <a:gd name="connsiteX5-29" fmla="*/ 517294 w 536258"/>
                    <a:gd name="connsiteY5-30" fmla="*/ 1304033 h 1562101"/>
                    <a:gd name="connsiteX6-31" fmla="*/ 259226 w 536258"/>
                    <a:gd name="connsiteY6-32" fmla="*/ 1562101 h 1562101"/>
                    <a:gd name="connsiteX7-33" fmla="*/ 259227 w 536258"/>
                    <a:gd name="connsiteY7-34" fmla="*/ 1562100 h 1562101"/>
                    <a:gd name="connsiteX8-35" fmla="*/ 1159 w 536258"/>
                    <a:gd name="connsiteY8-36" fmla="*/ 1304032 h 1562101"/>
                    <a:gd name="connsiteX9-37" fmla="*/ 0 w 536258"/>
                    <a:gd name="connsiteY9-38" fmla="*/ 569986 h 1562101"/>
                    <a:gd name="connsiteX10" fmla="*/ 1159 w 536258"/>
                    <a:gd name="connsiteY10" fmla="*/ 258068 h 1562101"/>
                    <a:gd name="connsiteX0-39" fmla="*/ 1159 w 536258"/>
                    <a:gd name="connsiteY0-40" fmla="*/ 258068 h 1562101"/>
                    <a:gd name="connsiteX1-41" fmla="*/ 259227 w 536258"/>
                    <a:gd name="connsiteY1-42" fmla="*/ 0 h 1562101"/>
                    <a:gd name="connsiteX2-43" fmla="*/ 259227 w 536258"/>
                    <a:gd name="connsiteY2-44" fmla="*/ 0 h 1562101"/>
                    <a:gd name="connsiteX3-45" fmla="*/ 517295 w 536258"/>
                    <a:gd name="connsiteY3-46" fmla="*/ 258068 h 1562101"/>
                    <a:gd name="connsiteX4-47" fmla="*/ 516835 w 536258"/>
                    <a:gd name="connsiteY4-48" fmla="*/ 565569 h 1562101"/>
                    <a:gd name="connsiteX5-49" fmla="*/ 517294 w 536258"/>
                    <a:gd name="connsiteY5-50" fmla="*/ 1304033 h 1562101"/>
                    <a:gd name="connsiteX6-51" fmla="*/ 259226 w 536258"/>
                    <a:gd name="connsiteY6-52" fmla="*/ 1562101 h 1562101"/>
                    <a:gd name="connsiteX7-53" fmla="*/ 259227 w 536258"/>
                    <a:gd name="connsiteY7-54" fmla="*/ 1562100 h 1562101"/>
                    <a:gd name="connsiteX8-55" fmla="*/ 1159 w 536258"/>
                    <a:gd name="connsiteY8-56" fmla="*/ 1304032 h 1562101"/>
                    <a:gd name="connsiteX9-57" fmla="*/ 0 w 536258"/>
                    <a:gd name="connsiteY9-58" fmla="*/ 569986 h 1562101"/>
                    <a:gd name="connsiteX10-59" fmla="*/ 1159 w 536258"/>
                    <a:gd name="connsiteY10-60" fmla="*/ 258068 h 1562101"/>
                    <a:gd name="connsiteX0-61" fmla="*/ 1159 w 536258"/>
                    <a:gd name="connsiteY0-62" fmla="*/ 258068 h 1562101"/>
                    <a:gd name="connsiteX1-63" fmla="*/ 259227 w 536258"/>
                    <a:gd name="connsiteY1-64" fmla="*/ 0 h 1562101"/>
                    <a:gd name="connsiteX2-65" fmla="*/ 517295 w 536258"/>
                    <a:gd name="connsiteY2-66" fmla="*/ 258068 h 1562101"/>
                    <a:gd name="connsiteX3-67" fmla="*/ 516835 w 536258"/>
                    <a:gd name="connsiteY3-68" fmla="*/ 565569 h 1562101"/>
                    <a:gd name="connsiteX4-69" fmla="*/ 517294 w 536258"/>
                    <a:gd name="connsiteY4-70" fmla="*/ 1304033 h 1562101"/>
                    <a:gd name="connsiteX5-71" fmla="*/ 259226 w 536258"/>
                    <a:gd name="connsiteY5-72" fmla="*/ 1562101 h 1562101"/>
                    <a:gd name="connsiteX6-73" fmla="*/ 259227 w 536258"/>
                    <a:gd name="connsiteY6-74" fmla="*/ 1562100 h 1562101"/>
                    <a:gd name="connsiteX7-75" fmla="*/ 1159 w 536258"/>
                    <a:gd name="connsiteY7-76" fmla="*/ 1304032 h 1562101"/>
                    <a:gd name="connsiteX8-77" fmla="*/ 0 w 536258"/>
                    <a:gd name="connsiteY8-78" fmla="*/ 569986 h 1562101"/>
                    <a:gd name="connsiteX9-79" fmla="*/ 1159 w 536258"/>
                    <a:gd name="connsiteY9-80" fmla="*/ 258068 h 1562101"/>
                    <a:gd name="connsiteX0-81" fmla="*/ 1159 w 555374"/>
                    <a:gd name="connsiteY0-82" fmla="*/ 38714 h 1342747"/>
                    <a:gd name="connsiteX1-83" fmla="*/ 517295 w 555374"/>
                    <a:gd name="connsiteY1-84" fmla="*/ 38714 h 1342747"/>
                    <a:gd name="connsiteX2-85" fmla="*/ 516835 w 555374"/>
                    <a:gd name="connsiteY2-86" fmla="*/ 346215 h 1342747"/>
                    <a:gd name="connsiteX3-87" fmla="*/ 517294 w 555374"/>
                    <a:gd name="connsiteY3-88" fmla="*/ 1084679 h 1342747"/>
                    <a:gd name="connsiteX4-89" fmla="*/ 259226 w 555374"/>
                    <a:gd name="connsiteY4-90" fmla="*/ 1342747 h 1342747"/>
                    <a:gd name="connsiteX5-91" fmla="*/ 259227 w 555374"/>
                    <a:gd name="connsiteY5-92" fmla="*/ 1342746 h 1342747"/>
                    <a:gd name="connsiteX6-93" fmla="*/ 1159 w 555374"/>
                    <a:gd name="connsiteY6-94" fmla="*/ 1084678 h 1342747"/>
                    <a:gd name="connsiteX7-95" fmla="*/ 0 w 555374"/>
                    <a:gd name="connsiteY7-96" fmla="*/ 350632 h 1342747"/>
                    <a:gd name="connsiteX8-97" fmla="*/ 1159 w 555374"/>
                    <a:gd name="connsiteY8-98" fmla="*/ 38714 h 1342747"/>
                    <a:gd name="connsiteX0-99" fmla="*/ 263994 w 535905"/>
                    <a:gd name="connsiteY0-100" fmla="*/ 3045 h 2060243"/>
                    <a:gd name="connsiteX1-101" fmla="*/ 517295 w 535905"/>
                    <a:gd name="connsiteY1-102" fmla="*/ 756210 h 2060243"/>
                    <a:gd name="connsiteX2-103" fmla="*/ 516835 w 535905"/>
                    <a:gd name="connsiteY2-104" fmla="*/ 1063711 h 2060243"/>
                    <a:gd name="connsiteX3-105" fmla="*/ 517294 w 535905"/>
                    <a:gd name="connsiteY3-106" fmla="*/ 1802175 h 2060243"/>
                    <a:gd name="connsiteX4-107" fmla="*/ 259226 w 535905"/>
                    <a:gd name="connsiteY4-108" fmla="*/ 2060243 h 2060243"/>
                    <a:gd name="connsiteX5-109" fmla="*/ 259227 w 535905"/>
                    <a:gd name="connsiteY5-110" fmla="*/ 2060242 h 2060243"/>
                    <a:gd name="connsiteX6-111" fmla="*/ 1159 w 535905"/>
                    <a:gd name="connsiteY6-112" fmla="*/ 1802174 h 2060243"/>
                    <a:gd name="connsiteX7-113" fmla="*/ 0 w 535905"/>
                    <a:gd name="connsiteY7-114" fmla="*/ 1068128 h 2060243"/>
                    <a:gd name="connsiteX8-115" fmla="*/ 263994 w 535905"/>
                    <a:gd name="connsiteY8-116" fmla="*/ 3045 h 2060243"/>
                    <a:gd name="connsiteX0-117" fmla="*/ 263994 w 664925"/>
                    <a:gd name="connsiteY0-118" fmla="*/ 87056 h 2144254"/>
                    <a:gd name="connsiteX1-119" fmla="*/ 658652 w 664925"/>
                    <a:gd name="connsiteY1-120" fmla="*/ 93682 h 2144254"/>
                    <a:gd name="connsiteX2-121" fmla="*/ 516835 w 664925"/>
                    <a:gd name="connsiteY2-122" fmla="*/ 1147722 h 2144254"/>
                    <a:gd name="connsiteX3-123" fmla="*/ 517294 w 664925"/>
                    <a:gd name="connsiteY3-124" fmla="*/ 1886186 h 2144254"/>
                    <a:gd name="connsiteX4-125" fmla="*/ 259226 w 664925"/>
                    <a:gd name="connsiteY4-126" fmla="*/ 2144254 h 2144254"/>
                    <a:gd name="connsiteX5-127" fmla="*/ 259227 w 664925"/>
                    <a:gd name="connsiteY5-128" fmla="*/ 2144253 h 2144254"/>
                    <a:gd name="connsiteX6-129" fmla="*/ 1159 w 664925"/>
                    <a:gd name="connsiteY6-130" fmla="*/ 1886185 h 2144254"/>
                    <a:gd name="connsiteX7-131" fmla="*/ 0 w 664925"/>
                    <a:gd name="connsiteY7-132" fmla="*/ 1152139 h 2144254"/>
                    <a:gd name="connsiteX8-133" fmla="*/ 263994 w 664925"/>
                    <a:gd name="connsiteY8-134" fmla="*/ 87056 h 2144254"/>
                    <a:gd name="connsiteX0-135" fmla="*/ 263994 w 710801"/>
                    <a:gd name="connsiteY0-136" fmla="*/ 28420 h 2085618"/>
                    <a:gd name="connsiteX1-137" fmla="*/ 658652 w 710801"/>
                    <a:gd name="connsiteY1-138" fmla="*/ 35046 h 2085618"/>
                    <a:gd name="connsiteX2-139" fmla="*/ 516835 w 710801"/>
                    <a:gd name="connsiteY2-140" fmla="*/ 1089086 h 2085618"/>
                    <a:gd name="connsiteX3-141" fmla="*/ 517294 w 710801"/>
                    <a:gd name="connsiteY3-142" fmla="*/ 1827550 h 2085618"/>
                    <a:gd name="connsiteX4-143" fmla="*/ 259226 w 710801"/>
                    <a:gd name="connsiteY4-144" fmla="*/ 2085618 h 2085618"/>
                    <a:gd name="connsiteX5-145" fmla="*/ 259227 w 710801"/>
                    <a:gd name="connsiteY5-146" fmla="*/ 2085617 h 2085618"/>
                    <a:gd name="connsiteX6-147" fmla="*/ 1159 w 710801"/>
                    <a:gd name="connsiteY6-148" fmla="*/ 1827549 h 2085618"/>
                    <a:gd name="connsiteX7-149" fmla="*/ 0 w 710801"/>
                    <a:gd name="connsiteY7-150" fmla="*/ 1093503 h 2085618"/>
                    <a:gd name="connsiteX8-151" fmla="*/ 263994 w 710801"/>
                    <a:gd name="connsiteY8-152" fmla="*/ 28420 h 2085618"/>
                    <a:gd name="connsiteX0-153" fmla="*/ 263994 w 710801"/>
                    <a:gd name="connsiteY0-154" fmla="*/ 7864 h 2065062"/>
                    <a:gd name="connsiteX1-155" fmla="*/ 658652 w 710801"/>
                    <a:gd name="connsiteY1-156" fmla="*/ 14490 h 2065062"/>
                    <a:gd name="connsiteX2-157" fmla="*/ 516835 w 710801"/>
                    <a:gd name="connsiteY2-158" fmla="*/ 1068530 h 2065062"/>
                    <a:gd name="connsiteX3-159" fmla="*/ 517294 w 710801"/>
                    <a:gd name="connsiteY3-160" fmla="*/ 1806994 h 2065062"/>
                    <a:gd name="connsiteX4-161" fmla="*/ 259226 w 710801"/>
                    <a:gd name="connsiteY4-162" fmla="*/ 2065062 h 2065062"/>
                    <a:gd name="connsiteX5-163" fmla="*/ 259227 w 710801"/>
                    <a:gd name="connsiteY5-164" fmla="*/ 2065061 h 2065062"/>
                    <a:gd name="connsiteX6-165" fmla="*/ 1159 w 710801"/>
                    <a:gd name="connsiteY6-166" fmla="*/ 1806993 h 2065062"/>
                    <a:gd name="connsiteX7-167" fmla="*/ 0 w 710801"/>
                    <a:gd name="connsiteY7-168" fmla="*/ 1072947 h 2065062"/>
                    <a:gd name="connsiteX8-169" fmla="*/ 263994 w 710801"/>
                    <a:gd name="connsiteY8-170" fmla="*/ 7864 h 2065062"/>
                    <a:gd name="connsiteX0-171" fmla="*/ 263994 w 713316"/>
                    <a:gd name="connsiteY0-172" fmla="*/ 0 h 2057198"/>
                    <a:gd name="connsiteX1-173" fmla="*/ 658652 w 713316"/>
                    <a:gd name="connsiteY1-174" fmla="*/ 6626 h 2057198"/>
                    <a:gd name="connsiteX2-175" fmla="*/ 516835 w 713316"/>
                    <a:gd name="connsiteY2-176" fmla="*/ 1060666 h 2057198"/>
                    <a:gd name="connsiteX3-177" fmla="*/ 517294 w 713316"/>
                    <a:gd name="connsiteY3-178" fmla="*/ 1799130 h 2057198"/>
                    <a:gd name="connsiteX4-179" fmla="*/ 259226 w 713316"/>
                    <a:gd name="connsiteY4-180" fmla="*/ 2057198 h 2057198"/>
                    <a:gd name="connsiteX5-181" fmla="*/ 259227 w 713316"/>
                    <a:gd name="connsiteY5-182" fmla="*/ 2057197 h 2057198"/>
                    <a:gd name="connsiteX6-183" fmla="*/ 1159 w 713316"/>
                    <a:gd name="connsiteY6-184" fmla="*/ 1799129 h 2057198"/>
                    <a:gd name="connsiteX7-185" fmla="*/ 0 w 713316"/>
                    <a:gd name="connsiteY7-186" fmla="*/ 1065083 h 2057198"/>
                    <a:gd name="connsiteX8-187" fmla="*/ 263994 w 713316"/>
                    <a:gd name="connsiteY8-188" fmla="*/ 0 h 2057198"/>
                    <a:gd name="connsiteX0-189" fmla="*/ 263994 w 663537"/>
                    <a:gd name="connsiteY0-190" fmla="*/ 33591 h 2090789"/>
                    <a:gd name="connsiteX1-191" fmla="*/ 658652 w 663537"/>
                    <a:gd name="connsiteY1-192" fmla="*/ 40217 h 2090789"/>
                    <a:gd name="connsiteX2-193" fmla="*/ 516835 w 663537"/>
                    <a:gd name="connsiteY2-194" fmla="*/ 1094257 h 2090789"/>
                    <a:gd name="connsiteX3-195" fmla="*/ 517294 w 663537"/>
                    <a:gd name="connsiteY3-196" fmla="*/ 1832721 h 2090789"/>
                    <a:gd name="connsiteX4-197" fmla="*/ 259226 w 663537"/>
                    <a:gd name="connsiteY4-198" fmla="*/ 2090789 h 2090789"/>
                    <a:gd name="connsiteX5-199" fmla="*/ 259227 w 663537"/>
                    <a:gd name="connsiteY5-200" fmla="*/ 2090788 h 2090789"/>
                    <a:gd name="connsiteX6-201" fmla="*/ 1159 w 663537"/>
                    <a:gd name="connsiteY6-202" fmla="*/ 1832720 h 2090789"/>
                    <a:gd name="connsiteX7-203" fmla="*/ 0 w 663537"/>
                    <a:gd name="connsiteY7-204" fmla="*/ 1098674 h 2090789"/>
                    <a:gd name="connsiteX8-205" fmla="*/ 263994 w 663537"/>
                    <a:gd name="connsiteY8-206" fmla="*/ 33591 h 2090789"/>
                    <a:gd name="connsiteX0-207" fmla="*/ 263994 w 666512"/>
                    <a:gd name="connsiteY0-208" fmla="*/ 0 h 2057198"/>
                    <a:gd name="connsiteX1-209" fmla="*/ 658652 w 666512"/>
                    <a:gd name="connsiteY1-210" fmla="*/ 6626 h 2057198"/>
                    <a:gd name="connsiteX2-211" fmla="*/ 516835 w 666512"/>
                    <a:gd name="connsiteY2-212" fmla="*/ 1060666 h 2057198"/>
                    <a:gd name="connsiteX3-213" fmla="*/ 517294 w 666512"/>
                    <a:gd name="connsiteY3-214" fmla="*/ 1799130 h 2057198"/>
                    <a:gd name="connsiteX4-215" fmla="*/ 259226 w 666512"/>
                    <a:gd name="connsiteY4-216" fmla="*/ 2057198 h 2057198"/>
                    <a:gd name="connsiteX5-217" fmla="*/ 259227 w 666512"/>
                    <a:gd name="connsiteY5-218" fmla="*/ 2057197 h 2057198"/>
                    <a:gd name="connsiteX6-219" fmla="*/ 1159 w 666512"/>
                    <a:gd name="connsiteY6-220" fmla="*/ 1799129 h 2057198"/>
                    <a:gd name="connsiteX7-221" fmla="*/ 0 w 666512"/>
                    <a:gd name="connsiteY7-222" fmla="*/ 1065083 h 2057198"/>
                    <a:gd name="connsiteX8-223" fmla="*/ 263994 w 666512"/>
                    <a:gd name="connsiteY8-224" fmla="*/ 0 h 2057198"/>
                    <a:gd name="connsiteX0-225" fmla="*/ 263994 w 661028"/>
                    <a:gd name="connsiteY0-226" fmla="*/ 9281 h 2066479"/>
                    <a:gd name="connsiteX1-227" fmla="*/ 658652 w 661028"/>
                    <a:gd name="connsiteY1-228" fmla="*/ 15907 h 2066479"/>
                    <a:gd name="connsiteX2-229" fmla="*/ 516835 w 661028"/>
                    <a:gd name="connsiteY2-230" fmla="*/ 1069947 h 2066479"/>
                    <a:gd name="connsiteX3-231" fmla="*/ 517294 w 661028"/>
                    <a:gd name="connsiteY3-232" fmla="*/ 1808411 h 2066479"/>
                    <a:gd name="connsiteX4-233" fmla="*/ 259226 w 661028"/>
                    <a:gd name="connsiteY4-234" fmla="*/ 2066479 h 2066479"/>
                    <a:gd name="connsiteX5-235" fmla="*/ 259227 w 661028"/>
                    <a:gd name="connsiteY5-236" fmla="*/ 2066478 h 2066479"/>
                    <a:gd name="connsiteX6-237" fmla="*/ 1159 w 661028"/>
                    <a:gd name="connsiteY6-238" fmla="*/ 1808410 h 2066479"/>
                    <a:gd name="connsiteX7-239" fmla="*/ 0 w 661028"/>
                    <a:gd name="connsiteY7-240" fmla="*/ 1074364 h 2066479"/>
                    <a:gd name="connsiteX8-241" fmla="*/ 263994 w 661028"/>
                    <a:gd name="connsiteY8-242" fmla="*/ 9281 h 2066479"/>
                    <a:gd name="connsiteX0-243" fmla="*/ 263994 w 661136"/>
                    <a:gd name="connsiteY0-244" fmla="*/ 1620 h 2058818"/>
                    <a:gd name="connsiteX1-245" fmla="*/ 658652 w 661136"/>
                    <a:gd name="connsiteY1-246" fmla="*/ 8246 h 2058818"/>
                    <a:gd name="connsiteX2-247" fmla="*/ 516835 w 661136"/>
                    <a:gd name="connsiteY2-248" fmla="*/ 1062286 h 2058818"/>
                    <a:gd name="connsiteX3-249" fmla="*/ 517294 w 661136"/>
                    <a:gd name="connsiteY3-250" fmla="*/ 1800750 h 2058818"/>
                    <a:gd name="connsiteX4-251" fmla="*/ 259226 w 661136"/>
                    <a:gd name="connsiteY4-252" fmla="*/ 2058818 h 2058818"/>
                    <a:gd name="connsiteX5-253" fmla="*/ 259227 w 661136"/>
                    <a:gd name="connsiteY5-254" fmla="*/ 2058817 h 2058818"/>
                    <a:gd name="connsiteX6-255" fmla="*/ 1159 w 661136"/>
                    <a:gd name="connsiteY6-256" fmla="*/ 1800749 h 2058818"/>
                    <a:gd name="connsiteX7-257" fmla="*/ 0 w 661136"/>
                    <a:gd name="connsiteY7-258" fmla="*/ 1066703 h 2058818"/>
                    <a:gd name="connsiteX8-259" fmla="*/ 263994 w 661136"/>
                    <a:gd name="connsiteY8-260" fmla="*/ 1620 h 2058818"/>
                    <a:gd name="connsiteX0-261" fmla="*/ 263994 w 658957"/>
                    <a:gd name="connsiteY0-262" fmla="*/ 9787 h 2066985"/>
                    <a:gd name="connsiteX1-263" fmla="*/ 656443 w 658957"/>
                    <a:gd name="connsiteY1-264" fmla="*/ 5370 h 2066985"/>
                    <a:gd name="connsiteX2-265" fmla="*/ 516835 w 658957"/>
                    <a:gd name="connsiteY2-266" fmla="*/ 1070453 h 2066985"/>
                    <a:gd name="connsiteX3-267" fmla="*/ 517294 w 658957"/>
                    <a:gd name="connsiteY3-268" fmla="*/ 1808917 h 2066985"/>
                    <a:gd name="connsiteX4-269" fmla="*/ 259226 w 658957"/>
                    <a:gd name="connsiteY4-270" fmla="*/ 2066985 h 2066985"/>
                    <a:gd name="connsiteX5-271" fmla="*/ 259227 w 658957"/>
                    <a:gd name="connsiteY5-272" fmla="*/ 2066984 h 2066985"/>
                    <a:gd name="connsiteX6-273" fmla="*/ 1159 w 658957"/>
                    <a:gd name="connsiteY6-274" fmla="*/ 1808916 h 2066985"/>
                    <a:gd name="connsiteX7-275" fmla="*/ 0 w 658957"/>
                    <a:gd name="connsiteY7-276" fmla="*/ 1074870 h 2066985"/>
                    <a:gd name="connsiteX8-277" fmla="*/ 263994 w 658957"/>
                    <a:gd name="connsiteY8-278" fmla="*/ 9787 h 2066985"/>
                    <a:gd name="connsiteX0-279" fmla="*/ 263994 w 658983"/>
                    <a:gd name="connsiteY0-280" fmla="*/ 6145 h 2063343"/>
                    <a:gd name="connsiteX1-281" fmla="*/ 656443 w 658983"/>
                    <a:gd name="connsiteY1-282" fmla="*/ 1728 h 2063343"/>
                    <a:gd name="connsiteX2-283" fmla="*/ 516835 w 658983"/>
                    <a:gd name="connsiteY2-284" fmla="*/ 1066811 h 2063343"/>
                    <a:gd name="connsiteX3-285" fmla="*/ 517294 w 658983"/>
                    <a:gd name="connsiteY3-286" fmla="*/ 1805275 h 2063343"/>
                    <a:gd name="connsiteX4-287" fmla="*/ 259226 w 658983"/>
                    <a:gd name="connsiteY4-288" fmla="*/ 2063343 h 2063343"/>
                    <a:gd name="connsiteX5-289" fmla="*/ 259227 w 658983"/>
                    <a:gd name="connsiteY5-290" fmla="*/ 2063342 h 2063343"/>
                    <a:gd name="connsiteX6-291" fmla="*/ 1159 w 658983"/>
                    <a:gd name="connsiteY6-292" fmla="*/ 1805274 h 2063343"/>
                    <a:gd name="connsiteX7-293" fmla="*/ 0 w 658983"/>
                    <a:gd name="connsiteY7-294" fmla="*/ 1071228 h 2063343"/>
                    <a:gd name="connsiteX8-295" fmla="*/ 263994 w 658983"/>
                    <a:gd name="connsiteY8-296" fmla="*/ 6145 h 2063343"/>
                    <a:gd name="connsiteX0-297" fmla="*/ 263994 w 678609"/>
                    <a:gd name="connsiteY0-298" fmla="*/ 7785 h 2064983"/>
                    <a:gd name="connsiteX1-299" fmla="*/ 676321 w 678609"/>
                    <a:gd name="connsiteY1-300" fmla="*/ 1560 h 2064983"/>
                    <a:gd name="connsiteX2-301" fmla="*/ 516835 w 678609"/>
                    <a:gd name="connsiteY2-302" fmla="*/ 1068451 h 2064983"/>
                    <a:gd name="connsiteX3-303" fmla="*/ 517294 w 678609"/>
                    <a:gd name="connsiteY3-304" fmla="*/ 1806915 h 2064983"/>
                    <a:gd name="connsiteX4-305" fmla="*/ 259226 w 678609"/>
                    <a:gd name="connsiteY4-306" fmla="*/ 2064983 h 2064983"/>
                    <a:gd name="connsiteX5-307" fmla="*/ 259227 w 678609"/>
                    <a:gd name="connsiteY5-308" fmla="*/ 2064982 h 2064983"/>
                    <a:gd name="connsiteX6-309" fmla="*/ 1159 w 678609"/>
                    <a:gd name="connsiteY6-310" fmla="*/ 1806914 h 2064983"/>
                    <a:gd name="connsiteX7-311" fmla="*/ 0 w 678609"/>
                    <a:gd name="connsiteY7-312" fmla="*/ 1072868 h 2064983"/>
                    <a:gd name="connsiteX8-313" fmla="*/ 263994 w 678609"/>
                    <a:gd name="connsiteY8-314" fmla="*/ 7785 h 2064983"/>
                    <a:gd name="connsiteX0-315" fmla="*/ 263994 w 676632"/>
                    <a:gd name="connsiteY0-316" fmla="*/ 31105 h 2088303"/>
                    <a:gd name="connsiteX1-317" fmla="*/ 676321 w 676632"/>
                    <a:gd name="connsiteY1-318" fmla="*/ 24880 h 2088303"/>
                    <a:gd name="connsiteX2-319" fmla="*/ 516835 w 676632"/>
                    <a:gd name="connsiteY2-320" fmla="*/ 1091771 h 2088303"/>
                    <a:gd name="connsiteX3-321" fmla="*/ 517294 w 676632"/>
                    <a:gd name="connsiteY3-322" fmla="*/ 1830235 h 2088303"/>
                    <a:gd name="connsiteX4-323" fmla="*/ 259226 w 676632"/>
                    <a:gd name="connsiteY4-324" fmla="*/ 2088303 h 2088303"/>
                    <a:gd name="connsiteX5-325" fmla="*/ 259227 w 676632"/>
                    <a:gd name="connsiteY5-326" fmla="*/ 2088302 h 2088303"/>
                    <a:gd name="connsiteX6-327" fmla="*/ 1159 w 676632"/>
                    <a:gd name="connsiteY6-328" fmla="*/ 1830234 h 2088303"/>
                    <a:gd name="connsiteX7-329" fmla="*/ 0 w 676632"/>
                    <a:gd name="connsiteY7-330" fmla="*/ 1096188 h 2088303"/>
                    <a:gd name="connsiteX8-331" fmla="*/ 263994 w 676632"/>
                    <a:gd name="connsiteY8-332" fmla="*/ 31105 h 2088303"/>
                    <a:gd name="connsiteX0-333" fmla="*/ 263994 w 676730"/>
                    <a:gd name="connsiteY0-334" fmla="*/ 6225 h 2063423"/>
                    <a:gd name="connsiteX1-335" fmla="*/ 676321 w 676730"/>
                    <a:gd name="connsiteY1-336" fmla="*/ 0 h 2063423"/>
                    <a:gd name="connsiteX2-337" fmla="*/ 516835 w 676730"/>
                    <a:gd name="connsiteY2-338" fmla="*/ 1066891 h 2063423"/>
                    <a:gd name="connsiteX3-339" fmla="*/ 517294 w 676730"/>
                    <a:gd name="connsiteY3-340" fmla="*/ 1805355 h 2063423"/>
                    <a:gd name="connsiteX4-341" fmla="*/ 259226 w 676730"/>
                    <a:gd name="connsiteY4-342" fmla="*/ 2063423 h 2063423"/>
                    <a:gd name="connsiteX5-343" fmla="*/ 259227 w 676730"/>
                    <a:gd name="connsiteY5-344" fmla="*/ 2063422 h 2063423"/>
                    <a:gd name="connsiteX6-345" fmla="*/ 1159 w 676730"/>
                    <a:gd name="connsiteY6-346" fmla="*/ 1805354 h 2063423"/>
                    <a:gd name="connsiteX7-347" fmla="*/ 0 w 676730"/>
                    <a:gd name="connsiteY7-348" fmla="*/ 1071308 h 2063423"/>
                    <a:gd name="connsiteX8-349" fmla="*/ 263994 w 676730"/>
                    <a:gd name="connsiteY8-350" fmla="*/ 6225 h 2063423"/>
                    <a:gd name="connsiteX0-351" fmla="*/ 267608 w 681973"/>
                    <a:gd name="connsiteY0-352" fmla="*/ 78285 h 2142712"/>
                    <a:gd name="connsiteX1-353" fmla="*/ 676321 w 681973"/>
                    <a:gd name="connsiteY1-354" fmla="*/ 79289 h 2142712"/>
                    <a:gd name="connsiteX2-355" fmla="*/ 516835 w 681973"/>
                    <a:gd name="connsiteY2-356" fmla="*/ 1146180 h 2142712"/>
                    <a:gd name="connsiteX3-357" fmla="*/ 517294 w 681973"/>
                    <a:gd name="connsiteY3-358" fmla="*/ 1884644 h 2142712"/>
                    <a:gd name="connsiteX4-359" fmla="*/ 259226 w 681973"/>
                    <a:gd name="connsiteY4-360" fmla="*/ 2142712 h 2142712"/>
                    <a:gd name="connsiteX5-361" fmla="*/ 259227 w 681973"/>
                    <a:gd name="connsiteY5-362" fmla="*/ 2142711 h 2142712"/>
                    <a:gd name="connsiteX6-363" fmla="*/ 1159 w 681973"/>
                    <a:gd name="connsiteY6-364" fmla="*/ 1884643 h 2142712"/>
                    <a:gd name="connsiteX7-365" fmla="*/ 0 w 681973"/>
                    <a:gd name="connsiteY7-366" fmla="*/ 1150597 h 2142712"/>
                    <a:gd name="connsiteX8-367" fmla="*/ 267608 w 681973"/>
                    <a:gd name="connsiteY8-368" fmla="*/ 78285 h 2142712"/>
                    <a:gd name="connsiteX0-369" fmla="*/ 267608 w 730032"/>
                    <a:gd name="connsiteY0-370" fmla="*/ 0 h 2064427"/>
                    <a:gd name="connsiteX1-371" fmla="*/ 676321 w 730032"/>
                    <a:gd name="connsiteY1-372" fmla="*/ 1004 h 2064427"/>
                    <a:gd name="connsiteX2-373" fmla="*/ 516835 w 730032"/>
                    <a:gd name="connsiteY2-374" fmla="*/ 1067895 h 2064427"/>
                    <a:gd name="connsiteX3-375" fmla="*/ 517294 w 730032"/>
                    <a:gd name="connsiteY3-376" fmla="*/ 1806359 h 2064427"/>
                    <a:gd name="connsiteX4-377" fmla="*/ 259226 w 730032"/>
                    <a:gd name="connsiteY4-378" fmla="*/ 2064427 h 2064427"/>
                    <a:gd name="connsiteX5-379" fmla="*/ 259227 w 730032"/>
                    <a:gd name="connsiteY5-380" fmla="*/ 2064426 h 2064427"/>
                    <a:gd name="connsiteX6-381" fmla="*/ 1159 w 730032"/>
                    <a:gd name="connsiteY6-382" fmla="*/ 1806358 h 2064427"/>
                    <a:gd name="connsiteX7-383" fmla="*/ 0 w 730032"/>
                    <a:gd name="connsiteY7-384" fmla="*/ 1072312 h 2064427"/>
                    <a:gd name="connsiteX8-385" fmla="*/ 267608 w 730032"/>
                    <a:gd name="connsiteY8-386" fmla="*/ 0 h 2064427"/>
                    <a:gd name="connsiteX0-387" fmla="*/ 267608 w 681218"/>
                    <a:gd name="connsiteY0-388" fmla="*/ 0 h 2064427"/>
                    <a:gd name="connsiteX1-389" fmla="*/ 676321 w 681218"/>
                    <a:gd name="connsiteY1-390" fmla="*/ 1004 h 2064427"/>
                    <a:gd name="connsiteX2-391" fmla="*/ 516835 w 681218"/>
                    <a:gd name="connsiteY2-392" fmla="*/ 1067895 h 2064427"/>
                    <a:gd name="connsiteX3-393" fmla="*/ 517294 w 681218"/>
                    <a:gd name="connsiteY3-394" fmla="*/ 1806359 h 2064427"/>
                    <a:gd name="connsiteX4-395" fmla="*/ 259226 w 681218"/>
                    <a:gd name="connsiteY4-396" fmla="*/ 2064427 h 2064427"/>
                    <a:gd name="connsiteX5-397" fmla="*/ 259227 w 681218"/>
                    <a:gd name="connsiteY5-398" fmla="*/ 2064426 h 2064427"/>
                    <a:gd name="connsiteX6-399" fmla="*/ 1159 w 681218"/>
                    <a:gd name="connsiteY6-400" fmla="*/ 1806358 h 2064427"/>
                    <a:gd name="connsiteX7-401" fmla="*/ 0 w 681218"/>
                    <a:gd name="connsiteY7-402" fmla="*/ 1072312 h 2064427"/>
                    <a:gd name="connsiteX8-403" fmla="*/ 267608 w 681218"/>
                    <a:gd name="connsiteY8-404" fmla="*/ 0 h 2064427"/>
                    <a:gd name="connsiteX0-405" fmla="*/ 267608 w 788233"/>
                    <a:gd name="connsiteY0-406" fmla="*/ 0 h 2064427"/>
                    <a:gd name="connsiteX1-407" fmla="*/ 784938 w 788233"/>
                    <a:gd name="connsiteY1-408" fmla="*/ 6056 h 2064427"/>
                    <a:gd name="connsiteX2-409" fmla="*/ 516835 w 788233"/>
                    <a:gd name="connsiteY2-410" fmla="*/ 1067895 h 2064427"/>
                    <a:gd name="connsiteX3-411" fmla="*/ 517294 w 788233"/>
                    <a:gd name="connsiteY3-412" fmla="*/ 1806359 h 2064427"/>
                    <a:gd name="connsiteX4-413" fmla="*/ 259226 w 788233"/>
                    <a:gd name="connsiteY4-414" fmla="*/ 2064427 h 2064427"/>
                    <a:gd name="connsiteX5-415" fmla="*/ 259227 w 788233"/>
                    <a:gd name="connsiteY5-416" fmla="*/ 2064426 h 2064427"/>
                    <a:gd name="connsiteX6-417" fmla="*/ 1159 w 788233"/>
                    <a:gd name="connsiteY6-418" fmla="*/ 1806358 h 2064427"/>
                    <a:gd name="connsiteX7-419" fmla="*/ 0 w 788233"/>
                    <a:gd name="connsiteY7-420" fmla="*/ 1072312 h 2064427"/>
                    <a:gd name="connsiteX8-421" fmla="*/ 267608 w 788233"/>
                    <a:gd name="connsiteY8-422" fmla="*/ 0 h 2064427"/>
                    <a:gd name="connsiteX0-423" fmla="*/ 267608 w 788334"/>
                    <a:gd name="connsiteY0-424" fmla="*/ 0 h 2064427"/>
                    <a:gd name="connsiteX1-425" fmla="*/ 784938 w 788334"/>
                    <a:gd name="connsiteY1-426" fmla="*/ 6056 h 2064427"/>
                    <a:gd name="connsiteX2-427" fmla="*/ 516835 w 788334"/>
                    <a:gd name="connsiteY2-428" fmla="*/ 1067895 h 2064427"/>
                    <a:gd name="connsiteX3-429" fmla="*/ 517294 w 788334"/>
                    <a:gd name="connsiteY3-430" fmla="*/ 1806359 h 2064427"/>
                    <a:gd name="connsiteX4-431" fmla="*/ 259226 w 788334"/>
                    <a:gd name="connsiteY4-432" fmla="*/ 2064427 h 2064427"/>
                    <a:gd name="connsiteX5-433" fmla="*/ 259227 w 788334"/>
                    <a:gd name="connsiteY5-434" fmla="*/ 2064426 h 2064427"/>
                    <a:gd name="connsiteX6-435" fmla="*/ 1159 w 788334"/>
                    <a:gd name="connsiteY6-436" fmla="*/ 1806358 h 2064427"/>
                    <a:gd name="connsiteX7-437" fmla="*/ 0 w 788334"/>
                    <a:gd name="connsiteY7-438" fmla="*/ 1072312 h 2064427"/>
                    <a:gd name="connsiteX8-439" fmla="*/ 267608 w 788334"/>
                    <a:gd name="connsiteY8-440" fmla="*/ 0 h 2064427"/>
                    <a:gd name="connsiteX0-441" fmla="*/ 267608 w 788308"/>
                    <a:gd name="connsiteY0-442" fmla="*/ 0 h 2064427"/>
                    <a:gd name="connsiteX1-443" fmla="*/ 784938 w 788308"/>
                    <a:gd name="connsiteY1-444" fmla="*/ 6056 h 2064427"/>
                    <a:gd name="connsiteX2-445" fmla="*/ 516835 w 788308"/>
                    <a:gd name="connsiteY2-446" fmla="*/ 1067895 h 2064427"/>
                    <a:gd name="connsiteX3-447" fmla="*/ 517294 w 788308"/>
                    <a:gd name="connsiteY3-448" fmla="*/ 1806359 h 2064427"/>
                    <a:gd name="connsiteX4-449" fmla="*/ 259226 w 788308"/>
                    <a:gd name="connsiteY4-450" fmla="*/ 2064427 h 2064427"/>
                    <a:gd name="connsiteX5-451" fmla="*/ 259227 w 788308"/>
                    <a:gd name="connsiteY5-452" fmla="*/ 2064426 h 2064427"/>
                    <a:gd name="connsiteX6-453" fmla="*/ 1159 w 788308"/>
                    <a:gd name="connsiteY6-454" fmla="*/ 1806358 h 2064427"/>
                    <a:gd name="connsiteX7-455" fmla="*/ 0 w 788308"/>
                    <a:gd name="connsiteY7-456" fmla="*/ 1072312 h 2064427"/>
                    <a:gd name="connsiteX8-457" fmla="*/ 267608 w 788308"/>
                    <a:gd name="connsiteY8-458" fmla="*/ 0 h 2064427"/>
                    <a:gd name="connsiteX0-459" fmla="*/ 323179 w 787421"/>
                    <a:gd name="connsiteY0-460" fmla="*/ 72332 h 2139285"/>
                    <a:gd name="connsiteX1-461" fmla="*/ 784938 w 787421"/>
                    <a:gd name="connsiteY1-462" fmla="*/ 80914 h 2139285"/>
                    <a:gd name="connsiteX2-463" fmla="*/ 516835 w 787421"/>
                    <a:gd name="connsiteY2-464" fmla="*/ 1142753 h 2139285"/>
                    <a:gd name="connsiteX3-465" fmla="*/ 517294 w 787421"/>
                    <a:gd name="connsiteY3-466" fmla="*/ 1881217 h 2139285"/>
                    <a:gd name="connsiteX4-467" fmla="*/ 259226 w 787421"/>
                    <a:gd name="connsiteY4-468" fmla="*/ 2139285 h 2139285"/>
                    <a:gd name="connsiteX5-469" fmla="*/ 259227 w 787421"/>
                    <a:gd name="connsiteY5-470" fmla="*/ 2139284 h 2139285"/>
                    <a:gd name="connsiteX6-471" fmla="*/ 1159 w 787421"/>
                    <a:gd name="connsiteY6-472" fmla="*/ 1881216 h 2139285"/>
                    <a:gd name="connsiteX7-473" fmla="*/ 0 w 787421"/>
                    <a:gd name="connsiteY7-474" fmla="*/ 1147170 h 2139285"/>
                    <a:gd name="connsiteX8-475" fmla="*/ 323179 w 787421"/>
                    <a:gd name="connsiteY8-476" fmla="*/ 72332 h 2139285"/>
                    <a:gd name="connsiteX0-477" fmla="*/ 323179 w 810872"/>
                    <a:gd name="connsiteY0-478" fmla="*/ 0 h 2066953"/>
                    <a:gd name="connsiteX1-479" fmla="*/ 784938 w 810872"/>
                    <a:gd name="connsiteY1-480" fmla="*/ 8582 h 2066953"/>
                    <a:gd name="connsiteX2-481" fmla="*/ 516835 w 810872"/>
                    <a:gd name="connsiteY2-482" fmla="*/ 1070421 h 2066953"/>
                    <a:gd name="connsiteX3-483" fmla="*/ 517294 w 810872"/>
                    <a:gd name="connsiteY3-484" fmla="*/ 1808885 h 2066953"/>
                    <a:gd name="connsiteX4-485" fmla="*/ 259226 w 810872"/>
                    <a:gd name="connsiteY4-486" fmla="*/ 2066953 h 2066953"/>
                    <a:gd name="connsiteX5-487" fmla="*/ 259227 w 810872"/>
                    <a:gd name="connsiteY5-488" fmla="*/ 2066952 h 2066953"/>
                    <a:gd name="connsiteX6-489" fmla="*/ 1159 w 810872"/>
                    <a:gd name="connsiteY6-490" fmla="*/ 1808884 h 2066953"/>
                    <a:gd name="connsiteX7-491" fmla="*/ 0 w 810872"/>
                    <a:gd name="connsiteY7-492" fmla="*/ 1074838 h 2066953"/>
                    <a:gd name="connsiteX8-493" fmla="*/ 323179 w 810872"/>
                    <a:gd name="connsiteY8-494" fmla="*/ 0 h 2066953"/>
                    <a:gd name="connsiteX0-495" fmla="*/ 323179 w 797169"/>
                    <a:gd name="connsiteY0-496" fmla="*/ 0 h 2066953"/>
                    <a:gd name="connsiteX1-497" fmla="*/ 784938 w 797169"/>
                    <a:gd name="connsiteY1-498" fmla="*/ 8582 h 2066953"/>
                    <a:gd name="connsiteX2-499" fmla="*/ 516835 w 797169"/>
                    <a:gd name="connsiteY2-500" fmla="*/ 1070421 h 2066953"/>
                    <a:gd name="connsiteX3-501" fmla="*/ 517294 w 797169"/>
                    <a:gd name="connsiteY3-502" fmla="*/ 1808885 h 2066953"/>
                    <a:gd name="connsiteX4-503" fmla="*/ 259226 w 797169"/>
                    <a:gd name="connsiteY4-504" fmla="*/ 2066953 h 2066953"/>
                    <a:gd name="connsiteX5-505" fmla="*/ 259227 w 797169"/>
                    <a:gd name="connsiteY5-506" fmla="*/ 2066952 h 2066953"/>
                    <a:gd name="connsiteX6-507" fmla="*/ 1159 w 797169"/>
                    <a:gd name="connsiteY6-508" fmla="*/ 1808884 h 2066953"/>
                    <a:gd name="connsiteX7-509" fmla="*/ 0 w 797169"/>
                    <a:gd name="connsiteY7-510" fmla="*/ 1074838 h 2066953"/>
                    <a:gd name="connsiteX8-511" fmla="*/ 323179 w 797169"/>
                    <a:gd name="connsiteY8-512" fmla="*/ 0 h 20669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ectangle: Rounded Corners 1"/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-1" fmla="*/ 0 w 535099"/>
                    <a:gd name="connsiteY0-2" fmla="*/ 258068 h 1562101"/>
                    <a:gd name="connsiteX1-3" fmla="*/ 258068 w 535099"/>
                    <a:gd name="connsiteY1-4" fmla="*/ 0 h 1562101"/>
                    <a:gd name="connsiteX2-5" fmla="*/ 258068 w 535099"/>
                    <a:gd name="connsiteY2-6" fmla="*/ 0 h 1562101"/>
                    <a:gd name="connsiteX3-7" fmla="*/ 516136 w 535099"/>
                    <a:gd name="connsiteY3-8" fmla="*/ 258068 h 1562101"/>
                    <a:gd name="connsiteX4-9" fmla="*/ 515676 w 535099"/>
                    <a:gd name="connsiteY4-10" fmla="*/ 565569 h 1562101"/>
                    <a:gd name="connsiteX5-11" fmla="*/ 516135 w 535099"/>
                    <a:gd name="connsiteY5-12" fmla="*/ 1304033 h 1562101"/>
                    <a:gd name="connsiteX6-13" fmla="*/ 258067 w 535099"/>
                    <a:gd name="connsiteY6-14" fmla="*/ 1562101 h 1562101"/>
                    <a:gd name="connsiteX7-15" fmla="*/ 258068 w 535099"/>
                    <a:gd name="connsiteY7-16" fmla="*/ 1562100 h 1562101"/>
                    <a:gd name="connsiteX8-17" fmla="*/ 0 w 535099"/>
                    <a:gd name="connsiteY8-18" fmla="*/ 1304032 h 1562101"/>
                    <a:gd name="connsiteX9" fmla="*/ 0 w 535099"/>
                    <a:gd name="connsiteY9" fmla="*/ 258068 h 1562101"/>
                    <a:gd name="connsiteX0-19" fmla="*/ 1159 w 536258"/>
                    <a:gd name="connsiteY0-20" fmla="*/ 258068 h 1562101"/>
                    <a:gd name="connsiteX1-21" fmla="*/ 259227 w 536258"/>
                    <a:gd name="connsiteY1-22" fmla="*/ 0 h 1562101"/>
                    <a:gd name="connsiteX2-23" fmla="*/ 259227 w 536258"/>
                    <a:gd name="connsiteY2-24" fmla="*/ 0 h 1562101"/>
                    <a:gd name="connsiteX3-25" fmla="*/ 517295 w 536258"/>
                    <a:gd name="connsiteY3-26" fmla="*/ 258068 h 1562101"/>
                    <a:gd name="connsiteX4-27" fmla="*/ 516835 w 536258"/>
                    <a:gd name="connsiteY4-28" fmla="*/ 565569 h 1562101"/>
                    <a:gd name="connsiteX5-29" fmla="*/ 517294 w 536258"/>
                    <a:gd name="connsiteY5-30" fmla="*/ 1304033 h 1562101"/>
                    <a:gd name="connsiteX6-31" fmla="*/ 259226 w 536258"/>
                    <a:gd name="connsiteY6-32" fmla="*/ 1562101 h 1562101"/>
                    <a:gd name="connsiteX7-33" fmla="*/ 259227 w 536258"/>
                    <a:gd name="connsiteY7-34" fmla="*/ 1562100 h 1562101"/>
                    <a:gd name="connsiteX8-35" fmla="*/ 1159 w 536258"/>
                    <a:gd name="connsiteY8-36" fmla="*/ 1304032 h 1562101"/>
                    <a:gd name="connsiteX9-37" fmla="*/ 0 w 536258"/>
                    <a:gd name="connsiteY9-38" fmla="*/ 569986 h 1562101"/>
                    <a:gd name="connsiteX10" fmla="*/ 1159 w 536258"/>
                    <a:gd name="connsiteY10" fmla="*/ 258068 h 1562101"/>
                    <a:gd name="connsiteX0-39" fmla="*/ 1159 w 536258"/>
                    <a:gd name="connsiteY0-40" fmla="*/ 258068 h 1562101"/>
                    <a:gd name="connsiteX1-41" fmla="*/ 259227 w 536258"/>
                    <a:gd name="connsiteY1-42" fmla="*/ 0 h 1562101"/>
                    <a:gd name="connsiteX2-43" fmla="*/ 259227 w 536258"/>
                    <a:gd name="connsiteY2-44" fmla="*/ 0 h 1562101"/>
                    <a:gd name="connsiteX3-45" fmla="*/ 517295 w 536258"/>
                    <a:gd name="connsiteY3-46" fmla="*/ 258068 h 1562101"/>
                    <a:gd name="connsiteX4-47" fmla="*/ 516835 w 536258"/>
                    <a:gd name="connsiteY4-48" fmla="*/ 565569 h 1562101"/>
                    <a:gd name="connsiteX5-49" fmla="*/ 517294 w 536258"/>
                    <a:gd name="connsiteY5-50" fmla="*/ 1304033 h 1562101"/>
                    <a:gd name="connsiteX6-51" fmla="*/ 259226 w 536258"/>
                    <a:gd name="connsiteY6-52" fmla="*/ 1562101 h 1562101"/>
                    <a:gd name="connsiteX7-53" fmla="*/ 259227 w 536258"/>
                    <a:gd name="connsiteY7-54" fmla="*/ 1562100 h 1562101"/>
                    <a:gd name="connsiteX8-55" fmla="*/ 1159 w 536258"/>
                    <a:gd name="connsiteY8-56" fmla="*/ 1304032 h 1562101"/>
                    <a:gd name="connsiteX9-57" fmla="*/ 0 w 536258"/>
                    <a:gd name="connsiteY9-58" fmla="*/ 569986 h 1562101"/>
                    <a:gd name="connsiteX10-59" fmla="*/ 1159 w 536258"/>
                    <a:gd name="connsiteY10-60" fmla="*/ 258068 h 1562101"/>
                    <a:gd name="connsiteX0-61" fmla="*/ 1159 w 536258"/>
                    <a:gd name="connsiteY0-62" fmla="*/ 258068 h 1562101"/>
                    <a:gd name="connsiteX1-63" fmla="*/ 259227 w 536258"/>
                    <a:gd name="connsiteY1-64" fmla="*/ 0 h 1562101"/>
                    <a:gd name="connsiteX2-65" fmla="*/ 517295 w 536258"/>
                    <a:gd name="connsiteY2-66" fmla="*/ 258068 h 1562101"/>
                    <a:gd name="connsiteX3-67" fmla="*/ 516835 w 536258"/>
                    <a:gd name="connsiteY3-68" fmla="*/ 565569 h 1562101"/>
                    <a:gd name="connsiteX4-69" fmla="*/ 517294 w 536258"/>
                    <a:gd name="connsiteY4-70" fmla="*/ 1304033 h 1562101"/>
                    <a:gd name="connsiteX5-71" fmla="*/ 259226 w 536258"/>
                    <a:gd name="connsiteY5-72" fmla="*/ 1562101 h 1562101"/>
                    <a:gd name="connsiteX6-73" fmla="*/ 259227 w 536258"/>
                    <a:gd name="connsiteY6-74" fmla="*/ 1562100 h 1562101"/>
                    <a:gd name="connsiteX7-75" fmla="*/ 1159 w 536258"/>
                    <a:gd name="connsiteY7-76" fmla="*/ 1304032 h 1562101"/>
                    <a:gd name="connsiteX8-77" fmla="*/ 0 w 536258"/>
                    <a:gd name="connsiteY8-78" fmla="*/ 569986 h 1562101"/>
                    <a:gd name="connsiteX9-79" fmla="*/ 1159 w 536258"/>
                    <a:gd name="connsiteY9-80" fmla="*/ 258068 h 1562101"/>
                    <a:gd name="connsiteX0-81" fmla="*/ 1159 w 555374"/>
                    <a:gd name="connsiteY0-82" fmla="*/ 38714 h 1342747"/>
                    <a:gd name="connsiteX1-83" fmla="*/ 517295 w 555374"/>
                    <a:gd name="connsiteY1-84" fmla="*/ 38714 h 1342747"/>
                    <a:gd name="connsiteX2-85" fmla="*/ 516835 w 555374"/>
                    <a:gd name="connsiteY2-86" fmla="*/ 346215 h 1342747"/>
                    <a:gd name="connsiteX3-87" fmla="*/ 517294 w 555374"/>
                    <a:gd name="connsiteY3-88" fmla="*/ 1084679 h 1342747"/>
                    <a:gd name="connsiteX4-89" fmla="*/ 259226 w 555374"/>
                    <a:gd name="connsiteY4-90" fmla="*/ 1342747 h 1342747"/>
                    <a:gd name="connsiteX5-91" fmla="*/ 259227 w 555374"/>
                    <a:gd name="connsiteY5-92" fmla="*/ 1342746 h 1342747"/>
                    <a:gd name="connsiteX6-93" fmla="*/ 1159 w 555374"/>
                    <a:gd name="connsiteY6-94" fmla="*/ 1084678 h 1342747"/>
                    <a:gd name="connsiteX7-95" fmla="*/ 0 w 555374"/>
                    <a:gd name="connsiteY7-96" fmla="*/ 350632 h 1342747"/>
                    <a:gd name="connsiteX8-97" fmla="*/ 1159 w 555374"/>
                    <a:gd name="connsiteY8-98" fmla="*/ 38714 h 1342747"/>
                    <a:gd name="connsiteX0-99" fmla="*/ 263994 w 535905"/>
                    <a:gd name="connsiteY0-100" fmla="*/ 3045 h 2060243"/>
                    <a:gd name="connsiteX1-101" fmla="*/ 517295 w 535905"/>
                    <a:gd name="connsiteY1-102" fmla="*/ 756210 h 2060243"/>
                    <a:gd name="connsiteX2-103" fmla="*/ 516835 w 535905"/>
                    <a:gd name="connsiteY2-104" fmla="*/ 1063711 h 2060243"/>
                    <a:gd name="connsiteX3-105" fmla="*/ 517294 w 535905"/>
                    <a:gd name="connsiteY3-106" fmla="*/ 1802175 h 2060243"/>
                    <a:gd name="connsiteX4-107" fmla="*/ 259226 w 535905"/>
                    <a:gd name="connsiteY4-108" fmla="*/ 2060243 h 2060243"/>
                    <a:gd name="connsiteX5-109" fmla="*/ 259227 w 535905"/>
                    <a:gd name="connsiteY5-110" fmla="*/ 2060242 h 2060243"/>
                    <a:gd name="connsiteX6-111" fmla="*/ 1159 w 535905"/>
                    <a:gd name="connsiteY6-112" fmla="*/ 1802174 h 2060243"/>
                    <a:gd name="connsiteX7-113" fmla="*/ 0 w 535905"/>
                    <a:gd name="connsiteY7-114" fmla="*/ 1068128 h 2060243"/>
                    <a:gd name="connsiteX8-115" fmla="*/ 263994 w 535905"/>
                    <a:gd name="connsiteY8-116" fmla="*/ 3045 h 2060243"/>
                    <a:gd name="connsiteX0-117" fmla="*/ 263994 w 664925"/>
                    <a:gd name="connsiteY0-118" fmla="*/ 87056 h 2144254"/>
                    <a:gd name="connsiteX1-119" fmla="*/ 658652 w 664925"/>
                    <a:gd name="connsiteY1-120" fmla="*/ 93682 h 2144254"/>
                    <a:gd name="connsiteX2-121" fmla="*/ 516835 w 664925"/>
                    <a:gd name="connsiteY2-122" fmla="*/ 1147722 h 2144254"/>
                    <a:gd name="connsiteX3-123" fmla="*/ 517294 w 664925"/>
                    <a:gd name="connsiteY3-124" fmla="*/ 1886186 h 2144254"/>
                    <a:gd name="connsiteX4-125" fmla="*/ 259226 w 664925"/>
                    <a:gd name="connsiteY4-126" fmla="*/ 2144254 h 2144254"/>
                    <a:gd name="connsiteX5-127" fmla="*/ 259227 w 664925"/>
                    <a:gd name="connsiteY5-128" fmla="*/ 2144253 h 2144254"/>
                    <a:gd name="connsiteX6-129" fmla="*/ 1159 w 664925"/>
                    <a:gd name="connsiteY6-130" fmla="*/ 1886185 h 2144254"/>
                    <a:gd name="connsiteX7-131" fmla="*/ 0 w 664925"/>
                    <a:gd name="connsiteY7-132" fmla="*/ 1152139 h 2144254"/>
                    <a:gd name="connsiteX8-133" fmla="*/ 263994 w 664925"/>
                    <a:gd name="connsiteY8-134" fmla="*/ 87056 h 2144254"/>
                    <a:gd name="connsiteX0-135" fmla="*/ 263994 w 710801"/>
                    <a:gd name="connsiteY0-136" fmla="*/ 28420 h 2085618"/>
                    <a:gd name="connsiteX1-137" fmla="*/ 658652 w 710801"/>
                    <a:gd name="connsiteY1-138" fmla="*/ 35046 h 2085618"/>
                    <a:gd name="connsiteX2-139" fmla="*/ 516835 w 710801"/>
                    <a:gd name="connsiteY2-140" fmla="*/ 1089086 h 2085618"/>
                    <a:gd name="connsiteX3-141" fmla="*/ 517294 w 710801"/>
                    <a:gd name="connsiteY3-142" fmla="*/ 1827550 h 2085618"/>
                    <a:gd name="connsiteX4-143" fmla="*/ 259226 w 710801"/>
                    <a:gd name="connsiteY4-144" fmla="*/ 2085618 h 2085618"/>
                    <a:gd name="connsiteX5-145" fmla="*/ 259227 w 710801"/>
                    <a:gd name="connsiteY5-146" fmla="*/ 2085617 h 2085618"/>
                    <a:gd name="connsiteX6-147" fmla="*/ 1159 w 710801"/>
                    <a:gd name="connsiteY6-148" fmla="*/ 1827549 h 2085618"/>
                    <a:gd name="connsiteX7-149" fmla="*/ 0 w 710801"/>
                    <a:gd name="connsiteY7-150" fmla="*/ 1093503 h 2085618"/>
                    <a:gd name="connsiteX8-151" fmla="*/ 263994 w 710801"/>
                    <a:gd name="connsiteY8-152" fmla="*/ 28420 h 2085618"/>
                    <a:gd name="connsiteX0-153" fmla="*/ 263994 w 710801"/>
                    <a:gd name="connsiteY0-154" fmla="*/ 7864 h 2065062"/>
                    <a:gd name="connsiteX1-155" fmla="*/ 658652 w 710801"/>
                    <a:gd name="connsiteY1-156" fmla="*/ 14490 h 2065062"/>
                    <a:gd name="connsiteX2-157" fmla="*/ 516835 w 710801"/>
                    <a:gd name="connsiteY2-158" fmla="*/ 1068530 h 2065062"/>
                    <a:gd name="connsiteX3-159" fmla="*/ 517294 w 710801"/>
                    <a:gd name="connsiteY3-160" fmla="*/ 1806994 h 2065062"/>
                    <a:gd name="connsiteX4-161" fmla="*/ 259226 w 710801"/>
                    <a:gd name="connsiteY4-162" fmla="*/ 2065062 h 2065062"/>
                    <a:gd name="connsiteX5-163" fmla="*/ 259227 w 710801"/>
                    <a:gd name="connsiteY5-164" fmla="*/ 2065061 h 2065062"/>
                    <a:gd name="connsiteX6-165" fmla="*/ 1159 w 710801"/>
                    <a:gd name="connsiteY6-166" fmla="*/ 1806993 h 2065062"/>
                    <a:gd name="connsiteX7-167" fmla="*/ 0 w 710801"/>
                    <a:gd name="connsiteY7-168" fmla="*/ 1072947 h 2065062"/>
                    <a:gd name="connsiteX8-169" fmla="*/ 263994 w 710801"/>
                    <a:gd name="connsiteY8-170" fmla="*/ 7864 h 2065062"/>
                    <a:gd name="connsiteX0-171" fmla="*/ 263994 w 713316"/>
                    <a:gd name="connsiteY0-172" fmla="*/ 0 h 2057198"/>
                    <a:gd name="connsiteX1-173" fmla="*/ 658652 w 713316"/>
                    <a:gd name="connsiteY1-174" fmla="*/ 6626 h 2057198"/>
                    <a:gd name="connsiteX2-175" fmla="*/ 516835 w 713316"/>
                    <a:gd name="connsiteY2-176" fmla="*/ 1060666 h 2057198"/>
                    <a:gd name="connsiteX3-177" fmla="*/ 517294 w 713316"/>
                    <a:gd name="connsiteY3-178" fmla="*/ 1799130 h 2057198"/>
                    <a:gd name="connsiteX4-179" fmla="*/ 259226 w 713316"/>
                    <a:gd name="connsiteY4-180" fmla="*/ 2057198 h 2057198"/>
                    <a:gd name="connsiteX5-181" fmla="*/ 259227 w 713316"/>
                    <a:gd name="connsiteY5-182" fmla="*/ 2057197 h 2057198"/>
                    <a:gd name="connsiteX6-183" fmla="*/ 1159 w 713316"/>
                    <a:gd name="connsiteY6-184" fmla="*/ 1799129 h 2057198"/>
                    <a:gd name="connsiteX7-185" fmla="*/ 0 w 713316"/>
                    <a:gd name="connsiteY7-186" fmla="*/ 1065083 h 2057198"/>
                    <a:gd name="connsiteX8-187" fmla="*/ 263994 w 713316"/>
                    <a:gd name="connsiteY8-188" fmla="*/ 0 h 2057198"/>
                    <a:gd name="connsiteX0-189" fmla="*/ 263994 w 663537"/>
                    <a:gd name="connsiteY0-190" fmla="*/ 33591 h 2090789"/>
                    <a:gd name="connsiteX1-191" fmla="*/ 658652 w 663537"/>
                    <a:gd name="connsiteY1-192" fmla="*/ 40217 h 2090789"/>
                    <a:gd name="connsiteX2-193" fmla="*/ 516835 w 663537"/>
                    <a:gd name="connsiteY2-194" fmla="*/ 1094257 h 2090789"/>
                    <a:gd name="connsiteX3-195" fmla="*/ 517294 w 663537"/>
                    <a:gd name="connsiteY3-196" fmla="*/ 1832721 h 2090789"/>
                    <a:gd name="connsiteX4-197" fmla="*/ 259226 w 663537"/>
                    <a:gd name="connsiteY4-198" fmla="*/ 2090789 h 2090789"/>
                    <a:gd name="connsiteX5-199" fmla="*/ 259227 w 663537"/>
                    <a:gd name="connsiteY5-200" fmla="*/ 2090788 h 2090789"/>
                    <a:gd name="connsiteX6-201" fmla="*/ 1159 w 663537"/>
                    <a:gd name="connsiteY6-202" fmla="*/ 1832720 h 2090789"/>
                    <a:gd name="connsiteX7-203" fmla="*/ 0 w 663537"/>
                    <a:gd name="connsiteY7-204" fmla="*/ 1098674 h 2090789"/>
                    <a:gd name="connsiteX8-205" fmla="*/ 263994 w 663537"/>
                    <a:gd name="connsiteY8-206" fmla="*/ 33591 h 2090789"/>
                    <a:gd name="connsiteX0-207" fmla="*/ 263994 w 666512"/>
                    <a:gd name="connsiteY0-208" fmla="*/ 0 h 2057198"/>
                    <a:gd name="connsiteX1-209" fmla="*/ 658652 w 666512"/>
                    <a:gd name="connsiteY1-210" fmla="*/ 6626 h 2057198"/>
                    <a:gd name="connsiteX2-211" fmla="*/ 516835 w 666512"/>
                    <a:gd name="connsiteY2-212" fmla="*/ 1060666 h 2057198"/>
                    <a:gd name="connsiteX3-213" fmla="*/ 517294 w 666512"/>
                    <a:gd name="connsiteY3-214" fmla="*/ 1799130 h 2057198"/>
                    <a:gd name="connsiteX4-215" fmla="*/ 259226 w 666512"/>
                    <a:gd name="connsiteY4-216" fmla="*/ 2057198 h 2057198"/>
                    <a:gd name="connsiteX5-217" fmla="*/ 259227 w 666512"/>
                    <a:gd name="connsiteY5-218" fmla="*/ 2057197 h 2057198"/>
                    <a:gd name="connsiteX6-219" fmla="*/ 1159 w 666512"/>
                    <a:gd name="connsiteY6-220" fmla="*/ 1799129 h 2057198"/>
                    <a:gd name="connsiteX7-221" fmla="*/ 0 w 666512"/>
                    <a:gd name="connsiteY7-222" fmla="*/ 1065083 h 2057198"/>
                    <a:gd name="connsiteX8-223" fmla="*/ 263994 w 666512"/>
                    <a:gd name="connsiteY8-224" fmla="*/ 0 h 2057198"/>
                    <a:gd name="connsiteX0-225" fmla="*/ 263994 w 661028"/>
                    <a:gd name="connsiteY0-226" fmla="*/ 9281 h 2066479"/>
                    <a:gd name="connsiteX1-227" fmla="*/ 658652 w 661028"/>
                    <a:gd name="connsiteY1-228" fmla="*/ 15907 h 2066479"/>
                    <a:gd name="connsiteX2-229" fmla="*/ 516835 w 661028"/>
                    <a:gd name="connsiteY2-230" fmla="*/ 1069947 h 2066479"/>
                    <a:gd name="connsiteX3-231" fmla="*/ 517294 w 661028"/>
                    <a:gd name="connsiteY3-232" fmla="*/ 1808411 h 2066479"/>
                    <a:gd name="connsiteX4-233" fmla="*/ 259226 w 661028"/>
                    <a:gd name="connsiteY4-234" fmla="*/ 2066479 h 2066479"/>
                    <a:gd name="connsiteX5-235" fmla="*/ 259227 w 661028"/>
                    <a:gd name="connsiteY5-236" fmla="*/ 2066478 h 2066479"/>
                    <a:gd name="connsiteX6-237" fmla="*/ 1159 w 661028"/>
                    <a:gd name="connsiteY6-238" fmla="*/ 1808410 h 2066479"/>
                    <a:gd name="connsiteX7-239" fmla="*/ 0 w 661028"/>
                    <a:gd name="connsiteY7-240" fmla="*/ 1074364 h 2066479"/>
                    <a:gd name="connsiteX8-241" fmla="*/ 263994 w 661028"/>
                    <a:gd name="connsiteY8-242" fmla="*/ 9281 h 2066479"/>
                    <a:gd name="connsiteX0-243" fmla="*/ 263994 w 661136"/>
                    <a:gd name="connsiteY0-244" fmla="*/ 1620 h 2058818"/>
                    <a:gd name="connsiteX1-245" fmla="*/ 658652 w 661136"/>
                    <a:gd name="connsiteY1-246" fmla="*/ 8246 h 2058818"/>
                    <a:gd name="connsiteX2-247" fmla="*/ 516835 w 661136"/>
                    <a:gd name="connsiteY2-248" fmla="*/ 1062286 h 2058818"/>
                    <a:gd name="connsiteX3-249" fmla="*/ 517294 w 661136"/>
                    <a:gd name="connsiteY3-250" fmla="*/ 1800750 h 2058818"/>
                    <a:gd name="connsiteX4-251" fmla="*/ 259226 w 661136"/>
                    <a:gd name="connsiteY4-252" fmla="*/ 2058818 h 2058818"/>
                    <a:gd name="connsiteX5-253" fmla="*/ 259227 w 661136"/>
                    <a:gd name="connsiteY5-254" fmla="*/ 2058817 h 2058818"/>
                    <a:gd name="connsiteX6-255" fmla="*/ 1159 w 661136"/>
                    <a:gd name="connsiteY6-256" fmla="*/ 1800749 h 2058818"/>
                    <a:gd name="connsiteX7-257" fmla="*/ 0 w 661136"/>
                    <a:gd name="connsiteY7-258" fmla="*/ 1066703 h 2058818"/>
                    <a:gd name="connsiteX8-259" fmla="*/ 263994 w 661136"/>
                    <a:gd name="connsiteY8-260" fmla="*/ 1620 h 2058818"/>
                    <a:gd name="connsiteX0-261" fmla="*/ 263994 w 658957"/>
                    <a:gd name="connsiteY0-262" fmla="*/ 9787 h 2066985"/>
                    <a:gd name="connsiteX1-263" fmla="*/ 656443 w 658957"/>
                    <a:gd name="connsiteY1-264" fmla="*/ 5370 h 2066985"/>
                    <a:gd name="connsiteX2-265" fmla="*/ 516835 w 658957"/>
                    <a:gd name="connsiteY2-266" fmla="*/ 1070453 h 2066985"/>
                    <a:gd name="connsiteX3-267" fmla="*/ 517294 w 658957"/>
                    <a:gd name="connsiteY3-268" fmla="*/ 1808917 h 2066985"/>
                    <a:gd name="connsiteX4-269" fmla="*/ 259226 w 658957"/>
                    <a:gd name="connsiteY4-270" fmla="*/ 2066985 h 2066985"/>
                    <a:gd name="connsiteX5-271" fmla="*/ 259227 w 658957"/>
                    <a:gd name="connsiteY5-272" fmla="*/ 2066984 h 2066985"/>
                    <a:gd name="connsiteX6-273" fmla="*/ 1159 w 658957"/>
                    <a:gd name="connsiteY6-274" fmla="*/ 1808916 h 2066985"/>
                    <a:gd name="connsiteX7-275" fmla="*/ 0 w 658957"/>
                    <a:gd name="connsiteY7-276" fmla="*/ 1074870 h 2066985"/>
                    <a:gd name="connsiteX8-277" fmla="*/ 263994 w 658957"/>
                    <a:gd name="connsiteY8-278" fmla="*/ 9787 h 2066985"/>
                    <a:gd name="connsiteX0-279" fmla="*/ 263994 w 658983"/>
                    <a:gd name="connsiteY0-280" fmla="*/ 6145 h 2063343"/>
                    <a:gd name="connsiteX1-281" fmla="*/ 656443 w 658983"/>
                    <a:gd name="connsiteY1-282" fmla="*/ 1728 h 2063343"/>
                    <a:gd name="connsiteX2-283" fmla="*/ 516835 w 658983"/>
                    <a:gd name="connsiteY2-284" fmla="*/ 1066811 h 2063343"/>
                    <a:gd name="connsiteX3-285" fmla="*/ 517294 w 658983"/>
                    <a:gd name="connsiteY3-286" fmla="*/ 1805275 h 2063343"/>
                    <a:gd name="connsiteX4-287" fmla="*/ 259226 w 658983"/>
                    <a:gd name="connsiteY4-288" fmla="*/ 2063343 h 2063343"/>
                    <a:gd name="connsiteX5-289" fmla="*/ 259227 w 658983"/>
                    <a:gd name="connsiteY5-290" fmla="*/ 2063342 h 2063343"/>
                    <a:gd name="connsiteX6-291" fmla="*/ 1159 w 658983"/>
                    <a:gd name="connsiteY6-292" fmla="*/ 1805274 h 2063343"/>
                    <a:gd name="connsiteX7-293" fmla="*/ 0 w 658983"/>
                    <a:gd name="connsiteY7-294" fmla="*/ 1071228 h 2063343"/>
                    <a:gd name="connsiteX8-295" fmla="*/ 263994 w 658983"/>
                    <a:gd name="connsiteY8-296" fmla="*/ 6145 h 2063343"/>
                    <a:gd name="connsiteX0-297" fmla="*/ 263994 w 678609"/>
                    <a:gd name="connsiteY0-298" fmla="*/ 7785 h 2064983"/>
                    <a:gd name="connsiteX1-299" fmla="*/ 676321 w 678609"/>
                    <a:gd name="connsiteY1-300" fmla="*/ 1560 h 2064983"/>
                    <a:gd name="connsiteX2-301" fmla="*/ 516835 w 678609"/>
                    <a:gd name="connsiteY2-302" fmla="*/ 1068451 h 2064983"/>
                    <a:gd name="connsiteX3-303" fmla="*/ 517294 w 678609"/>
                    <a:gd name="connsiteY3-304" fmla="*/ 1806915 h 2064983"/>
                    <a:gd name="connsiteX4-305" fmla="*/ 259226 w 678609"/>
                    <a:gd name="connsiteY4-306" fmla="*/ 2064983 h 2064983"/>
                    <a:gd name="connsiteX5-307" fmla="*/ 259227 w 678609"/>
                    <a:gd name="connsiteY5-308" fmla="*/ 2064982 h 2064983"/>
                    <a:gd name="connsiteX6-309" fmla="*/ 1159 w 678609"/>
                    <a:gd name="connsiteY6-310" fmla="*/ 1806914 h 2064983"/>
                    <a:gd name="connsiteX7-311" fmla="*/ 0 w 678609"/>
                    <a:gd name="connsiteY7-312" fmla="*/ 1072868 h 2064983"/>
                    <a:gd name="connsiteX8-313" fmla="*/ 263994 w 678609"/>
                    <a:gd name="connsiteY8-314" fmla="*/ 7785 h 2064983"/>
                    <a:gd name="connsiteX0-315" fmla="*/ 263994 w 676632"/>
                    <a:gd name="connsiteY0-316" fmla="*/ 31105 h 2088303"/>
                    <a:gd name="connsiteX1-317" fmla="*/ 676321 w 676632"/>
                    <a:gd name="connsiteY1-318" fmla="*/ 24880 h 2088303"/>
                    <a:gd name="connsiteX2-319" fmla="*/ 516835 w 676632"/>
                    <a:gd name="connsiteY2-320" fmla="*/ 1091771 h 2088303"/>
                    <a:gd name="connsiteX3-321" fmla="*/ 517294 w 676632"/>
                    <a:gd name="connsiteY3-322" fmla="*/ 1830235 h 2088303"/>
                    <a:gd name="connsiteX4-323" fmla="*/ 259226 w 676632"/>
                    <a:gd name="connsiteY4-324" fmla="*/ 2088303 h 2088303"/>
                    <a:gd name="connsiteX5-325" fmla="*/ 259227 w 676632"/>
                    <a:gd name="connsiteY5-326" fmla="*/ 2088302 h 2088303"/>
                    <a:gd name="connsiteX6-327" fmla="*/ 1159 w 676632"/>
                    <a:gd name="connsiteY6-328" fmla="*/ 1830234 h 2088303"/>
                    <a:gd name="connsiteX7-329" fmla="*/ 0 w 676632"/>
                    <a:gd name="connsiteY7-330" fmla="*/ 1096188 h 2088303"/>
                    <a:gd name="connsiteX8-331" fmla="*/ 263994 w 676632"/>
                    <a:gd name="connsiteY8-332" fmla="*/ 31105 h 2088303"/>
                    <a:gd name="connsiteX0-333" fmla="*/ 263994 w 676730"/>
                    <a:gd name="connsiteY0-334" fmla="*/ 6225 h 2063423"/>
                    <a:gd name="connsiteX1-335" fmla="*/ 676321 w 676730"/>
                    <a:gd name="connsiteY1-336" fmla="*/ 0 h 2063423"/>
                    <a:gd name="connsiteX2-337" fmla="*/ 516835 w 676730"/>
                    <a:gd name="connsiteY2-338" fmla="*/ 1066891 h 2063423"/>
                    <a:gd name="connsiteX3-339" fmla="*/ 517294 w 676730"/>
                    <a:gd name="connsiteY3-340" fmla="*/ 1805355 h 2063423"/>
                    <a:gd name="connsiteX4-341" fmla="*/ 259226 w 676730"/>
                    <a:gd name="connsiteY4-342" fmla="*/ 2063423 h 2063423"/>
                    <a:gd name="connsiteX5-343" fmla="*/ 259227 w 676730"/>
                    <a:gd name="connsiteY5-344" fmla="*/ 2063422 h 2063423"/>
                    <a:gd name="connsiteX6-345" fmla="*/ 1159 w 676730"/>
                    <a:gd name="connsiteY6-346" fmla="*/ 1805354 h 2063423"/>
                    <a:gd name="connsiteX7-347" fmla="*/ 0 w 676730"/>
                    <a:gd name="connsiteY7-348" fmla="*/ 1071308 h 2063423"/>
                    <a:gd name="connsiteX8-349" fmla="*/ 263994 w 676730"/>
                    <a:gd name="connsiteY8-350" fmla="*/ 6225 h 2063423"/>
                    <a:gd name="connsiteX0-351" fmla="*/ 267608 w 681973"/>
                    <a:gd name="connsiteY0-352" fmla="*/ 78285 h 2142712"/>
                    <a:gd name="connsiteX1-353" fmla="*/ 676321 w 681973"/>
                    <a:gd name="connsiteY1-354" fmla="*/ 79289 h 2142712"/>
                    <a:gd name="connsiteX2-355" fmla="*/ 516835 w 681973"/>
                    <a:gd name="connsiteY2-356" fmla="*/ 1146180 h 2142712"/>
                    <a:gd name="connsiteX3-357" fmla="*/ 517294 w 681973"/>
                    <a:gd name="connsiteY3-358" fmla="*/ 1884644 h 2142712"/>
                    <a:gd name="connsiteX4-359" fmla="*/ 259226 w 681973"/>
                    <a:gd name="connsiteY4-360" fmla="*/ 2142712 h 2142712"/>
                    <a:gd name="connsiteX5-361" fmla="*/ 259227 w 681973"/>
                    <a:gd name="connsiteY5-362" fmla="*/ 2142711 h 2142712"/>
                    <a:gd name="connsiteX6-363" fmla="*/ 1159 w 681973"/>
                    <a:gd name="connsiteY6-364" fmla="*/ 1884643 h 2142712"/>
                    <a:gd name="connsiteX7-365" fmla="*/ 0 w 681973"/>
                    <a:gd name="connsiteY7-366" fmla="*/ 1150597 h 2142712"/>
                    <a:gd name="connsiteX8-367" fmla="*/ 267608 w 681973"/>
                    <a:gd name="connsiteY8-368" fmla="*/ 78285 h 2142712"/>
                    <a:gd name="connsiteX0-369" fmla="*/ 267608 w 730032"/>
                    <a:gd name="connsiteY0-370" fmla="*/ 0 h 2064427"/>
                    <a:gd name="connsiteX1-371" fmla="*/ 676321 w 730032"/>
                    <a:gd name="connsiteY1-372" fmla="*/ 1004 h 2064427"/>
                    <a:gd name="connsiteX2-373" fmla="*/ 516835 w 730032"/>
                    <a:gd name="connsiteY2-374" fmla="*/ 1067895 h 2064427"/>
                    <a:gd name="connsiteX3-375" fmla="*/ 517294 w 730032"/>
                    <a:gd name="connsiteY3-376" fmla="*/ 1806359 h 2064427"/>
                    <a:gd name="connsiteX4-377" fmla="*/ 259226 w 730032"/>
                    <a:gd name="connsiteY4-378" fmla="*/ 2064427 h 2064427"/>
                    <a:gd name="connsiteX5-379" fmla="*/ 259227 w 730032"/>
                    <a:gd name="connsiteY5-380" fmla="*/ 2064426 h 2064427"/>
                    <a:gd name="connsiteX6-381" fmla="*/ 1159 w 730032"/>
                    <a:gd name="connsiteY6-382" fmla="*/ 1806358 h 2064427"/>
                    <a:gd name="connsiteX7-383" fmla="*/ 0 w 730032"/>
                    <a:gd name="connsiteY7-384" fmla="*/ 1072312 h 2064427"/>
                    <a:gd name="connsiteX8-385" fmla="*/ 267608 w 730032"/>
                    <a:gd name="connsiteY8-386" fmla="*/ 0 h 2064427"/>
                    <a:gd name="connsiteX0-387" fmla="*/ 267608 w 681218"/>
                    <a:gd name="connsiteY0-388" fmla="*/ 0 h 2064427"/>
                    <a:gd name="connsiteX1-389" fmla="*/ 676321 w 681218"/>
                    <a:gd name="connsiteY1-390" fmla="*/ 1004 h 2064427"/>
                    <a:gd name="connsiteX2-391" fmla="*/ 516835 w 681218"/>
                    <a:gd name="connsiteY2-392" fmla="*/ 1067895 h 2064427"/>
                    <a:gd name="connsiteX3-393" fmla="*/ 517294 w 681218"/>
                    <a:gd name="connsiteY3-394" fmla="*/ 1806359 h 2064427"/>
                    <a:gd name="connsiteX4-395" fmla="*/ 259226 w 681218"/>
                    <a:gd name="connsiteY4-396" fmla="*/ 2064427 h 2064427"/>
                    <a:gd name="connsiteX5-397" fmla="*/ 259227 w 681218"/>
                    <a:gd name="connsiteY5-398" fmla="*/ 2064426 h 2064427"/>
                    <a:gd name="connsiteX6-399" fmla="*/ 1159 w 681218"/>
                    <a:gd name="connsiteY6-400" fmla="*/ 1806358 h 2064427"/>
                    <a:gd name="connsiteX7-401" fmla="*/ 0 w 681218"/>
                    <a:gd name="connsiteY7-402" fmla="*/ 1072312 h 2064427"/>
                    <a:gd name="connsiteX8-403" fmla="*/ 267608 w 681218"/>
                    <a:gd name="connsiteY8-404" fmla="*/ 0 h 2064427"/>
                    <a:gd name="connsiteX0-405" fmla="*/ 267608 w 788233"/>
                    <a:gd name="connsiteY0-406" fmla="*/ 0 h 2064427"/>
                    <a:gd name="connsiteX1-407" fmla="*/ 784938 w 788233"/>
                    <a:gd name="connsiteY1-408" fmla="*/ 6056 h 2064427"/>
                    <a:gd name="connsiteX2-409" fmla="*/ 516835 w 788233"/>
                    <a:gd name="connsiteY2-410" fmla="*/ 1067895 h 2064427"/>
                    <a:gd name="connsiteX3-411" fmla="*/ 517294 w 788233"/>
                    <a:gd name="connsiteY3-412" fmla="*/ 1806359 h 2064427"/>
                    <a:gd name="connsiteX4-413" fmla="*/ 259226 w 788233"/>
                    <a:gd name="connsiteY4-414" fmla="*/ 2064427 h 2064427"/>
                    <a:gd name="connsiteX5-415" fmla="*/ 259227 w 788233"/>
                    <a:gd name="connsiteY5-416" fmla="*/ 2064426 h 2064427"/>
                    <a:gd name="connsiteX6-417" fmla="*/ 1159 w 788233"/>
                    <a:gd name="connsiteY6-418" fmla="*/ 1806358 h 2064427"/>
                    <a:gd name="connsiteX7-419" fmla="*/ 0 w 788233"/>
                    <a:gd name="connsiteY7-420" fmla="*/ 1072312 h 2064427"/>
                    <a:gd name="connsiteX8-421" fmla="*/ 267608 w 788233"/>
                    <a:gd name="connsiteY8-422" fmla="*/ 0 h 2064427"/>
                    <a:gd name="connsiteX0-423" fmla="*/ 267608 w 788334"/>
                    <a:gd name="connsiteY0-424" fmla="*/ 0 h 2064427"/>
                    <a:gd name="connsiteX1-425" fmla="*/ 784938 w 788334"/>
                    <a:gd name="connsiteY1-426" fmla="*/ 6056 h 2064427"/>
                    <a:gd name="connsiteX2-427" fmla="*/ 516835 w 788334"/>
                    <a:gd name="connsiteY2-428" fmla="*/ 1067895 h 2064427"/>
                    <a:gd name="connsiteX3-429" fmla="*/ 517294 w 788334"/>
                    <a:gd name="connsiteY3-430" fmla="*/ 1806359 h 2064427"/>
                    <a:gd name="connsiteX4-431" fmla="*/ 259226 w 788334"/>
                    <a:gd name="connsiteY4-432" fmla="*/ 2064427 h 2064427"/>
                    <a:gd name="connsiteX5-433" fmla="*/ 259227 w 788334"/>
                    <a:gd name="connsiteY5-434" fmla="*/ 2064426 h 2064427"/>
                    <a:gd name="connsiteX6-435" fmla="*/ 1159 w 788334"/>
                    <a:gd name="connsiteY6-436" fmla="*/ 1806358 h 2064427"/>
                    <a:gd name="connsiteX7-437" fmla="*/ 0 w 788334"/>
                    <a:gd name="connsiteY7-438" fmla="*/ 1072312 h 2064427"/>
                    <a:gd name="connsiteX8-439" fmla="*/ 267608 w 788334"/>
                    <a:gd name="connsiteY8-440" fmla="*/ 0 h 2064427"/>
                    <a:gd name="connsiteX0-441" fmla="*/ 267608 w 788308"/>
                    <a:gd name="connsiteY0-442" fmla="*/ 0 h 2064427"/>
                    <a:gd name="connsiteX1-443" fmla="*/ 784938 w 788308"/>
                    <a:gd name="connsiteY1-444" fmla="*/ 6056 h 2064427"/>
                    <a:gd name="connsiteX2-445" fmla="*/ 516835 w 788308"/>
                    <a:gd name="connsiteY2-446" fmla="*/ 1067895 h 2064427"/>
                    <a:gd name="connsiteX3-447" fmla="*/ 517294 w 788308"/>
                    <a:gd name="connsiteY3-448" fmla="*/ 1806359 h 2064427"/>
                    <a:gd name="connsiteX4-449" fmla="*/ 259226 w 788308"/>
                    <a:gd name="connsiteY4-450" fmla="*/ 2064427 h 2064427"/>
                    <a:gd name="connsiteX5-451" fmla="*/ 259227 w 788308"/>
                    <a:gd name="connsiteY5-452" fmla="*/ 2064426 h 2064427"/>
                    <a:gd name="connsiteX6-453" fmla="*/ 1159 w 788308"/>
                    <a:gd name="connsiteY6-454" fmla="*/ 1806358 h 2064427"/>
                    <a:gd name="connsiteX7-455" fmla="*/ 0 w 788308"/>
                    <a:gd name="connsiteY7-456" fmla="*/ 1072312 h 2064427"/>
                    <a:gd name="connsiteX8-457" fmla="*/ 267608 w 788308"/>
                    <a:gd name="connsiteY8-458" fmla="*/ 0 h 2064427"/>
                    <a:gd name="connsiteX0-459" fmla="*/ 323179 w 787421"/>
                    <a:gd name="connsiteY0-460" fmla="*/ 72332 h 2139285"/>
                    <a:gd name="connsiteX1-461" fmla="*/ 784938 w 787421"/>
                    <a:gd name="connsiteY1-462" fmla="*/ 80914 h 2139285"/>
                    <a:gd name="connsiteX2-463" fmla="*/ 516835 w 787421"/>
                    <a:gd name="connsiteY2-464" fmla="*/ 1142753 h 2139285"/>
                    <a:gd name="connsiteX3-465" fmla="*/ 517294 w 787421"/>
                    <a:gd name="connsiteY3-466" fmla="*/ 1881217 h 2139285"/>
                    <a:gd name="connsiteX4-467" fmla="*/ 259226 w 787421"/>
                    <a:gd name="connsiteY4-468" fmla="*/ 2139285 h 2139285"/>
                    <a:gd name="connsiteX5-469" fmla="*/ 259227 w 787421"/>
                    <a:gd name="connsiteY5-470" fmla="*/ 2139284 h 2139285"/>
                    <a:gd name="connsiteX6-471" fmla="*/ 1159 w 787421"/>
                    <a:gd name="connsiteY6-472" fmla="*/ 1881216 h 2139285"/>
                    <a:gd name="connsiteX7-473" fmla="*/ 0 w 787421"/>
                    <a:gd name="connsiteY7-474" fmla="*/ 1147170 h 2139285"/>
                    <a:gd name="connsiteX8-475" fmla="*/ 323179 w 787421"/>
                    <a:gd name="connsiteY8-476" fmla="*/ 72332 h 2139285"/>
                    <a:gd name="connsiteX0-477" fmla="*/ 323179 w 810872"/>
                    <a:gd name="connsiteY0-478" fmla="*/ 0 h 2066953"/>
                    <a:gd name="connsiteX1-479" fmla="*/ 784938 w 810872"/>
                    <a:gd name="connsiteY1-480" fmla="*/ 8582 h 2066953"/>
                    <a:gd name="connsiteX2-481" fmla="*/ 516835 w 810872"/>
                    <a:gd name="connsiteY2-482" fmla="*/ 1070421 h 2066953"/>
                    <a:gd name="connsiteX3-483" fmla="*/ 517294 w 810872"/>
                    <a:gd name="connsiteY3-484" fmla="*/ 1808885 h 2066953"/>
                    <a:gd name="connsiteX4-485" fmla="*/ 259226 w 810872"/>
                    <a:gd name="connsiteY4-486" fmla="*/ 2066953 h 2066953"/>
                    <a:gd name="connsiteX5-487" fmla="*/ 259227 w 810872"/>
                    <a:gd name="connsiteY5-488" fmla="*/ 2066952 h 2066953"/>
                    <a:gd name="connsiteX6-489" fmla="*/ 1159 w 810872"/>
                    <a:gd name="connsiteY6-490" fmla="*/ 1808884 h 2066953"/>
                    <a:gd name="connsiteX7-491" fmla="*/ 0 w 810872"/>
                    <a:gd name="connsiteY7-492" fmla="*/ 1074838 h 2066953"/>
                    <a:gd name="connsiteX8-493" fmla="*/ 323179 w 810872"/>
                    <a:gd name="connsiteY8-494" fmla="*/ 0 h 2066953"/>
                    <a:gd name="connsiteX0-495" fmla="*/ 323179 w 797169"/>
                    <a:gd name="connsiteY0-496" fmla="*/ 0 h 2066953"/>
                    <a:gd name="connsiteX1-497" fmla="*/ 784938 w 797169"/>
                    <a:gd name="connsiteY1-498" fmla="*/ 8582 h 2066953"/>
                    <a:gd name="connsiteX2-499" fmla="*/ 516835 w 797169"/>
                    <a:gd name="connsiteY2-500" fmla="*/ 1070421 h 2066953"/>
                    <a:gd name="connsiteX3-501" fmla="*/ 517294 w 797169"/>
                    <a:gd name="connsiteY3-502" fmla="*/ 1808885 h 2066953"/>
                    <a:gd name="connsiteX4-503" fmla="*/ 259226 w 797169"/>
                    <a:gd name="connsiteY4-504" fmla="*/ 2066953 h 2066953"/>
                    <a:gd name="connsiteX5-505" fmla="*/ 259227 w 797169"/>
                    <a:gd name="connsiteY5-506" fmla="*/ 2066952 h 2066953"/>
                    <a:gd name="connsiteX6-507" fmla="*/ 1159 w 797169"/>
                    <a:gd name="connsiteY6-508" fmla="*/ 1808884 h 2066953"/>
                    <a:gd name="connsiteX7-509" fmla="*/ 0 w 797169"/>
                    <a:gd name="connsiteY7-510" fmla="*/ 1074838 h 2066953"/>
                    <a:gd name="connsiteX8-511" fmla="*/ 323179 w 797169"/>
                    <a:gd name="connsiteY8-512" fmla="*/ 0 h 20669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59" name="Group 258"/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5" name="Rectangle: Rounded Corners 1"/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0 w 535099"/>
                      <a:gd name="connsiteY0-2" fmla="*/ 258068 h 1562101"/>
                      <a:gd name="connsiteX1-3" fmla="*/ 258068 w 535099"/>
                      <a:gd name="connsiteY1-4" fmla="*/ 0 h 1562101"/>
                      <a:gd name="connsiteX2-5" fmla="*/ 258068 w 535099"/>
                      <a:gd name="connsiteY2-6" fmla="*/ 0 h 1562101"/>
                      <a:gd name="connsiteX3-7" fmla="*/ 516136 w 535099"/>
                      <a:gd name="connsiteY3-8" fmla="*/ 258068 h 1562101"/>
                      <a:gd name="connsiteX4-9" fmla="*/ 515676 w 535099"/>
                      <a:gd name="connsiteY4-10" fmla="*/ 565569 h 1562101"/>
                      <a:gd name="connsiteX5-11" fmla="*/ 516135 w 535099"/>
                      <a:gd name="connsiteY5-12" fmla="*/ 1304033 h 1562101"/>
                      <a:gd name="connsiteX6-13" fmla="*/ 258067 w 535099"/>
                      <a:gd name="connsiteY6-14" fmla="*/ 1562101 h 1562101"/>
                      <a:gd name="connsiteX7-15" fmla="*/ 258068 w 535099"/>
                      <a:gd name="connsiteY7-16" fmla="*/ 1562100 h 1562101"/>
                      <a:gd name="connsiteX8-17" fmla="*/ 0 w 535099"/>
                      <a:gd name="connsiteY8-18" fmla="*/ 1304032 h 1562101"/>
                      <a:gd name="connsiteX9" fmla="*/ 0 w 535099"/>
                      <a:gd name="connsiteY9" fmla="*/ 258068 h 1562101"/>
                      <a:gd name="connsiteX0-19" fmla="*/ 1159 w 536258"/>
                      <a:gd name="connsiteY0-20" fmla="*/ 258068 h 1562101"/>
                      <a:gd name="connsiteX1-21" fmla="*/ 259227 w 536258"/>
                      <a:gd name="connsiteY1-22" fmla="*/ 0 h 1562101"/>
                      <a:gd name="connsiteX2-23" fmla="*/ 259227 w 536258"/>
                      <a:gd name="connsiteY2-24" fmla="*/ 0 h 1562101"/>
                      <a:gd name="connsiteX3-25" fmla="*/ 517295 w 536258"/>
                      <a:gd name="connsiteY3-26" fmla="*/ 258068 h 1562101"/>
                      <a:gd name="connsiteX4-27" fmla="*/ 516835 w 536258"/>
                      <a:gd name="connsiteY4-28" fmla="*/ 565569 h 1562101"/>
                      <a:gd name="connsiteX5-29" fmla="*/ 517294 w 536258"/>
                      <a:gd name="connsiteY5-30" fmla="*/ 1304033 h 1562101"/>
                      <a:gd name="connsiteX6-31" fmla="*/ 259226 w 536258"/>
                      <a:gd name="connsiteY6-32" fmla="*/ 1562101 h 1562101"/>
                      <a:gd name="connsiteX7-33" fmla="*/ 259227 w 536258"/>
                      <a:gd name="connsiteY7-34" fmla="*/ 1562100 h 1562101"/>
                      <a:gd name="connsiteX8-35" fmla="*/ 1159 w 536258"/>
                      <a:gd name="connsiteY8-36" fmla="*/ 1304032 h 1562101"/>
                      <a:gd name="connsiteX9-37" fmla="*/ 0 w 536258"/>
                      <a:gd name="connsiteY9-38" fmla="*/ 569986 h 1562101"/>
                      <a:gd name="connsiteX10" fmla="*/ 1159 w 536258"/>
                      <a:gd name="connsiteY10" fmla="*/ 258068 h 1562101"/>
                      <a:gd name="connsiteX0-39" fmla="*/ 1159 w 536258"/>
                      <a:gd name="connsiteY0-40" fmla="*/ 258068 h 1562101"/>
                      <a:gd name="connsiteX1-41" fmla="*/ 259227 w 536258"/>
                      <a:gd name="connsiteY1-42" fmla="*/ 0 h 1562101"/>
                      <a:gd name="connsiteX2-43" fmla="*/ 259227 w 536258"/>
                      <a:gd name="connsiteY2-44" fmla="*/ 0 h 1562101"/>
                      <a:gd name="connsiteX3-45" fmla="*/ 517295 w 536258"/>
                      <a:gd name="connsiteY3-46" fmla="*/ 258068 h 1562101"/>
                      <a:gd name="connsiteX4-47" fmla="*/ 516835 w 536258"/>
                      <a:gd name="connsiteY4-48" fmla="*/ 565569 h 1562101"/>
                      <a:gd name="connsiteX5-49" fmla="*/ 517294 w 536258"/>
                      <a:gd name="connsiteY5-50" fmla="*/ 1304033 h 1562101"/>
                      <a:gd name="connsiteX6-51" fmla="*/ 259226 w 536258"/>
                      <a:gd name="connsiteY6-52" fmla="*/ 1562101 h 1562101"/>
                      <a:gd name="connsiteX7-53" fmla="*/ 259227 w 536258"/>
                      <a:gd name="connsiteY7-54" fmla="*/ 1562100 h 1562101"/>
                      <a:gd name="connsiteX8-55" fmla="*/ 1159 w 536258"/>
                      <a:gd name="connsiteY8-56" fmla="*/ 1304032 h 1562101"/>
                      <a:gd name="connsiteX9-57" fmla="*/ 0 w 536258"/>
                      <a:gd name="connsiteY9-58" fmla="*/ 569986 h 1562101"/>
                      <a:gd name="connsiteX10-59" fmla="*/ 1159 w 536258"/>
                      <a:gd name="connsiteY10-60" fmla="*/ 258068 h 1562101"/>
                      <a:gd name="connsiteX0-61" fmla="*/ 1159 w 536258"/>
                      <a:gd name="connsiteY0-62" fmla="*/ 258068 h 1562101"/>
                      <a:gd name="connsiteX1-63" fmla="*/ 259227 w 536258"/>
                      <a:gd name="connsiteY1-64" fmla="*/ 0 h 1562101"/>
                      <a:gd name="connsiteX2-65" fmla="*/ 517295 w 536258"/>
                      <a:gd name="connsiteY2-66" fmla="*/ 258068 h 1562101"/>
                      <a:gd name="connsiteX3-67" fmla="*/ 516835 w 536258"/>
                      <a:gd name="connsiteY3-68" fmla="*/ 565569 h 1562101"/>
                      <a:gd name="connsiteX4-69" fmla="*/ 517294 w 536258"/>
                      <a:gd name="connsiteY4-70" fmla="*/ 1304033 h 1562101"/>
                      <a:gd name="connsiteX5-71" fmla="*/ 259226 w 536258"/>
                      <a:gd name="connsiteY5-72" fmla="*/ 1562101 h 1562101"/>
                      <a:gd name="connsiteX6-73" fmla="*/ 259227 w 536258"/>
                      <a:gd name="connsiteY6-74" fmla="*/ 1562100 h 1562101"/>
                      <a:gd name="connsiteX7-75" fmla="*/ 1159 w 536258"/>
                      <a:gd name="connsiteY7-76" fmla="*/ 1304032 h 1562101"/>
                      <a:gd name="connsiteX8-77" fmla="*/ 0 w 536258"/>
                      <a:gd name="connsiteY8-78" fmla="*/ 569986 h 1562101"/>
                      <a:gd name="connsiteX9-79" fmla="*/ 1159 w 536258"/>
                      <a:gd name="connsiteY9-80" fmla="*/ 258068 h 1562101"/>
                      <a:gd name="connsiteX0-81" fmla="*/ 1159 w 555374"/>
                      <a:gd name="connsiteY0-82" fmla="*/ 38714 h 1342747"/>
                      <a:gd name="connsiteX1-83" fmla="*/ 517295 w 555374"/>
                      <a:gd name="connsiteY1-84" fmla="*/ 38714 h 1342747"/>
                      <a:gd name="connsiteX2-85" fmla="*/ 516835 w 555374"/>
                      <a:gd name="connsiteY2-86" fmla="*/ 346215 h 1342747"/>
                      <a:gd name="connsiteX3-87" fmla="*/ 517294 w 555374"/>
                      <a:gd name="connsiteY3-88" fmla="*/ 1084679 h 1342747"/>
                      <a:gd name="connsiteX4-89" fmla="*/ 259226 w 555374"/>
                      <a:gd name="connsiteY4-90" fmla="*/ 1342747 h 1342747"/>
                      <a:gd name="connsiteX5-91" fmla="*/ 259227 w 555374"/>
                      <a:gd name="connsiteY5-92" fmla="*/ 1342746 h 1342747"/>
                      <a:gd name="connsiteX6-93" fmla="*/ 1159 w 555374"/>
                      <a:gd name="connsiteY6-94" fmla="*/ 1084678 h 1342747"/>
                      <a:gd name="connsiteX7-95" fmla="*/ 0 w 555374"/>
                      <a:gd name="connsiteY7-96" fmla="*/ 350632 h 1342747"/>
                      <a:gd name="connsiteX8-97" fmla="*/ 1159 w 555374"/>
                      <a:gd name="connsiteY8-98" fmla="*/ 38714 h 1342747"/>
                      <a:gd name="connsiteX0-99" fmla="*/ 263994 w 535905"/>
                      <a:gd name="connsiteY0-100" fmla="*/ 3045 h 2060243"/>
                      <a:gd name="connsiteX1-101" fmla="*/ 517295 w 535905"/>
                      <a:gd name="connsiteY1-102" fmla="*/ 756210 h 2060243"/>
                      <a:gd name="connsiteX2-103" fmla="*/ 516835 w 535905"/>
                      <a:gd name="connsiteY2-104" fmla="*/ 1063711 h 2060243"/>
                      <a:gd name="connsiteX3-105" fmla="*/ 517294 w 535905"/>
                      <a:gd name="connsiteY3-106" fmla="*/ 1802175 h 2060243"/>
                      <a:gd name="connsiteX4-107" fmla="*/ 259226 w 535905"/>
                      <a:gd name="connsiteY4-108" fmla="*/ 2060243 h 2060243"/>
                      <a:gd name="connsiteX5-109" fmla="*/ 259227 w 535905"/>
                      <a:gd name="connsiteY5-110" fmla="*/ 2060242 h 2060243"/>
                      <a:gd name="connsiteX6-111" fmla="*/ 1159 w 535905"/>
                      <a:gd name="connsiteY6-112" fmla="*/ 1802174 h 2060243"/>
                      <a:gd name="connsiteX7-113" fmla="*/ 0 w 535905"/>
                      <a:gd name="connsiteY7-114" fmla="*/ 1068128 h 2060243"/>
                      <a:gd name="connsiteX8-115" fmla="*/ 263994 w 535905"/>
                      <a:gd name="connsiteY8-116" fmla="*/ 3045 h 2060243"/>
                      <a:gd name="connsiteX0-117" fmla="*/ 263994 w 664925"/>
                      <a:gd name="connsiteY0-118" fmla="*/ 87056 h 2144254"/>
                      <a:gd name="connsiteX1-119" fmla="*/ 658652 w 664925"/>
                      <a:gd name="connsiteY1-120" fmla="*/ 93682 h 2144254"/>
                      <a:gd name="connsiteX2-121" fmla="*/ 516835 w 664925"/>
                      <a:gd name="connsiteY2-122" fmla="*/ 1147722 h 2144254"/>
                      <a:gd name="connsiteX3-123" fmla="*/ 517294 w 664925"/>
                      <a:gd name="connsiteY3-124" fmla="*/ 1886186 h 2144254"/>
                      <a:gd name="connsiteX4-125" fmla="*/ 259226 w 664925"/>
                      <a:gd name="connsiteY4-126" fmla="*/ 2144254 h 2144254"/>
                      <a:gd name="connsiteX5-127" fmla="*/ 259227 w 664925"/>
                      <a:gd name="connsiteY5-128" fmla="*/ 2144253 h 2144254"/>
                      <a:gd name="connsiteX6-129" fmla="*/ 1159 w 664925"/>
                      <a:gd name="connsiteY6-130" fmla="*/ 1886185 h 2144254"/>
                      <a:gd name="connsiteX7-131" fmla="*/ 0 w 664925"/>
                      <a:gd name="connsiteY7-132" fmla="*/ 1152139 h 2144254"/>
                      <a:gd name="connsiteX8-133" fmla="*/ 263994 w 664925"/>
                      <a:gd name="connsiteY8-134" fmla="*/ 87056 h 2144254"/>
                      <a:gd name="connsiteX0-135" fmla="*/ 263994 w 710801"/>
                      <a:gd name="connsiteY0-136" fmla="*/ 28420 h 2085618"/>
                      <a:gd name="connsiteX1-137" fmla="*/ 658652 w 710801"/>
                      <a:gd name="connsiteY1-138" fmla="*/ 35046 h 2085618"/>
                      <a:gd name="connsiteX2-139" fmla="*/ 516835 w 710801"/>
                      <a:gd name="connsiteY2-140" fmla="*/ 1089086 h 2085618"/>
                      <a:gd name="connsiteX3-141" fmla="*/ 517294 w 710801"/>
                      <a:gd name="connsiteY3-142" fmla="*/ 1827550 h 2085618"/>
                      <a:gd name="connsiteX4-143" fmla="*/ 259226 w 710801"/>
                      <a:gd name="connsiteY4-144" fmla="*/ 2085618 h 2085618"/>
                      <a:gd name="connsiteX5-145" fmla="*/ 259227 w 710801"/>
                      <a:gd name="connsiteY5-146" fmla="*/ 2085617 h 2085618"/>
                      <a:gd name="connsiteX6-147" fmla="*/ 1159 w 710801"/>
                      <a:gd name="connsiteY6-148" fmla="*/ 1827549 h 2085618"/>
                      <a:gd name="connsiteX7-149" fmla="*/ 0 w 710801"/>
                      <a:gd name="connsiteY7-150" fmla="*/ 1093503 h 2085618"/>
                      <a:gd name="connsiteX8-151" fmla="*/ 263994 w 710801"/>
                      <a:gd name="connsiteY8-152" fmla="*/ 28420 h 2085618"/>
                      <a:gd name="connsiteX0-153" fmla="*/ 263994 w 710801"/>
                      <a:gd name="connsiteY0-154" fmla="*/ 7864 h 2065062"/>
                      <a:gd name="connsiteX1-155" fmla="*/ 658652 w 710801"/>
                      <a:gd name="connsiteY1-156" fmla="*/ 14490 h 2065062"/>
                      <a:gd name="connsiteX2-157" fmla="*/ 516835 w 710801"/>
                      <a:gd name="connsiteY2-158" fmla="*/ 1068530 h 2065062"/>
                      <a:gd name="connsiteX3-159" fmla="*/ 517294 w 710801"/>
                      <a:gd name="connsiteY3-160" fmla="*/ 1806994 h 2065062"/>
                      <a:gd name="connsiteX4-161" fmla="*/ 259226 w 710801"/>
                      <a:gd name="connsiteY4-162" fmla="*/ 2065062 h 2065062"/>
                      <a:gd name="connsiteX5-163" fmla="*/ 259227 w 710801"/>
                      <a:gd name="connsiteY5-164" fmla="*/ 2065061 h 2065062"/>
                      <a:gd name="connsiteX6-165" fmla="*/ 1159 w 710801"/>
                      <a:gd name="connsiteY6-166" fmla="*/ 1806993 h 2065062"/>
                      <a:gd name="connsiteX7-167" fmla="*/ 0 w 710801"/>
                      <a:gd name="connsiteY7-168" fmla="*/ 1072947 h 2065062"/>
                      <a:gd name="connsiteX8-169" fmla="*/ 263994 w 710801"/>
                      <a:gd name="connsiteY8-170" fmla="*/ 7864 h 2065062"/>
                      <a:gd name="connsiteX0-171" fmla="*/ 263994 w 713316"/>
                      <a:gd name="connsiteY0-172" fmla="*/ 0 h 2057198"/>
                      <a:gd name="connsiteX1-173" fmla="*/ 658652 w 713316"/>
                      <a:gd name="connsiteY1-174" fmla="*/ 6626 h 2057198"/>
                      <a:gd name="connsiteX2-175" fmla="*/ 516835 w 713316"/>
                      <a:gd name="connsiteY2-176" fmla="*/ 1060666 h 2057198"/>
                      <a:gd name="connsiteX3-177" fmla="*/ 517294 w 713316"/>
                      <a:gd name="connsiteY3-178" fmla="*/ 1799130 h 2057198"/>
                      <a:gd name="connsiteX4-179" fmla="*/ 259226 w 713316"/>
                      <a:gd name="connsiteY4-180" fmla="*/ 2057198 h 2057198"/>
                      <a:gd name="connsiteX5-181" fmla="*/ 259227 w 713316"/>
                      <a:gd name="connsiteY5-182" fmla="*/ 2057197 h 2057198"/>
                      <a:gd name="connsiteX6-183" fmla="*/ 1159 w 713316"/>
                      <a:gd name="connsiteY6-184" fmla="*/ 1799129 h 2057198"/>
                      <a:gd name="connsiteX7-185" fmla="*/ 0 w 713316"/>
                      <a:gd name="connsiteY7-186" fmla="*/ 1065083 h 2057198"/>
                      <a:gd name="connsiteX8-187" fmla="*/ 263994 w 713316"/>
                      <a:gd name="connsiteY8-188" fmla="*/ 0 h 2057198"/>
                      <a:gd name="connsiteX0-189" fmla="*/ 263994 w 663537"/>
                      <a:gd name="connsiteY0-190" fmla="*/ 33591 h 2090789"/>
                      <a:gd name="connsiteX1-191" fmla="*/ 658652 w 663537"/>
                      <a:gd name="connsiteY1-192" fmla="*/ 40217 h 2090789"/>
                      <a:gd name="connsiteX2-193" fmla="*/ 516835 w 663537"/>
                      <a:gd name="connsiteY2-194" fmla="*/ 1094257 h 2090789"/>
                      <a:gd name="connsiteX3-195" fmla="*/ 517294 w 663537"/>
                      <a:gd name="connsiteY3-196" fmla="*/ 1832721 h 2090789"/>
                      <a:gd name="connsiteX4-197" fmla="*/ 259226 w 663537"/>
                      <a:gd name="connsiteY4-198" fmla="*/ 2090789 h 2090789"/>
                      <a:gd name="connsiteX5-199" fmla="*/ 259227 w 663537"/>
                      <a:gd name="connsiteY5-200" fmla="*/ 2090788 h 2090789"/>
                      <a:gd name="connsiteX6-201" fmla="*/ 1159 w 663537"/>
                      <a:gd name="connsiteY6-202" fmla="*/ 1832720 h 2090789"/>
                      <a:gd name="connsiteX7-203" fmla="*/ 0 w 663537"/>
                      <a:gd name="connsiteY7-204" fmla="*/ 1098674 h 2090789"/>
                      <a:gd name="connsiteX8-205" fmla="*/ 263994 w 663537"/>
                      <a:gd name="connsiteY8-206" fmla="*/ 33591 h 2090789"/>
                      <a:gd name="connsiteX0-207" fmla="*/ 263994 w 666512"/>
                      <a:gd name="connsiteY0-208" fmla="*/ 0 h 2057198"/>
                      <a:gd name="connsiteX1-209" fmla="*/ 658652 w 666512"/>
                      <a:gd name="connsiteY1-210" fmla="*/ 6626 h 2057198"/>
                      <a:gd name="connsiteX2-211" fmla="*/ 516835 w 666512"/>
                      <a:gd name="connsiteY2-212" fmla="*/ 1060666 h 2057198"/>
                      <a:gd name="connsiteX3-213" fmla="*/ 517294 w 666512"/>
                      <a:gd name="connsiteY3-214" fmla="*/ 1799130 h 2057198"/>
                      <a:gd name="connsiteX4-215" fmla="*/ 259226 w 666512"/>
                      <a:gd name="connsiteY4-216" fmla="*/ 2057198 h 2057198"/>
                      <a:gd name="connsiteX5-217" fmla="*/ 259227 w 666512"/>
                      <a:gd name="connsiteY5-218" fmla="*/ 2057197 h 2057198"/>
                      <a:gd name="connsiteX6-219" fmla="*/ 1159 w 666512"/>
                      <a:gd name="connsiteY6-220" fmla="*/ 1799129 h 2057198"/>
                      <a:gd name="connsiteX7-221" fmla="*/ 0 w 666512"/>
                      <a:gd name="connsiteY7-222" fmla="*/ 1065083 h 2057198"/>
                      <a:gd name="connsiteX8-223" fmla="*/ 263994 w 666512"/>
                      <a:gd name="connsiteY8-224" fmla="*/ 0 h 2057198"/>
                      <a:gd name="connsiteX0-225" fmla="*/ 263994 w 661028"/>
                      <a:gd name="connsiteY0-226" fmla="*/ 9281 h 2066479"/>
                      <a:gd name="connsiteX1-227" fmla="*/ 658652 w 661028"/>
                      <a:gd name="connsiteY1-228" fmla="*/ 15907 h 2066479"/>
                      <a:gd name="connsiteX2-229" fmla="*/ 516835 w 661028"/>
                      <a:gd name="connsiteY2-230" fmla="*/ 1069947 h 2066479"/>
                      <a:gd name="connsiteX3-231" fmla="*/ 517294 w 661028"/>
                      <a:gd name="connsiteY3-232" fmla="*/ 1808411 h 2066479"/>
                      <a:gd name="connsiteX4-233" fmla="*/ 259226 w 661028"/>
                      <a:gd name="connsiteY4-234" fmla="*/ 2066479 h 2066479"/>
                      <a:gd name="connsiteX5-235" fmla="*/ 259227 w 661028"/>
                      <a:gd name="connsiteY5-236" fmla="*/ 2066478 h 2066479"/>
                      <a:gd name="connsiteX6-237" fmla="*/ 1159 w 661028"/>
                      <a:gd name="connsiteY6-238" fmla="*/ 1808410 h 2066479"/>
                      <a:gd name="connsiteX7-239" fmla="*/ 0 w 661028"/>
                      <a:gd name="connsiteY7-240" fmla="*/ 1074364 h 2066479"/>
                      <a:gd name="connsiteX8-241" fmla="*/ 263994 w 661028"/>
                      <a:gd name="connsiteY8-242" fmla="*/ 9281 h 2066479"/>
                      <a:gd name="connsiteX0-243" fmla="*/ 263994 w 661136"/>
                      <a:gd name="connsiteY0-244" fmla="*/ 1620 h 2058818"/>
                      <a:gd name="connsiteX1-245" fmla="*/ 658652 w 661136"/>
                      <a:gd name="connsiteY1-246" fmla="*/ 8246 h 2058818"/>
                      <a:gd name="connsiteX2-247" fmla="*/ 516835 w 661136"/>
                      <a:gd name="connsiteY2-248" fmla="*/ 1062286 h 2058818"/>
                      <a:gd name="connsiteX3-249" fmla="*/ 517294 w 661136"/>
                      <a:gd name="connsiteY3-250" fmla="*/ 1800750 h 2058818"/>
                      <a:gd name="connsiteX4-251" fmla="*/ 259226 w 661136"/>
                      <a:gd name="connsiteY4-252" fmla="*/ 2058818 h 2058818"/>
                      <a:gd name="connsiteX5-253" fmla="*/ 259227 w 661136"/>
                      <a:gd name="connsiteY5-254" fmla="*/ 2058817 h 2058818"/>
                      <a:gd name="connsiteX6-255" fmla="*/ 1159 w 661136"/>
                      <a:gd name="connsiteY6-256" fmla="*/ 1800749 h 2058818"/>
                      <a:gd name="connsiteX7-257" fmla="*/ 0 w 661136"/>
                      <a:gd name="connsiteY7-258" fmla="*/ 1066703 h 2058818"/>
                      <a:gd name="connsiteX8-259" fmla="*/ 263994 w 661136"/>
                      <a:gd name="connsiteY8-260" fmla="*/ 1620 h 2058818"/>
                      <a:gd name="connsiteX0-261" fmla="*/ 263994 w 658957"/>
                      <a:gd name="connsiteY0-262" fmla="*/ 9787 h 2066985"/>
                      <a:gd name="connsiteX1-263" fmla="*/ 656443 w 658957"/>
                      <a:gd name="connsiteY1-264" fmla="*/ 5370 h 2066985"/>
                      <a:gd name="connsiteX2-265" fmla="*/ 516835 w 658957"/>
                      <a:gd name="connsiteY2-266" fmla="*/ 1070453 h 2066985"/>
                      <a:gd name="connsiteX3-267" fmla="*/ 517294 w 658957"/>
                      <a:gd name="connsiteY3-268" fmla="*/ 1808917 h 2066985"/>
                      <a:gd name="connsiteX4-269" fmla="*/ 259226 w 658957"/>
                      <a:gd name="connsiteY4-270" fmla="*/ 2066985 h 2066985"/>
                      <a:gd name="connsiteX5-271" fmla="*/ 259227 w 658957"/>
                      <a:gd name="connsiteY5-272" fmla="*/ 2066984 h 2066985"/>
                      <a:gd name="connsiteX6-273" fmla="*/ 1159 w 658957"/>
                      <a:gd name="connsiteY6-274" fmla="*/ 1808916 h 2066985"/>
                      <a:gd name="connsiteX7-275" fmla="*/ 0 w 658957"/>
                      <a:gd name="connsiteY7-276" fmla="*/ 1074870 h 2066985"/>
                      <a:gd name="connsiteX8-277" fmla="*/ 263994 w 658957"/>
                      <a:gd name="connsiteY8-278" fmla="*/ 9787 h 2066985"/>
                      <a:gd name="connsiteX0-279" fmla="*/ 263994 w 658983"/>
                      <a:gd name="connsiteY0-280" fmla="*/ 6145 h 2063343"/>
                      <a:gd name="connsiteX1-281" fmla="*/ 656443 w 658983"/>
                      <a:gd name="connsiteY1-282" fmla="*/ 1728 h 2063343"/>
                      <a:gd name="connsiteX2-283" fmla="*/ 516835 w 658983"/>
                      <a:gd name="connsiteY2-284" fmla="*/ 1066811 h 2063343"/>
                      <a:gd name="connsiteX3-285" fmla="*/ 517294 w 658983"/>
                      <a:gd name="connsiteY3-286" fmla="*/ 1805275 h 2063343"/>
                      <a:gd name="connsiteX4-287" fmla="*/ 259226 w 658983"/>
                      <a:gd name="connsiteY4-288" fmla="*/ 2063343 h 2063343"/>
                      <a:gd name="connsiteX5-289" fmla="*/ 259227 w 658983"/>
                      <a:gd name="connsiteY5-290" fmla="*/ 2063342 h 2063343"/>
                      <a:gd name="connsiteX6-291" fmla="*/ 1159 w 658983"/>
                      <a:gd name="connsiteY6-292" fmla="*/ 1805274 h 2063343"/>
                      <a:gd name="connsiteX7-293" fmla="*/ 0 w 658983"/>
                      <a:gd name="connsiteY7-294" fmla="*/ 1071228 h 2063343"/>
                      <a:gd name="connsiteX8-295" fmla="*/ 263994 w 658983"/>
                      <a:gd name="connsiteY8-296" fmla="*/ 6145 h 2063343"/>
                      <a:gd name="connsiteX0-297" fmla="*/ 263994 w 678609"/>
                      <a:gd name="connsiteY0-298" fmla="*/ 7785 h 2064983"/>
                      <a:gd name="connsiteX1-299" fmla="*/ 676321 w 678609"/>
                      <a:gd name="connsiteY1-300" fmla="*/ 1560 h 2064983"/>
                      <a:gd name="connsiteX2-301" fmla="*/ 516835 w 678609"/>
                      <a:gd name="connsiteY2-302" fmla="*/ 1068451 h 2064983"/>
                      <a:gd name="connsiteX3-303" fmla="*/ 517294 w 678609"/>
                      <a:gd name="connsiteY3-304" fmla="*/ 1806915 h 2064983"/>
                      <a:gd name="connsiteX4-305" fmla="*/ 259226 w 678609"/>
                      <a:gd name="connsiteY4-306" fmla="*/ 2064983 h 2064983"/>
                      <a:gd name="connsiteX5-307" fmla="*/ 259227 w 678609"/>
                      <a:gd name="connsiteY5-308" fmla="*/ 2064982 h 2064983"/>
                      <a:gd name="connsiteX6-309" fmla="*/ 1159 w 678609"/>
                      <a:gd name="connsiteY6-310" fmla="*/ 1806914 h 2064983"/>
                      <a:gd name="connsiteX7-311" fmla="*/ 0 w 678609"/>
                      <a:gd name="connsiteY7-312" fmla="*/ 1072868 h 2064983"/>
                      <a:gd name="connsiteX8-313" fmla="*/ 263994 w 678609"/>
                      <a:gd name="connsiteY8-314" fmla="*/ 7785 h 2064983"/>
                      <a:gd name="connsiteX0-315" fmla="*/ 263994 w 676632"/>
                      <a:gd name="connsiteY0-316" fmla="*/ 31105 h 2088303"/>
                      <a:gd name="connsiteX1-317" fmla="*/ 676321 w 676632"/>
                      <a:gd name="connsiteY1-318" fmla="*/ 24880 h 2088303"/>
                      <a:gd name="connsiteX2-319" fmla="*/ 516835 w 676632"/>
                      <a:gd name="connsiteY2-320" fmla="*/ 1091771 h 2088303"/>
                      <a:gd name="connsiteX3-321" fmla="*/ 517294 w 676632"/>
                      <a:gd name="connsiteY3-322" fmla="*/ 1830235 h 2088303"/>
                      <a:gd name="connsiteX4-323" fmla="*/ 259226 w 676632"/>
                      <a:gd name="connsiteY4-324" fmla="*/ 2088303 h 2088303"/>
                      <a:gd name="connsiteX5-325" fmla="*/ 259227 w 676632"/>
                      <a:gd name="connsiteY5-326" fmla="*/ 2088302 h 2088303"/>
                      <a:gd name="connsiteX6-327" fmla="*/ 1159 w 676632"/>
                      <a:gd name="connsiteY6-328" fmla="*/ 1830234 h 2088303"/>
                      <a:gd name="connsiteX7-329" fmla="*/ 0 w 676632"/>
                      <a:gd name="connsiteY7-330" fmla="*/ 1096188 h 2088303"/>
                      <a:gd name="connsiteX8-331" fmla="*/ 263994 w 676632"/>
                      <a:gd name="connsiteY8-332" fmla="*/ 31105 h 2088303"/>
                      <a:gd name="connsiteX0-333" fmla="*/ 263994 w 676730"/>
                      <a:gd name="connsiteY0-334" fmla="*/ 6225 h 2063423"/>
                      <a:gd name="connsiteX1-335" fmla="*/ 676321 w 676730"/>
                      <a:gd name="connsiteY1-336" fmla="*/ 0 h 2063423"/>
                      <a:gd name="connsiteX2-337" fmla="*/ 516835 w 676730"/>
                      <a:gd name="connsiteY2-338" fmla="*/ 1066891 h 2063423"/>
                      <a:gd name="connsiteX3-339" fmla="*/ 517294 w 676730"/>
                      <a:gd name="connsiteY3-340" fmla="*/ 1805355 h 2063423"/>
                      <a:gd name="connsiteX4-341" fmla="*/ 259226 w 676730"/>
                      <a:gd name="connsiteY4-342" fmla="*/ 2063423 h 2063423"/>
                      <a:gd name="connsiteX5-343" fmla="*/ 259227 w 676730"/>
                      <a:gd name="connsiteY5-344" fmla="*/ 2063422 h 2063423"/>
                      <a:gd name="connsiteX6-345" fmla="*/ 1159 w 676730"/>
                      <a:gd name="connsiteY6-346" fmla="*/ 1805354 h 2063423"/>
                      <a:gd name="connsiteX7-347" fmla="*/ 0 w 676730"/>
                      <a:gd name="connsiteY7-348" fmla="*/ 1071308 h 2063423"/>
                      <a:gd name="connsiteX8-349" fmla="*/ 263994 w 676730"/>
                      <a:gd name="connsiteY8-350" fmla="*/ 6225 h 2063423"/>
                      <a:gd name="connsiteX0-351" fmla="*/ 267608 w 681973"/>
                      <a:gd name="connsiteY0-352" fmla="*/ 78285 h 2142712"/>
                      <a:gd name="connsiteX1-353" fmla="*/ 676321 w 681973"/>
                      <a:gd name="connsiteY1-354" fmla="*/ 79289 h 2142712"/>
                      <a:gd name="connsiteX2-355" fmla="*/ 516835 w 681973"/>
                      <a:gd name="connsiteY2-356" fmla="*/ 1146180 h 2142712"/>
                      <a:gd name="connsiteX3-357" fmla="*/ 517294 w 681973"/>
                      <a:gd name="connsiteY3-358" fmla="*/ 1884644 h 2142712"/>
                      <a:gd name="connsiteX4-359" fmla="*/ 259226 w 681973"/>
                      <a:gd name="connsiteY4-360" fmla="*/ 2142712 h 2142712"/>
                      <a:gd name="connsiteX5-361" fmla="*/ 259227 w 681973"/>
                      <a:gd name="connsiteY5-362" fmla="*/ 2142711 h 2142712"/>
                      <a:gd name="connsiteX6-363" fmla="*/ 1159 w 681973"/>
                      <a:gd name="connsiteY6-364" fmla="*/ 1884643 h 2142712"/>
                      <a:gd name="connsiteX7-365" fmla="*/ 0 w 681973"/>
                      <a:gd name="connsiteY7-366" fmla="*/ 1150597 h 2142712"/>
                      <a:gd name="connsiteX8-367" fmla="*/ 267608 w 681973"/>
                      <a:gd name="connsiteY8-368" fmla="*/ 78285 h 2142712"/>
                      <a:gd name="connsiteX0-369" fmla="*/ 267608 w 730032"/>
                      <a:gd name="connsiteY0-370" fmla="*/ 0 h 2064427"/>
                      <a:gd name="connsiteX1-371" fmla="*/ 676321 w 730032"/>
                      <a:gd name="connsiteY1-372" fmla="*/ 1004 h 2064427"/>
                      <a:gd name="connsiteX2-373" fmla="*/ 516835 w 730032"/>
                      <a:gd name="connsiteY2-374" fmla="*/ 1067895 h 2064427"/>
                      <a:gd name="connsiteX3-375" fmla="*/ 517294 w 730032"/>
                      <a:gd name="connsiteY3-376" fmla="*/ 1806359 h 2064427"/>
                      <a:gd name="connsiteX4-377" fmla="*/ 259226 w 730032"/>
                      <a:gd name="connsiteY4-378" fmla="*/ 2064427 h 2064427"/>
                      <a:gd name="connsiteX5-379" fmla="*/ 259227 w 730032"/>
                      <a:gd name="connsiteY5-380" fmla="*/ 2064426 h 2064427"/>
                      <a:gd name="connsiteX6-381" fmla="*/ 1159 w 730032"/>
                      <a:gd name="connsiteY6-382" fmla="*/ 1806358 h 2064427"/>
                      <a:gd name="connsiteX7-383" fmla="*/ 0 w 730032"/>
                      <a:gd name="connsiteY7-384" fmla="*/ 1072312 h 2064427"/>
                      <a:gd name="connsiteX8-385" fmla="*/ 267608 w 730032"/>
                      <a:gd name="connsiteY8-386" fmla="*/ 0 h 2064427"/>
                      <a:gd name="connsiteX0-387" fmla="*/ 267608 w 681218"/>
                      <a:gd name="connsiteY0-388" fmla="*/ 0 h 2064427"/>
                      <a:gd name="connsiteX1-389" fmla="*/ 676321 w 681218"/>
                      <a:gd name="connsiteY1-390" fmla="*/ 1004 h 2064427"/>
                      <a:gd name="connsiteX2-391" fmla="*/ 516835 w 681218"/>
                      <a:gd name="connsiteY2-392" fmla="*/ 1067895 h 2064427"/>
                      <a:gd name="connsiteX3-393" fmla="*/ 517294 w 681218"/>
                      <a:gd name="connsiteY3-394" fmla="*/ 1806359 h 2064427"/>
                      <a:gd name="connsiteX4-395" fmla="*/ 259226 w 681218"/>
                      <a:gd name="connsiteY4-396" fmla="*/ 2064427 h 2064427"/>
                      <a:gd name="connsiteX5-397" fmla="*/ 259227 w 681218"/>
                      <a:gd name="connsiteY5-398" fmla="*/ 2064426 h 2064427"/>
                      <a:gd name="connsiteX6-399" fmla="*/ 1159 w 681218"/>
                      <a:gd name="connsiteY6-400" fmla="*/ 1806358 h 2064427"/>
                      <a:gd name="connsiteX7-401" fmla="*/ 0 w 681218"/>
                      <a:gd name="connsiteY7-402" fmla="*/ 1072312 h 2064427"/>
                      <a:gd name="connsiteX8-403" fmla="*/ 267608 w 681218"/>
                      <a:gd name="connsiteY8-404" fmla="*/ 0 h 206442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Rectangle: Rounded Corners 17"/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317 w 516453"/>
                      <a:gd name="connsiteY0-2" fmla="*/ 258068 h 1562101"/>
                      <a:gd name="connsiteX1-3" fmla="*/ 258385 w 516453"/>
                      <a:gd name="connsiteY1-4" fmla="*/ 0 h 1562101"/>
                      <a:gd name="connsiteX2-5" fmla="*/ 258385 w 516453"/>
                      <a:gd name="connsiteY2-6" fmla="*/ 0 h 1562101"/>
                      <a:gd name="connsiteX3-7" fmla="*/ 516453 w 516453"/>
                      <a:gd name="connsiteY3-8" fmla="*/ 258068 h 1562101"/>
                      <a:gd name="connsiteX4-9" fmla="*/ 516452 w 516453"/>
                      <a:gd name="connsiteY4-10" fmla="*/ 1304033 h 1562101"/>
                      <a:gd name="connsiteX5-11" fmla="*/ 258384 w 516453"/>
                      <a:gd name="connsiteY5-12" fmla="*/ 1562101 h 1562101"/>
                      <a:gd name="connsiteX6-13" fmla="*/ 258385 w 516453"/>
                      <a:gd name="connsiteY6-14" fmla="*/ 1562100 h 1562101"/>
                      <a:gd name="connsiteX7-15" fmla="*/ 317 w 516453"/>
                      <a:gd name="connsiteY7-16" fmla="*/ 1304032 h 1562101"/>
                      <a:gd name="connsiteX8-17" fmla="*/ 0 w 516453"/>
                      <a:gd name="connsiteY8-18" fmla="*/ 572790 h 1562101"/>
                      <a:gd name="connsiteX9" fmla="*/ 317 w 516453"/>
                      <a:gd name="connsiteY9" fmla="*/ 258068 h 1562101"/>
                      <a:gd name="connsiteX0-19" fmla="*/ 317 w 535170"/>
                      <a:gd name="connsiteY0-20" fmla="*/ 258068 h 1562101"/>
                      <a:gd name="connsiteX1-21" fmla="*/ 258385 w 535170"/>
                      <a:gd name="connsiteY1-22" fmla="*/ 0 h 1562101"/>
                      <a:gd name="connsiteX2-23" fmla="*/ 258385 w 535170"/>
                      <a:gd name="connsiteY2-24" fmla="*/ 0 h 1562101"/>
                      <a:gd name="connsiteX3-25" fmla="*/ 516453 w 535170"/>
                      <a:gd name="connsiteY3-26" fmla="*/ 258068 h 1562101"/>
                      <a:gd name="connsiteX4-27" fmla="*/ 515241 w 535170"/>
                      <a:gd name="connsiteY4-28" fmla="*/ 564644 h 1562101"/>
                      <a:gd name="connsiteX5-29" fmla="*/ 516452 w 535170"/>
                      <a:gd name="connsiteY5-30" fmla="*/ 1304033 h 1562101"/>
                      <a:gd name="connsiteX6-31" fmla="*/ 258384 w 535170"/>
                      <a:gd name="connsiteY6-32" fmla="*/ 1562101 h 1562101"/>
                      <a:gd name="connsiteX7-33" fmla="*/ 258385 w 535170"/>
                      <a:gd name="connsiteY7-34" fmla="*/ 1562100 h 1562101"/>
                      <a:gd name="connsiteX8-35" fmla="*/ 317 w 535170"/>
                      <a:gd name="connsiteY8-36" fmla="*/ 1304032 h 1562101"/>
                      <a:gd name="connsiteX9-37" fmla="*/ 0 w 535170"/>
                      <a:gd name="connsiteY9-38" fmla="*/ 572790 h 1562101"/>
                      <a:gd name="connsiteX10" fmla="*/ 317 w 535170"/>
                      <a:gd name="connsiteY10" fmla="*/ 258068 h 1562101"/>
                      <a:gd name="connsiteX0-39" fmla="*/ 317 w 535170"/>
                      <a:gd name="connsiteY0-40" fmla="*/ 258068 h 1562101"/>
                      <a:gd name="connsiteX1-41" fmla="*/ 258385 w 535170"/>
                      <a:gd name="connsiteY1-42" fmla="*/ 0 h 1562101"/>
                      <a:gd name="connsiteX2-43" fmla="*/ 516453 w 535170"/>
                      <a:gd name="connsiteY2-44" fmla="*/ 258068 h 1562101"/>
                      <a:gd name="connsiteX3-45" fmla="*/ 515241 w 535170"/>
                      <a:gd name="connsiteY3-46" fmla="*/ 564644 h 1562101"/>
                      <a:gd name="connsiteX4-47" fmla="*/ 516452 w 535170"/>
                      <a:gd name="connsiteY4-48" fmla="*/ 1304033 h 1562101"/>
                      <a:gd name="connsiteX5-49" fmla="*/ 258384 w 535170"/>
                      <a:gd name="connsiteY5-50" fmla="*/ 1562101 h 1562101"/>
                      <a:gd name="connsiteX6-51" fmla="*/ 258385 w 535170"/>
                      <a:gd name="connsiteY6-52" fmla="*/ 1562100 h 1562101"/>
                      <a:gd name="connsiteX7-53" fmla="*/ 317 w 535170"/>
                      <a:gd name="connsiteY7-54" fmla="*/ 1304032 h 1562101"/>
                      <a:gd name="connsiteX8-55" fmla="*/ 0 w 535170"/>
                      <a:gd name="connsiteY8-56" fmla="*/ 572790 h 1562101"/>
                      <a:gd name="connsiteX9-57" fmla="*/ 317 w 535170"/>
                      <a:gd name="connsiteY9-58" fmla="*/ 258068 h 1562101"/>
                      <a:gd name="connsiteX0-59" fmla="*/ 317 w 554283"/>
                      <a:gd name="connsiteY0-60" fmla="*/ 38833 h 1342866"/>
                      <a:gd name="connsiteX1-61" fmla="*/ 516453 w 554283"/>
                      <a:gd name="connsiteY1-62" fmla="*/ 38833 h 1342866"/>
                      <a:gd name="connsiteX2-63" fmla="*/ 515241 w 554283"/>
                      <a:gd name="connsiteY2-64" fmla="*/ 345409 h 1342866"/>
                      <a:gd name="connsiteX3-65" fmla="*/ 516452 w 554283"/>
                      <a:gd name="connsiteY3-66" fmla="*/ 1084798 h 1342866"/>
                      <a:gd name="connsiteX4-67" fmla="*/ 258384 w 554283"/>
                      <a:gd name="connsiteY4-68" fmla="*/ 1342866 h 1342866"/>
                      <a:gd name="connsiteX5-69" fmla="*/ 258385 w 554283"/>
                      <a:gd name="connsiteY5-70" fmla="*/ 1342865 h 1342866"/>
                      <a:gd name="connsiteX6-71" fmla="*/ 317 w 554283"/>
                      <a:gd name="connsiteY6-72" fmla="*/ 1084797 h 1342866"/>
                      <a:gd name="connsiteX7-73" fmla="*/ 0 w 554283"/>
                      <a:gd name="connsiteY7-74" fmla="*/ 353555 h 1342866"/>
                      <a:gd name="connsiteX8-75" fmla="*/ 317 w 554283"/>
                      <a:gd name="connsiteY8-76" fmla="*/ 38833 h 1342866"/>
                      <a:gd name="connsiteX0-77" fmla="*/ 163239 w 542216"/>
                      <a:gd name="connsiteY0-78" fmla="*/ 3110 h 2056585"/>
                      <a:gd name="connsiteX1-79" fmla="*/ 516453 w 542216"/>
                      <a:gd name="connsiteY1-80" fmla="*/ 752552 h 2056585"/>
                      <a:gd name="connsiteX2-81" fmla="*/ 515241 w 542216"/>
                      <a:gd name="connsiteY2-82" fmla="*/ 1059128 h 2056585"/>
                      <a:gd name="connsiteX3-83" fmla="*/ 516452 w 542216"/>
                      <a:gd name="connsiteY3-84" fmla="*/ 1798517 h 2056585"/>
                      <a:gd name="connsiteX4-85" fmla="*/ 258384 w 542216"/>
                      <a:gd name="connsiteY4-86" fmla="*/ 2056585 h 2056585"/>
                      <a:gd name="connsiteX5-87" fmla="*/ 258385 w 542216"/>
                      <a:gd name="connsiteY5-88" fmla="*/ 2056584 h 2056585"/>
                      <a:gd name="connsiteX6-89" fmla="*/ 317 w 542216"/>
                      <a:gd name="connsiteY6-90" fmla="*/ 1798516 h 2056585"/>
                      <a:gd name="connsiteX7-91" fmla="*/ 0 w 542216"/>
                      <a:gd name="connsiteY7-92" fmla="*/ 1067274 h 2056585"/>
                      <a:gd name="connsiteX8-93" fmla="*/ 163239 w 542216"/>
                      <a:gd name="connsiteY8-94" fmla="*/ 3110 h 2056585"/>
                      <a:gd name="connsiteX0-95" fmla="*/ 163239 w 539217"/>
                      <a:gd name="connsiteY0-96" fmla="*/ 98143 h 2151618"/>
                      <a:gd name="connsiteX1-97" fmla="*/ 512380 w 539217"/>
                      <a:gd name="connsiteY1-98" fmla="*/ 87961 h 2151618"/>
                      <a:gd name="connsiteX2-99" fmla="*/ 515241 w 539217"/>
                      <a:gd name="connsiteY2-100" fmla="*/ 1154161 h 2151618"/>
                      <a:gd name="connsiteX3-101" fmla="*/ 516452 w 539217"/>
                      <a:gd name="connsiteY3-102" fmla="*/ 1893550 h 2151618"/>
                      <a:gd name="connsiteX4-103" fmla="*/ 258384 w 539217"/>
                      <a:gd name="connsiteY4-104" fmla="*/ 2151618 h 2151618"/>
                      <a:gd name="connsiteX5-105" fmla="*/ 258385 w 539217"/>
                      <a:gd name="connsiteY5-106" fmla="*/ 2151617 h 2151618"/>
                      <a:gd name="connsiteX6-107" fmla="*/ 317 w 539217"/>
                      <a:gd name="connsiteY6-108" fmla="*/ 1893549 h 2151618"/>
                      <a:gd name="connsiteX7-109" fmla="*/ 0 w 539217"/>
                      <a:gd name="connsiteY7-110" fmla="*/ 1162307 h 2151618"/>
                      <a:gd name="connsiteX8-111" fmla="*/ 163239 w 539217"/>
                      <a:gd name="connsiteY8-112" fmla="*/ 98143 h 2151618"/>
                      <a:gd name="connsiteX0-113" fmla="*/ 163239 w 595457"/>
                      <a:gd name="connsiteY0-114" fmla="*/ 27667 h 2081142"/>
                      <a:gd name="connsiteX1-115" fmla="*/ 512380 w 595457"/>
                      <a:gd name="connsiteY1-116" fmla="*/ 17485 h 2081142"/>
                      <a:gd name="connsiteX2-117" fmla="*/ 515241 w 595457"/>
                      <a:gd name="connsiteY2-118" fmla="*/ 1083685 h 2081142"/>
                      <a:gd name="connsiteX3-119" fmla="*/ 516452 w 595457"/>
                      <a:gd name="connsiteY3-120" fmla="*/ 1823074 h 2081142"/>
                      <a:gd name="connsiteX4-121" fmla="*/ 258384 w 595457"/>
                      <a:gd name="connsiteY4-122" fmla="*/ 2081142 h 2081142"/>
                      <a:gd name="connsiteX5-123" fmla="*/ 258385 w 595457"/>
                      <a:gd name="connsiteY5-124" fmla="*/ 2081141 h 2081142"/>
                      <a:gd name="connsiteX6-125" fmla="*/ 317 w 595457"/>
                      <a:gd name="connsiteY6-126" fmla="*/ 1823073 h 2081142"/>
                      <a:gd name="connsiteX7-127" fmla="*/ 0 w 595457"/>
                      <a:gd name="connsiteY7-128" fmla="*/ 1091831 h 2081142"/>
                      <a:gd name="connsiteX8-129" fmla="*/ 163239 w 595457"/>
                      <a:gd name="connsiteY8-130" fmla="*/ 27667 h 2081142"/>
                      <a:gd name="connsiteX0-131" fmla="*/ 163239 w 595457"/>
                      <a:gd name="connsiteY0-132" fmla="*/ 11391 h 2064866"/>
                      <a:gd name="connsiteX1-133" fmla="*/ 512380 w 595457"/>
                      <a:gd name="connsiteY1-134" fmla="*/ 1209 h 2064866"/>
                      <a:gd name="connsiteX2-135" fmla="*/ 515241 w 595457"/>
                      <a:gd name="connsiteY2-136" fmla="*/ 1067409 h 2064866"/>
                      <a:gd name="connsiteX3-137" fmla="*/ 516452 w 595457"/>
                      <a:gd name="connsiteY3-138" fmla="*/ 1806798 h 2064866"/>
                      <a:gd name="connsiteX4-139" fmla="*/ 258384 w 595457"/>
                      <a:gd name="connsiteY4-140" fmla="*/ 2064866 h 2064866"/>
                      <a:gd name="connsiteX5-141" fmla="*/ 258385 w 595457"/>
                      <a:gd name="connsiteY5-142" fmla="*/ 2064865 h 2064866"/>
                      <a:gd name="connsiteX6-143" fmla="*/ 317 w 595457"/>
                      <a:gd name="connsiteY6-144" fmla="*/ 1806797 h 2064866"/>
                      <a:gd name="connsiteX7-145" fmla="*/ 0 w 595457"/>
                      <a:gd name="connsiteY7-146" fmla="*/ 1075555 h 2064866"/>
                      <a:gd name="connsiteX8-147" fmla="*/ 163239 w 595457"/>
                      <a:gd name="connsiteY8-148" fmla="*/ 11391 h 2064866"/>
                      <a:gd name="connsiteX0-149" fmla="*/ 163239 w 598468"/>
                      <a:gd name="connsiteY0-150" fmla="*/ 4508 h 2057983"/>
                      <a:gd name="connsiteX1-151" fmla="*/ 516453 w 598468"/>
                      <a:gd name="connsiteY1-152" fmla="*/ 2472 h 2057983"/>
                      <a:gd name="connsiteX2-153" fmla="*/ 515241 w 598468"/>
                      <a:gd name="connsiteY2-154" fmla="*/ 1060526 h 2057983"/>
                      <a:gd name="connsiteX3-155" fmla="*/ 516452 w 598468"/>
                      <a:gd name="connsiteY3-156" fmla="*/ 1799915 h 2057983"/>
                      <a:gd name="connsiteX4-157" fmla="*/ 258384 w 598468"/>
                      <a:gd name="connsiteY4-158" fmla="*/ 2057983 h 2057983"/>
                      <a:gd name="connsiteX5-159" fmla="*/ 258385 w 598468"/>
                      <a:gd name="connsiteY5-160" fmla="*/ 2057982 h 2057983"/>
                      <a:gd name="connsiteX6-161" fmla="*/ 317 w 598468"/>
                      <a:gd name="connsiteY6-162" fmla="*/ 1799914 h 2057983"/>
                      <a:gd name="connsiteX7-163" fmla="*/ 0 w 598468"/>
                      <a:gd name="connsiteY7-164" fmla="*/ 1068672 h 2057983"/>
                      <a:gd name="connsiteX8-165" fmla="*/ 163239 w 598468"/>
                      <a:gd name="connsiteY8-166" fmla="*/ 4508 h 2057983"/>
                      <a:gd name="connsiteX0-167" fmla="*/ 163239 w 598587"/>
                      <a:gd name="connsiteY0-168" fmla="*/ 2042 h 2055517"/>
                      <a:gd name="connsiteX1-169" fmla="*/ 516453 w 598587"/>
                      <a:gd name="connsiteY1-170" fmla="*/ 6 h 2055517"/>
                      <a:gd name="connsiteX2-171" fmla="*/ 515241 w 598587"/>
                      <a:gd name="connsiteY2-172" fmla="*/ 1058060 h 2055517"/>
                      <a:gd name="connsiteX3-173" fmla="*/ 516452 w 598587"/>
                      <a:gd name="connsiteY3-174" fmla="*/ 1797449 h 2055517"/>
                      <a:gd name="connsiteX4-175" fmla="*/ 258384 w 598587"/>
                      <a:gd name="connsiteY4-176" fmla="*/ 2055517 h 2055517"/>
                      <a:gd name="connsiteX5-177" fmla="*/ 258385 w 598587"/>
                      <a:gd name="connsiteY5-178" fmla="*/ 2055516 h 2055517"/>
                      <a:gd name="connsiteX6-179" fmla="*/ 317 w 598587"/>
                      <a:gd name="connsiteY6-180" fmla="*/ 1797448 h 2055517"/>
                      <a:gd name="connsiteX7-181" fmla="*/ 0 w 598587"/>
                      <a:gd name="connsiteY7-182" fmla="*/ 1066206 h 2055517"/>
                      <a:gd name="connsiteX8-183" fmla="*/ 163239 w 598587"/>
                      <a:gd name="connsiteY8-184" fmla="*/ 2042 h 2055517"/>
                      <a:gd name="connsiteX0-185" fmla="*/ 163239 w 535169"/>
                      <a:gd name="connsiteY0-186" fmla="*/ 9542 h 2063017"/>
                      <a:gd name="connsiteX1-187" fmla="*/ 516453 w 535169"/>
                      <a:gd name="connsiteY1-188" fmla="*/ 7506 h 2063017"/>
                      <a:gd name="connsiteX2-189" fmla="*/ 515241 w 535169"/>
                      <a:gd name="connsiteY2-190" fmla="*/ 1065560 h 2063017"/>
                      <a:gd name="connsiteX3-191" fmla="*/ 516452 w 535169"/>
                      <a:gd name="connsiteY3-192" fmla="*/ 1804949 h 2063017"/>
                      <a:gd name="connsiteX4-193" fmla="*/ 258384 w 535169"/>
                      <a:gd name="connsiteY4-194" fmla="*/ 2063017 h 2063017"/>
                      <a:gd name="connsiteX5-195" fmla="*/ 258385 w 535169"/>
                      <a:gd name="connsiteY5-196" fmla="*/ 2063016 h 2063017"/>
                      <a:gd name="connsiteX6-197" fmla="*/ 317 w 535169"/>
                      <a:gd name="connsiteY6-198" fmla="*/ 1804948 h 2063017"/>
                      <a:gd name="connsiteX7-199" fmla="*/ 0 w 535169"/>
                      <a:gd name="connsiteY7-200" fmla="*/ 1073706 h 2063017"/>
                      <a:gd name="connsiteX8-201" fmla="*/ 163239 w 535169"/>
                      <a:gd name="connsiteY8-202" fmla="*/ 9542 h 2063017"/>
                      <a:gd name="connsiteX0-203" fmla="*/ 163239 w 535169"/>
                      <a:gd name="connsiteY0-204" fmla="*/ 2037 h 2055512"/>
                      <a:gd name="connsiteX1-205" fmla="*/ 516453 w 535169"/>
                      <a:gd name="connsiteY1-206" fmla="*/ 1 h 2055512"/>
                      <a:gd name="connsiteX2-207" fmla="*/ 515241 w 535169"/>
                      <a:gd name="connsiteY2-208" fmla="*/ 1058055 h 2055512"/>
                      <a:gd name="connsiteX3-209" fmla="*/ 516452 w 535169"/>
                      <a:gd name="connsiteY3-210" fmla="*/ 1797444 h 2055512"/>
                      <a:gd name="connsiteX4-211" fmla="*/ 258384 w 535169"/>
                      <a:gd name="connsiteY4-212" fmla="*/ 2055512 h 2055512"/>
                      <a:gd name="connsiteX5-213" fmla="*/ 258385 w 535169"/>
                      <a:gd name="connsiteY5-214" fmla="*/ 2055511 h 2055512"/>
                      <a:gd name="connsiteX6-215" fmla="*/ 317 w 535169"/>
                      <a:gd name="connsiteY6-216" fmla="*/ 1797443 h 2055512"/>
                      <a:gd name="connsiteX7-217" fmla="*/ 0 w 535169"/>
                      <a:gd name="connsiteY7-218" fmla="*/ 1066201 h 2055512"/>
                      <a:gd name="connsiteX8-219" fmla="*/ 163239 w 535169"/>
                      <a:gd name="connsiteY8-220" fmla="*/ 2037 h 2055512"/>
                      <a:gd name="connsiteX0-221" fmla="*/ 163239 w 529133"/>
                      <a:gd name="connsiteY0-222" fmla="*/ 2037 h 2055512"/>
                      <a:gd name="connsiteX1-223" fmla="*/ 516453 w 529133"/>
                      <a:gd name="connsiteY1-224" fmla="*/ 1 h 2055512"/>
                      <a:gd name="connsiteX2-225" fmla="*/ 515241 w 529133"/>
                      <a:gd name="connsiteY2-226" fmla="*/ 1058055 h 2055512"/>
                      <a:gd name="connsiteX3-227" fmla="*/ 516452 w 529133"/>
                      <a:gd name="connsiteY3-228" fmla="*/ 1797444 h 2055512"/>
                      <a:gd name="connsiteX4-229" fmla="*/ 258384 w 529133"/>
                      <a:gd name="connsiteY4-230" fmla="*/ 2055512 h 2055512"/>
                      <a:gd name="connsiteX5-231" fmla="*/ 258385 w 529133"/>
                      <a:gd name="connsiteY5-232" fmla="*/ 2055511 h 2055512"/>
                      <a:gd name="connsiteX6-233" fmla="*/ 317 w 529133"/>
                      <a:gd name="connsiteY6-234" fmla="*/ 1797443 h 2055512"/>
                      <a:gd name="connsiteX7-235" fmla="*/ 0 w 529133"/>
                      <a:gd name="connsiteY7-236" fmla="*/ 1066201 h 2055512"/>
                      <a:gd name="connsiteX8-237" fmla="*/ 163239 w 529133"/>
                      <a:gd name="connsiteY8-238" fmla="*/ 2037 h 2055512"/>
                      <a:gd name="connsiteX0-239" fmla="*/ 164371 w 530265"/>
                      <a:gd name="connsiteY0-240" fmla="*/ 2037 h 2055512"/>
                      <a:gd name="connsiteX1-241" fmla="*/ 517585 w 530265"/>
                      <a:gd name="connsiteY1-242" fmla="*/ 1 h 2055512"/>
                      <a:gd name="connsiteX2-243" fmla="*/ 516373 w 530265"/>
                      <a:gd name="connsiteY2-244" fmla="*/ 1058055 h 2055512"/>
                      <a:gd name="connsiteX3-245" fmla="*/ 517584 w 530265"/>
                      <a:gd name="connsiteY3-246" fmla="*/ 1797444 h 2055512"/>
                      <a:gd name="connsiteX4-247" fmla="*/ 259516 w 530265"/>
                      <a:gd name="connsiteY4-248" fmla="*/ 2055512 h 2055512"/>
                      <a:gd name="connsiteX5-249" fmla="*/ 259517 w 530265"/>
                      <a:gd name="connsiteY5-250" fmla="*/ 2055511 h 2055512"/>
                      <a:gd name="connsiteX6-251" fmla="*/ 1449 w 530265"/>
                      <a:gd name="connsiteY6-252" fmla="*/ 1797443 h 2055512"/>
                      <a:gd name="connsiteX7-253" fmla="*/ 1132 w 530265"/>
                      <a:gd name="connsiteY7-254" fmla="*/ 1066201 h 2055512"/>
                      <a:gd name="connsiteX8-255" fmla="*/ 164371 w 530265"/>
                      <a:gd name="connsiteY8-256" fmla="*/ 2037 h 20555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0" name="Group 259"/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3" name="Rectangle: Rounded Corners 1"/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0 w 535099"/>
                      <a:gd name="connsiteY0-2" fmla="*/ 258068 h 1562101"/>
                      <a:gd name="connsiteX1-3" fmla="*/ 258068 w 535099"/>
                      <a:gd name="connsiteY1-4" fmla="*/ 0 h 1562101"/>
                      <a:gd name="connsiteX2-5" fmla="*/ 258068 w 535099"/>
                      <a:gd name="connsiteY2-6" fmla="*/ 0 h 1562101"/>
                      <a:gd name="connsiteX3-7" fmla="*/ 516136 w 535099"/>
                      <a:gd name="connsiteY3-8" fmla="*/ 258068 h 1562101"/>
                      <a:gd name="connsiteX4-9" fmla="*/ 515676 w 535099"/>
                      <a:gd name="connsiteY4-10" fmla="*/ 565569 h 1562101"/>
                      <a:gd name="connsiteX5-11" fmla="*/ 516135 w 535099"/>
                      <a:gd name="connsiteY5-12" fmla="*/ 1304033 h 1562101"/>
                      <a:gd name="connsiteX6-13" fmla="*/ 258067 w 535099"/>
                      <a:gd name="connsiteY6-14" fmla="*/ 1562101 h 1562101"/>
                      <a:gd name="connsiteX7-15" fmla="*/ 258068 w 535099"/>
                      <a:gd name="connsiteY7-16" fmla="*/ 1562100 h 1562101"/>
                      <a:gd name="connsiteX8-17" fmla="*/ 0 w 535099"/>
                      <a:gd name="connsiteY8-18" fmla="*/ 1304032 h 1562101"/>
                      <a:gd name="connsiteX9" fmla="*/ 0 w 535099"/>
                      <a:gd name="connsiteY9" fmla="*/ 258068 h 1562101"/>
                      <a:gd name="connsiteX0-19" fmla="*/ 1159 w 536258"/>
                      <a:gd name="connsiteY0-20" fmla="*/ 258068 h 1562101"/>
                      <a:gd name="connsiteX1-21" fmla="*/ 259227 w 536258"/>
                      <a:gd name="connsiteY1-22" fmla="*/ 0 h 1562101"/>
                      <a:gd name="connsiteX2-23" fmla="*/ 259227 w 536258"/>
                      <a:gd name="connsiteY2-24" fmla="*/ 0 h 1562101"/>
                      <a:gd name="connsiteX3-25" fmla="*/ 517295 w 536258"/>
                      <a:gd name="connsiteY3-26" fmla="*/ 258068 h 1562101"/>
                      <a:gd name="connsiteX4-27" fmla="*/ 516835 w 536258"/>
                      <a:gd name="connsiteY4-28" fmla="*/ 565569 h 1562101"/>
                      <a:gd name="connsiteX5-29" fmla="*/ 517294 w 536258"/>
                      <a:gd name="connsiteY5-30" fmla="*/ 1304033 h 1562101"/>
                      <a:gd name="connsiteX6-31" fmla="*/ 259226 w 536258"/>
                      <a:gd name="connsiteY6-32" fmla="*/ 1562101 h 1562101"/>
                      <a:gd name="connsiteX7-33" fmla="*/ 259227 w 536258"/>
                      <a:gd name="connsiteY7-34" fmla="*/ 1562100 h 1562101"/>
                      <a:gd name="connsiteX8-35" fmla="*/ 1159 w 536258"/>
                      <a:gd name="connsiteY8-36" fmla="*/ 1304032 h 1562101"/>
                      <a:gd name="connsiteX9-37" fmla="*/ 0 w 536258"/>
                      <a:gd name="connsiteY9-38" fmla="*/ 569986 h 1562101"/>
                      <a:gd name="connsiteX10" fmla="*/ 1159 w 536258"/>
                      <a:gd name="connsiteY10" fmla="*/ 258068 h 1562101"/>
                      <a:gd name="connsiteX0-39" fmla="*/ 1159 w 536258"/>
                      <a:gd name="connsiteY0-40" fmla="*/ 258068 h 1562101"/>
                      <a:gd name="connsiteX1-41" fmla="*/ 259227 w 536258"/>
                      <a:gd name="connsiteY1-42" fmla="*/ 0 h 1562101"/>
                      <a:gd name="connsiteX2-43" fmla="*/ 259227 w 536258"/>
                      <a:gd name="connsiteY2-44" fmla="*/ 0 h 1562101"/>
                      <a:gd name="connsiteX3-45" fmla="*/ 517295 w 536258"/>
                      <a:gd name="connsiteY3-46" fmla="*/ 258068 h 1562101"/>
                      <a:gd name="connsiteX4-47" fmla="*/ 516835 w 536258"/>
                      <a:gd name="connsiteY4-48" fmla="*/ 565569 h 1562101"/>
                      <a:gd name="connsiteX5-49" fmla="*/ 517294 w 536258"/>
                      <a:gd name="connsiteY5-50" fmla="*/ 1304033 h 1562101"/>
                      <a:gd name="connsiteX6-51" fmla="*/ 259226 w 536258"/>
                      <a:gd name="connsiteY6-52" fmla="*/ 1562101 h 1562101"/>
                      <a:gd name="connsiteX7-53" fmla="*/ 259227 w 536258"/>
                      <a:gd name="connsiteY7-54" fmla="*/ 1562100 h 1562101"/>
                      <a:gd name="connsiteX8-55" fmla="*/ 1159 w 536258"/>
                      <a:gd name="connsiteY8-56" fmla="*/ 1304032 h 1562101"/>
                      <a:gd name="connsiteX9-57" fmla="*/ 0 w 536258"/>
                      <a:gd name="connsiteY9-58" fmla="*/ 569986 h 1562101"/>
                      <a:gd name="connsiteX10-59" fmla="*/ 1159 w 536258"/>
                      <a:gd name="connsiteY10-60" fmla="*/ 258068 h 1562101"/>
                      <a:gd name="connsiteX0-61" fmla="*/ 1159 w 536258"/>
                      <a:gd name="connsiteY0-62" fmla="*/ 258068 h 1562101"/>
                      <a:gd name="connsiteX1-63" fmla="*/ 259227 w 536258"/>
                      <a:gd name="connsiteY1-64" fmla="*/ 0 h 1562101"/>
                      <a:gd name="connsiteX2-65" fmla="*/ 517295 w 536258"/>
                      <a:gd name="connsiteY2-66" fmla="*/ 258068 h 1562101"/>
                      <a:gd name="connsiteX3-67" fmla="*/ 516835 w 536258"/>
                      <a:gd name="connsiteY3-68" fmla="*/ 565569 h 1562101"/>
                      <a:gd name="connsiteX4-69" fmla="*/ 517294 w 536258"/>
                      <a:gd name="connsiteY4-70" fmla="*/ 1304033 h 1562101"/>
                      <a:gd name="connsiteX5-71" fmla="*/ 259226 w 536258"/>
                      <a:gd name="connsiteY5-72" fmla="*/ 1562101 h 1562101"/>
                      <a:gd name="connsiteX6-73" fmla="*/ 259227 w 536258"/>
                      <a:gd name="connsiteY6-74" fmla="*/ 1562100 h 1562101"/>
                      <a:gd name="connsiteX7-75" fmla="*/ 1159 w 536258"/>
                      <a:gd name="connsiteY7-76" fmla="*/ 1304032 h 1562101"/>
                      <a:gd name="connsiteX8-77" fmla="*/ 0 w 536258"/>
                      <a:gd name="connsiteY8-78" fmla="*/ 569986 h 1562101"/>
                      <a:gd name="connsiteX9-79" fmla="*/ 1159 w 536258"/>
                      <a:gd name="connsiteY9-80" fmla="*/ 258068 h 1562101"/>
                      <a:gd name="connsiteX0-81" fmla="*/ 1159 w 555374"/>
                      <a:gd name="connsiteY0-82" fmla="*/ 38714 h 1342747"/>
                      <a:gd name="connsiteX1-83" fmla="*/ 517295 w 555374"/>
                      <a:gd name="connsiteY1-84" fmla="*/ 38714 h 1342747"/>
                      <a:gd name="connsiteX2-85" fmla="*/ 516835 w 555374"/>
                      <a:gd name="connsiteY2-86" fmla="*/ 346215 h 1342747"/>
                      <a:gd name="connsiteX3-87" fmla="*/ 517294 w 555374"/>
                      <a:gd name="connsiteY3-88" fmla="*/ 1084679 h 1342747"/>
                      <a:gd name="connsiteX4-89" fmla="*/ 259226 w 555374"/>
                      <a:gd name="connsiteY4-90" fmla="*/ 1342747 h 1342747"/>
                      <a:gd name="connsiteX5-91" fmla="*/ 259227 w 555374"/>
                      <a:gd name="connsiteY5-92" fmla="*/ 1342746 h 1342747"/>
                      <a:gd name="connsiteX6-93" fmla="*/ 1159 w 555374"/>
                      <a:gd name="connsiteY6-94" fmla="*/ 1084678 h 1342747"/>
                      <a:gd name="connsiteX7-95" fmla="*/ 0 w 555374"/>
                      <a:gd name="connsiteY7-96" fmla="*/ 350632 h 1342747"/>
                      <a:gd name="connsiteX8-97" fmla="*/ 1159 w 555374"/>
                      <a:gd name="connsiteY8-98" fmla="*/ 38714 h 1342747"/>
                      <a:gd name="connsiteX0-99" fmla="*/ 263994 w 535905"/>
                      <a:gd name="connsiteY0-100" fmla="*/ 3045 h 2060243"/>
                      <a:gd name="connsiteX1-101" fmla="*/ 517295 w 535905"/>
                      <a:gd name="connsiteY1-102" fmla="*/ 756210 h 2060243"/>
                      <a:gd name="connsiteX2-103" fmla="*/ 516835 w 535905"/>
                      <a:gd name="connsiteY2-104" fmla="*/ 1063711 h 2060243"/>
                      <a:gd name="connsiteX3-105" fmla="*/ 517294 w 535905"/>
                      <a:gd name="connsiteY3-106" fmla="*/ 1802175 h 2060243"/>
                      <a:gd name="connsiteX4-107" fmla="*/ 259226 w 535905"/>
                      <a:gd name="connsiteY4-108" fmla="*/ 2060243 h 2060243"/>
                      <a:gd name="connsiteX5-109" fmla="*/ 259227 w 535905"/>
                      <a:gd name="connsiteY5-110" fmla="*/ 2060242 h 2060243"/>
                      <a:gd name="connsiteX6-111" fmla="*/ 1159 w 535905"/>
                      <a:gd name="connsiteY6-112" fmla="*/ 1802174 h 2060243"/>
                      <a:gd name="connsiteX7-113" fmla="*/ 0 w 535905"/>
                      <a:gd name="connsiteY7-114" fmla="*/ 1068128 h 2060243"/>
                      <a:gd name="connsiteX8-115" fmla="*/ 263994 w 535905"/>
                      <a:gd name="connsiteY8-116" fmla="*/ 3045 h 2060243"/>
                      <a:gd name="connsiteX0-117" fmla="*/ 263994 w 664925"/>
                      <a:gd name="connsiteY0-118" fmla="*/ 87056 h 2144254"/>
                      <a:gd name="connsiteX1-119" fmla="*/ 658652 w 664925"/>
                      <a:gd name="connsiteY1-120" fmla="*/ 93682 h 2144254"/>
                      <a:gd name="connsiteX2-121" fmla="*/ 516835 w 664925"/>
                      <a:gd name="connsiteY2-122" fmla="*/ 1147722 h 2144254"/>
                      <a:gd name="connsiteX3-123" fmla="*/ 517294 w 664925"/>
                      <a:gd name="connsiteY3-124" fmla="*/ 1886186 h 2144254"/>
                      <a:gd name="connsiteX4-125" fmla="*/ 259226 w 664925"/>
                      <a:gd name="connsiteY4-126" fmla="*/ 2144254 h 2144254"/>
                      <a:gd name="connsiteX5-127" fmla="*/ 259227 w 664925"/>
                      <a:gd name="connsiteY5-128" fmla="*/ 2144253 h 2144254"/>
                      <a:gd name="connsiteX6-129" fmla="*/ 1159 w 664925"/>
                      <a:gd name="connsiteY6-130" fmla="*/ 1886185 h 2144254"/>
                      <a:gd name="connsiteX7-131" fmla="*/ 0 w 664925"/>
                      <a:gd name="connsiteY7-132" fmla="*/ 1152139 h 2144254"/>
                      <a:gd name="connsiteX8-133" fmla="*/ 263994 w 664925"/>
                      <a:gd name="connsiteY8-134" fmla="*/ 87056 h 2144254"/>
                      <a:gd name="connsiteX0-135" fmla="*/ 263994 w 710801"/>
                      <a:gd name="connsiteY0-136" fmla="*/ 28420 h 2085618"/>
                      <a:gd name="connsiteX1-137" fmla="*/ 658652 w 710801"/>
                      <a:gd name="connsiteY1-138" fmla="*/ 35046 h 2085618"/>
                      <a:gd name="connsiteX2-139" fmla="*/ 516835 w 710801"/>
                      <a:gd name="connsiteY2-140" fmla="*/ 1089086 h 2085618"/>
                      <a:gd name="connsiteX3-141" fmla="*/ 517294 w 710801"/>
                      <a:gd name="connsiteY3-142" fmla="*/ 1827550 h 2085618"/>
                      <a:gd name="connsiteX4-143" fmla="*/ 259226 w 710801"/>
                      <a:gd name="connsiteY4-144" fmla="*/ 2085618 h 2085618"/>
                      <a:gd name="connsiteX5-145" fmla="*/ 259227 w 710801"/>
                      <a:gd name="connsiteY5-146" fmla="*/ 2085617 h 2085618"/>
                      <a:gd name="connsiteX6-147" fmla="*/ 1159 w 710801"/>
                      <a:gd name="connsiteY6-148" fmla="*/ 1827549 h 2085618"/>
                      <a:gd name="connsiteX7-149" fmla="*/ 0 w 710801"/>
                      <a:gd name="connsiteY7-150" fmla="*/ 1093503 h 2085618"/>
                      <a:gd name="connsiteX8-151" fmla="*/ 263994 w 710801"/>
                      <a:gd name="connsiteY8-152" fmla="*/ 28420 h 2085618"/>
                      <a:gd name="connsiteX0-153" fmla="*/ 263994 w 710801"/>
                      <a:gd name="connsiteY0-154" fmla="*/ 7864 h 2065062"/>
                      <a:gd name="connsiteX1-155" fmla="*/ 658652 w 710801"/>
                      <a:gd name="connsiteY1-156" fmla="*/ 14490 h 2065062"/>
                      <a:gd name="connsiteX2-157" fmla="*/ 516835 w 710801"/>
                      <a:gd name="connsiteY2-158" fmla="*/ 1068530 h 2065062"/>
                      <a:gd name="connsiteX3-159" fmla="*/ 517294 w 710801"/>
                      <a:gd name="connsiteY3-160" fmla="*/ 1806994 h 2065062"/>
                      <a:gd name="connsiteX4-161" fmla="*/ 259226 w 710801"/>
                      <a:gd name="connsiteY4-162" fmla="*/ 2065062 h 2065062"/>
                      <a:gd name="connsiteX5-163" fmla="*/ 259227 w 710801"/>
                      <a:gd name="connsiteY5-164" fmla="*/ 2065061 h 2065062"/>
                      <a:gd name="connsiteX6-165" fmla="*/ 1159 w 710801"/>
                      <a:gd name="connsiteY6-166" fmla="*/ 1806993 h 2065062"/>
                      <a:gd name="connsiteX7-167" fmla="*/ 0 w 710801"/>
                      <a:gd name="connsiteY7-168" fmla="*/ 1072947 h 2065062"/>
                      <a:gd name="connsiteX8-169" fmla="*/ 263994 w 710801"/>
                      <a:gd name="connsiteY8-170" fmla="*/ 7864 h 2065062"/>
                      <a:gd name="connsiteX0-171" fmla="*/ 263994 w 713316"/>
                      <a:gd name="connsiteY0-172" fmla="*/ 0 h 2057198"/>
                      <a:gd name="connsiteX1-173" fmla="*/ 658652 w 713316"/>
                      <a:gd name="connsiteY1-174" fmla="*/ 6626 h 2057198"/>
                      <a:gd name="connsiteX2-175" fmla="*/ 516835 w 713316"/>
                      <a:gd name="connsiteY2-176" fmla="*/ 1060666 h 2057198"/>
                      <a:gd name="connsiteX3-177" fmla="*/ 517294 w 713316"/>
                      <a:gd name="connsiteY3-178" fmla="*/ 1799130 h 2057198"/>
                      <a:gd name="connsiteX4-179" fmla="*/ 259226 w 713316"/>
                      <a:gd name="connsiteY4-180" fmla="*/ 2057198 h 2057198"/>
                      <a:gd name="connsiteX5-181" fmla="*/ 259227 w 713316"/>
                      <a:gd name="connsiteY5-182" fmla="*/ 2057197 h 2057198"/>
                      <a:gd name="connsiteX6-183" fmla="*/ 1159 w 713316"/>
                      <a:gd name="connsiteY6-184" fmla="*/ 1799129 h 2057198"/>
                      <a:gd name="connsiteX7-185" fmla="*/ 0 w 713316"/>
                      <a:gd name="connsiteY7-186" fmla="*/ 1065083 h 2057198"/>
                      <a:gd name="connsiteX8-187" fmla="*/ 263994 w 713316"/>
                      <a:gd name="connsiteY8-188" fmla="*/ 0 h 2057198"/>
                      <a:gd name="connsiteX0-189" fmla="*/ 263994 w 663537"/>
                      <a:gd name="connsiteY0-190" fmla="*/ 33591 h 2090789"/>
                      <a:gd name="connsiteX1-191" fmla="*/ 658652 w 663537"/>
                      <a:gd name="connsiteY1-192" fmla="*/ 40217 h 2090789"/>
                      <a:gd name="connsiteX2-193" fmla="*/ 516835 w 663537"/>
                      <a:gd name="connsiteY2-194" fmla="*/ 1094257 h 2090789"/>
                      <a:gd name="connsiteX3-195" fmla="*/ 517294 w 663537"/>
                      <a:gd name="connsiteY3-196" fmla="*/ 1832721 h 2090789"/>
                      <a:gd name="connsiteX4-197" fmla="*/ 259226 w 663537"/>
                      <a:gd name="connsiteY4-198" fmla="*/ 2090789 h 2090789"/>
                      <a:gd name="connsiteX5-199" fmla="*/ 259227 w 663537"/>
                      <a:gd name="connsiteY5-200" fmla="*/ 2090788 h 2090789"/>
                      <a:gd name="connsiteX6-201" fmla="*/ 1159 w 663537"/>
                      <a:gd name="connsiteY6-202" fmla="*/ 1832720 h 2090789"/>
                      <a:gd name="connsiteX7-203" fmla="*/ 0 w 663537"/>
                      <a:gd name="connsiteY7-204" fmla="*/ 1098674 h 2090789"/>
                      <a:gd name="connsiteX8-205" fmla="*/ 263994 w 663537"/>
                      <a:gd name="connsiteY8-206" fmla="*/ 33591 h 2090789"/>
                      <a:gd name="connsiteX0-207" fmla="*/ 263994 w 666512"/>
                      <a:gd name="connsiteY0-208" fmla="*/ 0 h 2057198"/>
                      <a:gd name="connsiteX1-209" fmla="*/ 658652 w 666512"/>
                      <a:gd name="connsiteY1-210" fmla="*/ 6626 h 2057198"/>
                      <a:gd name="connsiteX2-211" fmla="*/ 516835 w 666512"/>
                      <a:gd name="connsiteY2-212" fmla="*/ 1060666 h 2057198"/>
                      <a:gd name="connsiteX3-213" fmla="*/ 517294 w 666512"/>
                      <a:gd name="connsiteY3-214" fmla="*/ 1799130 h 2057198"/>
                      <a:gd name="connsiteX4-215" fmla="*/ 259226 w 666512"/>
                      <a:gd name="connsiteY4-216" fmla="*/ 2057198 h 2057198"/>
                      <a:gd name="connsiteX5-217" fmla="*/ 259227 w 666512"/>
                      <a:gd name="connsiteY5-218" fmla="*/ 2057197 h 2057198"/>
                      <a:gd name="connsiteX6-219" fmla="*/ 1159 w 666512"/>
                      <a:gd name="connsiteY6-220" fmla="*/ 1799129 h 2057198"/>
                      <a:gd name="connsiteX7-221" fmla="*/ 0 w 666512"/>
                      <a:gd name="connsiteY7-222" fmla="*/ 1065083 h 2057198"/>
                      <a:gd name="connsiteX8-223" fmla="*/ 263994 w 666512"/>
                      <a:gd name="connsiteY8-224" fmla="*/ 0 h 2057198"/>
                      <a:gd name="connsiteX0-225" fmla="*/ 263994 w 661028"/>
                      <a:gd name="connsiteY0-226" fmla="*/ 9281 h 2066479"/>
                      <a:gd name="connsiteX1-227" fmla="*/ 658652 w 661028"/>
                      <a:gd name="connsiteY1-228" fmla="*/ 15907 h 2066479"/>
                      <a:gd name="connsiteX2-229" fmla="*/ 516835 w 661028"/>
                      <a:gd name="connsiteY2-230" fmla="*/ 1069947 h 2066479"/>
                      <a:gd name="connsiteX3-231" fmla="*/ 517294 w 661028"/>
                      <a:gd name="connsiteY3-232" fmla="*/ 1808411 h 2066479"/>
                      <a:gd name="connsiteX4-233" fmla="*/ 259226 w 661028"/>
                      <a:gd name="connsiteY4-234" fmla="*/ 2066479 h 2066479"/>
                      <a:gd name="connsiteX5-235" fmla="*/ 259227 w 661028"/>
                      <a:gd name="connsiteY5-236" fmla="*/ 2066478 h 2066479"/>
                      <a:gd name="connsiteX6-237" fmla="*/ 1159 w 661028"/>
                      <a:gd name="connsiteY6-238" fmla="*/ 1808410 h 2066479"/>
                      <a:gd name="connsiteX7-239" fmla="*/ 0 w 661028"/>
                      <a:gd name="connsiteY7-240" fmla="*/ 1074364 h 2066479"/>
                      <a:gd name="connsiteX8-241" fmla="*/ 263994 w 661028"/>
                      <a:gd name="connsiteY8-242" fmla="*/ 9281 h 2066479"/>
                      <a:gd name="connsiteX0-243" fmla="*/ 263994 w 661136"/>
                      <a:gd name="connsiteY0-244" fmla="*/ 1620 h 2058818"/>
                      <a:gd name="connsiteX1-245" fmla="*/ 658652 w 661136"/>
                      <a:gd name="connsiteY1-246" fmla="*/ 8246 h 2058818"/>
                      <a:gd name="connsiteX2-247" fmla="*/ 516835 w 661136"/>
                      <a:gd name="connsiteY2-248" fmla="*/ 1062286 h 2058818"/>
                      <a:gd name="connsiteX3-249" fmla="*/ 517294 w 661136"/>
                      <a:gd name="connsiteY3-250" fmla="*/ 1800750 h 2058818"/>
                      <a:gd name="connsiteX4-251" fmla="*/ 259226 w 661136"/>
                      <a:gd name="connsiteY4-252" fmla="*/ 2058818 h 2058818"/>
                      <a:gd name="connsiteX5-253" fmla="*/ 259227 w 661136"/>
                      <a:gd name="connsiteY5-254" fmla="*/ 2058817 h 2058818"/>
                      <a:gd name="connsiteX6-255" fmla="*/ 1159 w 661136"/>
                      <a:gd name="connsiteY6-256" fmla="*/ 1800749 h 2058818"/>
                      <a:gd name="connsiteX7-257" fmla="*/ 0 w 661136"/>
                      <a:gd name="connsiteY7-258" fmla="*/ 1066703 h 2058818"/>
                      <a:gd name="connsiteX8-259" fmla="*/ 263994 w 661136"/>
                      <a:gd name="connsiteY8-260" fmla="*/ 1620 h 2058818"/>
                      <a:gd name="connsiteX0-261" fmla="*/ 263994 w 658957"/>
                      <a:gd name="connsiteY0-262" fmla="*/ 9787 h 2066985"/>
                      <a:gd name="connsiteX1-263" fmla="*/ 656443 w 658957"/>
                      <a:gd name="connsiteY1-264" fmla="*/ 5370 h 2066985"/>
                      <a:gd name="connsiteX2-265" fmla="*/ 516835 w 658957"/>
                      <a:gd name="connsiteY2-266" fmla="*/ 1070453 h 2066985"/>
                      <a:gd name="connsiteX3-267" fmla="*/ 517294 w 658957"/>
                      <a:gd name="connsiteY3-268" fmla="*/ 1808917 h 2066985"/>
                      <a:gd name="connsiteX4-269" fmla="*/ 259226 w 658957"/>
                      <a:gd name="connsiteY4-270" fmla="*/ 2066985 h 2066985"/>
                      <a:gd name="connsiteX5-271" fmla="*/ 259227 w 658957"/>
                      <a:gd name="connsiteY5-272" fmla="*/ 2066984 h 2066985"/>
                      <a:gd name="connsiteX6-273" fmla="*/ 1159 w 658957"/>
                      <a:gd name="connsiteY6-274" fmla="*/ 1808916 h 2066985"/>
                      <a:gd name="connsiteX7-275" fmla="*/ 0 w 658957"/>
                      <a:gd name="connsiteY7-276" fmla="*/ 1074870 h 2066985"/>
                      <a:gd name="connsiteX8-277" fmla="*/ 263994 w 658957"/>
                      <a:gd name="connsiteY8-278" fmla="*/ 9787 h 2066985"/>
                      <a:gd name="connsiteX0-279" fmla="*/ 263994 w 658983"/>
                      <a:gd name="connsiteY0-280" fmla="*/ 6145 h 2063343"/>
                      <a:gd name="connsiteX1-281" fmla="*/ 656443 w 658983"/>
                      <a:gd name="connsiteY1-282" fmla="*/ 1728 h 2063343"/>
                      <a:gd name="connsiteX2-283" fmla="*/ 516835 w 658983"/>
                      <a:gd name="connsiteY2-284" fmla="*/ 1066811 h 2063343"/>
                      <a:gd name="connsiteX3-285" fmla="*/ 517294 w 658983"/>
                      <a:gd name="connsiteY3-286" fmla="*/ 1805275 h 2063343"/>
                      <a:gd name="connsiteX4-287" fmla="*/ 259226 w 658983"/>
                      <a:gd name="connsiteY4-288" fmla="*/ 2063343 h 2063343"/>
                      <a:gd name="connsiteX5-289" fmla="*/ 259227 w 658983"/>
                      <a:gd name="connsiteY5-290" fmla="*/ 2063342 h 2063343"/>
                      <a:gd name="connsiteX6-291" fmla="*/ 1159 w 658983"/>
                      <a:gd name="connsiteY6-292" fmla="*/ 1805274 h 2063343"/>
                      <a:gd name="connsiteX7-293" fmla="*/ 0 w 658983"/>
                      <a:gd name="connsiteY7-294" fmla="*/ 1071228 h 2063343"/>
                      <a:gd name="connsiteX8-295" fmla="*/ 263994 w 658983"/>
                      <a:gd name="connsiteY8-296" fmla="*/ 6145 h 2063343"/>
                      <a:gd name="connsiteX0-297" fmla="*/ 263994 w 678609"/>
                      <a:gd name="connsiteY0-298" fmla="*/ 7785 h 2064983"/>
                      <a:gd name="connsiteX1-299" fmla="*/ 676321 w 678609"/>
                      <a:gd name="connsiteY1-300" fmla="*/ 1560 h 2064983"/>
                      <a:gd name="connsiteX2-301" fmla="*/ 516835 w 678609"/>
                      <a:gd name="connsiteY2-302" fmla="*/ 1068451 h 2064983"/>
                      <a:gd name="connsiteX3-303" fmla="*/ 517294 w 678609"/>
                      <a:gd name="connsiteY3-304" fmla="*/ 1806915 h 2064983"/>
                      <a:gd name="connsiteX4-305" fmla="*/ 259226 w 678609"/>
                      <a:gd name="connsiteY4-306" fmla="*/ 2064983 h 2064983"/>
                      <a:gd name="connsiteX5-307" fmla="*/ 259227 w 678609"/>
                      <a:gd name="connsiteY5-308" fmla="*/ 2064982 h 2064983"/>
                      <a:gd name="connsiteX6-309" fmla="*/ 1159 w 678609"/>
                      <a:gd name="connsiteY6-310" fmla="*/ 1806914 h 2064983"/>
                      <a:gd name="connsiteX7-311" fmla="*/ 0 w 678609"/>
                      <a:gd name="connsiteY7-312" fmla="*/ 1072868 h 2064983"/>
                      <a:gd name="connsiteX8-313" fmla="*/ 263994 w 678609"/>
                      <a:gd name="connsiteY8-314" fmla="*/ 7785 h 2064983"/>
                      <a:gd name="connsiteX0-315" fmla="*/ 263994 w 676632"/>
                      <a:gd name="connsiteY0-316" fmla="*/ 31105 h 2088303"/>
                      <a:gd name="connsiteX1-317" fmla="*/ 676321 w 676632"/>
                      <a:gd name="connsiteY1-318" fmla="*/ 24880 h 2088303"/>
                      <a:gd name="connsiteX2-319" fmla="*/ 516835 w 676632"/>
                      <a:gd name="connsiteY2-320" fmla="*/ 1091771 h 2088303"/>
                      <a:gd name="connsiteX3-321" fmla="*/ 517294 w 676632"/>
                      <a:gd name="connsiteY3-322" fmla="*/ 1830235 h 2088303"/>
                      <a:gd name="connsiteX4-323" fmla="*/ 259226 w 676632"/>
                      <a:gd name="connsiteY4-324" fmla="*/ 2088303 h 2088303"/>
                      <a:gd name="connsiteX5-325" fmla="*/ 259227 w 676632"/>
                      <a:gd name="connsiteY5-326" fmla="*/ 2088302 h 2088303"/>
                      <a:gd name="connsiteX6-327" fmla="*/ 1159 w 676632"/>
                      <a:gd name="connsiteY6-328" fmla="*/ 1830234 h 2088303"/>
                      <a:gd name="connsiteX7-329" fmla="*/ 0 w 676632"/>
                      <a:gd name="connsiteY7-330" fmla="*/ 1096188 h 2088303"/>
                      <a:gd name="connsiteX8-331" fmla="*/ 263994 w 676632"/>
                      <a:gd name="connsiteY8-332" fmla="*/ 31105 h 2088303"/>
                      <a:gd name="connsiteX0-333" fmla="*/ 263994 w 676730"/>
                      <a:gd name="connsiteY0-334" fmla="*/ 6225 h 2063423"/>
                      <a:gd name="connsiteX1-335" fmla="*/ 676321 w 676730"/>
                      <a:gd name="connsiteY1-336" fmla="*/ 0 h 2063423"/>
                      <a:gd name="connsiteX2-337" fmla="*/ 516835 w 676730"/>
                      <a:gd name="connsiteY2-338" fmla="*/ 1066891 h 2063423"/>
                      <a:gd name="connsiteX3-339" fmla="*/ 517294 w 676730"/>
                      <a:gd name="connsiteY3-340" fmla="*/ 1805355 h 2063423"/>
                      <a:gd name="connsiteX4-341" fmla="*/ 259226 w 676730"/>
                      <a:gd name="connsiteY4-342" fmla="*/ 2063423 h 2063423"/>
                      <a:gd name="connsiteX5-343" fmla="*/ 259227 w 676730"/>
                      <a:gd name="connsiteY5-344" fmla="*/ 2063422 h 2063423"/>
                      <a:gd name="connsiteX6-345" fmla="*/ 1159 w 676730"/>
                      <a:gd name="connsiteY6-346" fmla="*/ 1805354 h 2063423"/>
                      <a:gd name="connsiteX7-347" fmla="*/ 0 w 676730"/>
                      <a:gd name="connsiteY7-348" fmla="*/ 1071308 h 2063423"/>
                      <a:gd name="connsiteX8-349" fmla="*/ 263994 w 676730"/>
                      <a:gd name="connsiteY8-350" fmla="*/ 6225 h 2063423"/>
                      <a:gd name="connsiteX0-351" fmla="*/ 267608 w 681973"/>
                      <a:gd name="connsiteY0-352" fmla="*/ 78285 h 2142712"/>
                      <a:gd name="connsiteX1-353" fmla="*/ 676321 w 681973"/>
                      <a:gd name="connsiteY1-354" fmla="*/ 79289 h 2142712"/>
                      <a:gd name="connsiteX2-355" fmla="*/ 516835 w 681973"/>
                      <a:gd name="connsiteY2-356" fmla="*/ 1146180 h 2142712"/>
                      <a:gd name="connsiteX3-357" fmla="*/ 517294 w 681973"/>
                      <a:gd name="connsiteY3-358" fmla="*/ 1884644 h 2142712"/>
                      <a:gd name="connsiteX4-359" fmla="*/ 259226 w 681973"/>
                      <a:gd name="connsiteY4-360" fmla="*/ 2142712 h 2142712"/>
                      <a:gd name="connsiteX5-361" fmla="*/ 259227 w 681973"/>
                      <a:gd name="connsiteY5-362" fmla="*/ 2142711 h 2142712"/>
                      <a:gd name="connsiteX6-363" fmla="*/ 1159 w 681973"/>
                      <a:gd name="connsiteY6-364" fmla="*/ 1884643 h 2142712"/>
                      <a:gd name="connsiteX7-365" fmla="*/ 0 w 681973"/>
                      <a:gd name="connsiteY7-366" fmla="*/ 1150597 h 2142712"/>
                      <a:gd name="connsiteX8-367" fmla="*/ 267608 w 681973"/>
                      <a:gd name="connsiteY8-368" fmla="*/ 78285 h 2142712"/>
                      <a:gd name="connsiteX0-369" fmla="*/ 267608 w 730032"/>
                      <a:gd name="connsiteY0-370" fmla="*/ 0 h 2064427"/>
                      <a:gd name="connsiteX1-371" fmla="*/ 676321 w 730032"/>
                      <a:gd name="connsiteY1-372" fmla="*/ 1004 h 2064427"/>
                      <a:gd name="connsiteX2-373" fmla="*/ 516835 w 730032"/>
                      <a:gd name="connsiteY2-374" fmla="*/ 1067895 h 2064427"/>
                      <a:gd name="connsiteX3-375" fmla="*/ 517294 w 730032"/>
                      <a:gd name="connsiteY3-376" fmla="*/ 1806359 h 2064427"/>
                      <a:gd name="connsiteX4-377" fmla="*/ 259226 w 730032"/>
                      <a:gd name="connsiteY4-378" fmla="*/ 2064427 h 2064427"/>
                      <a:gd name="connsiteX5-379" fmla="*/ 259227 w 730032"/>
                      <a:gd name="connsiteY5-380" fmla="*/ 2064426 h 2064427"/>
                      <a:gd name="connsiteX6-381" fmla="*/ 1159 w 730032"/>
                      <a:gd name="connsiteY6-382" fmla="*/ 1806358 h 2064427"/>
                      <a:gd name="connsiteX7-383" fmla="*/ 0 w 730032"/>
                      <a:gd name="connsiteY7-384" fmla="*/ 1072312 h 2064427"/>
                      <a:gd name="connsiteX8-385" fmla="*/ 267608 w 730032"/>
                      <a:gd name="connsiteY8-386" fmla="*/ 0 h 2064427"/>
                      <a:gd name="connsiteX0-387" fmla="*/ 267608 w 681218"/>
                      <a:gd name="connsiteY0-388" fmla="*/ 0 h 2064427"/>
                      <a:gd name="connsiteX1-389" fmla="*/ 676321 w 681218"/>
                      <a:gd name="connsiteY1-390" fmla="*/ 1004 h 2064427"/>
                      <a:gd name="connsiteX2-391" fmla="*/ 516835 w 681218"/>
                      <a:gd name="connsiteY2-392" fmla="*/ 1067895 h 2064427"/>
                      <a:gd name="connsiteX3-393" fmla="*/ 517294 w 681218"/>
                      <a:gd name="connsiteY3-394" fmla="*/ 1806359 h 2064427"/>
                      <a:gd name="connsiteX4-395" fmla="*/ 259226 w 681218"/>
                      <a:gd name="connsiteY4-396" fmla="*/ 2064427 h 2064427"/>
                      <a:gd name="connsiteX5-397" fmla="*/ 259227 w 681218"/>
                      <a:gd name="connsiteY5-398" fmla="*/ 2064426 h 2064427"/>
                      <a:gd name="connsiteX6-399" fmla="*/ 1159 w 681218"/>
                      <a:gd name="connsiteY6-400" fmla="*/ 1806358 h 2064427"/>
                      <a:gd name="connsiteX7-401" fmla="*/ 0 w 681218"/>
                      <a:gd name="connsiteY7-402" fmla="*/ 1072312 h 2064427"/>
                      <a:gd name="connsiteX8-403" fmla="*/ 267608 w 681218"/>
                      <a:gd name="connsiteY8-404" fmla="*/ 0 h 206442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Rectangle: Rounded Corners 17"/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317 w 516453"/>
                      <a:gd name="connsiteY0-2" fmla="*/ 258068 h 1562101"/>
                      <a:gd name="connsiteX1-3" fmla="*/ 258385 w 516453"/>
                      <a:gd name="connsiteY1-4" fmla="*/ 0 h 1562101"/>
                      <a:gd name="connsiteX2-5" fmla="*/ 258385 w 516453"/>
                      <a:gd name="connsiteY2-6" fmla="*/ 0 h 1562101"/>
                      <a:gd name="connsiteX3-7" fmla="*/ 516453 w 516453"/>
                      <a:gd name="connsiteY3-8" fmla="*/ 258068 h 1562101"/>
                      <a:gd name="connsiteX4-9" fmla="*/ 516452 w 516453"/>
                      <a:gd name="connsiteY4-10" fmla="*/ 1304033 h 1562101"/>
                      <a:gd name="connsiteX5-11" fmla="*/ 258384 w 516453"/>
                      <a:gd name="connsiteY5-12" fmla="*/ 1562101 h 1562101"/>
                      <a:gd name="connsiteX6-13" fmla="*/ 258385 w 516453"/>
                      <a:gd name="connsiteY6-14" fmla="*/ 1562100 h 1562101"/>
                      <a:gd name="connsiteX7-15" fmla="*/ 317 w 516453"/>
                      <a:gd name="connsiteY7-16" fmla="*/ 1304032 h 1562101"/>
                      <a:gd name="connsiteX8-17" fmla="*/ 0 w 516453"/>
                      <a:gd name="connsiteY8-18" fmla="*/ 572790 h 1562101"/>
                      <a:gd name="connsiteX9" fmla="*/ 317 w 516453"/>
                      <a:gd name="connsiteY9" fmla="*/ 258068 h 1562101"/>
                      <a:gd name="connsiteX0-19" fmla="*/ 317 w 535170"/>
                      <a:gd name="connsiteY0-20" fmla="*/ 258068 h 1562101"/>
                      <a:gd name="connsiteX1-21" fmla="*/ 258385 w 535170"/>
                      <a:gd name="connsiteY1-22" fmla="*/ 0 h 1562101"/>
                      <a:gd name="connsiteX2-23" fmla="*/ 258385 w 535170"/>
                      <a:gd name="connsiteY2-24" fmla="*/ 0 h 1562101"/>
                      <a:gd name="connsiteX3-25" fmla="*/ 516453 w 535170"/>
                      <a:gd name="connsiteY3-26" fmla="*/ 258068 h 1562101"/>
                      <a:gd name="connsiteX4-27" fmla="*/ 515241 w 535170"/>
                      <a:gd name="connsiteY4-28" fmla="*/ 564644 h 1562101"/>
                      <a:gd name="connsiteX5-29" fmla="*/ 516452 w 535170"/>
                      <a:gd name="connsiteY5-30" fmla="*/ 1304033 h 1562101"/>
                      <a:gd name="connsiteX6-31" fmla="*/ 258384 w 535170"/>
                      <a:gd name="connsiteY6-32" fmla="*/ 1562101 h 1562101"/>
                      <a:gd name="connsiteX7-33" fmla="*/ 258385 w 535170"/>
                      <a:gd name="connsiteY7-34" fmla="*/ 1562100 h 1562101"/>
                      <a:gd name="connsiteX8-35" fmla="*/ 317 w 535170"/>
                      <a:gd name="connsiteY8-36" fmla="*/ 1304032 h 1562101"/>
                      <a:gd name="connsiteX9-37" fmla="*/ 0 w 535170"/>
                      <a:gd name="connsiteY9-38" fmla="*/ 572790 h 1562101"/>
                      <a:gd name="connsiteX10" fmla="*/ 317 w 535170"/>
                      <a:gd name="connsiteY10" fmla="*/ 258068 h 1562101"/>
                      <a:gd name="connsiteX0-39" fmla="*/ 317 w 535170"/>
                      <a:gd name="connsiteY0-40" fmla="*/ 258068 h 1562101"/>
                      <a:gd name="connsiteX1-41" fmla="*/ 258385 w 535170"/>
                      <a:gd name="connsiteY1-42" fmla="*/ 0 h 1562101"/>
                      <a:gd name="connsiteX2-43" fmla="*/ 516453 w 535170"/>
                      <a:gd name="connsiteY2-44" fmla="*/ 258068 h 1562101"/>
                      <a:gd name="connsiteX3-45" fmla="*/ 515241 w 535170"/>
                      <a:gd name="connsiteY3-46" fmla="*/ 564644 h 1562101"/>
                      <a:gd name="connsiteX4-47" fmla="*/ 516452 w 535170"/>
                      <a:gd name="connsiteY4-48" fmla="*/ 1304033 h 1562101"/>
                      <a:gd name="connsiteX5-49" fmla="*/ 258384 w 535170"/>
                      <a:gd name="connsiteY5-50" fmla="*/ 1562101 h 1562101"/>
                      <a:gd name="connsiteX6-51" fmla="*/ 258385 w 535170"/>
                      <a:gd name="connsiteY6-52" fmla="*/ 1562100 h 1562101"/>
                      <a:gd name="connsiteX7-53" fmla="*/ 317 w 535170"/>
                      <a:gd name="connsiteY7-54" fmla="*/ 1304032 h 1562101"/>
                      <a:gd name="connsiteX8-55" fmla="*/ 0 w 535170"/>
                      <a:gd name="connsiteY8-56" fmla="*/ 572790 h 1562101"/>
                      <a:gd name="connsiteX9-57" fmla="*/ 317 w 535170"/>
                      <a:gd name="connsiteY9-58" fmla="*/ 258068 h 1562101"/>
                      <a:gd name="connsiteX0-59" fmla="*/ 317 w 554283"/>
                      <a:gd name="connsiteY0-60" fmla="*/ 38833 h 1342866"/>
                      <a:gd name="connsiteX1-61" fmla="*/ 516453 w 554283"/>
                      <a:gd name="connsiteY1-62" fmla="*/ 38833 h 1342866"/>
                      <a:gd name="connsiteX2-63" fmla="*/ 515241 w 554283"/>
                      <a:gd name="connsiteY2-64" fmla="*/ 345409 h 1342866"/>
                      <a:gd name="connsiteX3-65" fmla="*/ 516452 w 554283"/>
                      <a:gd name="connsiteY3-66" fmla="*/ 1084798 h 1342866"/>
                      <a:gd name="connsiteX4-67" fmla="*/ 258384 w 554283"/>
                      <a:gd name="connsiteY4-68" fmla="*/ 1342866 h 1342866"/>
                      <a:gd name="connsiteX5-69" fmla="*/ 258385 w 554283"/>
                      <a:gd name="connsiteY5-70" fmla="*/ 1342865 h 1342866"/>
                      <a:gd name="connsiteX6-71" fmla="*/ 317 w 554283"/>
                      <a:gd name="connsiteY6-72" fmla="*/ 1084797 h 1342866"/>
                      <a:gd name="connsiteX7-73" fmla="*/ 0 w 554283"/>
                      <a:gd name="connsiteY7-74" fmla="*/ 353555 h 1342866"/>
                      <a:gd name="connsiteX8-75" fmla="*/ 317 w 554283"/>
                      <a:gd name="connsiteY8-76" fmla="*/ 38833 h 1342866"/>
                      <a:gd name="connsiteX0-77" fmla="*/ 163239 w 542216"/>
                      <a:gd name="connsiteY0-78" fmla="*/ 3110 h 2056585"/>
                      <a:gd name="connsiteX1-79" fmla="*/ 516453 w 542216"/>
                      <a:gd name="connsiteY1-80" fmla="*/ 752552 h 2056585"/>
                      <a:gd name="connsiteX2-81" fmla="*/ 515241 w 542216"/>
                      <a:gd name="connsiteY2-82" fmla="*/ 1059128 h 2056585"/>
                      <a:gd name="connsiteX3-83" fmla="*/ 516452 w 542216"/>
                      <a:gd name="connsiteY3-84" fmla="*/ 1798517 h 2056585"/>
                      <a:gd name="connsiteX4-85" fmla="*/ 258384 w 542216"/>
                      <a:gd name="connsiteY4-86" fmla="*/ 2056585 h 2056585"/>
                      <a:gd name="connsiteX5-87" fmla="*/ 258385 w 542216"/>
                      <a:gd name="connsiteY5-88" fmla="*/ 2056584 h 2056585"/>
                      <a:gd name="connsiteX6-89" fmla="*/ 317 w 542216"/>
                      <a:gd name="connsiteY6-90" fmla="*/ 1798516 h 2056585"/>
                      <a:gd name="connsiteX7-91" fmla="*/ 0 w 542216"/>
                      <a:gd name="connsiteY7-92" fmla="*/ 1067274 h 2056585"/>
                      <a:gd name="connsiteX8-93" fmla="*/ 163239 w 542216"/>
                      <a:gd name="connsiteY8-94" fmla="*/ 3110 h 2056585"/>
                      <a:gd name="connsiteX0-95" fmla="*/ 163239 w 539217"/>
                      <a:gd name="connsiteY0-96" fmla="*/ 98143 h 2151618"/>
                      <a:gd name="connsiteX1-97" fmla="*/ 512380 w 539217"/>
                      <a:gd name="connsiteY1-98" fmla="*/ 87961 h 2151618"/>
                      <a:gd name="connsiteX2-99" fmla="*/ 515241 w 539217"/>
                      <a:gd name="connsiteY2-100" fmla="*/ 1154161 h 2151618"/>
                      <a:gd name="connsiteX3-101" fmla="*/ 516452 w 539217"/>
                      <a:gd name="connsiteY3-102" fmla="*/ 1893550 h 2151618"/>
                      <a:gd name="connsiteX4-103" fmla="*/ 258384 w 539217"/>
                      <a:gd name="connsiteY4-104" fmla="*/ 2151618 h 2151618"/>
                      <a:gd name="connsiteX5-105" fmla="*/ 258385 w 539217"/>
                      <a:gd name="connsiteY5-106" fmla="*/ 2151617 h 2151618"/>
                      <a:gd name="connsiteX6-107" fmla="*/ 317 w 539217"/>
                      <a:gd name="connsiteY6-108" fmla="*/ 1893549 h 2151618"/>
                      <a:gd name="connsiteX7-109" fmla="*/ 0 w 539217"/>
                      <a:gd name="connsiteY7-110" fmla="*/ 1162307 h 2151618"/>
                      <a:gd name="connsiteX8-111" fmla="*/ 163239 w 539217"/>
                      <a:gd name="connsiteY8-112" fmla="*/ 98143 h 2151618"/>
                      <a:gd name="connsiteX0-113" fmla="*/ 163239 w 595457"/>
                      <a:gd name="connsiteY0-114" fmla="*/ 27667 h 2081142"/>
                      <a:gd name="connsiteX1-115" fmla="*/ 512380 w 595457"/>
                      <a:gd name="connsiteY1-116" fmla="*/ 17485 h 2081142"/>
                      <a:gd name="connsiteX2-117" fmla="*/ 515241 w 595457"/>
                      <a:gd name="connsiteY2-118" fmla="*/ 1083685 h 2081142"/>
                      <a:gd name="connsiteX3-119" fmla="*/ 516452 w 595457"/>
                      <a:gd name="connsiteY3-120" fmla="*/ 1823074 h 2081142"/>
                      <a:gd name="connsiteX4-121" fmla="*/ 258384 w 595457"/>
                      <a:gd name="connsiteY4-122" fmla="*/ 2081142 h 2081142"/>
                      <a:gd name="connsiteX5-123" fmla="*/ 258385 w 595457"/>
                      <a:gd name="connsiteY5-124" fmla="*/ 2081141 h 2081142"/>
                      <a:gd name="connsiteX6-125" fmla="*/ 317 w 595457"/>
                      <a:gd name="connsiteY6-126" fmla="*/ 1823073 h 2081142"/>
                      <a:gd name="connsiteX7-127" fmla="*/ 0 w 595457"/>
                      <a:gd name="connsiteY7-128" fmla="*/ 1091831 h 2081142"/>
                      <a:gd name="connsiteX8-129" fmla="*/ 163239 w 595457"/>
                      <a:gd name="connsiteY8-130" fmla="*/ 27667 h 2081142"/>
                      <a:gd name="connsiteX0-131" fmla="*/ 163239 w 595457"/>
                      <a:gd name="connsiteY0-132" fmla="*/ 11391 h 2064866"/>
                      <a:gd name="connsiteX1-133" fmla="*/ 512380 w 595457"/>
                      <a:gd name="connsiteY1-134" fmla="*/ 1209 h 2064866"/>
                      <a:gd name="connsiteX2-135" fmla="*/ 515241 w 595457"/>
                      <a:gd name="connsiteY2-136" fmla="*/ 1067409 h 2064866"/>
                      <a:gd name="connsiteX3-137" fmla="*/ 516452 w 595457"/>
                      <a:gd name="connsiteY3-138" fmla="*/ 1806798 h 2064866"/>
                      <a:gd name="connsiteX4-139" fmla="*/ 258384 w 595457"/>
                      <a:gd name="connsiteY4-140" fmla="*/ 2064866 h 2064866"/>
                      <a:gd name="connsiteX5-141" fmla="*/ 258385 w 595457"/>
                      <a:gd name="connsiteY5-142" fmla="*/ 2064865 h 2064866"/>
                      <a:gd name="connsiteX6-143" fmla="*/ 317 w 595457"/>
                      <a:gd name="connsiteY6-144" fmla="*/ 1806797 h 2064866"/>
                      <a:gd name="connsiteX7-145" fmla="*/ 0 w 595457"/>
                      <a:gd name="connsiteY7-146" fmla="*/ 1075555 h 2064866"/>
                      <a:gd name="connsiteX8-147" fmla="*/ 163239 w 595457"/>
                      <a:gd name="connsiteY8-148" fmla="*/ 11391 h 2064866"/>
                      <a:gd name="connsiteX0-149" fmla="*/ 163239 w 598468"/>
                      <a:gd name="connsiteY0-150" fmla="*/ 4508 h 2057983"/>
                      <a:gd name="connsiteX1-151" fmla="*/ 516453 w 598468"/>
                      <a:gd name="connsiteY1-152" fmla="*/ 2472 h 2057983"/>
                      <a:gd name="connsiteX2-153" fmla="*/ 515241 w 598468"/>
                      <a:gd name="connsiteY2-154" fmla="*/ 1060526 h 2057983"/>
                      <a:gd name="connsiteX3-155" fmla="*/ 516452 w 598468"/>
                      <a:gd name="connsiteY3-156" fmla="*/ 1799915 h 2057983"/>
                      <a:gd name="connsiteX4-157" fmla="*/ 258384 w 598468"/>
                      <a:gd name="connsiteY4-158" fmla="*/ 2057983 h 2057983"/>
                      <a:gd name="connsiteX5-159" fmla="*/ 258385 w 598468"/>
                      <a:gd name="connsiteY5-160" fmla="*/ 2057982 h 2057983"/>
                      <a:gd name="connsiteX6-161" fmla="*/ 317 w 598468"/>
                      <a:gd name="connsiteY6-162" fmla="*/ 1799914 h 2057983"/>
                      <a:gd name="connsiteX7-163" fmla="*/ 0 w 598468"/>
                      <a:gd name="connsiteY7-164" fmla="*/ 1068672 h 2057983"/>
                      <a:gd name="connsiteX8-165" fmla="*/ 163239 w 598468"/>
                      <a:gd name="connsiteY8-166" fmla="*/ 4508 h 2057983"/>
                      <a:gd name="connsiteX0-167" fmla="*/ 163239 w 598587"/>
                      <a:gd name="connsiteY0-168" fmla="*/ 2042 h 2055517"/>
                      <a:gd name="connsiteX1-169" fmla="*/ 516453 w 598587"/>
                      <a:gd name="connsiteY1-170" fmla="*/ 6 h 2055517"/>
                      <a:gd name="connsiteX2-171" fmla="*/ 515241 w 598587"/>
                      <a:gd name="connsiteY2-172" fmla="*/ 1058060 h 2055517"/>
                      <a:gd name="connsiteX3-173" fmla="*/ 516452 w 598587"/>
                      <a:gd name="connsiteY3-174" fmla="*/ 1797449 h 2055517"/>
                      <a:gd name="connsiteX4-175" fmla="*/ 258384 w 598587"/>
                      <a:gd name="connsiteY4-176" fmla="*/ 2055517 h 2055517"/>
                      <a:gd name="connsiteX5-177" fmla="*/ 258385 w 598587"/>
                      <a:gd name="connsiteY5-178" fmla="*/ 2055516 h 2055517"/>
                      <a:gd name="connsiteX6-179" fmla="*/ 317 w 598587"/>
                      <a:gd name="connsiteY6-180" fmla="*/ 1797448 h 2055517"/>
                      <a:gd name="connsiteX7-181" fmla="*/ 0 w 598587"/>
                      <a:gd name="connsiteY7-182" fmla="*/ 1066206 h 2055517"/>
                      <a:gd name="connsiteX8-183" fmla="*/ 163239 w 598587"/>
                      <a:gd name="connsiteY8-184" fmla="*/ 2042 h 2055517"/>
                      <a:gd name="connsiteX0-185" fmla="*/ 163239 w 535169"/>
                      <a:gd name="connsiteY0-186" fmla="*/ 9542 h 2063017"/>
                      <a:gd name="connsiteX1-187" fmla="*/ 516453 w 535169"/>
                      <a:gd name="connsiteY1-188" fmla="*/ 7506 h 2063017"/>
                      <a:gd name="connsiteX2-189" fmla="*/ 515241 w 535169"/>
                      <a:gd name="connsiteY2-190" fmla="*/ 1065560 h 2063017"/>
                      <a:gd name="connsiteX3-191" fmla="*/ 516452 w 535169"/>
                      <a:gd name="connsiteY3-192" fmla="*/ 1804949 h 2063017"/>
                      <a:gd name="connsiteX4-193" fmla="*/ 258384 w 535169"/>
                      <a:gd name="connsiteY4-194" fmla="*/ 2063017 h 2063017"/>
                      <a:gd name="connsiteX5-195" fmla="*/ 258385 w 535169"/>
                      <a:gd name="connsiteY5-196" fmla="*/ 2063016 h 2063017"/>
                      <a:gd name="connsiteX6-197" fmla="*/ 317 w 535169"/>
                      <a:gd name="connsiteY6-198" fmla="*/ 1804948 h 2063017"/>
                      <a:gd name="connsiteX7-199" fmla="*/ 0 w 535169"/>
                      <a:gd name="connsiteY7-200" fmla="*/ 1073706 h 2063017"/>
                      <a:gd name="connsiteX8-201" fmla="*/ 163239 w 535169"/>
                      <a:gd name="connsiteY8-202" fmla="*/ 9542 h 2063017"/>
                      <a:gd name="connsiteX0-203" fmla="*/ 163239 w 535169"/>
                      <a:gd name="connsiteY0-204" fmla="*/ 2037 h 2055512"/>
                      <a:gd name="connsiteX1-205" fmla="*/ 516453 w 535169"/>
                      <a:gd name="connsiteY1-206" fmla="*/ 1 h 2055512"/>
                      <a:gd name="connsiteX2-207" fmla="*/ 515241 w 535169"/>
                      <a:gd name="connsiteY2-208" fmla="*/ 1058055 h 2055512"/>
                      <a:gd name="connsiteX3-209" fmla="*/ 516452 w 535169"/>
                      <a:gd name="connsiteY3-210" fmla="*/ 1797444 h 2055512"/>
                      <a:gd name="connsiteX4-211" fmla="*/ 258384 w 535169"/>
                      <a:gd name="connsiteY4-212" fmla="*/ 2055512 h 2055512"/>
                      <a:gd name="connsiteX5-213" fmla="*/ 258385 w 535169"/>
                      <a:gd name="connsiteY5-214" fmla="*/ 2055511 h 2055512"/>
                      <a:gd name="connsiteX6-215" fmla="*/ 317 w 535169"/>
                      <a:gd name="connsiteY6-216" fmla="*/ 1797443 h 2055512"/>
                      <a:gd name="connsiteX7-217" fmla="*/ 0 w 535169"/>
                      <a:gd name="connsiteY7-218" fmla="*/ 1066201 h 2055512"/>
                      <a:gd name="connsiteX8-219" fmla="*/ 163239 w 535169"/>
                      <a:gd name="connsiteY8-220" fmla="*/ 2037 h 2055512"/>
                      <a:gd name="connsiteX0-221" fmla="*/ 163239 w 529133"/>
                      <a:gd name="connsiteY0-222" fmla="*/ 2037 h 2055512"/>
                      <a:gd name="connsiteX1-223" fmla="*/ 516453 w 529133"/>
                      <a:gd name="connsiteY1-224" fmla="*/ 1 h 2055512"/>
                      <a:gd name="connsiteX2-225" fmla="*/ 515241 w 529133"/>
                      <a:gd name="connsiteY2-226" fmla="*/ 1058055 h 2055512"/>
                      <a:gd name="connsiteX3-227" fmla="*/ 516452 w 529133"/>
                      <a:gd name="connsiteY3-228" fmla="*/ 1797444 h 2055512"/>
                      <a:gd name="connsiteX4-229" fmla="*/ 258384 w 529133"/>
                      <a:gd name="connsiteY4-230" fmla="*/ 2055512 h 2055512"/>
                      <a:gd name="connsiteX5-231" fmla="*/ 258385 w 529133"/>
                      <a:gd name="connsiteY5-232" fmla="*/ 2055511 h 2055512"/>
                      <a:gd name="connsiteX6-233" fmla="*/ 317 w 529133"/>
                      <a:gd name="connsiteY6-234" fmla="*/ 1797443 h 2055512"/>
                      <a:gd name="connsiteX7-235" fmla="*/ 0 w 529133"/>
                      <a:gd name="connsiteY7-236" fmla="*/ 1066201 h 2055512"/>
                      <a:gd name="connsiteX8-237" fmla="*/ 163239 w 529133"/>
                      <a:gd name="connsiteY8-238" fmla="*/ 2037 h 2055512"/>
                      <a:gd name="connsiteX0-239" fmla="*/ 164371 w 530265"/>
                      <a:gd name="connsiteY0-240" fmla="*/ 2037 h 2055512"/>
                      <a:gd name="connsiteX1-241" fmla="*/ 517585 w 530265"/>
                      <a:gd name="connsiteY1-242" fmla="*/ 1 h 2055512"/>
                      <a:gd name="connsiteX2-243" fmla="*/ 516373 w 530265"/>
                      <a:gd name="connsiteY2-244" fmla="*/ 1058055 h 2055512"/>
                      <a:gd name="connsiteX3-245" fmla="*/ 517584 w 530265"/>
                      <a:gd name="connsiteY3-246" fmla="*/ 1797444 h 2055512"/>
                      <a:gd name="connsiteX4-247" fmla="*/ 259516 w 530265"/>
                      <a:gd name="connsiteY4-248" fmla="*/ 2055512 h 2055512"/>
                      <a:gd name="connsiteX5-249" fmla="*/ 259517 w 530265"/>
                      <a:gd name="connsiteY5-250" fmla="*/ 2055511 h 2055512"/>
                      <a:gd name="connsiteX6-251" fmla="*/ 1449 w 530265"/>
                      <a:gd name="connsiteY6-252" fmla="*/ 1797443 h 2055512"/>
                      <a:gd name="connsiteX7-253" fmla="*/ 1132 w 530265"/>
                      <a:gd name="connsiteY7-254" fmla="*/ 1066201 h 2055512"/>
                      <a:gd name="connsiteX8-255" fmla="*/ 164371 w 530265"/>
                      <a:gd name="connsiteY8-256" fmla="*/ 2037 h 20555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1" name="Freeform: Shape 260"/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: Rounded Corners 261"/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0" name="Rectangle: Rounded Corners 249"/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1" name="Rectangle: Rounded Corners 250"/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2" name="Rectangle: Rounded Corners 251"/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3" name="Rectangle: Rounded Corners 252"/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4" name="Rectangle: Rounded Corners 253"/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5" name="Rectangle: Rounded Corners 254"/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6" name="Rectangle: Rounded Corners 255"/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268912" y="5210351"/>
            <a:ext cx="2342991" cy="1443314"/>
            <a:chOff x="9345108" y="5210349"/>
            <a:chExt cx="1831551" cy="538827"/>
          </a:xfrm>
        </p:grpSpPr>
        <p:grpSp>
          <p:nvGrpSpPr>
            <p:cNvPr id="267" name="Group 266"/>
            <p:cNvGrpSpPr/>
            <p:nvPr/>
          </p:nvGrpSpPr>
          <p:grpSpPr>
            <a:xfrm>
              <a:off x="9345108" y="5210349"/>
              <a:ext cx="1831551" cy="532522"/>
              <a:chOff x="1358050" y="5449369"/>
              <a:chExt cx="1831551" cy="532522"/>
            </a:xfrm>
          </p:grpSpPr>
          <p:sp>
            <p:nvSpPr>
              <p:cNvPr id="268" name="Rectangle: Rounded Corners 267"/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9" name="Rectangle: Rounded Corners 268"/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70" name="TextBox 269"/>
            <p:cNvSpPr txBox="1"/>
            <p:nvPr/>
          </p:nvSpPr>
          <p:spPr>
            <a:xfrm>
              <a:off x="9448309" y="5232121"/>
              <a:ext cx="1582309" cy="51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lăm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465" name="Picture 4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" y="1540115"/>
            <a:ext cx="1011255" cy="2790432"/>
          </a:xfrm>
          <a:prstGeom prst="rect">
            <a:avLst/>
          </a:prstGeom>
        </p:spPr>
      </p:pic>
      <p:pic>
        <p:nvPicPr>
          <p:cNvPr id="473" name="Picture 4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96" y="1425102"/>
            <a:ext cx="1036260" cy="2114888"/>
          </a:xfrm>
          <a:prstGeom prst="rect">
            <a:avLst/>
          </a:prstGeom>
        </p:spPr>
      </p:pic>
      <p:sp>
        <p:nvSpPr>
          <p:cNvPr id="276" name="Rectangle 275"/>
          <p:cNvSpPr/>
          <p:nvPr/>
        </p:nvSpPr>
        <p:spPr>
          <a:xfrm>
            <a:off x="-161468" y="1413075"/>
            <a:ext cx="12514935" cy="235311"/>
          </a:xfrm>
          <a:prstGeom prst="rect">
            <a:avLst/>
          </a:prstGeom>
          <a:solidFill>
            <a:srgbClr val="C22062"/>
          </a:solidFill>
          <a:ln>
            <a:noFill/>
          </a:ln>
          <a:scene3d>
            <a:camera prst="orthographicFront"/>
            <a:lightRig rig="brightRoom" dir="t"/>
          </a:scene3d>
          <a:sp3d>
            <a:bevelT w="209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43" name="Picture 44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1" b="90000" l="10000" r="90000">
                        <a14:foregroundMark x1="69722" y1="58333" x2="66111" y2="81667"/>
                        <a14:foregroundMark x1="65833" y1="89167" x2="40278" y2="89722"/>
                        <a14:foregroundMark x1="43056" y1="8611" x2="425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91330" flipH="1">
            <a:off x="3328191" y="-4708"/>
            <a:ext cx="1449751" cy="1449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50" name="Group 449"/>
          <p:cNvGrpSpPr/>
          <p:nvPr/>
        </p:nvGrpSpPr>
        <p:grpSpPr>
          <a:xfrm>
            <a:off x="9690914" y="350022"/>
            <a:ext cx="1781171" cy="841609"/>
            <a:chOff x="9690914" y="350022"/>
            <a:chExt cx="1781171" cy="841609"/>
          </a:xfrm>
        </p:grpSpPr>
        <p:sp>
          <p:nvSpPr>
            <p:cNvPr id="447" name="Rectangle 446"/>
            <p:cNvSpPr/>
            <p:nvPr/>
          </p:nvSpPr>
          <p:spPr>
            <a:xfrm>
              <a:off x="9690914" y="350022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10642943" y="35318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10164664" y="81411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63" name="Group 462"/>
          <p:cNvGrpSpPr/>
          <p:nvPr/>
        </p:nvGrpSpPr>
        <p:grpSpPr>
          <a:xfrm>
            <a:off x="256389" y="366370"/>
            <a:ext cx="2327637" cy="835997"/>
            <a:chOff x="256389" y="366370"/>
            <a:chExt cx="2327637" cy="835997"/>
          </a:xfrm>
        </p:grpSpPr>
        <p:grpSp>
          <p:nvGrpSpPr>
            <p:cNvPr id="451" name="Group 450"/>
            <p:cNvGrpSpPr/>
            <p:nvPr/>
          </p:nvGrpSpPr>
          <p:grpSpPr>
            <a:xfrm flipV="1">
              <a:off x="256389" y="676294"/>
              <a:ext cx="1113375" cy="526073"/>
              <a:chOff x="9690914" y="350022"/>
              <a:chExt cx="1781171" cy="841609"/>
            </a:xfrm>
          </p:grpSpPr>
          <p:sp>
            <p:nvSpPr>
              <p:cNvPr id="452" name="Rectangle 451"/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5" name="Group 454"/>
            <p:cNvGrpSpPr/>
            <p:nvPr/>
          </p:nvGrpSpPr>
          <p:grpSpPr>
            <a:xfrm>
              <a:off x="858441" y="366370"/>
              <a:ext cx="1113375" cy="526073"/>
              <a:chOff x="9690914" y="350022"/>
              <a:chExt cx="1781171" cy="841609"/>
            </a:xfrm>
          </p:grpSpPr>
          <p:sp>
            <p:nvSpPr>
              <p:cNvPr id="456" name="Rectangle 455"/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/>
            <p:cNvGrpSpPr/>
            <p:nvPr/>
          </p:nvGrpSpPr>
          <p:grpSpPr>
            <a:xfrm flipV="1">
              <a:off x="1470651" y="663617"/>
              <a:ext cx="1113375" cy="526073"/>
              <a:chOff x="9690914" y="350022"/>
              <a:chExt cx="1781171" cy="841609"/>
            </a:xfrm>
          </p:grpSpPr>
          <p:sp>
            <p:nvSpPr>
              <p:cNvPr id="460" name="Rectangle 459"/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2" name="Rectangle 461"/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41" name="Picture 4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63801">
            <a:off x="2447361" y="78013"/>
            <a:ext cx="1302510" cy="1302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77" name="TextBox 276"/>
          <p:cNvSpPr txBox="1"/>
          <p:nvPr/>
        </p:nvSpPr>
        <p:spPr>
          <a:xfrm>
            <a:off x="1639132" y="1430276"/>
            <a:ext cx="89137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blipFill rotWithShape="1">
                <a:blip r:embed="rId8"/>
                <a:stretch>
                  <a:fillRect l="-65" t="-4" r="70"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/>
              <p:cNvSpPr txBox="1"/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5" name="TextBox 3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blipFill rotWithShape="1">
                <a:blip r:embed="rId9"/>
                <a:stretch>
                  <a:fillRect l="-78" t="-1" r="83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/>
              <p:cNvSpPr txBox="1"/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5" name="TextBox 3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blipFill rotWithShape="1">
                <a:blip r:embed="rId10"/>
                <a:stretch>
                  <a:fillRect l="-54" t="-26" r="48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/>
              <p:cNvSpPr txBox="1"/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6" name="TextBox 3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blipFill rotWithShape="1">
                <a:blip r:embed="rId11"/>
                <a:stretch>
                  <a:fillRect l="-24" t="-12" r="18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>
            <a:fillRect/>
          </a:stretch>
        </p:blipFill>
        <p:spPr>
          <a:xfrm rot="1354469">
            <a:off x="2188727" y="3956376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9" name="Picture 32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>
            <a:fillRect/>
          </a:stretch>
        </p:blipFill>
        <p:spPr>
          <a:xfrm rot="1354469">
            <a:off x="4929620" y="4126345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0" name="Picture 32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>
            <a:fillRect/>
          </a:stretch>
        </p:blipFill>
        <p:spPr>
          <a:xfrm rot="1354469">
            <a:off x="7864444" y="4030608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1" name="Picture 3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>
            <a:fillRect/>
          </a:stretch>
        </p:blipFill>
        <p:spPr>
          <a:xfrm rot="1354469">
            <a:off x="10470993" y="3956375"/>
            <a:ext cx="1520263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/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: Rounded Corners 141"/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: Rounded Corners 143"/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: Rounded Corners 144"/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: Rounded Corners 145"/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: Rounded Corners 146"/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: Rounded Corners 147"/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: Rounded Corners 148"/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: Rounded Corners 149"/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: Rounded Corners 150"/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ectangle: Rounded Corners 151"/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: Rounded Corners 152"/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: Rounded Corners 153"/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: Rounded Corners 154"/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19345" y="534144"/>
            <a:ext cx="4630877" cy="2530929"/>
            <a:chOff x="8519345" y="534144"/>
            <a:chExt cx="4630877" cy="2530929"/>
          </a:xfrm>
        </p:grpSpPr>
        <p:sp>
          <p:nvSpPr>
            <p:cNvPr id="128" name="Freeform: Shape 127"/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: Rounded Corners 133"/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: Rounded Corners 134"/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: Rounded Corners 135"/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/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: Rounded Corners 130"/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: Rounded Corners 131"/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: Rounded Corners 136"/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: Rounded Corners 137"/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138"/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: Rounded Corners 139"/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: Rounded Corners 140"/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: Rounded Corners 142"/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8" name="Picture 10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21021493">
            <a:off x="-607109" y="-1067301"/>
            <a:ext cx="12465500" cy="7752809"/>
            <a:chOff x="1218581" y="-894810"/>
            <a:chExt cx="8542981" cy="7752809"/>
          </a:xfrm>
        </p:grpSpPr>
        <p:sp>
          <p:nvSpPr>
            <p:cNvPr id="1029" name="Isosceles Triangle 1028"/>
            <p:cNvSpPr/>
            <p:nvPr/>
          </p:nvSpPr>
          <p:spPr>
            <a:xfrm>
              <a:off x="1218581" y="391011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/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27" name="Group 1026"/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>
              <a:fillRect/>
            </a:stretch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300" name="Group 299"/>
          <p:cNvGrpSpPr/>
          <p:nvPr/>
        </p:nvGrpSpPr>
        <p:grpSpPr>
          <a:xfrm>
            <a:off x="10291731" y="6186010"/>
            <a:ext cx="1585080" cy="594720"/>
            <a:chOff x="301520" y="167100"/>
            <a:chExt cx="158508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3" name="Ink 292"/>
                <p14:cNvContentPartPr/>
                <p14:nvPr/>
              </p14:nvContentPartPr>
              <p14:xfrm>
                <a:off x="301520" y="255660"/>
                <a:ext cx="708480" cy="396000"/>
              </p14:xfrm>
            </p:contentPart>
          </mc:Choice>
          <mc:Fallback xmlns="">
            <p:pic>
              <p:nvPicPr>
                <p:cNvPr id="293" name="Ink 292"/>
              </p:nvPicPr>
              <p:blipFill>
                <a:blip r:embed="rId18"/>
              </p:blipFill>
              <p:spPr>
                <a:xfrm>
                  <a:off x="301520" y="255660"/>
                  <a:ext cx="708480" cy="39600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4" name="Ink 293"/>
                <p14:cNvContentPartPr/>
                <p14:nvPr/>
              </p14:nvContentPartPr>
              <p14:xfrm>
                <a:off x="879680" y="167100"/>
                <a:ext cx="459720" cy="430560"/>
              </p14:xfrm>
            </p:contentPart>
          </mc:Choice>
          <mc:Fallback xmlns="">
            <p:pic>
              <p:nvPicPr>
                <p:cNvPr id="294" name="Ink 293"/>
              </p:nvPicPr>
              <p:blipFill>
                <a:blip r:embed="rId20"/>
              </p:blipFill>
              <p:spPr>
                <a:xfrm>
                  <a:off x="879680" y="167100"/>
                  <a:ext cx="459720" cy="4305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5" name="Ink 294"/>
                <p14:cNvContentPartPr/>
                <p14:nvPr/>
              </p14:nvContentPartPr>
              <p14:xfrm>
                <a:off x="1078400" y="316140"/>
                <a:ext cx="418680" cy="294840"/>
              </p14:xfrm>
            </p:contentPart>
          </mc:Choice>
          <mc:Fallback xmlns="">
            <p:pic>
              <p:nvPicPr>
                <p:cNvPr id="295" name="Ink 294"/>
              </p:nvPicPr>
              <p:blipFill>
                <a:blip r:embed="rId22"/>
              </p:blipFill>
              <p:spPr>
                <a:xfrm>
                  <a:off x="1078400" y="316140"/>
                  <a:ext cx="418680" cy="29484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6" name="Ink 295"/>
                <p14:cNvContentPartPr/>
                <p14:nvPr/>
              </p14:nvContentPartPr>
              <p14:xfrm>
                <a:off x="1448120" y="248460"/>
                <a:ext cx="152280" cy="351360"/>
              </p14:xfrm>
            </p:contentPart>
          </mc:Choice>
          <mc:Fallback xmlns="">
            <p:pic>
              <p:nvPicPr>
                <p:cNvPr id="296" name="Ink 295"/>
              </p:nvPicPr>
              <p:blipFill>
                <a:blip r:embed="rId24"/>
              </p:blipFill>
              <p:spPr>
                <a:xfrm>
                  <a:off x="1448120" y="248460"/>
                  <a:ext cx="152280" cy="3513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7" name="Ink 296"/>
                <p14:cNvContentPartPr/>
                <p14:nvPr/>
              </p14:nvContentPartPr>
              <p14:xfrm>
                <a:off x="1190360" y="358260"/>
                <a:ext cx="577080" cy="403560"/>
              </p14:xfrm>
            </p:contentPart>
          </mc:Choice>
          <mc:Fallback xmlns="">
            <p:pic>
              <p:nvPicPr>
                <p:cNvPr id="297" name="Ink 296"/>
              </p:nvPicPr>
              <p:blipFill>
                <a:blip r:embed="rId26"/>
              </p:blipFill>
              <p:spPr>
                <a:xfrm>
                  <a:off x="1190360" y="358260"/>
                  <a:ext cx="577080" cy="4035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8" name="Ink 297"/>
                <p14:cNvContentPartPr/>
                <p14:nvPr/>
              </p14:nvContentPartPr>
              <p14:xfrm>
                <a:off x="1346600" y="338460"/>
                <a:ext cx="540000" cy="58680"/>
              </p14:xfrm>
            </p:contentPart>
          </mc:Choice>
          <mc:Fallback xmlns="">
            <p:pic>
              <p:nvPicPr>
                <p:cNvPr id="298" name="Ink 297"/>
              </p:nvPicPr>
              <p:blipFill>
                <a:blip r:embed="rId28"/>
              </p:blipFill>
              <p:spPr>
                <a:xfrm>
                  <a:off x="1346600" y="338460"/>
                  <a:ext cx="540000" cy="5868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9" name="Ink 298"/>
                <p14:cNvContentPartPr/>
                <p14:nvPr/>
              </p14:nvContentPartPr>
              <p14:xfrm>
                <a:off x="1007480" y="412620"/>
                <a:ext cx="274320" cy="47880"/>
              </p14:xfrm>
            </p:contentPart>
          </mc:Choice>
          <mc:Fallback xmlns="">
            <p:pic>
              <p:nvPicPr>
                <p:cNvPr id="299" name="Ink 298"/>
              </p:nvPicPr>
              <p:blipFill>
                <a:blip r:embed="rId30"/>
              </p:blipFill>
              <p:spPr>
                <a:xfrm>
                  <a:off x="1007480" y="412620"/>
                  <a:ext cx="274320" cy="47880"/>
                </a:xfrm>
                <a:prstGeom prst="rect"/>
              </p:spPr>
            </p:pic>
          </mc:Fallback>
        </mc:AlternateContent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9978" b="94235" l="4965" r="47163">
                        <a14:foregroundMark x1="45745" y1="40798" x2="47340" y2="43681"/>
                        <a14:foregroundMark x1="24645" y1="90466" x2="23404" y2="94235"/>
                        <a14:foregroundMark x1="12943" y1="67406" x2="13475" y2="69845"/>
                        <a14:foregroundMark x1="13298" y1="67184" x2="17376" y2="67627"/>
                        <a14:foregroundMark x1="12589" y1="53880" x2="15780" y2="76275"/>
                        <a14:foregroundMark x1="11879" y1="57428" x2="12057" y2="69401"/>
                        <a14:foregroundMark x1="11348" y1="72506" x2="19858" y2="79379"/>
                        <a14:foregroundMark x1="19858" y1="79379" x2="10461" y2="70510"/>
                        <a14:foregroundMark x1="10461" y1="70510" x2="19504" y2="74501"/>
                        <a14:foregroundMark x1="19504" y1="74501" x2="18440" y2="76275"/>
                        <a14:foregroundMark x1="25000" y1="88692" x2="34043" y2="93348"/>
                        <a14:foregroundMark x1="34043" y1="93348" x2="36348" y2="89800"/>
                        <a14:foregroundMark x1="43262" y1="68514" x2="45567" y2="57871"/>
                        <a14:foregroundMark x1="45567" y1="57871" x2="39184" y2="64967"/>
                        <a14:foregroundMark x1="39184" y1="64967" x2="38652" y2="70067"/>
                        <a14:foregroundMark x1="43440" y1="68736" x2="40603" y2="78049"/>
                        <a14:foregroundMark x1="40603" y1="77605" x2="36525" y2="78049"/>
                        <a14:foregroundMark x1="35638" y1="76718" x2="43794" y2="70732"/>
                        <a14:foregroundMark x1="43794" y1="70732" x2="43794" y2="70510"/>
                        <a14:foregroundMark x1="36348" y1="78049" x2="37589" y2="83592"/>
                        <a14:foregroundMark x1="36702" y1="76940" x2="39362" y2="79157"/>
                        <a14:foregroundMark x1="43262" y1="74945" x2="43617" y2="73614"/>
                        <a14:foregroundMark x1="35461" y1="91796" x2="35816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23"/>
          <a:stretch>
            <a:fillRect/>
          </a:stretch>
        </p:blipFill>
        <p:spPr>
          <a:xfrm>
            <a:off x="8932446" y="1547448"/>
            <a:ext cx="2550159" cy="404789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0" y="4926155"/>
            <a:ext cx="12214906" cy="2043903"/>
            <a:chOff x="-22906" y="4886555"/>
            <a:chExt cx="12214906" cy="2043903"/>
          </a:xfrm>
        </p:grpSpPr>
        <p:sp>
          <p:nvSpPr>
            <p:cNvPr id="17" name="Rectangle 16"/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/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/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/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/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/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/>
          <p:cNvSpPr/>
          <p:nvPr/>
        </p:nvSpPr>
        <p:spPr>
          <a:xfrm>
            <a:off x="-108559" y="4700008"/>
            <a:ext cx="12300559" cy="677830"/>
          </a:xfrm>
          <a:prstGeom prst="rect">
            <a:avLst/>
          </a:prstGeom>
          <a:solidFill>
            <a:srgbClr val="F8D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3269008" y="4098477"/>
            <a:ext cx="6249585" cy="1843827"/>
          </a:xfrm>
          <a:prstGeom prst="roundRect">
            <a:avLst>
              <a:gd name="adj" fmla="val 40430"/>
            </a:avLst>
          </a:prstGeom>
          <a:solidFill>
            <a:srgbClr val="F1D4C7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5" name="Picture 324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>
            <a:fillRect/>
          </a:stretch>
        </p:blipFill>
        <p:spPr>
          <a:xfrm rot="1354469">
            <a:off x="3477298" y="4061637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6" name="Picture 325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>
            <a:fillRect/>
          </a:stretch>
        </p:blipFill>
        <p:spPr>
          <a:xfrm rot="1354469">
            <a:off x="3701143" y="4785442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7" name="Picture 326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>
            <a:fillRect/>
          </a:stretch>
        </p:blipFill>
        <p:spPr>
          <a:xfrm rot="1354469">
            <a:off x="4427770" y="3983693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8" name="Picture 327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>
            <a:fillRect/>
          </a:stretch>
        </p:blipFill>
        <p:spPr>
          <a:xfrm rot="1354469">
            <a:off x="4748974" y="4869130"/>
            <a:ext cx="1134246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Equals 3"/>
          <p:cNvSpPr/>
          <p:nvPr/>
        </p:nvSpPr>
        <p:spPr>
          <a:xfrm>
            <a:off x="5707569" y="4579108"/>
            <a:ext cx="1287696" cy="867747"/>
          </a:xfrm>
          <a:prstGeom prst="mathEqual">
            <a:avLst/>
          </a:prstGeom>
          <a:solidFill>
            <a:srgbClr val="F4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r="29984"/>
          <a:stretch>
            <a:fillRect/>
          </a:stretch>
        </p:blipFill>
        <p:spPr>
          <a:xfrm>
            <a:off x="1096868" y="1690487"/>
            <a:ext cx="2530559" cy="3467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066">
            <a:off x="6674062" y="3523551"/>
            <a:ext cx="2870045" cy="2870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思想气泡: 云 5"/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-1" fmla="*/ 241861 w 7689921"/>
              <a:gd name="connsiteY0-2" fmla="*/ 5116979 h 3975835"/>
              <a:gd name="connsiteX1-3" fmla="*/ 131421 w 7689921"/>
              <a:gd name="connsiteY1-4" fmla="*/ 5227419 h 3975835"/>
              <a:gd name="connsiteX2-5" fmla="*/ 20981 w 7689921"/>
              <a:gd name="connsiteY2-6" fmla="*/ 5116979 h 3975835"/>
              <a:gd name="connsiteX3-7" fmla="*/ 131421 w 7689921"/>
              <a:gd name="connsiteY3-8" fmla="*/ 5006539 h 3975835"/>
              <a:gd name="connsiteX4-9" fmla="*/ 241861 w 7689921"/>
              <a:gd name="connsiteY4-10" fmla="*/ 5116979 h 3975835"/>
              <a:gd name="connsiteX0-11" fmla="*/ 863552 w 7689921"/>
              <a:gd name="connsiteY0-12" fmla="*/ 4686194 h 3975835"/>
              <a:gd name="connsiteX1-13" fmla="*/ 642672 w 7689921"/>
              <a:gd name="connsiteY1-14" fmla="*/ 4907074 h 3975835"/>
              <a:gd name="connsiteX2-15" fmla="*/ 421792 w 7689921"/>
              <a:gd name="connsiteY2-16" fmla="*/ 4686194 h 3975835"/>
              <a:gd name="connsiteX3-17" fmla="*/ 642672 w 7689921"/>
              <a:gd name="connsiteY3-18" fmla="*/ 4465314 h 3975835"/>
              <a:gd name="connsiteX4-19" fmla="*/ 863552 w 7689921"/>
              <a:gd name="connsiteY4-20" fmla="*/ 4686194 h 3975835"/>
              <a:gd name="connsiteX0-21" fmla="*/ 1654155 w 7689921"/>
              <a:gd name="connsiteY0-22" fmla="*/ 4113083 h 3975835"/>
              <a:gd name="connsiteX1-23" fmla="*/ 1322835 w 7689921"/>
              <a:gd name="connsiteY1-24" fmla="*/ 4444403 h 3975835"/>
              <a:gd name="connsiteX2-25" fmla="*/ 991515 w 7689921"/>
              <a:gd name="connsiteY2-26" fmla="*/ 4113083 h 3975835"/>
              <a:gd name="connsiteX3-27" fmla="*/ 1322835 w 7689921"/>
              <a:gd name="connsiteY3-28" fmla="*/ 3781763 h 3975835"/>
              <a:gd name="connsiteX4-29" fmla="*/ 1654155 w 7689921"/>
              <a:gd name="connsiteY4-30" fmla="*/ 4113083 h 3975835"/>
              <a:gd name="connsiteX0-31" fmla="*/ 835388 w 7689921"/>
              <a:gd name="connsiteY0-32" fmla="*/ 2409153 h 3975835"/>
              <a:gd name="connsiteX1-33" fmla="*/ 384496 w 7689921"/>
              <a:gd name="connsiteY1-34" fmla="*/ 2335803 h 3975835"/>
              <a:gd name="connsiteX2-35" fmla="*/ 1233235 w 7689921"/>
              <a:gd name="connsiteY2-36" fmla="*/ 3211867 h 3975835"/>
              <a:gd name="connsiteX3-37" fmla="*/ 1036003 w 7689921"/>
              <a:gd name="connsiteY3-38" fmla="*/ 3246931 h 3975835"/>
              <a:gd name="connsiteX4-39" fmla="*/ 2933206 w 7689921"/>
              <a:gd name="connsiteY4-40" fmla="*/ 3597578 h 3975835"/>
              <a:gd name="connsiteX5-41" fmla="*/ 2814297 w 7689921"/>
              <a:gd name="connsiteY5-42" fmla="*/ 3437440 h 3975835"/>
              <a:gd name="connsiteX6-43" fmla="*/ 5131420 w 7689921"/>
              <a:gd name="connsiteY6-44" fmla="*/ 3198246 h 3975835"/>
              <a:gd name="connsiteX7-45" fmla="*/ 5083892 w 7689921"/>
              <a:gd name="connsiteY7-46" fmla="*/ 3373937 h 3975835"/>
              <a:gd name="connsiteX8-47" fmla="*/ 6075215 w 7689921"/>
              <a:gd name="connsiteY8-48" fmla="*/ 2112530 h 3975835"/>
              <a:gd name="connsiteX9-49" fmla="*/ 6653917 w 7689921"/>
              <a:gd name="connsiteY9-50" fmla="*/ 2769279 h 3975835"/>
              <a:gd name="connsiteX10-51" fmla="*/ 7440354 w 7689921"/>
              <a:gd name="connsiteY10-52" fmla="*/ 1413078 h 3975835"/>
              <a:gd name="connsiteX11-53" fmla="*/ 7182599 w 7689921"/>
              <a:gd name="connsiteY11-54" fmla="*/ 1659358 h 3975835"/>
              <a:gd name="connsiteX12-55" fmla="*/ 6821956 w 7689921"/>
              <a:gd name="connsiteY12-56" fmla="*/ 499372 h 3975835"/>
              <a:gd name="connsiteX13-57" fmla="*/ 6835485 w 7689921"/>
              <a:gd name="connsiteY13-58" fmla="*/ 615702 h 3975835"/>
              <a:gd name="connsiteX14-59" fmla="*/ 5176100 w 7689921"/>
              <a:gd name="connsiteY14-60" fmla="*/ 363715 h 3975835"/>
              <a:gd name="connsiteX15-61" fmla="*/ 5308181 w 7689921"/>
              <a:gd name="connsiteY15-62" fmla="*/ 215357 h 3975835"/>
              <a:gd name="connsiteX16-63" fmla="*/ 3941262 w 7689921"/>
              <a:gd name="connsiteY16-64" fmla="*/ 434396 h 3975835"/>
              <a:gd name="connsiteX17-65" fmla="*/ 4005167 w 7689921"/>
              <a:gd name="connsiteY17-66" fmla="*/ 306470 h 3975835"/>
              <a:gd name="connsiteX18-67" fmla="*/ 2492104 w 7689921"/>
              <a:gd name="connsiteY18-68" fmla="*/ 477836 h 3975835"/>
              <a:gd name="connsiteX19-69" fmla="*/ 2723513 w 7689921"/>
              <a:gd name="connsiteY19-70" fmla="*/ 601897 h 3975835"/>
              <a:gd name="connsiteX20-71" fmla="*/ 734636 w 7689921"/>
              <a:gd name="connsiteY20-72" fmla="*/ 1453112 h 3975835"/>
              <a:gd name="connsiteX21-73" fmla="*/ 694228 w 7689921"/>
              <a:gd name="connsiteY21-74" fmla="*/ 1322517 h 39758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43" y="connsiteY6-44"/>
              </a:cxn>
              <a:cxn ang="0">
                <a:pos x="connsiteX7-45" y="connsiteY7-46"/>
              </a:cxn>
              <a:cxn ang="0">
                <a:pos x="connsiteX8-47" y="connsiteY8-48"/>
              </a:cxn>
              <a:cxn ang="0">
                <a:pos x="connsiteX9-49" y="connsiteY9-50"/>
              </a:cxn>
              <a:cxn ang="0">
                <a:pos x="connsiteX10-51" y="connsiteY10-52"/>
              </a:cxn>
              <a:cxn ang="0">
                <a:pos x="connsiteX11-53" y="connsiteY11-54"/>
              </a:cxn>
              <a:cxn ang="0">
                <a:pos x="connsiteX12-55" y="connsiteY12-56"/>
              </a:cxn>
              <a:cxn ang="0">
                <a:pos x="connsiteX13-57" y="connsiteY13-58"/>
              </a:cxn>
              <a:cxn ang="0">
                <a:pos x="connsiteX14-59" y="connsiteY14-60"/>
              </a:cxn>
              <a:cxn ang="0">
                <a:pos x="connsiteX15-61" y="connsiteY15-62"/>
              </a:cxn>
              <a:cxn ang="0">
                <a:pos x="connsiteX16-63" y="connsiteY16-64"/>
              </a:cxn>
              <a:cxn ang="0">
                <a:pos x="connsiteX17-65" y="connsiteY17-66"/>
              </a:cxn>
              <a:cxn ang="0">
                <a:pos x="connsiteX18-67" y="connsiteY18-68"/>
              </a:cxn>
              <a:cxn ang="0">
                <a:pos x="connsiteX19-69" y="connsiteY19-70"/>
              </a:cxn>
              <a:cxn ang="0">
                <a:pos x="connsiteX20-71" y="connsiteY20-72"/>
              </a:cxn>
              <a:cxn ang="0">
                <a:pos x="connsiteX21-73" y="connsiteY21-74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587"/>
            <a:ext cx="1944793" cy="1877731"/>
          </a:xfrm>
          <a:prstGeom prst="rect">
            <a:avLst/>
          </a:prstGeom>
        </p:spPr>
      </p:pic>
      <p:grpSp>
        <p:nvGrpSpPr>
          <p:cNvPr id="20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21" name="Freeform 20"/>
            <p:cNvSpPr/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Freeform 52"/>
            <p:cNvSpPr/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0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0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0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05"/>
            <p:cNvSpPr/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14" name="Picture 1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115"/>
            <p:cNvSpPr/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/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/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/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/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/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/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/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/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/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/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/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/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/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/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/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/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/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/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/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/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/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/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3" name="Freeform 212"/>
            <p:cNvSpPr/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3"/>
            <p:cNvSpPr/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6" name="Picture 2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1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1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0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0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20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209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" name="Picture 210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" name="Picture 211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21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Freeform 213"/>
            <p:cNvSpPr/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14"/>
            <p:cNvSpPr/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16"/>
            <p:cNvSpPr/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17"/>
            <p:cNvSpPr/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3" name="Picture 218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" name="Picture 219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" name="Picture 220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221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" name="Freeform 222"/>
            <p:cNvSpPr/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3"/>
            <p:cNvSpPr/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4"/>
            <p:cNvSpPr/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25"/>
            <p:cNvSpPr/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26"/>
            <p:cNvSpPr/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27"/>
            <p:cNvSpPr/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28"/>
            <p:cNvSpPr/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29"/>
            <p:cNvSpPr/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32"/>
            <p:cNvSpPr/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33"/>
            <p:cNvSpPr/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34"/>
            <p:cNvSpPr/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1"/>
            <p:cNvSpPr/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3"/>
            <p:cNvSpPr/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4"/>
            <p:cNvSpPr/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45"/>
            <p:cNvSpPr/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46"/>
            <p:cNvSpPr/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47"/>
            <p:cNvSpPr/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49"/>
            <p:cNvSpPr/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0"/>
            <p:cNvSpPr/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1"/>
            <p:cNvSpPr/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2"/>
            <p:cNvSpPr/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4"/>
            <p:cNvSpPr/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55"/>
            <p:cNvSpPr/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56"/>
            <p:cNvSpPr/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57"/>
            <p:cNvSpPr/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58"/>
            <p:cNvSpPr/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59"/>
            <p:cNvSpPr/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0"/>
            <p:cNvSpPr/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1"/>
            <p:cNvSpPr/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2"/>
            <p:cNvSpPr/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3"/>
            <p:cNvSpPr/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4"/>
            <p:cNvSpPr/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65"/>
            <p:cNvSpPr/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66"/>
            <p:cNvSpPr/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67"/>
            <p:cNvSpPr/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68"/>
            <p:cNvSpPr/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69"/>
            <p:cNvSpPr/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0"/>
            <p:cNvSpPr/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1"/>
            <p:cNvSpPr/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2"/>
            <p:cNvSpPr/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4"/>
            <p:cNvSpPr/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75"/>
            <p:cNvSpPr/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1" name="Freeform 276"/>
            <p:cNvSpPr/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77"/>
            <p:cNvSpPr/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78"/>
            <p:cNvSpPr/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80"/>
            <p:cNvSpPr/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6" name="Picture 281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2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3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4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85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286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287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288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289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5" name="Picture 290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291"/>
            <p:cNvSpPr/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2"/>
            <p:cNvSpPr/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3"/>
            <p:cNvSpPr/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4"/>
            <p:cNvSpPr/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295"/>
            <p:cNvSpPr/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296"/>
            <p:cNvSpPr/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297"/>
            <p:cNvSpPr/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298"/>
            <p:cNvSpPr/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299"/>
            <p:cNvSpPr/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0"/>
            <p:cNvSpPr/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1"/>
            <p:cNvSpPr/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2"/>
            <p:cNvSpPr/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3"/>
            <p:cNvSpPr/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4"/>
            <p:cNvSpPr/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05"/>
            <p:cNvSpPr/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06"/>
            <p:cNvSpPr/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07"/>
            <p:cNvSpPr/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08"/>
            <p:cNvSpPr/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09"/>
            <p:cNvSpPr/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0"/>
            <p:cNvSpPr/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1"/>
            <p:cNvSpPr/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2"/>
            <p:cNvSpPr/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3"/>
            <p:cNvSpPr/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4"/>
            <p:cNvSpPr/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15"/>
            <p:cNvSpPr/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16"/>
            <p:cNvSpPr/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17"/>
            <p:cNvSpPr/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18"/>
            <p:cNvSpPr/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19"/>
            <p:cNvSpPr/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0"/>
            <p:cNvSpPr/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1"/>
            <p:cNvSpPr/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2"/>
            <p:cNvSpPr/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25"/>
            <p:cNvSpPr/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26"/>
            <p:cNvSpPr/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27"/>
            <p:cNvSpPr/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28"/>
            <p:cNvSpPr/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29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0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1"/>
            <p:cNvSpPr/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2"/>
            <p:cNvSpPr/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3"/>
            <p:cNvSpPr/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4"/>
            <p:cNvSpPr/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35"/>
            <p:cNvSpPr/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36"/>
            <p:cNvSpPr/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37"/>
            <p:cNvSpPr/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38"/>
            <p:cNvSpPr/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39"/>
            <p:cNvSpPr/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0"/>
            <p:cNvSpPr/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1"/>
            <p:cNvSpPr/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2"/>
            <p:cNvSpPr/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3"/>
            <p:cNvSpPr/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4"/>
            <p:cNvSpPr/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46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47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48"/>
            <p:cNvSpPr/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49"/>
            <p:cNvSpPr/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0"/>
            <p:cNvSpPr/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1"/>
            <p:cNvSpPr/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2"/>
            <p:cNvSpPr/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3"/>
            <p:cNvSpPr/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54"/>
            <p:cNvSpPr/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55"/>
            <p:cNvSpPr/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56"/>
            <p:cNvSpPr/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58"/>
            <p:cNvSpPr/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0"/>
            <p:cNvSpPr/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1"/>
            <p:cNvSpPr/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2"/>
            <p:cNvSpPr/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3"/>
            <p:cNvSpPr/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4"/>
            <p:cNvSpPr/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65"/>
            <p:cNvSpPr/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66"/>
            <p:cNvSpPr/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67"/>
            <p:cNvSpPr/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68"/>
            <p:cNvSpPr/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69"/>
            <p:cNvSpPr/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72"/>
            <p:cNvSpPr/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4"/>
            <p:cNvSpPr/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78"/>
            <p:cNvSpPr/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0"/>
            <p:cNvSpPr/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3"/>
            <p:cNvSpPr/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84"/>
            <p:cNvSpPr/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385"/>
            <p:cNvSpPr/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386"/>
            <p:cNvSpPr/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387"/>
            <p:cNvSpPr/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388"/>
            <p:cNvSpPr/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04" name="Picture 389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0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1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7" name="Picture 39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8" name="Picture 393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" name="Picture 394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" name="Picture 395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" name="Picture 396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" name="Freeform 397"/>
            <p:cNvSpPr/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398"/>
            <p:cNvSpPr/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399"/>
            <p:cNvSpPr/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0"/>
            <p:cNvSpPr/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1"/>
            <p:cNvSpPr/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2"/>
            <p:cNvSpPr/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3"/>
            <p:cNvSpPr/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04"/>
            <p:cNvSpPr/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05"/>
            <p:cNvSpPr/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09"/>
            <p:cNvSpPr/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0"/>
            <p:cNvSpPr/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1"/>
            <p:cNvSpPr/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2"/>
            <p:cNvSpPr/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3"/>
            <p:cNvSpPr/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417"/>
            <p:cNvSpPr/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418"/>
            <p:cNvSpPr/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33" name="TextBox 432"/>
          <p:cNvSpPr txBox="1"/>
          <p:nvPr/>
        </p:nvSpPr>
        <p:spPr>
          <a:xfrm>
            <a:off x="4087028" y="1064635"/>
            <a:ext cx="3813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lang="en-US" sz="5400" b="1" i="0" u="none" strike="noStrike" kern="1200" cap="none" spc="0" normalizeH="0" baseline="0" noProof="0" dirty="0">
              <a:ln w="76200">
                <a:noFill/>
              </a:ln>
              <a:solidFill>
                <a:srgbClr val="F95C9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34" name="Picture 433"/>
          <p:cNvPicPr>
            <a:picLocks noChangeAspect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5" y="720441"/>
            <a:ext cx="6268341" cy="62683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63786" y="6488668"/>
            <a:ext cx="460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</a:t>
            </a:r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0" y="-126185"/>
            <a:ext cx="3636781" cy="3636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4205" y="2229452"/>
            <a:ext cx="10997689" cy="406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20">
              <a:srgbClr val="DFEBF7"/>
            </a:gs>
            <a:gs pos="72269">
              <a:srgbClr val="A1C6E7"/>
            </a:gs>
            <a:gs pos="64126">
              <a:srgbClr val="B6D2EC"/>
            </a:gs>
            <a:gs pos="58140">
              <a:srgbClr val="C5DBF0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949" y="1194325"/>
            <a:ext cx="11937003" cy="566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-396229" y="6235852"/>
            <a:ext cx="2103041" cy="53574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2135" b="0" i="0" u="none" strike="noStrike" kern="1200" cap="none" spc="0" normalizeH="0" baseline="0" noProof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 panose="020B0604020202020204"/>
              </a:rPr>
              <a:t>DIỆU HIỀN</a:t>
            </a:r>
            <a:endParaRPr kumimoji="0" lang="en-US" sz="2135" b="0" i="0" u="none" strike="noStrike" kern="120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 panose="020B0604020202020204"/>
            </a:endParaRPr>
          </a:p>
        </p:txBody>
      </p:sp>
      <p:grpSp>
        <p:nvGrpSpPr>
          <p:cNvPr id="9" name="Google Shape;430;p33"/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/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432;p33"/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433;p33"/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434;p33"/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435;p33"/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436;p33"/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437;p33"/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438;p33"/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439;p33"/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440;p33"/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441;p33"/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442;p33"/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443;p33"/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444;p33"/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445;p33"/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446;p33"/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447;p33"/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448;p33"/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449;p33"/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450;p33"/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451;p33"/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452;p33"/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453;p33"/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454;p33"/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455;p33"/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456;p33"/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457;p33"/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458;p33"/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59;p33"/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60;p33"/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61;p33"/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62;p33"/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63;p33"/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64;p33"/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01" y="225446"/>
            <a:ext cx="10364098" cy="2444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6926" y="2314975"/>
            <a:ext cx="1943374" cy="2681859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1654" y="3429001"/>
            <a:ext cx="2647950" cy="2647950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2841" y="2857499"/>
            <a:ext cx="1743075" cy="1743075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26426" y="915645"/>
            <a:ext cx="105157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Một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phần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bảy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được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viết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là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/>
              <p:cNvSpPr txBox="1"/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defRPr/>
                </a:pPr>
                <a:r>
                  <a:rPr kumimoji="0" lang="en-US" sz="46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5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5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num>
                      <m:den>
                        <m:r>
                          <a:rPr kumimoji="0" lang="en-US" sz="4665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5" b="1" i="0" u="none" strike="noStrike" kern="0" cap="none" spc="0" normalizeH="0" baseline="0" noProof="0" dirty="0">
                  <a:ln>
                    <a:noFill/>
                  </a:ln>
                  <a:solidFill>
                    <a:srgbClr val="B872A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8" name="Google Shape;476;p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blipFill rotWithShape="1">
                <a:blip r:embed="rId3"/>
                <a:stretch>
                  <a:fillRect l="-270" t="-808" r="-255" b="-766"/>
                </a:stretch>
              </a:blip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/>
              <p:cNvSpPr txBox="1"/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defRPr/>
                </a:pPr>
                <a:r>
                  <a:rPr kumimoji="0" lang="en-US" sz="46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665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blipFill rotWithShape="1">
                <a:blip r:embed="rId4"/>
                <a:stretch>
                  <a:fillRect l="-248" t="-808" r="-247" b="-766"/>
                </a:stretch>
              </a:blip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Notched Right 28">
            <a:hlinkClick r:id="rId5" action="ppaction://hlinksldjump"/>
          </p:cNvPr>
          <p:cNvSpPr/>
          <p:nvPr/>
        </p:nvSpPr>
        <p:spPr>
          <a:xfrm>
            <a:off x="10487026" y="224132"/>
            <a:ext cx="1303156" cy="74741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just" defTabSz="1219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/>
                    <a:sym typeface="Arial" panose="020B0604020202020204"/>
                  </a:rPr>
                  <a:t>Đọc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/>
                    <a:sym typeface="Arial" panose="020B0604020202020204"/>
                  </a:rPr>
                  <a:t>phân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/>
                    <a:sym typeface="Arial" panose="020B0604020202020204"/>
                  </a:rPr>
                  <a:t>số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/>
                    <a:sym typeface="Arial" panose="020B0604020202020204"/>
                  </a:rPr>
                  <a:t>sau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/>
                    <a:sym typeface="Arial" panose="020B0604020202020204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  <a:cs typeface="Arial" panose="020B0604020202020204"/>
                            <a:sym typeface="Arial" panose="020B0604020202020204"/>
                          </a:rPr>
                        </m:ctrlPr>
                      </m:fPr>
                      <m:num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/>
                            <a:sym typeface="Arial" panose="020B0604020202020204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/>
                            <a:sym typeface="Arial" panose="020B0604020202020204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alt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C71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blipFill rotWithShape="1">
                <a:blip r:embed="rId3"/>
                <a:stretch>
                  <a:fillRect l="-3" t="-30" r="2" b="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76;p35"/>
          <p:cNvSpPr txBox="1"/>
          <p:nvPr/>
        </p:nvSpPr>
        <p:spPr>
          <a:xfrm>
            <a:off x="2358014" y="2251396"/>
            <a:ext cx="6605322" cy="1406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/>
          <p:cNvSpPr txBox="1"/>
          <p:nvPr/>
        </p:nvSpPr>
        <p:spPr>
          <a:xfrm>
            <a:off x="2358014" y="4099560"/>
            <a:ext cx="6605322" cy="1368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32" name="Arrow: Notched Right 31">
            <a:hlinkClick r:id="rId4" action="ppaction://hlinksldjump"/>
          </p:cNvPr>
          <p:cNvSpPr/>
          <p:nvPr/>
        </p:nvSpPr>
        <p:spPr>
          <a:xfrm>
            <a:off x="10620375" y="586377"/>
            <a:ext cx="1289677" cy="73759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523282" y="730097"/>
            <a:ext cx="832161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53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Chọn</a:t>
            </a:r>
            <a:r>
              <a:rPr kumimoji="0" lang="en-US" alt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53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đáp</a:t>
            </a:r>
            <a:r>
              <a:rPr kumimoji="0" lang="en-US" alt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53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án</a:t>
            </a:r>
            <a:r>
              <a:rPr kumimoji="0" lang="en-US" alt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53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đúng</a:t>
            </a:r>
            <a:r>
              <a:rPr kumimoji="0" lang="en-US" alt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/>
              <p:cNvSpPr txBox="1"/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defRPr/>
                </a:pPr>
                <a:r>
                  <a:rPr kumimoji="0" lang="en-US" sz="46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6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476;p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blipFill rotWithShape="1">
                <a:blip r:embed="rId3"/>
                <a:stretch>
                  <a:fillRect l="-480" t="-995" r="-460" b="-989"/>
                </a:stretch>
              </a:blip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478;p35"/>
              <p:cNvSpPr txBox="1"/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defRPr/>
                </a:pPr>
                <a:r>
                  <a:rPr kumimoji="0" lang="en-US" sz="46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665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9" name="Google Shape;478;p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blipFill rotWithShape="1">
                <a:blip r:embed="rId4"/>
                <a:stretch>
                  <a:fillRect l="-480" t="-997" r="-460" b="-910"/>
                </a:stretch>
              </a:blip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/>
              <p:cNvSpPr txBox="1"/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defRPr/>
                </a:pPr>
                <a:r>
                  <a:rPr kumimoji="0" lang="en-US" sz="46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5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blipFill rotWithShape="1">
                <a:blip r:embed="rId5"/>
                <a:stretch>
                  <a:fillRect l="-508" t="-995" r="-485" b="-989"/>
                </a:stretch>
              </a:blip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483;p35"/>
              <p:cNvSpPr txBox="1"/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defRPr/>
                </a:pPr>
                <a:r>
                  <a:rPr kumimoji="0" lang="en-US" sz="46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665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1" name="Google Shape;483;p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blipFill rotWithShape="1">
                <a:blip r:embed="rId6"/>
                <a:stretch>
                  <a:fillRect l="-508" t="-997" r="-485" b="-910"/>
                </a:stretch>
              </a:blip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Notched Right 26">
            <a:hlinkClick r:id="rId7" action="ppaction://hlinksldjump"/>
          </p:cNvPr>
          <p:cNvSpPr/>
          <p:nvPr/>
        </p:nvSpPr>
        <p:spPr>
          <a:xfrm>
            <a:off x="10825574" y="638175"/>
            <a:ext cx="1166401" cy="8663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  <p:pic>
        <p:nvPicPr>
          <p:cNvPr id="2" name="Picture 1" descr="pixlr-bg-result (4)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4950" y="990600"/>
            <a:ext cx="3737552" cy="3037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503" y="2262107"/>
            <a:ext cx="10350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được khái niệm ban đầu về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tử số, mẫu số của một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Đọc, viết được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phân số có liên quan đến số lượng của một nhóm đồ vật.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/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/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/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/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/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/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/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/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/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/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/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/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/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/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/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/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/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/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/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/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/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/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/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/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/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/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/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/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/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/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/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/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/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/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/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/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/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/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/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/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/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/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/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/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/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/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/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/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/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/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/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/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/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/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/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/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/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/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/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/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/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/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/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/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/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/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/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/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/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/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/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/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/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/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/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/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/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/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/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/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/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/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/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/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/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/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/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/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/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/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/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/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/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/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/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/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/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/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/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/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/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/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/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/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/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/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/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/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/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/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/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/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/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/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/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/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/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/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/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/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/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/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/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/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/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/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/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/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/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/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/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/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/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/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/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/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/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/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/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/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/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/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/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/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/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/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/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/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/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/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/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/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/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/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/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/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/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/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/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/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/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/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77837" y="1178122"/>
            <a:ext cx="11449280" cy="402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497</Words>
  <Application>Microsoft Office PowerPoint</Application>
  <PresentationFormat>Custom</PresentationFormat>
  <Paragraphs>80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Custom Design</vt:lpstr>
      <vt:lpstr>Math Lesson by Slidesgo</vt:lpstr>
      <vt:lpstr>1_Custom Design</vt:lpstr>
      <vt:lpstr>2_Custom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45</cp:revision>
  <dcterms:created xsi:type="dcterms:W3CDTF">2023-12-06T07:45:00Z</dcterms:created>
  <dcterms:modified xsi:type="dcterms:W3CDTF">2026-03-03T14:22:08Z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DBAE92B7CCFF4D32BF110B9083A59EA6_12</vt:lpwstr>
  </property>
  <property fmtid="{D5CDD505-2E9C-101B-9397-08002B2CF9AE}" pid="3" name="KSOProductBuildVer">
    <vt:lpwstr>1033-12.2.0.13431</vt:lpwstr>
  </property>
</Properties>
</file>