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5" r:id="rId3"/>
  </p:sldMasterIdLst>
  <p:notesMasterIdLst>
    <p:notesMasterId r:id="rId21"/>
  </p:notesMasterIdLst>
  <p:sldIdLst>
    <p:sldId id="308" r:id="rId4"/>
    <p:sldId id="398" r:id="rId5"/>
    <p:sldId id="391" r:id="rId6"/>
    <p:sldId id="397" r:id="rId7"/>
    <p:sldId id="393" r:id="rId8"/>
    <p:sldId id="436" r:id="rId9"/>
    <p:sldId id="438" r:id="rId10"/>
    <p:sldId id="439" r:id="rId11"/>
    <p:sldId id="405" r:id="rId12"/>
    <p:sldId id="406" r:id="rId13"/>
    <p:sldId id="440" r:id="rId14"/>
    <p:sldId id="431" r:id="rId15"/>
    <p:sldId id="413" r:id="rId16"/>
    <p:sldId id="273" r:id="rId17"/>
    <p:sldId id="259" r:id="rId18"/>
    <p:sldId id="275" r:id="rId19"/>
    <p:sldId id="4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BD8A42-EB1E-4922-B685-B2826083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42986F7-09E1-4900-9BBA-151A7FD9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936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1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5720C6-925A-09F2-A46B-03D4A08FF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1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40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0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32873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8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6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5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02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33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94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7.png"/><Relationship Id="rId50" Type="http://schemas.openxmlformats.org/officeDocument/2006/relationships/image" Target="../media/image70.png"/><Relationship Id="rId55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46" Type="http://schemas.openxmlformats.org/officeDocument/2006/relationships/image" Target="../media/image66.png"/><Relationship Id="rId59" Type="http://schemas.microsoft.com/office/2007/relationships/hdphoto" Target="../media/hdphoto10.wdp"/><Relationship Id="rId2" Type="http://schemas.openxmlformats.org/officeDocument/2006/relationships/tags" Target="../tags/tag5.xml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41" Type="http://schemas.openxmlformats.org/officeDocument/2006/relationships/image" Target="../media/image61.png"/><Relationship Id="rId54" Type="http://schemas.microsoft.com/office/2007/relationships/hdphoto" Target="../media/hdphoto7.wdp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45" Type="http://schemas.openxmlformats.org/officeDocument/2006/relationships/image" Target="../media/image65.png"/><Relationship Id="rId53" Type="http://schemas.openxmlformats.org/officeDocument/2006/relationships/image" Target="../media/image19.png"/><Relationship Id="rId58" Type="http://schemas.openxmlformats.org/officeDocument/2006/relationships/image" Target="../media/image7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49" Type="http://schemas.openxmlformats.org/officeDocument/2006/relationships/image" Target="../media/image69.png"/><Relationship Id="rId57" Type="http://schemas.openxmlformats.org/officeDocument/2006/relationships/image" Target="../media/image7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52" Type="http://schemas.openxmlformats.org/officeDocument/2006/relationships/image" Target="../media/image72.png"/><Relationship Id="rId60" Type="http://schemas.openxmlformats.org/officeDocument/2006/relationships/image" Target="../media/image93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image" Target="../media/image68.png"/><Relationship Id="rId56" Type="http://schemas.microsoft.com/office/2007/relationships/hdphoto" Target="../media/hdphoto8.wdp"/><Relationship Id="rId8" Type="http://schemas.openxmlformats.org/officeDocument/2006/relationships/image" Target="../media/image28.png"/><Relationship Id="rId51" Type="http://schemas.openxmlformats.org/officeDocument/2006/relationships/image" Target="../media/image71.png"/><Relationship Id="rId3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3.png"/><Relationship Id="rId3" Type="http://schemas.openxmlformats.org/officeDocument/2006/relationships/image" Target="../media/image94.png"/><Relationship Id="rId7" Type="http://schemas.microsoft.com/office/2007/relationships/hdphoto" Target="../media/hdphoto15.wdp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microsoft.com/office/2007/relationships/hdphoto" Target="../media/hdphoto14.wdp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microsoft.com/office/2007/relationships/hdphoto" Target="../media/hdphoto16.wdp"/><Relationship Id="rId14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audio" Target="../media/audio1.wav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12" Type="http://schemas.openxmlformats.org/officeDocument/2006/relationships/image" Target="../media/image10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7.wdp"/><Relationship Id="rId11" Type="http://schemas.openxmlformats.org/officeDocument/2006/relationships/image" Target="../media/image127.png"/><Relationship Id="rId5" Type="http://schemas.openxmlformats.org/officeDocument/2006/relationships/image" Target="../media/image107.png"/><Relationship Id="rId10" Type="http://schemas.openxmlformats.org/officeDocument/2006/relationships/image" Target="../media/image126.png"/><Relationship Id="rId4" Type="http://schemas.openxmlformats.org/officeDocument/2006/relationships/image" Target="../media/image106.png"/><Relationship Id="rId9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26" Type="http://schemas.openxmlformats.org/officeDocument/2006/relationships/image" Target="../media/image410.png"/><Relationship Id="rId39" Type="http://schemas.openxmlformats.org/officeDocument/2006/relationships/image" Target="../media/image129.gif"/><Relationship Id="rId3" Type="http://schemas.openxmlformats.org/officeDocument/2006/relationships/audio" Target="../media/audio1.wav"/><Relationship Id="rId34" Type="http://schemas.openxmlformats.org/officeDocument/2006/relationships/image" Target="../media/image450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customXml" Target="../ink/ink1.xml"/><Relationship Id="rId25" Type="http://schemas.openxmlformats.org/officeDocument/2006/relationships/customXml" Target="../ink/ink3.xml"/><Relationship Id="rId33" Type="http://schemas.openxmlformats.org/officeDocument/2006/relationships/customXml" Target="../ink/ink7.xml"/><Relationship Id="rId38" Type="http://schemas.openxmlformats.org/officeDocument/2006/relationships/image" Target="../media/image1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2.pn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400.png"/><Relationship Id="rId32" Type="http://schemas.openxmlformats.org/officeDocument/2006/relationships/image" Target="../media/image440.png"/><Relationship Id="rId37" Type="http://schemas.openxmlformats.org/officeDocument/2006/relationships/image" Target="../media/image109.png"/><Relationship Id="rId40" Type="http://schemas.openxmlformats.org/officeDocument/2006/relationships/audio" Target="../media/audio1.wav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customXml" Target="../ink/ink2.xml"/><Relationship Id="rId28" Type="http://schemas.openxmlformats.org/officeDocument/2006/relationships/image" Target="../media/image420.png"/><Relationship Id="rId36" Type="http://schemas.microsoft.com/office/2007/relationships/hdphoto" Target="../media/hdphoto18.wdp"/><Relationship Id="rId10" Type="http://schemas.openxmlformats.org/officeDocument/2006/relationships/image" Target="../media/image116.png"/><Relationship Id="rId31" Type="http://schemas.openxmlformats.org/officeDocument/2006/relationships/customXml" Target="../ink/ink6.xml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390.png"/><Relationship Id="rId27" Type="http://schemas.openxmlformats.org/officeDocument/2006/relationships/customXml" Target="../ink/ink4.xml"/><Relationship Id="rId30" Type="http://schemas.openxmlformats.org/officeDocument/2006/relationships/image" Target="../media/image430.png"/><Relationship Id="rId35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86.png"/><Relationship Id="rId7" Type="http://schemas.openxmlformats.org/officeDocument/2006/relationships/image" Target="../media/image130.gi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24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7.png"/><Relationship Id="rId50" Type="http://schemas.openxmlformats.org/officeDocument/2006/relationships/image" Target="../media/image70.png"/><Relationship Id="rId55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46" Type="http://schemas.openxmlformats.org/officeDocument/2006/relationships/image" Target="../media/image66.png"/><Relationship Id="rId59" Type="http://schemas.microsoft.com/office/2007/relationships/hdphoto" Target="../media/hdphoto10.wdp"/><Relationship Id="rId2" Type="http://schemas.openxmlformats.org/officeDocument/2006/relationships/tags" Target="../tags/tag3.xml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41" Type="http://schemas.openxmlformats.org/officeDocument/2006/relationships/image" Target="../media/image61.png"/><Relationship Id="rId54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45" Type="http://schemas.openxmlformats.org/officeDocument/2006/relationships/image" Target="../media/image65.png"/><Relationship Id="rId53" Type="http://schemas.openxmlformats.org/officeDocument/2006/relationships/image" Target="../media/image19.png"/><Relationship Id="rId58" Type="http://schemas.openxmlformats.org/officeDocument/2006/relationships/image" Target="../media/image7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49" Type="http://schemas.openxmlformats.org/officeDocument/2006/relationships/image" Target="../media/image69.png"/><Relationship Id="rId57" Type="http://schemas.openxmlformats.org/officeDocument/2006/relationships/image" Target="../media/image7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52" Type="http://schemas.openxmlformats.org/officeDocument/2006/relationships/image" Target="../media/image72.png"/><Relationship Id="rId60" Type="http://schemas.openxmlformats.org/officeDocument/2006/relationships/image" Target="../media/image7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image" Target="../media/image68.png"/><Relationship Id="rId56" Type="http://schemas.microsoft.com/office/2007/relationships/hdphoto" Target="../media/hdphoto8.wdp"/><Relationship Id="rId8" Type="http://schemas.openxmlformats.org/officeDocument/2006/relationships/image" Target="../media/image28.png"/><Relationship Id="rId51" Type="http://schemas.openxmlformats.org/officeDocument/2006/relationships/image" Target="../media/image71.png"/><Relationship Id="rId3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wmf"/><Relationship Id="rId7" Type="http://schemas.openxmlformats.org/officeDocument/2006/relationships/image" Target="../media/image8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2.png"/><Relationship Id="rId10" Type="http://schemas.openxmlformats.org/officeDocument/2006/relationships/image" Target="../media/image85.w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9D4686-C114-47BB-93A8-0AD93B15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61749"/>
            <a:ext cx="10145186" cy="4553151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none" lIns="108836" tIns="54418" rIns="108836" bIns="5441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en-US" sz="2912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E940B64-6FBC-45F7-B6CF-E11A43F16B19}"/>
              </a:ext>
            </a:extLst>
          </p:cNvPr>
          <p:cNvGrpSpPr>
            <a:grpSpLocks/>
          </p:cNvGrpSpPr>
          <p:nvPr/>
        </p:nvGrpSpPr>
        <p:grpSpPr bwMode="auto">
          <a:xfrm>
            <a:off x="4384085" y="1483410"/>
            <a:ext cx="3603939" cy="2056806"/>
            <a:chOff x="2256" y="1536"/>
            <a:chExt cx="1176" cy="744"/>
          </a:xfrm>
        </p:grpSpPr>
        <p:pic>
          <p:nvPicPr>
            <p:cNvPr id="5132" name="Picture 5" descr="pretty_flower_purple_hb">
              <a:extLst>
                <a:ext uri="{FF2B5EF4-FFF2-40B4-BE49-F238E27FC236}">
                  <a16:creationId xmlns:a16="http://schemas.microsoft.com/office/drawing/2014/main" id="{337F88A5-62FD-467E-9BC0-B92E6D72D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Group 6">
              <a:extLst>
                <a:ext uri="{FF2B5EF4-FFF2-40B4-BE49-F238E27FC236}">
                  <a16:creationId xmlns:a16="http://schemas.microsoft.com/office/drawing/2014/main" id="{8DDC33A3-7259-48EA-BAD9-9C198302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34" name="Picture 7" descr="pretty_flower_red_hb">
                <a:extLst>
                  <a:ext uri="{FF2B5EF4-FFF2-40B4-BE49-F238E27FC236}">
                    <a16:creationId xmlns:a16="http://schemas.microsoft.com/office/drawing/2014/main" id="{C5E731D1-B45E-4B22-AFF2-36271E3109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8" descr="pretty_flower_yellow_hb">
                <a:extLst>
                  <a:ext uri="{FF2B5EF4-FFF2-40B4-BE49-F238E27FC236}">
                    <a16:creationId xmlns:a16="http://schemas.microsoft.com/office/drawing/2014/main" id="{450E618F-09F6-4764-B2AA-075E9329E5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9" descr="pretty_flower_orange_hb">
                <a:extLst>
                  <a:ext uri="{FF2B5EF4-FFF2-40B4-BE49-F238E27FC236}">
                    <a16:creationId xmlns:a16="http://schemas.microsoft.com/office/drawing/2014/main" id="{EEE666EA-DA24-4DB8-B21D-5ABE68369B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11" name="Text Box 11">
            <a:extLst>
              <a:ext uri="{FF2B5EF4-FFF2-40B4-BE49-F238E27FC236}">
                <a16:creationId xmlns:a16="http://schemas.microsoft.com/office/drawing/2014/main" id="{043447FE-8F84-4A5C-B174-68CAFFFB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185" y="4406185"/>
            <a:ext cx="9659630" cy="663897"/>
          </a:xfrm>
          <a:prstGeom prst="rect">
            <a:avLst/>
          </a:prstGeom>
          <a:noFill/>
          <a:ln>
            <a:noFill/>
          </a:ln>
        </p:spPr>
        <p:txBody>
          <a:bodyPr wrap="square" lIns="108836" tIns="54418" rIns="108836" bIns="5441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2" name="Picture 12" descr="3d butterfly">
            <a:extLst>
              <a:ext uri="{FF2B5EF4-FFF2-40B4-BE49-F238E27FC236}">
                <a16:creationId xmlns:a16="http://schemas.microsoft.com/office/drawing/2014/main" id="{4438B48B-7B93-43A6-B6A5-4C7490FFE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538" y="1143000"/>
            <a:ext cx="12620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3d butterfly">
            <a:extLst>
              <a:ext uri="{FF2B5EF4-FFF2-40B4-BE49-F238E27FC236}">
                <a16:creationId xmlns:a16="http://schemas.microsoft.com/office/drawing/2014/main" id="{4F7B724D-603F-470D-884C-B6AAFC160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0" y="1066800"/>
            <a:ext cx="1262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WordArt 14">
            <a:extLst>
              <a:ext uri="{FF2B5EF4-FFF2-40B4-BE49-F238E27FC236}">
                <a16:creationId xmlns:a16="http://schemas.microsoft.com/office/drawing/2014/main" id="{276E9C36-1606-438F-8371-870B335A5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6304" y="1483410"/>
            <a:ext cx="8865950" cy="31921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 ĐẠO</a:t>
            </a:r>
          </a:p>
        </p:txBody>
      </p:sp>
      <p:sp>
        <p:nvSpPr>
          <p:cNvPr id="25615" name="WordArt 15">
            <a:extLst>
              <a:ext uri="{FF2B5EF4-FFF2-40B4-BE49-F238E27FC236}">
                <a16:creationId xmlns:a16="http://schemas.microsoft.com/office/drawing/2014/main" id="{B8E4EA94-EC0D-444A-9202-1B49DC27D5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57740" y="3453173"/>
            <a:ext cx="9183077" cy="608704"/>
          </a:xfrm>
          <a:prstGeom prst="rect">
            <a:avLst/>
          </a:prstGeom>
        </p:spPr>
        <p:txBody>
          <a:bodyPr wrap="none" lIns="121919" tIns="60959" rIns="121919" bIns="6095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THĂM LỚP  4A2</a:t>
            </a:r>
            <a:endParaRPr lang="en-US" sz="32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0067 C -0.18437 0.02219 -0.41475 0.12364 -0.49114 0.09684 C -0.56753 0.07003 -0.52239 -0.1352 -0.58177 -0.15415 C -0.64201 -0.17287 -0.78229 -0.11509 -0.85156 -0.01756 C -0.92118 0.07973 -1.04618 0.2979 -0.99705 0.43079 C -0.94809 0.56344 -0.69201 0.7541 -0.55642 0.77791 C -0.42083 0.80171 -0.24757 0.64179 -0.18298 0.57315 C -0.1184 0.50451 -0.13941 0.38826 -0.16927 0.36561 C -0.19913 0.34296 -0.31979 0.46198 -0.36215 0.43679 C -0.40451 0.4116 -0.41041 0.26138 -0.42309 0.21516 " pathEditMode="relative" rAng="0" ptsTypes="aaaaaaaaaa">
                                      <p:cBhvr>
                                        <p:cTn id="34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20" y="307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7003 C 0.1415 -0.05039 0.25105 0.02172 0.3158 0.04737 C 0.38056 0.07349 0.46702 0.11971 0.49497 0.08458 C 0.52292 0.04945 0.43646 -0.11833 0.48334 -0.16294 C 0.53021 -0.20777 0.70695 -0.19298 0.77622 -0.18466 C 0.84549 -0.17634 0.85834 -0.19367 0.89948 -0.11348 C 0.94063 -0.03328 1.05139 0.16339 1.0231 0.29604 C 0.9948 0.4287 0.84428 0.62237 0.72952 0.68222 C 0.61511 0.74162 0.42188 0.68615 0.33681 0.65172 C 0.25157 0.61821 0.23507 0.5394 0.21823 0.47816 C 0.20139 0.41691 0.19688 0.29604 0.23577 0.28449 C 0.27466 0.27293 0.40573 0.39542 0.45191 0.40836 C 0.4981 0.4213 0.5106 0.39657 0.51251 0.36191 C 0.51441 0.32724 0.47379 0.23434 0.46355 0.2008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3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sX0" fmla="*/ 0 w 12011025"/>
              <a:gd name="csY0" fmla="*/ 1069996 h 6419850"/>
              <a:gd name="csX1" fmla="*/ 1069996 w 12011025"/>
              <a:gd name="csY1" fmla="*/ 0 h 6419850"/>
              <a:gd name="csX2" fmla="*/ 1354514 w 12011025"/>
              <a:gd name="csY2" fmla="*/ 0 h 6419850"/>
              <a:gd name="csX3" fmla="*/ 1639032 w 12011025"/>
              <a:gd name="csY3" fmla="*/ 0 h 6419850"/>
              <a:gd name="csX4" fmla="*/ 2219681 w 12011025"/>
              <a:gd name="csY4" fmla="*/ 0 h 6419850"/>
              <a:gd name="csX5" fmla="*/ 2997751 w 12011025"/>
              <a:gd name="csY5" fmla="*/ 0 h 6419850"/>
              <a:gd name="csX6" fmla="*/ 3282269 w 12011025"/>
              <a:gd name="csY6" fmla="*/ 0 h 6419850"/>
              <a:gd name="csX7" fmla="*/ 3566787 w 12011025"/>
              <a:gd name="csY7" fmla="*/ 0 h 6419850"/>
              <a:gd name="csX8" fmla="*/ 4147436 w 12011025"/>
              <a:gd name="csY8" fmla="*/ 0 h 6419850"/>
              <a:gd name="csX9" fmla="*/ 4826795 w 12011025"/>
              <a:gd name="csY9" fmla="*/ 0 h 6419850"/>
              <a:gd name="csX10" fmla="*/ 5407444 w 12011025"/>
              <a:gd name="csY10" fmla="*/ 0 h 6419850"/>
              <a:gd name="csX11" fmla="*/ 5691962 w 12011025"/>
              <a:gd name="csY11" fmla="*/ 0 h 6419850"/>
              <a:gd name="csX12" fmla="*/ 6075190 w 12011025"/>
              <a:gd name="csY12" fmla="*/ 0 h 6419850"/>
              <a:gd name="csX13" fmla="*/ 6655839 w 12011025"/>
              <a:gd name="csY13" fmla="*/ 0 h 6419850"/>
              <a:gd name="csX14" fmla="*/ 7039068 w 12011025"/>
              <a:gd name="csY14" fmla="*/ 0 h 6419850"/>
              <a:gd name="csX15" fmla="*/ 7817137 w 12011025"/>
              <a:gd name="csY15" fmla="*/ 0 h 6419850"/>
              <a:gd name="csX16" fmla="*/ 8200366 w 12011025"/>
              <a:gd name="csY16" fmla="*/ 0 h 6419850"/>
              <a:gd name="csX17" fmla="*/ 8879725 w 12011025"/>
              <a:gd name="csY17" fmla="*/ 0 h 6419850"/>
              <a:gd name="csX18" fmla="*/ 9262953 w 12011025"/>
              <a:gd name="csY18" fmla="*/ 0 h 6419850"/>
              <a:gd name="csX19" fmla="*/ 9942313 w 12011025"/>
              <a:gd name="csY19" fmla="*/ 0 h 6419850"/>
              <a:gd name="csX20" fmla="*/ 10226831 w 12011025"/>
              <a:gd name="csY20" fmla="*/ 0 h 6419850"/>
              <a:gd name="csX21" fmla="*/ 10941029 w 12011025"/>
              <a:gd name="csY21" fmla="*/ 0 h 6419850"/>
              <a:gd name="csX22" fmla="*/ 12011025 w 12011025"/>
              <a:gd name="csY22" fmla="*/ 1069996 h 6419850"/>
              <a:gd name="csX23" fmla="*/ 12011025 w 12011025"/>
              <a:gd name="csY23" fmla="*/ 1476583 h 6419850"/>
              <a:gd name="csX24" fmla="*/ 12011025 w 12011025"/>
              <a:gd name="csY24" fmla="*/ 2097162 h 6419850"/>
              <a:gd name="csX25" fmla="*/ 12011025 w 12011025"/>
              <a:gd name="csY25" fmla="*/ 2717741 h 6419850"/>
              <a:gd name="csX26" fmla="*/ 12011025 w 12011025"/>
              <a:gd name="csY26" fmla="*/ 3252724 h 6419850"/>
              <a:gd name="csX27" fmla="*/ 12011025 w 12011025"/>
              <a:gd name="csY27" fmla="*/ 3744907 h 6419850"/>
              <a:gd name="csX28" fmla="*/ 12011025 w 12011025"/>
              <a:gd name="csY28" fmla="*/ 4151494 h 6419850"/>
              <a:gd name="csX29" fmla="*/ 12011025 w 12011025"/>
              <a:gd name="csY29" fmla="*/ 4729275 h 6419850"/>
              <a:gd name="csX30" fmla="*/ 12011025 w 12011025"/>
              <a:gd name="csY30" fmla="*/ 5349854 h 6419850"/>
              <a:gd name="csX31" fmla="*/ 10941029 w 12011025"/>
              <a:gd name="csY31" fmla="*/ 6419850 h 6419850"/>
              <a:gd name="csX32" fmla="*/ 10360380 w 12011025"/>
              <a:gd name="csY32" fmla="*/ 6419850 h 6419850"/>
              <a:gd name="csX33" fmla="*/ 9977152 w 12011025"/>
              <a:gd name="csY33" fmla="*/ 6419850 h 6419850"/>
              <a:gd name="csX34" fmla="*/ 9495213 w 12011025"/>
              <a:gd name="csY34" fmla="*/ 6419850 h 6419850"/>
              <a:gd name="csX35" fmla="*/ 9210695 w 12011025"/>
              <a:gd name="csY35" fmla="*/ 6419850 h 6419850"/>
              <a:gd name="csX36" fmla="*/ 8432625 w 12011025"/>
              <a:gd name="csY36" fmla="*/ 6419850 h 6419850"/>
              <a:gd name="csX37" fmla="*/ 7654556 w 12011025"/>
              <a:gd name="csY37" fmla="*/ 6419850 h 6419850"/>
              <a:gd name="csX38" fmla="*/ 6876486 w 12011025"/>
              <a:gd name="csY38" fmla="*/ 6419850 h 6419850"/>
              <a:gd name="csX39" fmla="*/ 6295837 w 12011025"/>
              <a:gd name="csY39" fmla="*/ 6419850 h 6419850"/>
              <a:gd name="csX40" fmla="*/ 5912609 w 12011025"/>
              <a:gd name="csY40" fmla="*/ 6419850 h 6419850"/>
              <a:gd name="csX41" fmla="*/ 5628091 w 12011025"/>
              <a:gd name="csY41" fmla="*/ 6419850 h 6419850"/>
              <a:gd name="csX42" fmla="*/ 5047442 w 12011025"/>
              <a:gd name="csY42" fmla="*/ 6419850 h 6419850"/>
              <a:gd name="csX43" fmla="*/ 4762924 w 12011025"/>
              <a:gd name="csY43" fmla="*/ 6419850 h 6419850"/>
              <a:gd name="csX44" fmla="*/ 4182275 w 12011025"/>
              <a:gd name="csY44" fmla="*/ 6419850 h 6419850"/>
              <a:gd name="csX45" fmla="*/ 3502915 w 12011025"/>
              <a:gd name="csY45" fmla="*/ 6419850 h 6419850"/>
              <a:gd name="csX46" fmla="*/ 2922266 w 12011025"/>
              <a:gd name="csY46" fmla="*/ 6419850 h 6419850"/>
              <a:gd name="csX47" fmla="*/ 2637748 w 12011025"/>
              <a:gd name="csY47" fmla="*/ 6419850 h 6419850"/>
              <a:gd name="csX48" fmla="*/ 1958389 w 12011025"/>
              <a:gd name="csY48" fmla="*/ 6419850 h 6419850"/>
              <a:gd name="csX49" fmla="*/ 1069996 w 12011025"/>
              <a:gd name="csY49" fmla="*/ 6419850 h 6419850"/>
              <a:gd name="csX50" fmla="*/ 0 w 12011025"/>
              <a:gd name="csY50" fmla="*/ 5349854 h 6419850"/>
              <a:gd name="csX51" fmla="*/ 0 w 12011025"/>
              <a:gd name="csY51" fmla="*/ 4814872 h 6419850"/>
              <a:gd name="csX52" fmla="*/ 0 w 12011025"/>
              <a:gd name="csY52" fmla="*/ 4194292 h 6419850"/>
              <a:gd name="csX53" fmla="*/ 0 w 12011025"/>
              <a:gd name="csY53" fmla="*/ 3573713 h 6419850"/>
              <a:gd name="csX54" fmla="*/ 0 w 12011025"/>
              <a:gd name="csY54" fmla="*/ 3124328 h 6419850"/>
              <a:gd name="csX55" fmla="*/ 0 w 12011025"/>
              <a:gd name="csY55" fmla="*/ 2674943 h 6419850"/>
              <a:gd name="csX56" fmla="*/ 0 w 12011025"/>
              <a:gd name="csY56" fmla="*/ 2268356 h 6419850"/>
              <a:gd name="csX57" fmla="*/ 0 w 12011025"/>
              <a:gd name="csY57" fmla="*/ 1776173 h 6419850"/>
              <a:gd name="csX58" fmla="*/ 0 w 12011025"/>
              <a:gd name="csY58" fmla="*/ 1069996 h 6419850"/>
              <a:gd name="csX0" fmla="*/ 0 w 12011025"/>
              <a:gd name="csY0" fmla="*/ 1069996 h 6419850"/>
              <a:gd name="csX1" fmla="*/ 1069996 w 12011025"/>
              <a:gd name="csY1" fmla="*/ 0 h 6419850"/>
              <a:gd name="csX2" fmla="*/ 1453224 w 12011025"/>
              <a:gd name="csY2" fmla="*/ 0 h 6419850"/>
              <a:gd name="csX3" fmla="*/ 1836453 w 12011025"/>
              <a:gd name="csY3" fmla="*/ 0 h 6419850"/>
              <a:gd name="csX4" fmla="*/ 2219681 w 12011025"/>
              <a:gd name="csY4" fmla="*/ 0 h 6419850"/>
              <a:gd name="csX5" fmla="*/ 2701620 w 12011025"/>
              <a:gd name="csY5" fmla="*/ 0 h 6419850"/>
              <a:gd name="csX6" fmla="*/ 3183558 w 12011025"/>
              <a:gd name="csY6" fmla="*/ 0 h 6419850"/>
              <a:gd name="csX7" fmla="*/ 3665497 w 12011025"/>
              <a:gd name="csY7" fmla="*/ 0 h 6419850"/>
              <a:gd name="csX8" fmla="*/ 4443567 w 12011025"/>
              <a:gd name="csY8" fmla="*/ 0 h 6419850"/>
              <a:gd name="csX9" fmla="*/ 5221636 w 12011025"/>
              <a:gd name="csY9" fmla="*/ 0 h 6419850"/>
              <a:gd name="csX10" fmla="*/ 5703575 w 12011025"/>
              <a:gd name="csY10" fmla="*/ 0 h 6419850"/>
              <a:gd name="csX11" fmla="*/ 6481645 w 12011025"/>
              <a:gd name="csY11" fmla="*/ 0 h 6419850"/>
              <a:gd name="csX12" fmla="*/ 7259714 w 12011025"/>
              <a:gd name="csY12" fmla="*/ 0 h 6419850"/>
              <a:gd name="csX13" fmla="*/ 8037784 w 12011025"/>
              <a:gd name="csY13" fmla="*/ 0 h 6419850"/>
              <a:gd name="csX14" fmla="*/ 8421012 w 12011025"/>
              <a:gd name="csY14" fmla="*/ 0 h 6419850"/>
              <a:gd name="csX15" fmla="*/ 8804241 w 12011025"/>
              <a:gd name="csY15" fmla="*/ 0 h 6419850"/>
              <a:gd name="csX16" fmla="*/ 9483600 w 12011025"/>
              <a:gd name="csY16" fmla="*/ 0 h 6419850"/>
              <a:gd name="csX17" fmla="*/ 9768118 w 12011025"/>
              <a:gd name="csY17" fmla="*/ 0 h 6419850"/>
              <a:gd name="csX18" fmla="*/ 10348767 w 12011025"/>
              <a:gd name="csY18" fmla="*/ 0 h 6419850"/>
              <a:gd name="csX19" fmla="*/ 10941029 w 12011025"/>
              <a:gd name="csY19" fmla="*/ 0 h 6419850"/>
              <a:gd name="csX20" fmla="*/ 12011025 w 12011025"/>
              <a:gd name="csY20" fmla="*/ 1069996 h 6419850"/>
              <a:gd name="csX21" fmla="*/ 12011025 w 12011025"/>
              <a:gd name="csY21" fmla="*/ 1519381 h 6419850"/>
              <a:gd name="csX22" fmla="*/ 12011025 w 12011025"/>
              <a:gd name="csY22" fmla="*/ 1925968 h 6419850"/>
              <a:gd name="csX23" fmla="*/ 12011025 w 12011025"/>
              <a:gd name="csY23" fmla="*/ 2332554 h 6419850"/>
              <a:gd name="csX24" fmla="*/ 12011025 w 12011025"/>
              <a:gd name="csY24" fmla="*/ 2739141 h 6419850"/>
              <a:gd name="csX25" fmla="*/ 12011025 w 12011025"/>
              <a:gd name="csY25" fmla="*/ 3274123 h 6419850"/>
              <a:gd name="csX26" fmla="*/ 12011025 w 12011025"/>
              <a:gd name="csY26" fmla="*/ 3723508 h 6419850"/>
              <a:gd name="csX27" fmla="*/ 12011025 w 12011025"/>
              <a:gd name="csY27" fmla="*/ 4258490 h 6419850"/>
              <a:gd name="csX28" fmla="*/ 12011025 w 12011025"/>
              <a:gd name="csY28" fmla="*/ 4707875 h 6419850"/>
              <a:gd name="csX29" fmla="*/ 12011025 w 12011025"/>
              <a:gd name="csY29" fmla="*/ 5349854 h 6419850"/>
              <a:gd name="csX30" fmla="*/ 10941029 w 12011025"/>
              <a:gd name="csY30" fmla="*/ 6419850 h 6419850"/>
              <a:gd name="csX31" fmla="*/ 10656511 w 12011025"/>
              <a:gd name="csY31" fmla="*/ 6419850 h 6419850"/>
              <a:gd name="csX32" fmla="*/ 10075862 w 12011025"/>
              <a:gd name="csY32" fmla="*/ 6419850 h 6419850"/>
              <a:gd name="csX33" fmla="*/ 9297792 w 12011025"/>
              <a:gd name="csY33" fmla="*/ 6419850 h 6419850"/>
              <a:gd name="csX34" fmla="*/ 8717143 w 12011025"/>
              <a:gd name="csY34" fmla="*/ 6419850 h 6419850"/>
              <a:gd name="csX35" fmla="*/ 7939074 w 12011025"/>
              <a:gd name="csY35" fmla="*/ 6419850 h 6419850"/>
              <a:gd name="csX36" fmla="*/ 7161004 w 12011025"/>
              <a:gd name="csY36" fmla="*/ 6419850 h 6419850"/>
              <a:gd name="csX37" fmla="*/ 6481645 w 12011025"/>
              <a:gd name="csY37" fmla="*/ 6419850 h 6419850"/>
              <a:gd name="csX38" fmla="*/ 5900996 w 12011025"/>
              <a:gd name="csY38" fmla="*/ 6419850 h 6419850"/>
              <a:gd name="csX39" fmla="*/ 5517767 w 12011025"/>
              <a:gd name="csY39" fmla="*/ 6419850 h 6419850"/>
              <a:gd name="csX40" fmla="*/ 5233249 w 12011025"/>
              <a:gd name="csY40" fmla="*/ 6419850 h 6419850"/>
              <a:gd name="csX41" fmla="*/ 4948731 w 12011025"/>
              <a:gd name="csY41" fmla="*/ 6419850 h 6419850"/>
              <a:gd name="csX42" fmla="*/ 4565503 w 12011025"/>
              <a:gd name="csY42" fmla="*/ 6419850 h 6419850"/>
              <a:gd name="csX43" fmla="*/ 4083564 w 12011025"/>
              <a:gd name="csY43" fmla="*/ 6419850 h 6419850"/>
              <a:gd name="csX44" fmla="*/ 3799046 w 12011025"/>
              <a:gd name="csY44" fmla="*/ 6419850 h 6419850"/>
              <a:gd name="csX45" fmla="*/ 3514528 w 12011025"/>
              <a:gd name="csY45" fmla="*/ 6419850 h 6419850"/>
              <a:gd name="csX46" fmla="*/ 3230010 w 12011025"/>
              <a:gd name="csY46" fmla="*/ 6419850 h 6419850"/>
              <a:gd name="csX47" fmla="*/ 2748072 w 12011025"/>
              <a:gd name="csY47" fmla="*/ 6419850 h 6419850"/>
              <a:gd name="csX48" fmla="*/ 2068712 w 12011025"/>
              <a:gd name="csY48" fmla="*/ 6419850 h 6419850"/>
              <a:gd name="csX49" fmla="*/ 1069996 w 12011025"/>
              <a:gd name="csY49" fmla="*/ 6419850 h 6419850"/>
              <a:gd name="csX50" fmla="*/ 0 w 12011025"/>
              <a:gd name="csY50" fmla="*/ 5349854 h 6419850"/>
              <a:gd name="csX51" fmla="*/ 0 w 12011025"/>
              <a:gd name="csY51" fmla="*/ 4857670 h 6419850"/>
              <a:gd name="csX52" fmla="*/ 0 w 12011025"/>
              <a:gd name="csY52" fmla="*/ 4365487 h 6419850"/>
              <a:gd name="csX53" fmla="*/ 0 w 12011025"/>
              <a:gd name="csY53" fmla="*/ 3916102 h 6419850"/>
              <a:gd name="csX54" fmla="*/ 0 w 12011025"/>
              <a:gd name="csY54" fmla="*/ 3338321 h 6419850"/>
              <a:gd name="csX55" fmla="*/ 0 w 12011025"/>
              <a:gd name="csY55" fmla="*/ 2888936 h 6419850"/>
              <a:gd name="csX56" fmla="*/ 0 w 12011025"/>
              <a:gd name="csY56" fmla="*/ 2439551 h 6419850"/>
              <a:gd name="csX57" fmla="*/ 0 w 12011025"/>
              <a:gd name="csY57" fmla="*/ 2032964 h 6419850"/>
              <a:gd name="csX58" fmla="*/ 0 w 12011025"/>
              <a:gd name="csY5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</a:cxnLst>
            <a:rect l="l" t="t" r="r" b="b"/>
            <a:pathLst>
              <a:path w="12011025" h="6419850" fill="none" extrusionOk="0">
                <a:moveTo>
                  <a:pt x="0" y="1069996"/>
                </a:moveTo>
                <a:cubicBezTo>
                  <a:pt x="91647" y="451463"/>
                  <a:pt x="368919" y="101476"/>
                  <a:pt x="1069996" y="0"/>
                </a:cubicBezTo>
                <a:cubicBezTo>
                  <a:pt x="1201716" y="-17287"/>
                  <a:pt x="1282500" y="18648"/>
                  <a:pt x="1354514" y="0"/>
                </a:cubicBezTo>
                <a:cubicBezTo>
                  <a:pt x="1418184" y="-34857"/>
                  <a:pt x="1534313" y="17861"/>
                  <a:pt x="1639032" y="0"/>
                </a:cubicBezTo>
                <a:cubicBezTo>
                  <a:pt x="1766526" y="-29009"/>
                  <a:pt x="1986724" y="1446"/>
                  <a:pt x="2219681" y="0"/>
                </a:cubicBezTo>
                <a:cubicBezTo>
                  <a:pt x="2435990" y="-30237"/>
                  <a:pt x="2834273" y="-18227"/>
                  <a:pt x="2997751" y="0"/>
                </a:cubicBezTo>
                <a:cubicBezTo>
                  <a:pt x="3194621" y="-36143"/>
                  <a:pt x="3163117" y="12932"/>
                  <a:pt x="3282269" y="0"/>
                </a:cubicBezTo>
                <a:cubicBezTo>
                  <a:pt x="3405199" y="7811"/>
                  <a:pt x="3458595" y="51477"/>
                  <a:pt x="3566787" y="0"/>
                </a:cubicBezTo>
                <a:cubicBezTo>
                  <a:pt x="3714071" y="-3543"/>
                  <a:pt x="3884424" y="73447"/>
                  <a:pt x="4147436" y="0"/>
                </a:cubicBezTo>
                <a:cubicBezTo>
                  <a:pt x="4398277" y="-78785"/>
                  <a:pt x="4475995" y="58936"/>
                  <a:pt x="4826795" y="0"/>
                </a:cubicBezTo>
                <a:cubicBezTo>
                  <a:pt x="5161202" y="-85650"/>
                  <a:pt x="5185468" y="27003"/>
                  <a:pt x="5407444" y="0"/>
                </a:cubicBezTo>
                <a:cubicBezTo>
                  <a:pt x="5638107" y="-80080"/>
                  <a:pt x="5577624" y="2246"/>
                  <a:pt x="5691962" y="0"/>
                </a:cubicBezTo>
                <a:cubicBezTo>
                  <a:pt x="5796327" y="-8004"/>
                  <a:pt x="5885639" y="9467"/>
                  <a:pt x="6075190" y="0"/>
                </a:cubicBezTo>
                <a:cubicBezTo>
                  <a:pt x="6276143" y="-6610"/>
                  <a:pt x="6523048" y="42384"/>
                  <a:pt x="6655839" y="0"/>
                </a:cubicBezTo>
                <a:cubicBezTo>
                  <a:pt x="6834334" y="-68091"/>
                  <a:pt x="6853465" y="13451"/>
                  <a:pt x="7039068" y="0"/>
                </a:cubicBezTo>
                <a:cubicBezTo>
                  <a:pt x="7227318" y="-25064"/>
                  <a:pt x="7578928" y="62072"/>
                  <a:pt x="7817137" y="0"/>
                </a:cubicBezTo>
                <a:cubicBezTo>
                  <a:pt x="8066310" y="-61935"/>
                  <a:pt x="8044038" y="5104"/>
                  <a:pt x="8200366" y="0"/>
                </a:cubicBezTo>
                <a:cubicBezTo>
                  <a:pt x="8377893" y="-8692"/>
                  <a:pt x="8592463" y="40539"/>
                  <a:pt x="8879725" y="0"/>
                </a:cubicBezTo>
                <a:cubicBezTo>
                  <a:pt x="9149700" y="-28785"/>
                  <a:pt x="9107810" y="47205"/>
                  <a:pt x="9262953" y="0"/>
                </a:cubicBezTo>
                <a:cubicBezTo>
                  <a:pt x="9400042" y="-52799"/>
                  <a:pt x="9628837" y="60402"/>
                  <a:pt x="9942313" y="0"/>
                </a:cubicBezTo>
                <a:cubicBezTo>
                  <a:pt x="10270404" y="-58675"/>
                  <a:pt x="10144516" y="-1722"/>
                  <a:pt x="10226831" y="0"/>
                </a:cubicBezTo>
                <a:cubicBezTo>
                  <a:pt x="10311024" y="-54428"/>
                  <a:pt x="10765369" y="7049"/>
                  <a:pt x="10941029" y="0"/>
                </a:cubicBezTo>
                <a:cubicBezTo>
                  <a:pt x="11521897" y="-61809"/>
                  <a:pt x="11983971" y="531011"/>
                  <a:pt x="12011025" y="1069996"/>
                </a:cubicBezTo>
                <a:cubicBezTo>
                  <a:pt x="12029176" y="1171503"/>
                  <a:pt x="11959462" y="1312134"/>
                  <a:pt x="12011025" y="1476583"/>
                </a:cubicBezTo>
                <a:cubicBezTo>
                  <a:pt x="12068289" y="1631039"/>
                  <a:pt x="12004510" y="1907290"/>
                  <a:pt x="12011025" y="2097162"/>
                </a:cubicBezTo>
                <a:cubicBezTo>
                  <a:pt x="12036085" y="2360804"/>
                  <a:pt x="11985622" y="2583573"/>
                  <a:pt x="12011025" y="2717741"/>
                </a:cubicBezTo>
                <a:cubicBezTo>
                  <a:pt x="12034628" y="2913350"/>
                  <a:pt x="12005135" y="3014927"/>
                  <a:pt x="12011025" y="3252724"/>
                </a:cubicBezTo>
                <a:cubicBezTo>
                  <a:pt x="12028234" y="3509927"/>
                  <a:pt x="11980074" y="3559608"/>
                  <a:pt x="12011025" y="3744907"/>
                </a:cubicBezTo>
                <a:cubicBezTo>
                  <a:pt x="12046021" y="3924533"/>
                  <a:pt x="12012053" y="4022005"/>
                  <a:pt x="12011025" y="4151494"/>
                </a:cubicBezTo>
                <a:cubicBezTo>
                  <a:pt x="12026881" y="4321793"/>
                  <a:pt x="11940008" y="4579731"/>
                  <a:pt x="12011025" y="4729275"/>
                </a:cubicBezTo>
                <a:cubicBezTo>
                  <a:pt x="12080437" y="4890831"/>
                  <a:pt x="11989215" y="5101527"/>
                  <a:pt x="12011025" y="5349854"/>
                </a:cubicBezTo>
                <a:cubicBezTo>
                  <a:pt x="11995481" y="5880024"/>
                  <a:pt x="11470673" y="6394192"/>
                  <a:pt x="10941029" y="6419850"/>
                </a:cubicBezTo>
                <a:cubicBezTo>
                  <a:pt x="10686361" y="6486825"/>
                  <a:pt x="10546974" y="6413906"/>
                  <a:pt x="10360380" y="6419850"/>
                </a:cubicBezTo>
                <a:cubicBezTo>
                  <a:pt x="10206793" y="6424217"/>
                  <a:pt x="10111970" y="6396027"/>
                  <a:pt x="9977152" y="6419850"/>
                </a:cubicBezTo>
                <a:cubicBezTo>
                  <a:pt x="9848314" y="6483168"/>
                  <a:pt x="9614295" y="6403971"/>
                  <a:pt x="9495213" y="6419850"/>
                </a:cubicBezTo>
                <a:cubicBezTo>
                  <a:pt x="9369572" y="6442142"/>
                  <a:pt x="9293626" y="6397368"/>
                  <a:pt x="9210695" y="6419850"/>
                </a:cubicBezTo>
                <a:cubicBezTo>
                  <a:pt x="9074899" y="6395567"/>
                  <a:pt x="8712843" y="6261997"/>
                  <a:pt x="8432625" y="6419850"/>
                </a:cubicBezTo>
                <a:cubicBezTo>
                  <a:pt x="8082498" y="6526406"/>
                  <a:pt x="7931606" y="6361455"/>
                  <a:pt x="7654556" y="6419850"/>
                </a:cubicBezTo>
                <a:cubicBezTo>
                  <a:pt x="7376880" y="6481615"/>
                  <a:pt x="7257627" y="6419096"/>
                  <a:pt x="6876486" y="6419850"/>
                </a:cubicBezTo>
                <a:cubicBezTo>
                  <a:pt x="6487577" y="6485419"/>
                  <a:pt x="6482885" y="6371786"/>
                  <a:pt x="6295837" y="6419850"/>
                </a:cubicBezTo>
                <a:cubicBezTo>
                  <a:pt x="6125695" y="6474284"/>
                  <a:pt x="6055124" y="6377240"/>
                  <a:pt x="5912609" y="6419850"/>
                </a:cubicBezTo>
                <a:cubicBezTo>
                  <a:pt x="5767586" y="6466895"/>
                  <a:pt x="5693658" y="6389183"/>
                  <a:pt x="5628091" y="6419850"/>
                </a:cubicBezTo>
                <a:cubicBezTo>
                  <a:pt x="5595781" y="6426370"/>
                  <a:pt x="5205000" y="6368462"/>
                  <a:pt x="5047442" y="6419850"/>
                </a:cubicBezTo>
                <a:cubicBezTo>
                  <a:pt x="4886489" y="6488643"/>
                  <a:pt x="4837898" y="6380989"/>
                  <a:pt x="4762924" y="6419850"/>
                </a:cubicBezTo>
                <a:cubicBezTo>
                  <a:pt x="4716542" y="6457444"/>
                  <a:pt x="4343176" y="6372048"/>
                  <a:pt x="4182275" y="6419850"/>
                </a:cubicBezTo>
                <a:cubicBezTo>
                  <a:pt x="4006214" y="6478501"/>
                  <a:pt x="3695611" y="6342400"/>
                  <a:pt x="3502915" y="6419850"/>
                </a:cubicBezTo>
                <a:cubicBezTo>
                  <a:pt x="3329317" y="6482877"/>
                  <a:pt x="3150859" y="6417444"/>
                  <a:pt x="2922266" y="6419850"/>
                </a:cubicBezTo>
                <a:cubicBezTo>
                  <a:pt x="2702326" y="6426856"/>
                  <a:pt x="2702704" y="6408756"/>
                  <a:pt x="2637748" y="6419850"/>
                </a:cubicBezTo>
                <a:cubicBezTo>
                  <a:pt x="2564619" y="6409474"/>
                  <a:pt x="2294850" y="6396343"/>
                  <a:pt x="1958389" y="6419850"/>
                </a:cubicBezTo>
                <a:cubicBezTo>
                  <a:pt x="1585938" y="6435071"/>
                  <a:pt x="1443944" y="6404218"/>
                  <a:pt x="1069996" y="6419850"/>
                </a:cubicBezTo>
                <a:cubicBezTo>
                  <a:pt x="530194" y="6492211"/>
                  <a:pt x="-64682" y="6083609"/>
                  <a:pt x="0" y="5349854"/>
                </a:cubicBezTo>
                <a:cubicBezTo>
                  <a:pt x="-45669" y="5121047"/>
                  <a:pt x="53881" y="4955718"/>
                  <a:pt x="0" y="4814872"/>
                </a:cubicBezTo>
                <a:cubicBezTo>
                  <a:pt x="-53133" y="4621828"/>
                  <a:pt x="-25723" y="4473160"/>
                  <a:pt x="0" y="4194292"/>
                </a:cubicBezTo>
                <a:cubicBezTo>
                  <a:pt x="-46521" y="3903308"/>
                  <a:pt x="29966" y="3809088"/>
                  <a:pt x="0" y="3573713"/>
                </a:cubicBezTo>
                <a:cubicBezTo>
                  <a:pt x="-49990" y="3323913"/>
                  <a:pt x="5938" y="3293431"/>
                  <a:pt x="0" y="3124328"/>
                </a:cubicBezTo>
                <a:cubicBezTo>
                  <a:pt x="17151" y="2969483"/>
                  <a:pt x="40749" y="2890580"/>
                  <a:pt x="0" y="2674943"/>
                </a:cubicBezTo>
                <a:cubicBezTo>
                  <a:pt x="-44680" y="2449748"/>
                  <a:pt x="15257" y="2441333"/>
                  <a:pt x="0" y="2268356"/>
                </a:cubicBezTo>
                <a:cubicBezTo>
                  <a:pt x="-13396" y="2114674"/>
                  <a:pt x="14346" y="1889724"/>
                  <a:pt x="0" y="1776173"/>
                </a:cubicBezTo>
                <a:cubicBezTo>
                  <a:pt x="-19429" y="1653755"/>
                  <a:pt x="71450" y="1252335"/>
                  <a:pt x="0" y="1069996"/>
                </a:cubicBezTo>
                <a:close/>
              </a:path>
              <a:path w="12011025" h="6419850" stroke="0" extrusionOk="0">
                <a:moveTo>
                  <a:pt x="0" y="1069996"/>
                </a:moveTo>
                <a:cubicBezTo>
                  <a:pt x="-42692" y="513267"/>
                  <a:pt x="399771" y="111904"/>
                  <a:pt x="1069996" y="0"/>
                </a:cubicBezTo>
                <a:cubicBezTo>
                  <a:pt x="1221959" y="-22495"/>
                  <a:pt x="1375607" y="26055"/>
                  <a:pt x="1453224" y="0"/>
                </a:cubicBezTo>
                <a:cubicBezTo>
                  <a:pt x="1571263" y="-38217"/>
                  <a:pt x="1716066" y="42395"/>
                  <a:pt x="1836453" y="0"/>
                </a:cubicBezTo>
                <a:cubicBezTo>
                  <a:pt x="1968989" y="-36331"/>
                  <a:pt x="2031288" y="44490"/>
                  <a:pt x="2219681" y="0"/>
                </a:cubicBezTo>
                <a:cubicBezTo>
                  <a:pt x="2393817" y="-32389"/>
                  <a:pt x="2536468" y="979"/>
                  <a:pt x="2701620" y="0"/>
                </a:cubicBezTo>
                <a:cubicBezTo>
                  <a:pt x="2842002" y="-14390"/>
                  <a:pt x="3058841" y="48271"/>
                  <a:pt x="3183558" y="0"/>
                </a:cubicBezTo>
                <a:cubicBezTo>
                  <a:pt x="3299209" y="-62486"/>
                  <a:pt x="3457288" y="43425"/>
                  <a:pt x="3665497" y="0"/>
                </a:cubicBezTo>
                <a:cubicBezTo>
                  <a:pt x="3815508" y="-34629"/>
                  <a:pt x="4057756" y="-59012"/>
                  <a:pt x="4443567" y="0"/>
                </a:cubicBezTo>
                <a:cubicBezTo>
                  <a:pt x="4813420" y="2450"/>
                  <a:pt x="5005646" y="25985"/>
                  <a:pt x="5221636" y="0"/>
                </a:cubicBezTo>
                <a:cubicBezTo>
                  <a:pt x="5438231" y="-32596"/>
                  <a:pt x="5453208" y="49895"/>
                  <a:pt x="5703575" y="0"/>
                </a:cubicBezTo>
                <a:cubicBezTo>
                  <a:pt x="5907551" y="-97158"/>
                  <a:pt x="6105238" y="17773"/>
                  <a:pt x="6481645" y="0"/>
                </a:cubicBezTo>
                <a:cubicBezTo>
                  <a:pt x="6824247" y="-41598"/>
                  <a:pt x="6916001" y="73952"/>
                  <a:pt x="7259714" y="0"/>
                </a:cubicBezTo>
                <a:cubicBezTo>
                  <a:pt x="7670026" y="-56229"/>
                  <a:pt x="7831439" y="115132"/>
                  <a:pt x="8037784" y="0"/>
                </a:cubicBezTo>
                <a:cubicBezTo>
                  <a:pt x="8234469" y="-58026"/>
                  <a:pt x="8255884" y="19831"/>
                  <a:pt x="8421012" y="0"/>
                </a:cubicBezTo>
                <a:cubicBezTo>
                  <a:pt x="8596055" y="-16563"/>
                  <a:pt x="8618835" y="9176"/>
                  <a:pt x="8804241" y="0"/>
                </a:cubicBezTo>
                <a:cubicBezTo>
                  <a:pt x="8961811" y="-8756"/>
                  <a:pt x="9357667" y="39587"/>
                  <a:pt x="9483600" y="0"/>
                </a:cubicBezTo>
                <a:cubicBezTo>
                  <a:pt x="9644155" y="-82683"/>
                  <a:pt x="9694997" y="19907"/>
                  <a:pt x="9768118" y="0"/>
                </a:cubicBezTo>
                <a:cubicBezTo>
                  <a:pt x="9831332" y="-10282"/>
                  <a:pt x="10150060" y="21120"/>
                  <a:pt x="10348767" y="0"/>
                </a:cubicBezTo>
                <a:cubicBezTo>
                  <a:pt x="10557496" y="-59988"/>
                  <a:pt x="10811784" y="-10782"/>
                  <a:pt x="10941029" y="0"/>
                </a:cubicBezTo>
                <a:cubicBezTo>
                  <a:pt x="11500242" y="-127375"/>
                  <a:pt x="11875404" y="505416"/>
                  <a:pt x="12011025" y="1069996"/>
                </a:cubicBezTo>
                <a:cubicBezTo>
                  <a:pt x="12041086" y="1260026"/>
                  <a:pt x="11967169" y="1328156"/>
                  <a:pt x="12011025" y="1519381"/>
                </a:cubicBezTo>
                <a:cubicBezTo>
                  <a:pt x="12048028" y="1678872"/>
                  <a:pt x="11946669" y="1795763"/>
                  <a:pt x="12011025" y="1925968"/>
                </a:cubicBezTo>
                <a:cubicBezTo>
                  <a:pt x="12032422" y="2023001"/>
                  <a:pt x="11978466" y="2243735"/>
                  <a:pt x="12011025" y="2332554"/>
                </a:cubicBezTo>
                <a:cubicBezTo>
                  <a:pt x="12081197" y="2415927"/>
                  <a:pt x="12007417" y="2646899"/>
                  <a:pt x="12011025" y="2739141"/>
                </a:cubicBezTo>
                <a:cubicBezTo>
                  <a:pt x="12007248" y="2797548"/>
                  <a:pt x="11972102" y="3093307"/>
                  <a:pt x="12011025" y="3274123"/>
                </a:cubicBezTo>
                <a:cubicBezTo>
                  <a:pt x="12079670" y="3480712"/>
                  <a:pt x="11970281" y="3520508"/>
                  <a:pt x="12011025" y="3723508"/>
                </a:cubicBezTo>
                <a:cubicBezTo>
                  <a:pt x="12036568" y="3939608"/>
                  <a:pt x="12022324" y="4099254"/>
                  <a:pt x="12011025" y="4258490"/>
                </a:cubicBezTo>
                <a:cubicBezTo>
                  <a:pt x="12021821" y="4387179"/>
                  <a:pt x="11963211" y="4608106"/>
                  <a:pt x="12011025" y="4707875"/>
                </a:cubicBezTo>
                <a:cubicBezTo>
                  <a:pt x="12066254" y="4822362"/>
                  <a:pt x="11933565" y="5030805"/>
                  <a:pt x="12011025" y="5349854"/>
                </a:cubicBezTo>
                <a:cubicBezTo>
                  <a:pt x="12005659" y="6013017"/>
                  <a:pt x="11692138" y="6547443"/>
                  <a:pt x="10941029" y="6419850"/>
                </a:cubicBezTo>
                <a:cubicBezTo>
                  <a:pt x="10880456" y="6455023"/>
                  <a:pt x="10740087" y="6407746"/>
                  <a:pt x="10656511" y="6419850"/>
                </a:cubicBezTo>
                <a:cubicBezTo>
                  <a:pt x="10574405" y="6444600"/>
                  <a:pt x="10189804" y="6419657"/>
                  <a:pt x="10075862" y="6419850"/>
                </a:cubicBezTo>
                <a:cubicBezTo>
                  <a:pt x="9911796" y="6370191"/>
                  <a:pt x="9637393" y="6427812"/>
                  <a:pt x="9297792" y="6419850"/>
                </a:cubicBezTo>
                <a:cubicBezTo>
                  <a:pt x="8955300" y="6429333"/>
                  <a:pt x="8933373" y="6374800"/>
                  <a:pt x="8717143" y="6419850"/>
                </a:cubicBezTo>
                <a:cubicBezTo>
                  <a:pt x="8551329" y="6456975"/>
                  <a:pt x="8059968" y="6329266"/>
                  <a:pt x="7939074" y="6419850"/>
                </a:cubicBezTo>
                <a:cubicBezTo>
                  <a:pt x="7761392" y="6533570"/>
                  <a:pt x="7527991" y="6371936"/>
                  <a:pt x="7161004" y="6419850"/>
                </a:cubicBezTo>
                <a:cubicBezTo>
                  <a:pt x="6826976" y="6452148"/>
                  <a:pt x="6742570" y="6339491"/>
                  <a:pt x="6481645" y="6419850"/>
                </a:cubicBezTo>
                <a:cubicBezTo>
                  <a:pt x="6269607" y="6486900"/>
                  <a:pt x="6156607" y="6403079"/>
                  <a:pt x="5900996" y="6419850"/>
                </a:cubicBezTo>
                <a:cubicBezTo>
                  <a:pt x="5661127" y="6456695"/>
                  <a:pt x="5701374" y="6369970"/>
                  <a:pt x="5517767" y="6419850"/>
                </a:cubicBezTo>
                <a:cubicBezTo>
                  <a:pt x="5314904" y="6469320"/>
                  <a:pt x="5362241" y="6404427"/>
                  <a:pt x="5233249" y="6419850"/>
                </a:cubicBezTo>
                <a:cubicBezTo>
                  <a:pt x="5109163" y="6436459"/>
                  <a:pt x="5058811" y="6406145"/>
                  <a:pt x="4948731" y="6419850"/>
                </a:cubicBezTo>
                <a:cubicBezTo>
                  <a:pt x="4815543" y="6452505"/>
                  <a:pt x="4694600" y="6439360"/>
                  <a:pt x="4565503" y="6419850"/>
                </a:cubicBezTo>
                <a:cubicBezTo>
                  <a:pt x="4427558" y="6407881"/>
                  <a:pt x="4228300" y="6372398"/>
                  <a:pt x="4083564" y="6419850"/>
                </a:cubicBezTo>
                <a:cubicBezTo>
                  <a:pt x="3965155" y="6444080"/>
                  <a:pt x="3887041" y="6397983"/>
                  <a:pt x="3799046" y="6419850"/>
                </a:cubicBezTo>
                <a:cubicBezTo>
                  <a:pt x="3727880" y="6417364"/>
                  <a:pt x="3635767" y="6434205"/>
                  <a:pt x="3514528" y="6419850"/>
                </a:cubicBezTo>
                <a:cubicBezTo>
                  <a:pt x="3403996" y="6429378"/>
                  <a:pt x="3286958" y="6421156"/>
                  <a:pt x="3230010" y="6419850"/>
                </a:cubicBezTo>
                <a:cubicBezTo>
                  <a:pt x="3160858" y="6415065"/>
                  <a:pt x="2910470" y="6452978"/>
                  <a:pt x="2748072" y="6419850"/>
                </a:cubicBezTo>
                <a:cubicBezTo>
                  <a:pt x="2539027" y="6422956"/>
                  <a:pt x="2356814" y="6432575"/>
                  <a:pt x="2068712" y="6419850"/>
                </a:cubicBezTo>
                <a:cubicBezTo>
                  <a:pt x="1805692" y="6418522"/>
                  <a:pt x="1483508" y="6381376"/>
                  <a:pt x="1069996" y="6419850"/>
                </a:cubicBezTo>
                <a:cubicBezTo>
                  <a:pt x="349203" y="6441689"/>
                  <a:pt x="-141468" y="5872034"/>
                  <a:pt x="0" y="5349854"/>
                </a:cubicBezTo>
                <a:cubicBezTo>
                  <a:pt x="-15815" y="5127180"/>
                  <a:pt x="35521" y="4986515"/>
                  <a:pt x="0" y="4857670"/>
                </a:cubicBezTo>
                <a:cubicBezTo>
                  <a:pt x="-33521" y="4666483"/>
                  <a:pt x="15036" y="4550721"/>
                  <a:pt x="0" y="4365487"/>
                </a:cubicBezTo>
                <a:cubicBezTo>
                  <a:pt x="-28664" y="4174555"/>
                  <a:pt x="15033" y="4066882"/>
                  <a:pt x="0" y="3916102"/>
                </a:cubicBezTo>
                <a:cubicBezTo>
                  <a:pt x="-31710" y="3744966"/>
                  <a:pt x="89036" y="3473459"/>
                  <a:pt x="0" y="3338321"/>
                </a:cubicBezTo>
                <a:cubicBezTo>
                  <a:pt x="-71977" y="3185584"/>
                  <a:pt x="61139" y="2993583"/>
                  <a:pt x="0" y="2888936"/>
                </a:cubicBezTo>
                <a:cubicBezTo>
                  <a:pt x="-61262" y="2798733"/>
                  <a:pt x="43467" y="2574114"/>
                  <a:pt x="0" y="2439551"/>
                </a:cubicBezTo>
                <a:cubicBezTo>
                  <a:pt x="-32915" y="2288652"/>
                  <a:pt x="41383" y="2172882"/>
                  <a:pt x="0" y="2032964"/>
                </a:cubicBezTo>
                <a:cubicBezTo>
                  <a:pt x="-93741" y="1921138"/>
                  <a:pt x="25153" y="1309525"/>
                  <a:pt x="0" y="1069996"/>
                </a:cubicBezTo>
                <a:close/>
              </a:path>
              <a:path w="12011025" h="6419850" fill="none" stroke="0" extrusionOk="0">
                <a:moveTo>
                  <a:pt x="0" y="1069996"/>
                </a:moveTo>
                <a:cubicBezTo>
                  <a:pt x="-118059" y="546280"/>
                  <a:pt x="477791" y="-35846"/>
                  <a:pt x="1069996" y="0"/>
                </a:cubicBezTo>
                <a:cubicBezTo>
                  <a:pt x="1203230" y="-32935"/>
                  <a:pt x="1286815" y="22185"/>
                  <a:pt x="1354514" y="0"/>
                </a:cubicBezTo>
                <a:cubicBezTo>
                  <a:pt x="1414863" y="-10274"/>
                  <a:pt x="1532181" y="48945"/>
                  <a:pt x="1639032" y="0"/>
                </a:cubicBezTo>
                <a:cubicBezTo>
                  <a:pt x="1768804" y="-44552"/>
                  <a:pt x="2014703" y="46328"/>
                  <a:pt x="2219681" y="0"/>
                </a:cubicBezTo>
                <a:cubicBezTo>
                  <a:pt x="2394907" y="4759"/>
                  <a:pt x="2847397" y="40020"/>
                  <a:pt x="2997751" y="0"/>
                </a:cubicBezTo>
                <a:cubicBezTo>
                  <a:pt x="3195070" y="-17959"/>
                  <a:pt x="3153523" y="17472"/>
                  <a:pt x="3282269" y="0"/>
                </a:cubicBezTo>
                <a:cubicBezTo>
                  <a:pt x="3401581" y="-11607"/>
                  <a:pt x="3486341" y="26865"/>
                  <a:pt x="3566787" y="0"/>
                </a:cubicBezTo>
                <a:cubicBezTo>
                  <a:pt x="3681319" y="-9768"/>
                  <a:pt x="3893434" y="59322"/>
                  <a:pt x="4147436" y="0"/>
                </a:cubicBezTo>
                <a:cubicBezTo>
                  <a:pt x="4419712" y="-65357"/>
                  <a:pt x="4498186" y="78863"/>
                  <a:pt x="4826795" y="0"/>
                </a:cubicBezTo>
                <a:cubicBezTo>
                  <a:pt x="5149205" y="-106718"/>
                  <a:pt x="5179162" y="98081"/>
                  <a:pt x="5407444" y="0"/>
                </a:cubicBezTo>
                <a:cubicBezTo>
                  <a:pt x="5639372" y="-54684"/>
                  <a:pt x="5567780" y="-435"/>
                  <a:pt x="5691962" y="0"/>
                </a:cubicBezTo>
                <a:cubicBezTo>
                  <a:pt x="5790895" y="-8645"/>
                  <a:pt x="5890969" y="4138"/>
                  <a:pt x="6075190" y="0"/>
                </a:cubicBezTo>
                <a:cubicBezTo>
                  <a:pt x="6270363" y="-32799"/>
                  <a:pt x="6499928" y="49999"/>
                  <a:pt x="6655839" y="0"/>
                </a:cubicBezTo>
                <a:cubicBezTo>
                  <a:pt x="6829727" y="-55846"/>
                  <a:pt x="6852570" y="-7432"/>
                  <a:pt x="7039068" y="0"/>
                </a:cubicBezTo>
                <a:cubicBezTo>
                  <a:pt x="7239834" y="-8935"/>
                  <a:pt x="7584068" y="29631"/>
                  <a:pt x="7817137" y="0"/>
                </a:cubicBezTo>
                <a:cubicBezTo>
                  <a:pt x="8073730" y="-51098"/>
                  <a:pt x="8014463" y="23193"/>
                  <a:pt x="8200366" y="0"/>
                </a:cubicBezTo>
                <a:cubicBezTo>
                  <a:pt x="8411272" y="-67789"/>
                  <a:pt x="8573524" y="57512"/>
                  <a:pt x="8879725" y="0"/>
                </a:cubicBezTo>
                <a:cubicBezTo>
                  <a:pt x="9145893" y="-21016"/>
                  <a:pt x="9137375" y="50779"/>
                  <a:pt x="9262953" y="0"/>
                </a:cubicBezTo>
                <a:cubicBezTo>
                  <a:pt x="9445159" y="-33889"/>
                  <a:pt x="9597272" y="35080"/>
                  <a:pt x="9942313" y="0"/>
                </a:cubicBezTo>
                <a:cubicBezTo>
                  <a:pt x="10284590" y="-27823"/>
                  <a:pt x="10144062" y="-1550"/>
                  <a:pt x="10226831" y="0"/>
                </a:cubicBezTo>
                <a:cubicBezTo>
                  <a:pt x="10324379" y="-14267"/>
                  <a:pt x="10827855" y="25901"/>
                  <a:pt x="10941029" y="0"/>
                </a:cubicBezTo>
                <a:cubicBezTo>
                  <a:pt x="11616340" y="-164085"/>
                  <a:pt x="11937174" y="611108"/>
                  <a:pt x="12011025" y="1069996"/>
                </a:cubicBezTo>
                <a:cubicBezTo>
                  <a:pt x="12003109" y="1189232"/>
                  <a:pt x="11958452" y="1266995"/>
                  <a:pt x="12011025" y="1476583"/>
                </a:cubicBezTo>
                <a:cubicBezTo>
                  <a:pt x="12090999" y="1630800"/>
                  <a:pt x="12003655" y="1888230"/>
                  <a:pt x="12011025" y="2097162"/>
                </a:cubicBezTo>
                <a:cubicBezTo>
                  <a:pt x="12046924" y="2312220"/>
                  <a:pt x="12007892" y="2516620"/>
                  <a:pt x="12011025" y="2717741"/>
                </a:cubicBezTo>
                <a:cubicBezTo>
                  <a:pt x="12032277" y="2875029"/>
                  <a:pt x="12010360" y="2986380"/>
                  <a:pt x="12011025" y="3252724"/>
                </a:cubicBezTo>
                <a:cubicBezTo>
                  <a:pt x="12015055" y="3498552"/>
                  <a:pt x="11979764" y="3572157"/>
                  <a:pt x="12011025" y="3744907"/>
                </a:cubicBezTo>
                <a:cubicBezTo>
                  <a:pt x="12048238" y="3931160"/>
                  <a:pt x="12006083" y="4007118"/>
                  <a:pt x="12011025" y="4151494"/>
                </a:cubicBezTo>
                <a:cubicBezTo>
                  <a:pt x="12041205" y="4261110"/>
                  <a:pt x="11932773" y="4555244"/>
                  <a:pt x="12011025" y="4729275"/>
                </a:cubicBezTo>
                <a:cubicBezTo>
                  <a:pt x="12018017" y="4900987"/>
                  <a:pt x="12030027" y="5048786"/>
                  <a:pt x="12011025" y="5349854"/>
                </a:cubicBezTo>
                <a:cubicBezTo>
                  <a:pt x="12109677" y="5876855"/>
                  <a:pt x="11418779" y="6502782"/>
                  <a:pt x="10941029" y="6419850"/>
                </a:cubicBezTo>
                <a:cubicBezTo>
                  <a:pt x="10704617" y="6435935"/>
                  <a:pt x="10586474" y="6424096"/>
                  <a:pt x="10360380" y="6419850"/>
                </a:cubicBezTo>
                <a:cubicBezTo>
                  <a:pt x="10166964" y="6432557"/>
                  <a:pt x="10088201" y="6367459"/>
                  <a:pt x="9977152" y="6419850"/>
                </a:cubicBezTo>
                <a:cubicBezTo>
                  <a:pt x="9902165" y="6451374"/>
                  <a:pt x="9614084" y="6402098"/>
                  <a:pt x="9495213" y="6419850"/>
                </a:cubicBezTo>
                <a:cubicBezTo>
                  <a:pt x="9385884" y="6434814"/>
                  <a:pt x="9316044" y="6419284"/>
                  <a:pt x="9210695" y="6419850"/>
                </a:cubicBezTo>
                <a:cubicBezTo>
                  <a:pt x="9145024" y="6443342"/>
                  <a:pt x="8646943" y="6355750"/>
                  <a:pt x="8432625" y="6419850"/>
                </a:cubicBezTo>
                <a:cubicBezTo>
                  <a:pt x="8099803" y="6552707"/>
                  <a:pt x="7916874" y="6430082"/>
                  <a:pt x="7654556" y="6419850"/>
                </a:cubicBezTo>
                <a:cubicBezTo>
                  <a:pt x="7354523" y="6455122"/>
                  <a:pt x="7266451" y="6393051"/>
                  <a:pt x="6876486" y="6419850"/>
                </a:cubicBezTo>
                <a:cubicBezTo>
                  <a:pt x="6461230" y="6451377"/>
                  <a:pt x="6478828" y="6360926"/>
                  <a:pt x="6295837" y="6419850"/>
                </a:cubicBezTo>
                <a:cubicBezTo>
                  <a:pt x="6130519" y="6467038"/>
                  <a:pt x="6042870" y="6370508"/>
                  <a:pt x="5912609" y="6419850"/>
                </a:cubicBezTo>
                <a:cubicBezTo>
                  <a:pt x="5788228" y="6472449"/>
                  <a:pt x="5715079" y="6391004"/>
                  <a:pt x="5628091" y="6419850"/>
                </a:cubicBezTo>
                <a:cubicBezTo>
                  <a:pt x="5556284" y="6455162"/>
                  <a:pt x="5222993" y="6353432"/>
                  <a:pt x="5047442" y="6419850"/>
                </a:cubicBezTo>
                <a:cubicBezTo>
                  <a:pt x="4898783" y="6469377"/>
                  <a:pt x="4831480" y="6387730"/>
                  <a:pt x="4762924" y="6419850"/>
                </a:cubicBezTo>
                <a:cubicBezTo>
                  <a:pt x="4667662" y="6463224"/>
                  <a:pt x="4369935" y="6422291"/>
                  <a:pt x="4182275" y="6419850"/>
                </a:cubicBezTo>
                <a:cubicBezTo>
                  <a:pt x="4031159" y="6474183"/>
                  <a:pt x="3691029" y="6362750"/>
                  <a:pt x="3502915" y="6419850"/>
                </a:cubicBezTo>
                <a:cubicBezTo>
                  <a:pt x="3347742" y="6509076"/>
                  <a:pt x="3143243" y="6443794"/>
                  <a:pt x="2922266" y="6419850"/>
                </a:cubicBezTo>
                <a:cubicBezTo>
                  <a:pt x="2700597" y="6423435"/>
                  <a:pt x="2703039" y="6411566"/>
                  <a:pt x="2637748" y="6419850"/>
                </a:cubicBezTo>
                <a:cubicBezTo>
                  <a:pt x="2511219" y="6478293"/>
                  <a:pt x="2211297" y="6371725"/>
                  <a:pt x="1958389" y="6419850"/>
                </a:cubicBezTo>
                <a:cubicBezTo>
                  <a:pt x="1636902" y="6367323"/>
                  <a:pt x="1406410" y="6411420"/>
                  <a:pt x="1069996" y="6419850"/>
                </a:cubicBezTo>
                <a:cubicBezTo>
                  <a:pt x="586238" y="6526456"/>
                  <a:pt x="4292" y="6087364"/>
                  <a:pt x="0" y="5349854"/>
                </a:cubicBezTo>
                <a:cubicBezTo>
                  <a:pt x="-71370" y="5119698"/>
                  <a:pt x="44931" y="4970332"/>
                  <a:pt x="0" y="4814872"/>
                </a:cubicBezTo>
                <a:cubicBezTo>
                  <a:pt x="-42277" y="4692125"/>
                  <a:pt x="5602" y="4459297"/>
                  <a:pt x="0" y="4194292"/>
                </a:cubicBezTo>
                <a:cubicBezTo>
                  <a:pt x="-25942" y="3886544"/>
                  <a:pt x="25085" y="3844649"/>
                  <a:pt x="0" y="3573713"/>
                </a:cubicBezTo>
                <a:cubicBezTo>
                  <a:pt x="-22880" y="3327340"/>
                  <a:pt x="9290" y="3271282"/>
                  <a:pt x="0" y="3124328"/>
                </a:cubicBezTo>
                <a:cubicBezTo>
                  <a:pt x="-26747" y="2982731"/>
                  <a:pt x="30657" y="2861712"/>
                  <a:pt x="0" y="2674943"/>
                </a:cubicBezTo>
                <a:cubicBezTo>
                  <a:pt x="-32679" y="2471805"/>
                  <a:pt x="15235" y="2429092"/>
                  <a:pt x="0" y="2268356"/>
                </a:cubicBezTo>
                <a:cubicBezTo>
                  <a:pt x="-28332" y="2131669"/>
                  <a:pt x="24151" y="1900036"/>
                  <a:pt x="0" y="1776173"/>
                </a:cubicBezTo>
                <a:cubicBezTo>
                  <a:pt x="-14818" y="1682030"/>
                  <a:pt x="65456" y="1282258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sX0" fmla="*/ 0 w 11833144"/>
              <a:gd name="csY0" fmla="*/ 1069996 h 6419850"/>
              <a:gd name="csX1" fmla="*/ 1069996 w 11833144"/>
              <a:gd name="csY1" fmla="*/ 0 h 6419850"/>
              <a:gd name="csX2" fmla="*/ 1349387 w 11833144"/>
              <a:gd name="csY2" fmla="*/ 0 h 6419850"/>
              <a:gd name="csX3" fmla="*/ 1628778 w 11833144"/>
              <a:gd name="csY3" fmla="*/ 0 h 6419850"/>
              <a:gd name="csX4" fmla="*/ 2198963 w 11833144"/>
              <a:gd name="csY4" fmla="*/ 0 h 6419850"/>
              <a:gd name="csX5" fmla="*/ 2963012 w 11833144"/>
              <a:gd name="csY5" fmla="*/ 0 h 6419850"/>
              <a:gd name="csX6" fmla="*/ 3242402 w 11833144"/>
              <a:gd name="csY6" fmla="*/ 0 h 6419850"/>
              <a:gd name="csX7" fmla="*/ 3521793 w 11833144"/>
              <a:gd name="csY7" fmla="*/ 0 h 6419850"/>
              <a:gd name="csX8" fmla="*/ 4091979 w 11833144"/>
              <a:gd name="csY8" fmla="*/ 0 h 6419850"/>
              <a:gd name="csX9" fmla="*/ 4759096 w 11833144"/>
              <a:gd name="csY9" fmla="*/ 0 h 6419850"/>
              <a:gd name="csX10" fmla="*/ 5329281 w 11833144"/>
              <a:gd name="csY10" fmla="*/ 0 h 6419850"/>
              <a:gd name="csX11" fmla="*/ 5608672 w 11833144"/>
              <a:gd name="csY11" fmla="*/ 0 h 6419850"/>
              <a:gd name="csX12" fmla="*/ 5984994 w 11833144"/>
              <a:gd name="csY12" fmla="*/ 0 h 6419850"/>
              <a:gd name="csX13" fmla="*/ 6555180 w 11833144"/>
              <a:gd name="csY13" fmla="*/ 0 h 6419850"/>
              <a:gd name="csX14" fmla="*/ 6931502 w 11833144"/>
              <a:gd name="csY14" fmla="*/ 0 h 6419850"/>
              <a:gd name="csX15" fmla="*/ 7695550 w 11833144"/>
              <a:gd name="csY15" fmla="*/ 0 h 6419850"/>
              <a:gd name="csX16" fmla="*/ 8071873 w 11833144"/>
              <a:gd name="csY16" fmla="*/ 0 h 6419850"/>
              <a:gd name="csX17" fmla="*/ 8738990 w 11833144"/>
              <a:gd name="csY17" fmla="*/ 0 h 6419850"/>
              <a:gd name="csX18" fmla="*/ 9115312 w 11833144"/>
              <a:gd name="csY18" fmla="*/ 0 h 6419850"/>
              <a:gd name="csX19" fmla="*/ 9782429 w 11833144"/>
              <a:gd name="csY19" fmla="*/ 0 h 6419850"/>
              <a:gd name="csX20" fmla="*/ 10061820 w 11833144"/>
              <a:gd name="csY20" fmla="*/ 0 h 6419850"/>
              <a:gd name="csX21" fmla="*/ 10763148 w 11833144"/>
              <a:gd name="csY21" fmla="*/ 0 h 6419850"/>
              <a:gd name="csX22" fmla="*/ 11833144 w 11833144"/>
              <a:gd name="csY22" fmla="*/ 1069996 h 6419850"/>
              <a:gd name="csX23" fmla="*/ 11833144 w 11833144"/>
              <a:gd name="csY23" fmla="*/ 1476583 h 6419850"/>
              <a:gd name="csX24" fmla="*/ 11833144 w 11833144"/>
              <a:gd name="csY24" fmla="*/ 2097162 h 6419850"/>
              <a:gd name="csX25" fmla="*/ 11833144 w 11833144"/>
              <a:gd name="csY25" fmla="*/ 2717741 h 6419850"/>
              <a:gd name="csX26" fmla="*/ 11833144 w 11833144"/>
              <a:gd name="csY26" fmla="*/ 3252724 h 6419850"/>
              <a:gd name="csX27" fmla="*/ 11833144 w 11833144"/>
              <a:gd name="csY27" fmla="*/ 3744907 h 6419850"/>
              <a:gd name="csX28" fmla="*/ 11833144 w 11833144"/>
              <a:gd name="csY28" fmla="*/ 4151494 h 6419850"/>
              <a:gd name="csX29" fmla="*/ 11833144 w 11833144"/>
              <a:gd name="csY29" fmla="*/ 4729275 h 6419850"/>
              <a:gd name="csX30" fmla="*/ 11833144 w 11833144"/>
              <a:gd name="csY30" fmla="*/ 5349854 h 6419850"/>
              <a:gd name="csX31" fmla="*/ 10763148 w 11833144"/>
              <a:gd name="csY31" fmla="*/ 6419850 h 6419850"/>
              <a:gd name="csX32" fmla="*/ 10192963 w 11833144"/>
              <a:gd name="csY32" fmla="*/ 6419850 h 6419850"/>
              <a:gd name="csX33" fmla="*/ 9816640 w 11833144"/>
              <a:gd name="csY33" fmla="*/ 6419850 h 6419850"/>
              <a:gd name="csX34" fmla="*/ 9343386 w 11833144"/>
              <a:gd name="csY34" fmla="*/ 6419850 h 6419850"/>
              <a:gd name="csX35" fmla="*/ 9063995 w 11833144"/>
              <a:gd name="csY35" fmla="*/ 6419850 h 6419850"/>
              <a:gd name="csX36" fmla="*/ 8299947 w 11833144"/>
              <a:gd name="csY36" fmla="*/ 6419850 h 6419850"/>
              <a:gd name="csX37" fmla="*/ 7535899 w 11833144"/>
              <a:gd name="csY37" fmla="*/ 6419850 h 6419850"/>
              <a:gd name="csX38" fmla="*/ 6771850 w 11833144"/>
              <a:gd name="csY38" fmla="*/ 6419850 h 6419850"/>
              <a:gd name="csX39" fmla="*/ 6201665 w 11833144"/>
              <a:gd name="csY39" fmla="*/ 6419850 h 6419850"/>
              <a:gd name="csX40" fmla="*/ 5825342 w 11833144"/>
              <a:gd name="csY40" fmla="*/ 6419850 h 6419850"/>
              <a:gd name="csX41" fmla="*/ 5545951 w 11833144"/>
              <a:gd name="csY41" fmla="*/ 6419850 h 6419850"/>
              <a:gd name="csX42" fmla="*/ 4975766 w 11833144"/>
              <a:gd name="csY42" fmla="*/ 6419850 h 6419850"/>
              <a:gd name="csX43" fmla="*/ 4696375 w 11833144"/>
              <a:gd name="csY43" fmla="*/ 6419850 h 6419850"/>
              <a:gd name="csX44" fmla="*/ 4126190 w 11833144"/>
              <a:gd name="csY44" fmla="*/ 6419850 h 6419850"/>
              <a:gd name="csX45" fmla="*/ 3459073 w 11833144"/>
              <a:gd name="csY45" fmla="*/ 6419850 h 6419850"/>
              <a:gd name="csX46" fmla="*/ 2888887 w 11833144"/>
              <a:gd name="csY46" fmla="*/ 6419850 h 6419850"/>
              <a:gd name="csX47" fmla="*/ 2609497 w 11833144"/>
              <a:gd name="csY47" fmla="*/ 6419850 h 6419850"/>
              <a:gd name="csX48" fmla="*/ 1942380 w 11833144"/>
              <a:gd name="csY48" fmla="*/ 6419850 h 6419850"/>
              <a:gd name="csX49" fmla="*/ 1069996 w 11833144"/>
              <a:gd name="csY49" fmla="*/ 6419850 h 6419850"/>
              <a:gd name="csX50" fmla="*/ 0 w 11833144"/>
              <a:gd name="csY50" fmla="*/ 5349854 h 6419850"/>
              <a:gd name="csX51" fmla="*/ 0 w 11833144"/>
              <a:gd name="csY51" fmla="*/ 4814872 h 6419850"/>
              <a:gd name="csX52" fmla="*/ 0 w 11833144"/>
              <a:gd name="csY52" fmla="*/ 4194292 h 6419850"/>
              <a:gd name="csX53" fmla="*/ 0 w 11833144"/>
              <a:gd name="csY53" fmla="*/ 3573713 h 6419850"/>
              <a:gd name="csX54" fmla="*/ 0 w 11833144"/>
              <a:gd name="csY54" fmla="*/ 3124328 h 6419850"/>
              <a:gd name="csX55" fmla="*/ 0 w 11833144"/>
              <a:gd name="csY55" fmla="*/ 2674943 h 6419850"/>
              <a:gd name="csX56" fmla="*/ 0 w 11833144"/>
              <a:gd name="csY56" fmla="*/ 2268356 h 6419850"/>
              <a:gd name="csX57" fmla="*/ 0 w 11833144"/>
              <a:gd name="csY57" fmla="*/ 1776173 h 6419850"/>
              <a:gd name="csX58" fmla="*/ 0 w 11833144"/>
              <a:gd name="csY5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</a:cxnLst>
            <a:rect l="l" t="t" r="r" b="b"/>
            <a:pathLst>
              <a:path w="11833144" h="6419850" fill="none" extrusionOk="0">
                <a:moveTo>
                  <a:pt x="0" y="1069996"/>
                </a:moveTo>
                <a:cubicBezTo>
                  <a:pt x="-64867" y="510880"/>
                  <a:pt x="428964" y="41279"/>
                  <a:pt x="1069996" y="0"/>
                </a:cubicBezTo>
                <a:cubicBezTo>
                  <a:pt x="1136258" y="-18522"/>
                  <a:pt x="1279598" y="31120"/>
                  <a:pt x="1349387" y="0"/>
                </a:cubicBezTo>
                <a:cubicBezTo>
                  <a:pt x="1419176" y="-31120"/>
                  <a:pt x="1527460" y="4832"/>
                  <a:pt x="1628778" y="0"/>
                </a:cubicBezTo>
                <a:cubicBezTo>
                  <a:pt x="1730096" y="-4832"/>
                  <a:pt x="2011907" y="50249"/>
                  <a:pt x="2198963" y="0"/>
                </a:cubicBezTo>
                <a:cubicBezTo>
                  <a:pt x="2386019" y="-50249"/>
                  <a:pt x="2778236" y="80747"/>
                  <a:pt x="2963012" y="0"/>
                </a:cubicBezTo>
                <a:cubicBezTo>
                  <a:pt x="3147788" y="-80747"/>
                  <a:pt x="3148780" y="7149"/>
                  <a:pt x="3242402" y="0"/>
                </a:cubicBezTo>
                <a:cubicBezTo>
                  <a:pt x="3336024" y="-7149"/>
                  <a:pt x="3434908" y="11335"/>
                  <a:pt x="3521793" y="0"/>
                </a:cubicBezTo>
                <a:cubicBezTo>
                  <a:pt x="3608678" y="-11335"/>
                  <a:pt x="3882190" y="12779"/>
                  <a:pt x="4091979" y="0"/>
                </a:cubicBezTo>
                <a:cubicBezTo>
                  <a:pt x="4301768" y="-12779"/>
                  <a:pt x="4535587" y="77296"/>
                  <a:pt x="4759096" y="0"/>
                </a:cubicBezTo>
                <a:cubicBezTo>
                  <a:pt x="4982605" y="-77296"/>
                  <a:pt x="5129654" y="37662"/>
                  <a:pt x="5329281" y="0"/>
                </a:cubicBezTo>
                <a:cubicBezTo>
                  <a:pt x="5528908" y="-37662"/>
                  <a:pt x="5491876" y="27097"/>
                  <a:pt x="5608672" y="0"/>
                </a:cubicBezTo>
                <a:cubicBezTo>
                  <a:pt x="5725468" y="-27097"/>
                  <a:pt x="5803448" y="14685"/>
                  <a:pt x="5984994" y="0"/>
                </a:cubicBezTo>
                <a:cubicBezTo>
                  <a:pt x="6166540" y="-14685"/>
                  <a:pt x="6421791" y="63583"/>
                  <a:pt x="6555180" y="0"/>
                </a:cubicBezTo>
                <a:cubicBezTo>
                  <a:pt x="6688569" y="-63583"/>
                  <a:pt x="6801452" y="28600"/>
                  <a:pt x="6931502" y="0"/>
                </a:cubicBezTo>
                <a:cubicBezTo>
                  <a:pt x="7061552" y="-28600"/>
                  <a:pt x="7432784" y="31785"/>
                  <a:pt x="7695550" y="0"/>
                </a:cubicBezTo>
                <a:cubicBezTo>
                  <a:pt x="7958316" y="-31785"/>
                  <a:pt x="7917824" y="29211"/>
                  <a:pt x="8071873" y="0"/>
                </a:cubicBezTo>
                <a:cubicBezTo>
                  <a:pt x="8225922" y="-29211"/>
                  <a:pt x="8464347" y="5195"/>
                  <a:pt x="8738990" y="0"/>
                </a:cubicBezTo>
                <a:cubicBezTo>
                  <a:pt x="9013633" y="-5195"/>
                  <a:pt x="8954025" y="21372"/>
                  <a:pt x="9115312" y="0"/>
                </a:cubicBezTo>
                <a:cubicBezTo>
                  <a:pt x="9276599" y="-21372"/>
                  <a:pt x="9460436" y="20776"/>
                  <a:pt x="9782429" y="0"/>
                </a:cubicBezTo>
                <a:cubicBezTo>
                  <a:pt x="10104422" y="-20776"/>
                  <a:pt x="9962491" y="17660"/>
                  <a:pt x="10061820" y="0"/>
                </a:cubicBezTo>
                <a:cubicBezTo>
                  <a:pt x="10161149" y="-17660"/>
                  <a:pt x="10448142" y="6280"/>
                  <a:pt x="10763148" y="0"/>
                </a:cubicBezTo>
                <a:cubicBezTo>
                  <a:pt x="11399815" y="-118062"/>
                  <a:pt x="11873428" y="529428"/>
                  <a:pt x="11833144" y="1069996"/>
                </a:cubicBezTo>
                <a:cubicBezTo>
                  <a:pt x="11843641" y="1168050"/>
                  <a:pt x="11794953" y="1300420"/>
                  <a:pt x="11833144" y="1476583"/>
                </a:cubicBezTo>
                <a:cubicBezTo>
                  <a:pt x="11871335" y="1652746"/>
                  <a:pt x="11813129" y="1869520"/>
                  <a:pt x="11833144" y="2097162"/>
                </a:cubicBezTo>
                <a:cubicBezTo>
                  <a:pt x="11853159" y="2324804"/>
                  <a:pt x="11816158" y="2535205"/>
                  <a:pt x="11833144" y="2717741"/>
                </a:cubicBezTo>
                <a:cubicBezTo>
                  <a:pt x="11850130" y="2900277"/>
                  <a:pt x="11828061" y="2995514"/>
                  <a:pt x="11833144" y="3252724"/>
                </a:cubicBezTo>
                <a:cubicBezTo>
                  <a:pt x="11838227" y="3509934"/>
                  <a:pt x="11796908" y="3563020"/>
                  <a:pt x="11833144" y="3744907"/>
                </a:cubicBezTo>
                <a:cubicBezTo>
                  <a:pt x="11869380" y="3926794"/>
                  <a:pt x="11828847" y="4017674"/>
                  <a:pt x="11833144" y="4151494"/>
                </a:cubicBezTo>
                <a:cubicBezTo>
                  <a:pt x="11837441" y="4285314"/>
                  <a:pt x="11767876" y="4577502"/>
                  <a:pt x="11833144" y="4729275"/>
                </a:cubicBezTo>
                <a:cubicBezTo>
                  <a:pt x="11898412" y="4881048"/>
                  <a:pt x="11814015" y="5090225"/>
                  <a:pt x="11833144" y="5349854"/>
                </a:cubicBezTo>
                <a:cubicBezTo>
                  <a:pt x="11920299" y="5897513"/>
                  <a:pt x="11280568" y="6405265"/>
                  <a:pt x="10763148" y="6419850"/>
                </a:cubicBezTo>
                <a:cubicBezTo>
                  <a:pt x="10604438" y="6439107"/>
                  <a:pt x="10338321" y="6395551"/>
                  <a:pt x="10192963" y="6419850"/>
                </a:cubicBezTo>
                <a:cubicBezTo>
                  <a:pt x="10047605" y="6444149"/>
                  <a:pt x="9988755" y="6376293"/>
                  <a:pt x="9816640" y="6419850"/>
                </a:cubicBezTo>
                <a:cubicBezTo>
                  <a:pt x="9644525" y="6463407"/>
                  <a:pt x="9548422" y="6366312"/>
                  <a:pt x="9343386" y="6419850"/>
                </a:cubicBezTo>
                <a:cubicBezTo>
                  <a:pt x="9138350" y="6473388"/>
                  <a:pt x="9124829" y="6398379"/>
                  <a:pt x="9063995" y="6419850"/>
                </a:cubicBezTo>
                <a:cubicBezTo>
                  <a:pt x="9003161" y="6441321"/>
                  <a:pt x="8475835" y="6378886"/>
                  <a:pt x="8299947" y="6419850"/>
                </a:cubicBezTo>
                <a:cubicBezTo>
                  <a:pt x="8124059" y="6460814"/>
                  <a:pt x="7883775" y="6351187"/>
                  <a:pt x="7535899" y="6419850"/>
                </a:cubicBezTo>
                <a:cubicBezTo>
                  <a:pt x="7188023" y="6488513"/>
                  <a:pt x="7097065" y="6361485"/>
                  <a:pt x="6771850" y="6419850"/>
                </a:cubicBezTo>
                <a:cubicBezTo>
                  <a:pt x="6446635" y="6478215"/>
                  <a:pt x="6420026" y="6394308"/>
                  <a:pt x="6201665" y="6419850"/>
                </a:cubicBezTo>
                <a:cubicBezTo>
                  <a:pt x="5983305" y="6445392"/>
                  <a:pt x="5950993" y="6419370"/>
                  <a:pt x="5825342" y="6419850"/>
                </a:cubicBezTo>
                <a:cubicBezTo>
                  <a:pt x="5699691" y="6420330"/>
                  <a:pt x="5633539" y="6403570"/>
                  <a:pt x="5545951" y="6419850"/>
                </a:cubicBezTo>
                <a:cubicBezTo>
                  <a:pt x="5458363" y="6436130"/>
                  <a:pt x="5155194" y="6407220"/>
                  <a:pt x="4975766" y="6419850"/>
                </a:cubicBezTo>
                <a:cubicBezTo>
                  <a:pt x="4796338" y="6432480"/>
                  <a:pt x="4794332" y="6417240"/>
                  <a:pt x="4696375" y="6419850"/>
                </a:cubicBezTo>
                <a:cubicBezTo>
                  <a:pt x="4598418" y="6422460"/>
                  <a:pt x="4301903" y="6379033"/>
                  <a:pt x="4126190" y="6419850"/>
                </a:cubicBezTo>
                <a:cubicBezTo>
                  <a:pt x="3950477" y="6460667"/>
                  <a:pt x="3708302" y="6419565"/>
                  <a:pt x="3459073" y="6419850"/>
                </a:cubicBezTo>
                <a:cubicBezTo>
                  <a:pt x="3209844" y="6420135"/>
                  <a:pt x="3139543" y="6359924"/>
                  <a:pt x="2888887" y="6419850"/>
                </a:cubicBezTo>
                <a:cubicBezTo>
                  <a:pt x="2638231" y="6479776"/>
                  <a:pt x="2738206" y="6401800"/>
                  <a:pt x="2609497" y="6419850"/>
                </a:cubicBezTo>
                <a:cubicBezTo>
                  <a:pt x="2480788" y="6437900"/>
                  <a:pt x="2179343" y="6383105"/>
                  <a:pt x="1942380" y="6419850"/>
                </a:cubicBezTo>
                <a:cubicBezTo>
                  <a:pt x="1705417" y="6456595"/>
                  <a:pt x="1344002" y="6361854"/>
                  <a:pt x="1069996" y="6419850"/>
                </a:cubicBezTo>
                <a:cubicBezTo>
                  <a:pt x="610231" y="6526540"/>
                  <a:pt x="10071" y="5972581"/>
                  <a:pt x="0" y="5349854"/>
                </a:cubicBezTo>
                <a:cubicBezTo>
                  <a:pt x="-58358" y="5134353"/>
                  <a:pt x="56811" y="4971602"/>
                  <a:pt x="0" y="4814872"/>
                </a:cubicBezTo>
                <a:cubicBezTo>
                  <a:pt x="-56811" y="4658142"/>
                  <a:pt x="25502" y="4475956"/>
                  <a:pt x="0" y="4194292"/>
                </a:cubicBezTo>
                <a:cubicBezTo>
                  <a:pt x="-25502" y="3912628"/>
                  <a:pt x="37843" y="3816074"/>
                  <a:pt x="0" y="3573713"/>
                </a:cubicBezTo>
                <a:cubicBezTo>
                  <a:pt x="-37843" y="3331352"/>
                  <a:pt x="9605" y="3279013"/>
                  <a:pt x="0" y="3124328"/>
                </a:cubicBezTo>
                <a:cubicBezTo>
                  <a:pt x="-9605" y="2969643"/>
                  <a:pt x="34600" y="2881939"/>
                  <a:pt x="0" y="2674943"/>
                </a:cubicBezTo>
                <a:cubicBezTo>
                  <a:pt x="-34600" y="2467948"/>
                  <a:pt x="27118" y="2422396"/>
                  <a:pt x="0" y="2268356"/>
                </a:cubicBezTo>
                <a:cubicBezTo>
                  <a:pt x="-27118" y="2114316"/>
                  <a:pt x="21612" y="1894595"/>
                  <a:pt x="0" y="1776173"/>
                </a:cubicBezTo>
                <a:cubicBezTo>
                  <a:pt x="-21612" y="1657751"/>
                  <a:pt x="64073" y="1259470"/>
                  <a:pt x="0" y="1069996"/>
                </a:cubicBezTo>
                <a:close/>
              </a:path>
              <a:path w="11833144" h="6419850" stroke="0" extrusionOk="0">
                <a:moveTo>
                  <a:pt x="0" y="1069996"/>
                </a:moveTo>
                <a:cubicBezTo>
                  <a:pt x="-20742" y="492858"/>
                  <a:pt x="497133" y="-28558"/>
                  <a:pt x="1069996" y="0"/>
                </a:cubicBezTo>
                <a:cubicBezTo>
                  <a:pt x="1210587" y="-2695"/>
                  <a:pt x="1332216" y="24024"/>
                  <a:pt x="1446318" y="0"/>
                </a:cubicBezTo>
                <a:cubicBezTo>
                  <a:pt x="1560420" y="-24024"/>
                  <a:pt x="1690306" y="31090"/>
                  <a:pt x="1822641" y="0"/>
                </a:cubicBezTo>
                <a:cubicBezTo>
                  <a:pt x="1954976" y="-31090"/>
                  <a:pt x="2099956" y="20488"/>
                  <a:pt x="2198963" y="0"/>
                </a:cubicBezTo>
                <a:cubicBezTo>
                  <a:pt x="2297970" y="-20488"/>
                  <a:pt x="2469145" y="19738"/>
                  <a:pt x="2672217" y="0"/>
                </a:cubicBezTo>
                <a:cubicBezTo>
                  <a:pt x="2875289" y="-19738"/>
                  <a:pt x="2913259" y="48827"/>
                  <a:pt x="3145471" y="0"/>
                </a:cubicBezTo>
                <a:cubicBezTo>
                  <a:pt x="3377683" y="-48827"/>
                  <a:pt x="3429110" y="17119"/>
                  <a:pt x="3618725" y="0"/>
                </a:cubicBezTo>
                <a:cubicBezTo>
                  <a:pt x="3808340" y="-17119"/>
                  <a:pt x="4070665" y="48179"/>
                  <a:pt x="4382773" y="0"/>
                </a:cubicBezTo>
                <a:cubicBezTo>
                  <a:pt x="4694881" y="-48179"/>
                  <a:pt x="4767229" y="43496"/>
                  <a:pt x="5146822" y="0"/>
                </a:cubicBezTo>
                <a:cubicBezTo>
                  <a:pt x="5526415" y="-43496"/>
                  <a:pt x="5409934" y="25139"/>
                  <a:pt x="5620076" y="0"/>
                </a:cubicBezTo>
                <a:cubicBezTo>
                  <a:pt x="5830218" y="-25139"/>
                  <a:pt x="6041409" y="66794"/>
                  <a:pt x="6384124" y="0"/>
                </a:cubicBezTo>
                <a:cubicBezTo>
                  <a:pt x="6726839" y="-66794"/>
                  <a:pt x="6938581" y="50243"/>
                  <a:pt x="7148172" y="0"/>
                </a:cubicBezTo>
                <a:cubicBezTo>
                  <a:pt x="7357763" y="-50243"/>
                  <a:pt x="7650465" y="58316"/>
                  <a:pt x="7912221" y="0"/>
                </a:cubicBezTo>
                <a:cubicBezTo>
                  <a:pt x="8173977" y="-58316"/>
                  <a:pt x="8196391" y="31157"/>
                  <a:pt x="8288543" y="0"/>
                </a:cubicBezTo>
                <a:cubicBezTo>
                  <a:pt x="8380695" y="-31157"/>
                  <a:pt x="8487282" y="40868"/>
                  <a:pt x="8664866" y="0"/>
                </a:cubicBezTo>
                <a:cubicBezTo>
                  <a:pt x="8842450" y="-40868"/>
                  <a:pt x="9115422" y="6125"/>
                  <a:pt x="9331983" y="0"/>
                </a:cubicBezTo>
                <a:cubicBezTo>
                  <a:pt x="9548544" y="-6125"/>
                  <a:pt x="9500763" y="437"/>
                  <a:pt x="9611373" y="0"/>
                </a:cubicBezTo>
                <a:cubicBezTo>
                  <a:pt x="9721983" y="-437"/>
                  <a:pt x="9947305" y="62040"/>
                  <a:pt x="10181559" y="0"/>
                </a:cubicBezTo>
                <a:cubicBezTo>
                  <a:pt x="10415813" y="-62040"/>
                  <a:pt x="10607187" y="46613"/>
                  <a:pt x="10763148" y="0"/>
                </a:cubicBezTo>
                <a:cubicBezTo>
                  <a:pt x="11385559" y="-128588"/>
                  <a:pt x="11734613" y="568124"/>
                  <a:pt x="11833144" y="1069996"/>
                </a:cubicBezTo>
                <a:cubicBezTo>
                  <a:pt x="11885851" y="1247949"/>
                  <a:pt x="11792240" y="1329230"/>
                  <a:pt x="11833144" y="1519381"/>
                </a:cubicBezTo>
                <a:cubicBezTo>
                  <a:pt x="11874048" y="1709533"/>
                  <a:pt x="11801753" y="1803075"/>
                  <a:pt x="11833144" y="1925968"/>
                </a:cubicBezTo>
                <a:cubicBezTo>
                  <a:pt x="11864535" y="2048861"/>
                  <a:pt x="11789919" y="2246090"/>
                  <a:pt x="11833144" y="2332554"/>
                </a:cubicBezTo>
                <a:cubicBezTo>
                  <a:pt x="11876369" y="2419018"/>
                  <a:pt x="11801163" y="2641546"/>
                  <a:pt x="11833144" y="2739141"/>
                </a:cubicBezTo>
                <a:cubicBezTo>
                  <a:pt x="11865125" y="2836736"/>
                  <a:pt x="11777122" y="3056377"/>
                  <a:pt x="11833144" y="3274123"/>
                </a:cubicBezTo>
                <a:cubicBezTo>
                  <a:pt x="11889166" y="3491869"/>
                  <a:pt x="11808774" y="3541686"/>
                  <a:pt x="11833144" y="3723508"/>
                </a:cubicBezTo>
                <a:cubicBezTo>
                  <a:pt x="11857514" y="3905330"/>
                  <a:pt x="11827055" y="4115455"/>
                  <a:pt x="11833144" y="4258490"/>
                </a:cubicBezTo>
                <a:cubicBezTo>
                  <a:pt x="11839233" y="4401525"/>
                  <a:pt x="11782317" y="4603783"/>
                  <a:pt x="11833144" y="4707875"/>
                </a:cubicBezTo>
                <a:cubicBezTo>
                  <a:pt x="11883971" y="4811967"/>
                  <a:pt x="11797643" y="5092006"/>
                  <a:pt x="11833144" y="5349854"/>
                </a:cubicBezTo>
                <a:cubicBezTo>
                  <a:pt x="11849362" y="6016529"/>
                  <a:pt x="11402345" y="6431131"/>
                  <a:pt x="10763148" y="6419850"/>
                </a:cubicBezTo>
                <a:cubicBezTo>
                  <a:pt x="10630806" y="6422423"/>
                  <a:pt x="10577858" y="6400782"/>
                  <a:pt x="10483757" y="6419850"/>
                </a:cubicBezTo>
                <a:cubicBezTo>
                  <a:pt x="10389656" y="6438918"/>
                  <a:pt x="10086581" y="6375374"/>
                  <a:pt x="9913572" y="6419850"/>
                </a:cubicBezTo>
                <a:cubicBezTo>
                  <a:pt x="9740563" y="6464326"/>
                  <a:pt x="9466824" y="6339945"/>
                  <a:pt x="9149523" y="6419850"/>
                </a:cubicBezTo>
                <a:cubicBezTo>
                  <a:pt x="8832222" y="6499755"/>
                  <a:pt x="8753499" y="6371632"/>
                  <a:pt x="8579338" y="6419850"/>
                </a:cubicBezTo>
                <a:cubicBezTo>
                  <a:pt x="8405177" y="6468068"/>
                  <a:pt x="8180764" y="6392186"/>
                  <a:pt x="7815289" y="6419850"/>
                </a:cubicBezTo>
                <a:cubicBezTo>
                  <a:pt x="7449814" y="6447514"/>
                  <a:pt x="7317370" y="6399795"/>
                  <a:pt x="7051241" y="6419850"/>
                </a:cubicBezTo>
                <a:cubicBezTo>
                  <a:pt x="6785112" y="6439905"/>
                  <a:pt x="6555031" y="6387106"/>
                  <a:pt x="6384124" y="6419850"/>
                </a:cubicBezTo>
                <a:cubicBezTo>
                  <a:pt x="6213217" y="6452594"/>
                  <a:pt x="5983276" y="6359779"/>
                  <a:pt x="5813939" y="6419850"/>
                </a:cubicBezTo>
                <a:cubicBezTo>
                  <a:pt x="5644603" y="6479921"/>
                  <a:pt x="5607031" y="6389420"/>
                  <a:pt x="5437616" y="6419850"/>
                </a:cubicBezTo>
                <a:cubicBezTo>
                  <a:pt x="5268201" y="6450280"/>
                  <a:pt x="5246410" y="6402699"/>
                  <a:pt x="5158225" y="6419850"/>
                </a:cubicBezTo>
                <a:cubicBezTo>
                  <a:pt x="5070040" y="6437001"/>
                  <a:pt x="4962828" y="6395240"/>
                  <a:pt x="4878835" y="6419850"/>
                </a:cubicBezTo>
                <a:cubicBezTo>
                  <a:pt x="4794842" y="6444460"/>
                  <a:pt x="4611474" y="6398287"/>
                  <a:pt x="4502512" y="6419850"/>
                </a:cubicBezTo>
                <a:cubicBezTo>
                  <a:pt x="4393550" y="6441413"/>
                  <a:pt x="4134292" y="6401154"/>
                  <a:pt x="4029258" y="6419850"/>
                </a:cubicBezTo>
                <a:cubicBezTo>
                  <a:pt x="3924224" y="6438546"/>
                  <a:pt x="3807596" y="6404639"/>
                  <a:pt x="3749867" y="6419850"/>
                </a:cubicBezTo>
                <a:cubicBezTo>
                  <a:pt x="3692138" y="6435061"/>
                  <a:pt x="3536245" y="6413351"/>
                  <a:pt x="3470477" y="6419850"/>
                </a:cubicBezTo>
                <a:cubicBezTo>
                  <a:pt x="3404709" y="6426349"/>
                  <a:pt x="3318727" y="6418611"/>
                  <a:pt x="3191086" y="6419850"/>
                </a:cubicBezTo>
                <a:cubicBezTo>
                  <a:pt x="3063445" y="6421089"/>
                  <a:pt x="2922273" y="6381096"/>
                  <a:pt x="2717832" y="6419850"/>
                </a:cubicBezTo>
                <a:cubicBezTo>
                  <a:pt x="2513391" y="6458604"/>
                  <a:pt x="2328700" y="6375064"/>
                  <a:pt x="2050715" y="6419850"/>
                </a:cubicBezTo>
                <a:cubicBezTo>
                  <a:pt x="1772730" y="6464636"/>
                  <a:pt x="1388810" y="6397876"/>
                  <a:pt x="1069996" y="6419850"/>
                </a:cubicBezTo>
                <a:cubicBezTo>
                  <a:pt x="469431" y="6374235"/>
                  <a:pt x="-42125" y="5903487"/>
                  <a:pt x="0" y="5349854"/>
                </a:cubicBezTo>
                <a:cubicBezTo>
                  <a:pt x="-43490" y="5149506"/>
                  <a:pt x="46337" y="5019141"/>
                  <a:pt x="0" y="4857670"/>
                </a:cubicBezTo>
                <a:cubicBezTo>
                  <a:pt x="-46337" y="4696199"/>
                  <a:pt x="7833" y="4578402"/>
                  <a:pt x="0" y="4365487"/>
                </a:cubicBezTo>
                <a:cubicBezTo>
                  <a:pt x="-7833" y="4152572"/>
                  <a:pt x="10078" y="4052264"/>
                  <a:pt x="0" y="3916102"/>
                </a:cubicBezTo>
                <a:cubicBezTo>
                  <a:pt x="-10078" y="3779940"/>
                  <a:pt x="67290" y="3486165"/>
                  <a:pt x="0" y="3338321"/>
                </a:cubicBezTo>
                <a:cubicBezTo>
                  <a:pt x="-67290" y="3190477"/>
                  <a:pt x="53725" y="2983254"/>
                  <a:pt x="0" y="2888936"/>
                </a:cubicBezTo>
                <a:cubicBezTo>
                  <a:pt x="-53725" y="2794618"/>
                  <a:pt x="38970" y="2586481"/>
                  <a:pt x="0" y="2439551"/>
                </a:cubicBezTo>
                <a:cubicBezTo>
                  <a:pt x="-38970" y="2292621"/>
                  <a:pt x="46914" y="2148564"/>
                  <a:pt x="0" y="2032964"/>
                </a:cubicBezTo>
                <a:cubicBezTo>
                  <a:pt x="-46914" y="1917364"/>
                  <a:pt x="3432" y="1399944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8292599B-8A3E-4FD6-846A-889E950A6C1C}"/>
              </a:ext>
            </a:extLst>
          </p:cNvPr>
          <p:cNvGrpSpPr/>
          <p:nvPr/>
        </p:nvGrpSpPr>
        <p:grpSpPr>
          <a:xfrm>
            <a:off x="-1" y="4968887"/>
            <a:ext cx="12192001" cy="1889113"/>
            <a:chOff x="-1" y="4968887"/>
            <a:chExt cx="12192001" cy="1889113"/>
          </a:xfrm>
          <a:effectLst>
            <a:outerShdw blurRad="355600" dist="139700" dir="16200000" rotWithShape="0">
              <a:prstClr val="black">
                <a:alpha val="17000"/>
              </a:prstClr>
            </a:outerShdw>
          </a:effectLst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6D2547A7-AE95-417A-9E12-0793D52FC235}"/>
                </a:ext>
              </a:extLst>
            </p:cNvPr>
            <p:cNvSpPr/>
            <p:nvPr/>
          </p:nvSpPr>
          <p:spPr>
            <a:xfrm>
              <a:off x="-1" y="4973205"/>
              <a:ext cx="12191248" cy="1884795"/>
            </a:xfrm>
            <a:custGeom>
              <a:avLst/>
              <a:gdLst>
                <a:gd name="connsiteX0" fmla="*/ 0 w 12191248"/>
                <a:gd name="connsiteY0" fmla="*/ 0 h 2711894"/>
                <a:gd name="connsiteX1" fmla="*/ 12191248 w 12191248"/>
                <a:gd name="connsiteY1" fmla="*/ 0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0 w 12191248"/>
                <a:gd name="connsiteY0" fmla="*/ 0 h 2711894"/>
                <a:gd name="connsiteX1" fmla="*/ 12191248 w 12191248"/>
                <a:gd name="connsiteY1" fmla="*/ 83127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27710 w 12191248"/>
                <a:gd name="connsiteY0" fmla="*/ 27710 h 2628767"/>
                <a:gd name="connsiteX1" fmla="*/ 12191248 w 12191248"/>
                <a:gd name="connsiteY1" fmla="*/ 0 h 2628767"/>
                <a:gd name="connsiteX2" fmla="*/ 12191248 w 12191248"/>
                <a:gd name="connsiteY2" fmla="*/ 2628767 h 2628767"/>
                <a:gd name="connsiteX3" fmla="*/ 0 w 12191248"/>
                <a:gd name="connsiteY3" fmla="*/ 2628767 h 2628767"/>
                <a:gd name="connsiteX4" fmla="*/ 27710 w 12191248"/>
                <a:gd name="connsiteY4" fmla="*/ 27710 h 262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248" h="2628767">
                  <a:moveTo>
                    <a:pt x="27710" y="27710"/>
                  </a:moveTo>
                  <a:lnTo>
                    <a:pt x="12191248" y="0"/>
                  </a:lnTo>
                  <a:lnTo>
                    <a:pt x="12191248" y="2628767"/>
                  </a:lnTo>
                  <a:lnTo>
                    <a:pt x="0" y="2628767"/>
                  </a:lnTo>
                  <a:lnTo>
                    <a:pt x="27710" y="27710"/>
                  </a:lnTo>
                  <a:close/>
                </a:path>
              </a:pathLst>
            </a:custGeom>
            <a:solidFill>
              <a:srgbClr val="FE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6302AFE2-22EC-49E8-8BBA-0E94FF0DA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r="16667" b="54144"/>
            <a:stretch/>
          </p:blipFill>
          <p:spPr>
            <a:xfrm>
              <a:off x="-1" y="4968887"/>
              <a:ext cx="12192001" cy="1889113"/>
            </a:xfrm>
            <a:prstGeom prst="rect">
              <a:avLst/>
            </a:prstGeom>
          </p:spPr>
        </p:pic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EED0F4-792E-4F62-B95D-203D4E97B349}"/>
              </a:ext>
            </a:extLst>
          </p:cNvPr>
          <p:cNvCxnSpPr>
            <a:cxnSpLocks/>
          </p:cNvCxnSpPr>
          <p:nvPr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8365D8C-3460-4837-8EE7-B33E47842154}"/>
              </a:ext>
            </a:extLst>
          </p:cNvPr>
          <p:cNvSpPr txBox="1"/>
          <p:nvPr/>
        </p:nvSpPr>
        <p:spPr>
          <a:xfrm>
            <a:off x="11793143" y="9656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BB80D3E-C08C-44DB-9BD0-F96282A8D047}"/>
              </a:ext>
            </a:extLst>
          </p:cNvPr>
          <p:cNvGrpSpPr/>
          <p:nvPr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6D3B3E3-218A-4127-BEA8-54871C916913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7234209-E86D-4714-A6A2-6435D3950C42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778EAA3-0D08-42BC-A625-9E82429A6273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B70E59A-0B25-4CB1-A157-AB88A7E7F210}"/>
              </a:ext>
            </a:extLst>
          </p:cNvPr>
          <p:cNvCxnSpPr>
            <a:cxnSpLocks/>
          </p:cNvCxnSpPr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41AF076-DED4-416E-83C6-158F0261ACCB}"/>
              </a:ext>
            </a:extLst>
          </p:cNvPr>
          <p:cNvCxnSpPr>
            <a:cxnSpLocks/>
          </p:cNvCxnSpPr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37F96A0-C82B-41B8-8A78-D435818CDDC0}"/>
              </a:ext>
            </a:extLst>
          </p:cNvPr>
          <p:cNvCxnSpPr>
            <a:cxnSpLocks/>
          </p:cNvCxnSpPr>
          <p:nvPr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21DEE4A-D486-4B46-A994-26F7FF28F910}"/>
              </a:ext>
            </a:extLst>
          </p:cNvPr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BCB39F-EFEE-443E-BECB-B8356A6E3FFE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53E4BE6-5527-4C6E-AF70-98A8DE3B6B59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rrow: Chevron 132">
              <a:extLst>
                <a:ext uri="{FF2B5EF4-FFF2-40B4-BE49-F238E27FC236}">
                  <a16:creationId xmlns:a16="http://schemas.microsoft.com/office/drawing/2014/main" id="{9B90A767-7EC7-40D4-A1A0-FD56279680C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D945C335-256F-4D77-B584-0DC17E808E68}"/>
              </a:ext>
            </a:extLst>
          </p:cNvPr>
          <p:cNvGrpSpPr/>
          <p:nvPr/>
        </p:nvGrpSpPr>
        <p:grpSpPr>
          <a:xfrm>
            <a:off x="6783209" y="2320879"/>
            <a:ext cx="3593395" cy="4235484"/>
            <a:chOff x="6783209" y="2320879"/>
            <a:chExt cx="3593395" cy="4235484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98CF7C-47A3-4CBE-B154-E23F2424E17C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0ABB5E41-92A5-4C31-BCFA-C3E16993A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/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55090D20-786F-4E96-9FD6-F6E2B4828211}"/>
              </a:ext>
            </a:extLst>
          </p:cNvPr>
          <p:cNvGrpSpPr/>
          <p:nvPr/>
        </p:nvGrpSpPr>
        <p:grpSpPr>
          <a:xfrm>
            <a:off x="4058932" y="2956297"/>
            <a:ext cx="4414847" cy="3503227"/>
            <a:chOff x="4058932" y="2956297"/>
            <a:chExt cx="4414847" cy="3503227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93437E6-1ED1-4AA1-A067-85021B61ECA6}"/>
                </a:ext>
              </a:extLst>
            </p:cNvPr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8C4ECEA7-9987-4BF6-B6F2-F9604973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1B72399A-F2E5-4413-AA93-CE79D901CBB0}"/>
              </a:ext>
            </a:extLst>
          </p:cNvPr>
          <p:cNvGrpSpPr/>
          <p:nvPr/>
        </p:nvGrpSpPr>
        <p:grpSpPr>
          <a:xfrm>
            <a:off x="4136061" y="2956296"/>
            <a:ext cx="2825514" cy="3926812"/>
            <a:chOff x="3807795" y="4256273"/>
            <a:chExt cx="1887013" cy="2565422"/>
          </a:xfrm>
        </p:grpSpPr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1922E09D-8A56-4EB9-AAE6-B634AC3E8CB7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E524C587-9B17-4A35-90AC-9860B9912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/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A790AA95-AA7A-47FB-BBE8-020280F89FEA}"/>
              </a:ext>
            </a:extLst>
          </p:cNvPr>
          <p:cNvGrpSpPr/>
          <p:nvPr/>
        </p:nvGrpSpPr>
        <p:grpSpPr>
          <a:xfrm>
            <a:off x="6220979" y="5980511"/>
            <a:ext cx="1312389" cy="715275"/>
            <a:chOff x="6220979" y="5980511"/>
            <a:chExt cx="1312389" cy="715275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415026E-A5D9-43C5-99ED-01B97820953C}"/>
                </a:ext>
              </a:extLst>
            </p:cNvPr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A89A0AE8-CFE4-4960-ACEF-74A06356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9F6C0833-647F-4555-9125-099A1311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D5996E63-D1E4-4434-BBCC-AC3724EF4BE9}"/>
              </a:ext>
            </a:extLst>
          </p:cNvPr>
          <p:cNvGrpSpPr/>
          <p:nvPr/>
        </p:nvGrpSpPr>
        <p:grpSpPr>
          <a:xfrm>
            <a:off x="7290189" y="5505566"/>
            <a:ext cx="1579621" cy="1283312"/>
            <a:chOff x="9200264" y="5570336"/>
            <a:chExt cx="1579621" cy="1283312"/>
          </a:xfrm>
        </p:grpSpPr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id="{D2CE8733-235E-4880-B686-2A5E0887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5FA2204-CA1B-4B26-B089-467B6D51B9B7}"/>
                </a:ext>
              </a:extLst>
            </p:cNvPr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D19BC593-8BDB-4790-AF5B-AAB77E33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BBF797C0-5332-474D-B35A-49331C1C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7A581F4-5053-4112-9ADE-2E7E3C9A43D9}"/>
              </a:ext>
            </a:extLst>
          </p:cNvPr>
          <p:cNvSpPr txBox="1"/>
          <p:nvPr/>
        </p:nvSpPr>
        <p:spPr>
          <a:xfrm>
            <a:off x="847725" y="549697"/>
            <a:ext cx="1096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chuẩn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nguyên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ra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li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trà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sữa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ngào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D5093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80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/>
          <p:bldP spid="4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>
            <a:extLst>
              <a:ext uri="{FF2B5EF4-FFF2-40B4-BE49-F238E27FC236}">
                <a16:creationId xmlns:a16="http://schemas.microsoft.com/office/drawing/2014/main" id="{5647972E-362A-4C4E-9120-7D159CB5A016}"/>
              </a:ext>
            </a:extLst>
          </p:cNvPr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88C83F3-7DEB-4BFE-9081-EE6A5E22BEF6}"/>
                </a:ext>
              </a:extLst>
            </p:cNvPr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FC9A6DE6-A83C-4330-B81F-25DE879F99BB}"/>
                  </a:ext>
                </a:extLst>
              </p:cNvPr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0E699C82-6881-4A5A-B0C7-9A846790D11F}"/>
                  </a:ext>
                </a:extLst>
              </p:cNvPr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94561E5F-B829-49F8-8FFF-79762204C96A}"/>
                  </a:ext>
                </a:extLst>
              </p:cNvPr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984A7D4D-6E32-4CDF-8D9F-1688E140600D}"/>
                  </a:ext>
                </a:extLst>
              </p:cNvPr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4776996-693C-45EB-A6A4-F60C6211CD6F}"/>
                  </a:ext>
                </a:extLst>
              </p:cNvPr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57527306-B134-4F20-9E74-99ADDCF4336B}"/>
                  </a:ext>
                </a:extLst>
              </p:cNvPr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23C5C04-FE9D-4D3B-BA1D-7AD70EB7B9A1}"/>
                  </a:ext>
                </a:extLst>
              </p:cNvPr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EC3858F-7419-4116-960A-609C335DEE0F}"/>
                  </a:ext>
                </a:extLst>
              </p:cNvPr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B737B6D-5C48-4A67-B028-08E7F91A620E}"/>
                  </a:ext>
                </a:extLst>
              </p:cNvPr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FB2AAB76-D1CA-40BD-97D4-3F4ABD3BCEE3}"/>
                  </a:ext>
                </a:extLst>
              </p:cNvPr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7B60A61-24C4-4B30-8222-269C5958C4D2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1E0A96B-9D1A-450A-A7F8-685A1D806DC1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0A9237E-703A-4E61-946E-F50757E387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09EDCDC-2413-4B30-A6E3-B5CB3885EAD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31175162-B381-4DEC-857A-310CBE9FD20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46850AE-B10D-4279-A5DE-902EF361B8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CF079487-F948-47F4-BC08-09A5B97AF164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714B3CC8-2CEA-4FA5-9645-1D310DD55D99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CF636144-F460-46E9-AC61-41C501B56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B770C082-D1AC-4196-9CC9-AC9668669D9E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B791D99F-942D-4025-9606-9915BDCA330B}"/>
                </a:ext>
              </a:extLst>
            </p:cNvPr>
            <p:cNvCxnSpPr>
              <a:cxnSpLocks/>
            </p:cNvCxnSpPr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EE9E294-A0A6-4712-9796-13DD9B98868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CDC0395-9B65-4846-B24A-07E494308E13}"/>
                </a:ext>
              </a:extLst>
            </p:cNvPr>
            <p:cNvCxnSpPr>
              <a:cxnSpLocks/>
            </p:cNvCxnSpPr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5E331EE-4EF0-4CBF-AA8B-A5CBBD64D086}"/>
                </a:ext>
              </a:extLst>
            </p:cNvPr>
            <p:cNvCxnSpPr>
              <a:cxnSpLocks/>
            </p:cNvCxnSpPr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F5BE462-C6C2-4784-A984-E284E024264F}"/>
                </a:ext>
              </a:extLst>
            </p:cNvPr>
            <p:cNvCxnSpPr>
              <a:cxnSpLocks/>
            </p:cNvCxnSpPr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A6EA2871-6DE0-4F51-B661-74F78A7D86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2D719B42-70B8-4F69-AF11-FCE46FEC0935}"/>
                </a:ext>
              </a:extLst>
            </p:cNvPr>
            <p:cNvCxnSpPr>
              <a:cxnSpLocks/>
            </p:cNvCxnSpPr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68B38D-E795-4ACC-AD7E-DE221C254CFF}"/>
                </a:ext>
              </a:extLst>
            </p:cNvPr>
            <p:cNvCxnSpPr>
              <a:cxnSpLocks/>
            </p:cNvCxnSpPr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11D4D732-7BDF-42C1-B604-91527055C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DAA2F0C1-C7F6-4A8E-A82B-7A12EE745DCB}"/>
                </a:ext>
              </a:extLst>
            </p:cNvPr>
            <p:cNvCxnSpPr>
              <a:cxnSpLocks/>
            </p:cNvCxnSpPr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53C7214-E8E1-40C8-B287-E21785A21AF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2AD7730A-710B-4D44-8E55-AD4999EBE1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AA30110D-8933-4EE5-8476-4ECCA900EA2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DEDE60-6AFA-4B0F-9F1A-96959B4601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81B5855C-9850-4914-BCE3-0F458A38CA17}"/>
                </a:ext>
              </a:extLst>
            </p:cNvPr>
            <p:cNvCxnSpPr>
              <a:cxnSpLocks/>
            </p:cNvCxnSpPr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0F6AAD2-4949-4BBD-B2A3-A565C7208835}"/>
                </a:ext>
              </a:extLst>
            </p:cNvPr>
            <p:cNvCxnSpPr>
              <a:cxnSpLocks/>
            </p:cNvCxnSpPr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E6017B4-7EB7-4A7F-8F84-81135211C98C}"/>
                </a:ext>
              </a:extLst>
            </p:cNvPr>
            <p:cNvCxnSpPr>
              <a:cxnSpLocks/>
            </p:cNvCxnSpPr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8495975-F620-4D59-927D-FE57F5B8F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C63B4F9-0AF0-41D1-B7CB-664DFB29FC8D}"/>
                </a:ext>
              </a:extLst>
            </p:cNvPr>
            <p:cNvCxnSpPr>
              <a:cxnSpLocks/>
            </p:cNvCxnSpPr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B6450E92-929F-4A81-BA6E-6D1DEEC94C1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0858535E-6EB0-4E24-BCD2-213EC20AB42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A3178DA0-D3C5-4D9F-93C1-D4FEDFE31D0B}"/>
                </a:ext>
              </a:extLst>
            </p:cNvPr>
            <p:cNvCxnSpPr>
              <a:cxnSpLocks/>
            </p:cNvCxnSpPr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69B5C3FC-B532-4AAA-B67C-5FA7E68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6D037A8-D466-411E-B830-1B3798330FDC}"/>
                </a:ext>
              </a:extLst>
            </p:cNvPr>
            <p:cNvCxnSpPr>
              <a:cxnSpLocks/>
            </p:cNvCxnSpPr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18D616B1-82AF-4384-9F9C-AD77622D65F5}"/>
                </a:ext>
              </a:extLst>
            </p:cNvPr>
            <p:cNvCxnSpPr>
              <a:cxnSpLocks/>
            </p:cNvCxnSpPr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2A02AB4-F14A-4053-86B3-A0CB28B7D8E8}"/>
                </a:ext>
              </a:extLst>
            </p:cNvPr>
            <p:cNvCxnSpPr>
              <a:cxnSpLocks/>
            </p:cNvCxnSpPr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B814D64C-90AC-40A0-80F9-B89CB9E48442}"/>
                </a:ext>
              </a:extLst>
            </p:cNvPr>
            <p:cNvCxnSpPr>
              <a:cxnSpLocks/>
            </p:cNvCxnSpPr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EFDE2DF3-784E-43DA-8059-EC189493145E}"/>
                </a:ext>
              </a:extLst>
            </p:cNvPr>
            <p:cNvCxnSpPr>
              <a:cxnSpLocks/>
            </p:cNvCxnSpPr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AE1C84E5-4476-4C87-9210-866668A1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4ED05BA-90EE-4AA9-BF81-87880FC3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F7D7B79-5A0D-4D12-8078-122D597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D788996-4C15-4B79-8ADB-35ADF56FA3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529B72A-DD14-4E1F-8083-676970C2561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794255F-A8BC-4BB6-81A9-59E5AE0B7CB1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7C5008E3-70E0-48B2-980A-CBEE79422185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15E76F9-CEA1-4727-929E-D9C9D378A4D7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AFB9DC2-EF30-4257-A2EA-1DE2EC105E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DC40925-9582-47DA-BF06-BB199E59C72D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9F6D2B9-9ADC-43E5-84B7-9AE2B956DF94}"/>
                </a:ext>
              </a:extLst>
            </p:cNvPr>
            <p:cNvCxnSpPr>
              <a:cxnSpLocks/>
            </p:cNvCxnSpPr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AF173452-AFB7-4D5E-BF72-A293DF569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796D8FF-7AF8-43AF-AB10-98DF3A38A35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9A7CCB4-B363-4FFF-9AE3-92CE2FFA3F9E}"/>
                </a:ext>
              </a:extLst>
            </p:cNvPr>
            <p:cNvCxnSpPr>
              <a:cxnSpLocks/>
            </p:cNvCxnSpPr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B16AD9EC-934E-47DD-9D8C-7AA04DD769DE}"/>
                </a:ext>
              </a:extLst>
            </p:cNvPr>
            <p:cNvCxnSpPr>
              <a:cxnSpLocks/>
            </p:cNvCxnSpPr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035BB38B-D057-495D-8C0B-DDC0696D0356}"/>
                </a:ext>
              </a:extLst>
            </p:cNvPr>
            <p:cNvCxnSpPr>
              <a:cxnSpLocks/>
            </p:cNvCxnSpPr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192326BC-364D-4E98-B3E8-8CACC31E236A}"/>
                </a:ext>
              </a:extLst>
            </p:cNvPr>
            <p:cNvCxnSpPr>
              <a:cxnSpLocks/>
            </p:cNvCxnSpPr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D30A5C5C-6563-41EF-8C28-5CB21D13D1E1}"/>
                </a:ext>
              </a:extLst>
            </p:cNvPr>
            <p:cNvCxnSpPr>
              <a:cxnSpLocks/>
            </p:cNvCxnSpPr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8E26531B-B1C5-4AE4-9CAD-9C4F98AB683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B5693A4-4BF2-4340-85E5-F9F8BB6D50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294DA6AD-425A-46EB-91FF-C99F5F89797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A750F78C-5502-47DF-94A6-BD83D4D3A2EA}"/>
                </a:ext>
              </a:extLst>
            </p:cNvPr>
            <p:cNvCxnSpPr>
              <a:cxnSpLocks/>
            </p:cNvCxnSpPr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6C4DED3A-62DF-48A4-8201-90011C6BA9AB}"/>
                </a:ext>
              </a:extLst>
            </p:cNvPr>
            <p:cNvCxnSpPr>
              <a:cxnSpLocks/>
            </p:cNvCxnSpPr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832EE0-615C-40A1-B063-3D00E7F8E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A5BF7733-F751-40D1-9AFE-3EFAE7A7F8C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C2934D3-FDB0-4A6B-AF81-27B9FA603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B8FBA19-0E9D-4E05-9C74-8872663A61D2}"/>
                </a:ext>
              </a:extLst>
            </p:cNvPr>
            <p:cNvCxnSpPr>
              <a:cxnSpLocks/>
            </p:cNvCxnSpPr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153D53A-2B68-459C-9F60-5C9D3FCAF2B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41F03D10-5591-4043-A4A1-647FB0AAAEBB}"/>
                </a:ext>
              </a:extLst>
            </p:cNvPr>
            <p:cNvCxnSpPr>
              <a:cxnSpLocks/>
            </p:cNvCxnSpPr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3D799A1-634D-4F44-9505-C76B3CACE2D7}"/>
                </a:ext>
              </a:extLst>
            </p:cNvPr>
            <p:cNvCxnSpPr>
              <a:cxnSpLocks/>
            </p:cNvCxnSpPr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FA3F4EF-8665-45CE-A8DC-DC172992C039}"/>
                </a:ext>
              </a:extLst>
            </p:cNvPr>
            <p:cNvCxnSpPr>
              <a:cxnSpLocks/>
            </p:cNvCxnSpPr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D108A21-7EA4-4A44-A136-485D0D2A9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99BEBC5-0134-40F8-BC97-6BEFF541407E}"/>
                </a:ext>
              </a:extLst>
            </p:cNvPr>
            <p:cNvCxnSpPr>
              <a:cxnSpLocks/>
            </p:cNvCxnSpPr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E045E7F7-FF4E-49A5-8C66-E4FA626A6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335B75E-A183-43EE-8A94-BF32FA2FB43C}"/>
                </a:ext>
              </a:extLst>
            </p:cNvPr>
            <p:cNvCxnSpPr>
              <a:cxnSpLocks/>
            </p:cNvCxnSpPr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2C3C1B41-EBF0-416D-8A13-9377D70D770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8DF12111-3A84-462C-9D6C-EABB6B1B9AA5}"/>
                </a:ext>
              </a:extLst>
            </p:cNvPr>
            <p:cNvCxnSpPr>
              <a:cxnSpLocks/>
            </p:cNvCxnSpPr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E183FCD-5BC5-4AF8-A864-B979ECA2AA0F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21D0BE5-6066-4E88-8F1E-A141C61266CF}"/>
                </a:ext>
              </a:extLst>
            </p:cNvPr>
            <p:cNvCxnSpPr>
              <a:cxnSpLocks/>
            </p:cNvCxnSpPr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CC578C32-7216-44E6-B5E3-BE45302186B8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FA775A97-D966-470C-BB71-E5C6A70312A6}"/>
                </a:ext>
              </a:extLst>
            </p:cNvPr>
            <p:cNvCxnSpPr>
              <a:cxnSpLocks/>
            </p:cNvCxnSpPr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1F37C9D-20BA-4941-8EDE-EB7052B48745}"/>
                </a:ext>
              </a:extLst>
            </p:cNvPr>
            <p:cNvCxnSpPr>
              <a:cxnSpLocks/>
            </p:cNvCxnSpPr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198EABE-BB26-4FCE-88F2-09FCEED50C95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A015D6E-1B41-4B0D-9DD7-BB91A01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F6ED3622-8BC4-42AF-B399-5B78E38E1F02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45E48312-DB0A-41C0-8AFD-FD2FC923430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F00BFF9-F83D-4D3D-8BD6-B494FB98BFB7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AB353712-893B-4781-8A52-6ADC20D9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3A59933A-99DD-4A09-858A-BF7F66FA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292B3D8-F02E-4AA8-BEC4-EDA11B7EBC0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BA76FA6-1592-4EE2-BA96-940653EA35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FED64CE-FD76-4369-B39B-B2CFFB06415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9A66CCD8-F86F-4547-8725-E8F383E0B8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21FA89CD-7F10-49EB-BFDE-E3C03D6C69B9}"/>
                </a:ext>
              </a:extLst>
            </p:cNvPr>
            <p:cNvCxnSpPr>
              <a:cxnSpLocks/>
            </p:cNvCxnSpPr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A675E6E6-77F1-4013-BDC9-4CF6740A1BC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6DFEFD27-6428-4F93-9523-F1B0EA9AB7A7}"/>
                </a:ext>
              </a:extLst>
            </p:cNvPr>
            <p:cNvCxnSpPr>
              <a:cxnSpLocks/>
            </p:cNvCxnSpPr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D8377E2-EE1A-4A7F-9761-602F4A9AC7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ED55E44-E5CB-4A19-9CC1-D885C30A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B5C4B11-67DA-43F5-BF7D-AFD8AA4ACD7D}"/>
                </a:ext>
              </a:extLst>
            </p:cNvPr>
            <p:cNvCxnSpPr>
              <a:cxnSpLocks/>
            </p:cNvCxnSpPr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3351A35B-A833-4B01-8025-CAB7B54345B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D9F7FD7-8247-4EE5-B9C7-49A7584C5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82A87FC3-3427-4BBE-BED5-F3744C109294}"/>
                </a:ext>
              </a:extLst>
            </p:cNvPr>
            <p:cNvCxnSpPr>
              <a:cxnSpLocks/>
            </p:cNvCxnSpPr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493D8D1C-02E7-4608-B142-26D7B37912D4}"/>
                </a:ext>
              </a:extLst>
            </p:cNvPr>
            <p:cNvCxnSpPr>
              <a:cxnSpLocks/>
            </p:cNvCxnSpPr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30DF05A3-6804-4A39-AE21-2F1AA28D4E84}"/>
                </a:ext>
              </a:extLst>
            </p:cNvPr>
            <p:cNvCxnSpPr>
              <a:cxnSpLocks/>
            </p:cNvCxnSpPr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6991377-B7E5-48EC-A248-4B54F6814238}"/>
                </a:ext>
              </a:extLst>
            </p:cNvPr>
            <p:cNvCxnSpPr>
              <a:cxnSpLocks/>
            </p:cNvCxnSpPr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BC4FAAED-207C-41F0-BBE4-732617BD6651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14EBE032-A604-4908-B4C8-CA8F8EB1EE15}"/>
                </a:ext>
              </a:extLst>
            </p:cNvPr>
            <p:cNvCxnSpPr>
              <a:cxnSpLocks/>
            </p:cNvCxnSpPr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5052044-4DED-4232-AE39-034228DE3E70}"/>
              </a:ext>
            </a:extLst>
          </p:cNvPr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45E16EC-CF96-49EE-933D-B15A27606A3D}"/>
              </a:ext>
            </a:extLst>
          </p:cNvPr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A45B38-2D38-413D-9A73-3FF122309D6D}"/>
              </a:ext>
            </a:extLst>
          </p:cNvPr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1EEA435F-7CCB-475E-A731-9B7C57FF6903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FFDD5F4-F452-4148-B602-9A1859D02533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4F26A80-B9C5-49E5-938F-911962ABE9B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>
                  <a:extLst>
                    <a:ext uri="{FF2B5EF4-FFF2-40B4-BE49-F238E27FC236}">
                      <a16:creationId xmlns:a16="http://schemas.microsoft.com/office/drawing/2014/main" id="{DB036279-C096-4265-8A9D-C7B7E50BFD18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>
                  <a:extLst>
                    <a:ext uri="{FF2B5EF4-FFF2-40B4-BE49-F238E27FC236}">
                      <a16:creationId xmlns:a16="http://schemas.microsoft.com/office/drawing/2014/main" id="{83BC42AE-3D94-439A-AE0E-D2F6B5CC4D4E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FD777FD6-3D2B-4C53-A64A-9CB0D6FEE497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>
                    <a:extLst>
                      <a:ext uri="{FF2B5EF4-FFF2-40B4-BE49-F238E27FC236}">
                        <a16:creationId xmlns:a16="http://schemas.microsoft.com/office/drawing/2014/main" id="{6AC000C2-51BA-438F-8DD5-76067315435B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11C1CEBF-A955-444F-87AF-6F3C4E3E1D2C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8ECF3B8-7260-4991-9D69-F3505ADF1FC7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>
                    <a:extLst>
                      <a:ext uri="{FF2B5EF4-FFF2-40B4-BE49-F238E27FC236}">
                        <a16:creationId xmlns:a16="http://schemas.microsoft.com/office/drawing/2014/main" id="{721ABECF-5298-4745-B1ED-F46D256B0A55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>
                    <a:extLst>
                      <a:ext uri="{FF2B5EF4-FFF2-40B4-BE49-F238E27FC236}">
                        <a16:creationId xmlns:a16="http://schemas.microsoft.com/office/drawing/2014/main" id="{F75540BA-5B8C-415E-B608-2957195C54E5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F83EF50-2F4C-4968-B147-D32B81CF315C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4F2E2705-B7CC-4144-80B9-ED07E79522BD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A51F96D-5E3D-4A4A-A412-6039335F8125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654C4AE-003C-4707-90B3-47B4E253CD1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F29887FD-8246-4F4D-9064-1580A111A66A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A8ED10E-3566-454B-B7EF-B79D6DEAD4C7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977C9199-9A0B-48E2-A5A5-0B621606880A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4BD52CE9-EA22-4EF9-9733-B09C3777E7F7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24474C26-1002-440B-A93E-8EDD27556D48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C07B8D-92EC-4785-A768-D53037FDA9D9}"/>
              </a:ext>
            </a:extLst>
          </p:cNvPr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F9B772C-F031-4507-BB99-2E51F4AA3E8A}"/>
                </a:ext>
              </a:extLst>
            </p:cNvPr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5C464947-E55E-418F-BAA0-79302822AAAD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A1AC333-FFD3-44AE-AF55-C758564165D9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BF4ECC50-E3A5-4E40-B8A5-69BED35D95E2}"/>
                </a:ext>
              </a:extLst>
            </p:cNvPr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325FEF-63BE-4AEB-B961-E898B66C9C21}"/>
              </a:ext>
            </a:extLst>
          </p:cNvPr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9D6F7420-CF47-4DC6-AB58-4EFE326905AB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F6658AC-7A5A-48F0-967F-EA2CC39EB229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59BCCF4-7EEC-4694-9C27-EA4875A84FFF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>
                  <a:extLst>
                    <a:ext uri="{FF2B5EF4-FFF2-40B4-BE49-F238E27FC236}">
                      <a16:creationId xmlns:a16="http://schemas.microsoft.com/office/drawing/2014/main" id="{255BB33E-74D9-490F-8CEA-1D38CC9FFEF3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>
                  <a:extLst>
                    <a:ext uri="{FF2B5EF4-FFF2-40B4-BE49-F238E27FC236}">
                      <a16:creationId xmlns:a16="http://schemas.microsoft.com/office/drawing/2014/main" id="{9800C480-1204-403D-87A6-8D25E4531087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91F6F879-B020-46FC-B5CF-C9B08F644392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>
                    <a:extLst>
                      <a:ext uri="{FF2B5EF4-FFF2-40B4-BE49-F238E27FC236}">
                        <a16:creationId xmlns:a16="http://schemas.microsoft.com/office/drawing/2014/main" id="{18499930-9319-495E-8074-DC7779221C47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>
                    <a:extLst>
                      <a:ext uri="{FF2B5EF4-FFF2-40B4-BE49-F238E27FC236}">
                        <a16:creationId xmlns:a16="http://schemas.microsoft.com/office/drawing/2014/main" id="{05341A27-4B6A-4320-80B0-6F111AF655F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90003995-232E-425C-ABD2-4582DE72FE53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>
                    <a:extLst>
                      <a:ext uri="{FF2B5EF4-FFF2-40B4-BE49-F238E27FC236}">
                        <a16:creationId xmlns:a16="http://schemas.microsoft.com/office/drawing/2014/main" id="{766EAD1C-8C55-4C18-B16A-ED6B14D07B7A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>
                    <a:extLst>
                      <a:ext uri="{FF2B5EF4-FFF2-40B4-BE49-F238E27FC236}">
                        <a16:creationId xmlns:a16="http://schemas.microsoft.com/office/drawing/2014/main" id="{1F85B0A1-5263-4E71-970F-73D7307E521E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AFE39088-72CA-4A0E-8F88-D73AD63AEFF7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9B30A7CE-9911-42A4-9B8C-923CEC774A8A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66AFCFD8-AF90-4F02-B3D0-BF514E4A094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BB322CC5-B857-4FEB-8E6A-1307FFE38806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DF28CFEF-9788-4274-AB55-08ADED73D264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29192F9A-A9CD-4C82-89D2-5FCF7F3D2A62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4FDEB6DF-CEB2-4BBC-8F22-90282B8FC4B6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61181AA4-4DFB-4D66-8876-677C40998F0D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45AEA31-E88E-4675-8186-78B4879E77B6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C9D2A8-BCFA-4AFA-8700-9164412B74D2}"/>
              </a:ext>
            </a:extLst>
          </p:cNvPr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32F7EE77-016D-47BC-B9E9-038E0DAF0095}"/>
                </a:ext>
              </a:extLst>
            </p:cNvPr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E540D737-2E34-471E-ADB1-9AE4BBA44EB2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4024288B-FACD-4CC6-9B19-DA553563E102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3D6341C-7A4E-4FD6-A1F5-C5B67055C231}"/>
                </a:ext>
              </a:extLst>
            </p:cNvPr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E5047EF-9A5A-4CBF-96E0-46F7C90BA582}"/>
              </a:ext>
            </a:extLst>
          </p:cNvPr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A87E0A93-85B5-4406-BC40-018D92CA3402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134BD91A-06EC-4504-A059-B509DAF55220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A503DAB7-0096-4805-A27B-EA9B2F28685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>
                  <a:extLst>
                    <a:ext uri="{FF2B5EF4-FFF2-40B4-BE49-F238E27FC236}">
                      <a16:creationId xmlns:a16="http://schemas.microsoft.com/office/drawing/2014/main" id="{375939A0-37A3-4A24-B807-BD28E2419EA6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>
                  <a:extLst>
                    <a:ext uri="{FF2B5EF4-FFF2-40B4-BE49-F238E27FC236}">
                      <a16:creationId xmlns:a16="http://schemas.microsoft.com/office/drawing/2014/main" id="{316C9AA6-5C7E-4C05-A74E-C03088EA3DA1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F0A34FD8-9396-4812-A76F-28B490397F5D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>
                    <a:extLst>
                      <a:ext uri="{FF2B5EF4-FFF2-40B4-BE49-F238E27FC236}">
                        <a16:creationId xmlns:a16="http://schemas.microsoft.com/office/drawing/2014/main" id="{CA30E65A-73C1-48DE-9601-D5E6DD5FD294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>
                    <a:extLst>
                      <a:ext uri="{FF2B5EF4-FFF2-40B4-BE49-F238E27FC236}">
                        <a16:creationId xmlns:a16="http://schemas.microsoft.com/office/drawing/2014/main" id="{ABF37A6E-2E90-4ABD-9A95-F32D18630A5B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2D375626-F43E-4E30-BC4C-757DFFCE90AB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>
                    <a:extLst>
                      <a:ext uri="{FF2B5EF4-FFF2-40B4-BE49-F238E27FC236}">
                        <a16:creationId xmlns:a16="http://schemas.microsoft.com/office/drawing/2014/main" id="{7E879E3F-5BC2-4B55-A45F-08D9A3A63BEE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>
                    <a:extLst>
                      <a:ext uri="{FF2B5EF4-FFF2-40B4-BE49-F238E27FC236}">
                        <a16:creationId xmlns:a16="http://schemas.microsoft.com/office/drawing/2014/main" id="{4D257AED-45DB-4CD9-9272-FD028203A923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B80C5173-C512-4F8A-A245-31B2BB5C1F9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9D9DC95A-664C-458E-93E2-9E92AD561597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1701C6BB-8EB4-4E22-A2FF-EC64E850BE9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id="{678DE28A-8AE7-4914-960F-EEEAE97C3759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>
                <a:extLst>
                  <a:ext uri="{FF2B5EF4-FFF2-40B4-BE49-F238E27FC236}">
                    <a16:creationId xmlns:a16="http://schemas.microsoft.com/office/drawing/2014/main" id="{1A41D2AB-9DF6-40CB-A12B-51FBD52BAE7E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>
                <a:extLst>
                  <a:ext uri="{FF2B5EF4-FFF2-40B4-BE49-F238E27FC236}">
                    <a16:creationId xmlns:a16="http://schemas.microsoft.com/office/drawing/2014/main" id="{0FE29AB2-2147-4AEA-B690-2B54EE74754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id="{651C461C-DDC4-431E-8477-22AB1F8E17C1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CCA8E139-5169-4A56-9DD3-40F45000C93A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121DE16E-B015-434C-971E-D1FC1F235F05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391B28-EC57-4C96-AA0C-8A6543BD61F8}"/>
              </a:ext>
            </a:extLst>
          </p:cNvPr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14F0023-195D-46CB-AE66-3FB8013F3D76}"/>
                </a:ext>
              </a:extLst>
            </p:cNvPr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EEDE6FB2-3AC1-49C3-B09C-4623E8CBA0B6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3A6051F0-8074-44A9-809C-5AA1322293FD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EB64AD2-34CA-4776-91E9-8AAEE6CE7478}"/>
                </a:ext>
              </a:extLst>
            </p:cNvPr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1AFD731-B782-455C-BB20-678F0726E804}"/>
              </a:ext>
            </a:extLst>
          </p:cNvPr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6B21E6B2-3D97-4242-AF80-1317252FEFF0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5DC8BAA-6A68-48DE-93AE-0DF03EA9351F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AD261DEA-B6A5-4D81-9571-203102795A37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>
                  <a:extLst>
                    <a:ext uri="{FF2B5EF4-FFF2-40B4-BE49-F238E27FC236}">
                      <a16:creationId xmlns:a16="http://schemas.microsoft.com/office/drawing/2014/main" id="{8738DEB1-CDD8-471A-BCF8-E83219F74284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>
                  <a:extLst>
                    <a:ext uri="{FF2B5EF4-FFF2-40B4-BE49-F238E27FC236}">
                      <a16:creationId xmlns:a16="http://schemas.microsoft.com/office/drawing/2014/main" id="{3047D87E-5371-43F6-B24D-D13BC6B0887D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6F9740FD-808E-4829-96C5-787525F1F69A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>
                    <a:extLst>
                      <a:ext uri="{FF2B5EF4-FFF2-40B4-BE49-F238E27FC236}">
                        <a16:creationId xmlns:a16="http://schemas.microsoft.com/office/drawing/2014/main" id="{87AAFE4E-8A73-45F7-A1E1-81E58CF6813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>
                    <a:extLst>
                      <a:ext uri="{FF2B5EF4-FFF2-40B4-BE49-F238E27FC236}">
                        <a16:creationId xmlns:a16="http://schemas.microsoft.com/office/drawing/2014/main" id="{90D1D9CD-2D57-4938-8305-1D0C1CD421E7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DB9E9ED2-E76B-4461-BF5E-F2254C28778C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>
                    <a:extLst>
                      <a:ext uri="{FF2B5EF4-FFF2-40B4-BE49-F238E27FC236}">
                        <a16:creationId xmlns:a16="http://schemas.microsoft.com/office/drawing/2014/main" id="{C3CACCCC-7497-4F21-8507-FD867972EAA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>
                    <a:extLst>
                      <a:ext uri="{FF2B5EF4-FFF2-40B4-BE49-F238E27FC236}">
                        <a16:creationId xmlns:a16="http://schemas.microsoft.com/office/drawing/2014/main" id="{063F00FE-A642-4D66-94B8-1929CD1791A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BD27DD19-2D39-4852-9275-DE6C1DE8018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id="{3ECB3D64-E13E-4788-BCA1-6B7060DEDE56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824DE3BF-0AFB-4139-9852-AB63E4CDD326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9F77F535-19F4-4B38-A0BD-DE6897E3D92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id="{61B97415-DB65-4D1A-96E9-A4705D949D57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90AC1BB2-16FF-45D6-B9D2-86E9B201CC6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5695D404-4884-40AA-A862-95B811C39292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91D679CD-625E-4DB0-AD5E-638810353D88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>
                <a:extLst>
                  <a:ext uri="{FF2B5EF4-FFF2-40B4-BE49-F238E27FC236}">
                    <a16:creationId xmlns:a16="http://schemas.microsoft.com/office/drawing/2014/main" id="{C1C036E4-956B-4061-B089-AC9FF45CEC6B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DE5DA5-FAE3-4A68-ABC5-F59A4E9A5B1C}"/>
              </a:ext>
            </a:extLst>
          </p:cNvPr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18D32AFC-5BE1-4653-92A3-6F1061F12EA1}"/>
                </a:ext>
              </a:extLst>
            </p:cNvPr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068AB514-AB4A-4A8F-B38C-706684B07824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id="{59F90DC7-40EA-42FF-ACD4-4424082C0EEF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D9E22DB7-1F51-4F0B-B374-4B9886F42F21}"/>
                </a:ext>
              </a:extLst>
            </p:cNvPr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>
            <a:extLst>
              <a:ext uri="{FF2B5EF4-FFF2-40B4-BE49-F238E27FC236}">
                <a16:creationId xmlns:a16="http://schemas.microsoft.com/office/drawing/2014/main" id="{D068CCB0-6E88-4F61-AB2C-1B4A21ED1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A618627D-518D-4CAD-990D-0F76AC83E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:a16="http://schemas.microsoft.com/office/drawing/2014/main" id="{91E8BBD1-8C64-4E85-9005-A95C06791BAC}"/>
              </a:ext>
            </a:extLst>
          </p:cNvPr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id="{A9DFD387-47AE-406F-9659-9AC02499F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>
            <a:extLst>
              <a:ext uri="{FF2B5EF4-FFF2-40B4-BE49-F238E27FC236}">
                <a16:creationId xmlns:a16="http://schemas.microsoft.com/office/drawing/2014/main" id="{C0BE04F4-D5B9-427D-8851-31EEC2625821}"/>
              </a:ext>
            </a:extLst>
          </p:cNvPr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28D74CE2-9468-48E1-92B2-9D74B9136881}"/>
                </a:ext>
              </a:extLst>
            </p:cNvPr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EED5E391-05BA-4FC8-A116-7804ACCAB1F2}"/>
                </a:ext>
              </a:extLst>
            </p:cNvPr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871A54EA-2E33-47C1-968E-3B1C7F0B7CFC}"/>
                </a:ext>
              </a:extLst>
            </p:cNvPr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BEB587E2-22A0-4E5E-A8E1-09E152558694}"/>
              </a:ext>
            </a:extLst>
          </p:cNvPr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F8F374B6-F93E-4ECC-A6BA-F2A4A2168D5B}"/>
                </a:ext>
              </a:extLst>
            </p:cNvPr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AEB3B472-A615-4CC7-8A90-4EF235E32631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FA003ECA-B9A7-4FE2-875A-D8AFA6F8FFD2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16976491-3CAB-474C-8B42-4C5639B6C9EB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E0E9A6D9-F440-44DC-B49D-52D40C66F274}"/>
                </a:ext>
              </a:extLst>
            </p:cNvPr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F7AC5B9B-B45C-410E-A9E4-BBE4B10F14A7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B23EEC3D-2400-4D8E-B30F-A0D52BB1828A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3B8AA4F7-BA07-407C-9FF8-CBB6BB8BF8A2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DAB6A204-F033-4D2A-8332-033759D2E997}"/>
                </a:ext>
              </a:extLst>
            </p:cNvPr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12AA7AE-C0FD-45C3-A868-2F2A8E513D75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3D859897-EE64-4823-A0E1-A4CC064128C7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EA814BA4-99D8-4E35-A6FC-A2BC70A4F8A0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>
            <a:extLst>
              <a:ext uri="{FF2B5EF4-FFF2-40B4-BE49-F238E27FC236}">
                <a16:creationId xmlns:a16="http://schemas.microsoft.com/office/drawing/2014/main" id="{E489E6DC-CCCB-483F-A3E4-931432332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963E1210-679F-471F-8CA4-A93D5BCEBDCE}"/>
              </a:ext>
            </a:extLst>
          </p:cNvPr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E770937-B32F-4159-8B3D-35A34A0360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BEC40F4A-301A-4E96-92E3-DE503E74C7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060EFE57-A701-4C13-A435-6EA2E33DDE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ED4BF7B0-CD97-45F1-BB2D-7D1676F13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5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31D57DE-87CC-4817-8A46-10A5557C10C1}"/>
              </a:ext>
            </a:extLst>
          </p:cNvPr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14:cNvPr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525" y="246652"/>
                  <a:ext cx="726111" cy="41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14:cNvPr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680" y="158100"/>
                  <a:ext cx="477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14:cNvPr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9408" y="307140"/>
                  <a:ext cx="436305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14:cNvPr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39120" y="239460"/>
                  <a:ext cx="169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14:cNvPr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1360" y="349260"/>
                  <a:ext cx="594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14:cNvPr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7600" y="329460"/>
                  <a:ext cx="55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14:cNvPr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8480" y="403620"/>
                  <a:ext cx="291960" cy="6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21F057-A833-42BE-BF28-4FE8EF9F7B3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/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2E336C-C0D4-454F-A5A1-75422B1297AC}"/>
              </a:ext>
            </a:extLst>
          </p:cNvPr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id="{66882FB4-DD74-4CA6-8B8E-3B060E5124C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F73DFD7F-B18C-4BCD-A949-BE952AF765C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0A4777F7-9F7E-426A-BFFA-DC04189CB13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E3D8CE1A-C922-4423-BC46-3AD185A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>
            <a:extLst>
              <a:ext uri="{FF2B5EF4-FFF2-40B4-BE49-F238E27FC236}">
                <a16:creationId xmlns:a16="http://schemas.microsoft.com/office/drawing/2014/main" id="{2B174D31-99C6-471B-8E42-B6F848F3A4B5}"/>
              </a:ext>
            </a:extLst>
          </p:cNvPr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B1AF9B3-A33D-4D8C-A5B5-B1D2612DDB5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29984"/>
          <a:stretch/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EC82EB-CD51-4D36-A8C0-89A1DF177FF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4B53C3-C41E-ECEE-4593-E479E250B4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6365" y="1998832"/>
            <a:ext cx="9041152" cy="3804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49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62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4957" imgH="393359" progId="Equation.3">
                    <p:embed/>
                  </p:oleObj>
                </mc:Choice>
                <mc:Fallback>
                  <p:oleObj r:id="rId2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:a16="http://schemas.microsoft.com/office/drawing/2014/main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:a16="http://schemas.microsoft.com/office/drawing/2014/main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4957" imgH="393359" progId="Equation.3">
                    <p:embed/>
                  </p:oleObj>
                </mc:Choice>
                <mc:Fallback>
                  <p:oleObj r:id="rId6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:a16="http://schemas.microsoft.com/office/drawing/2014/main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334" imgH="393529" progId="Equation.3">
                    <p:embed/>
                  </p:oleObj>
                </mc:Choice>
                <mc:Fallback>
                  <p:oleObj r:id="rId9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:a16="http://schemas.microsoft.com/office/drawing/2014/main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:a16="http://schemas.microsoft.com/office/drawing/2014/main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327</Words>
  <Application>Microsoft Office PowerPoint</Application>
  <PresentationFormat>Widescreen</PresentationFormat>
  <Paragraphs>61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Tahoma</vt:lpstr>
      <vt:lpstr>Times New Roman</vt:lpstr>
      <vt:lpstr>UTM Avo</vt:lpstr>
      <vt:lpstr>UTM Cooper Black</vt:lpstr>
      <vt:lpstr>Custom Design</vt:lpstr>
      <vt:lpstr>1_Custom Design</vt:lpstr>
      <vt:lpstr>2_Custom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45</cp:revision>
  <dcterms:created xsi:type="dcterms:W3CDTF">2023-12-06T07:45:24Z</dcterms:created>
  <dcterms:modified xsi:type="dcterms:W3CDTF">2026-03-05T01:55:58Z</dcterms:modified>
</cp:coreProperties>
</file>