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680" r:id="rId3"/>
  </p:sldMasterIdLst>
  <p:notesMasterIdLst>
    <p:notesMasterId r:id="rId18"/>
  </p:notesMasterIdLst>
  <p:sldIdLst>
    <p:sldId id="2659" r:id="rId4"/>
    <p:sldId id="8672" r:id="rId5"/>
    <p:sldId id="472" r:id="rId6"/>
    <p:sldId id="3408" r:id="rId7"/>
    <p:sldId id="8679" r:id="rId8"/>
    <p:sldId id="3314" r:id="rId9"/>
    <p:sldId id="8682" r:id="rId10"/>
    <p:sldId id="8683" r:id="rId11"/>
    <p:sldId id="8684" r:id="rId12"/>
    <p:sldId id="8685" r:id="rId13"/>
    <p:sldId id="8677" r:id="rId14"/>
    <p:sldId id="8686" r:id="rId15"/>
    <p:sldId id="8687" r:id="rId16"/>
    <p:sldId id="8688" r:id="rId17"/>
  </p:sldIdLst>
  <p:sldSz cx="12192000" cy="6858000"/>
  <p:notesSz cx="6858000" cy="9144000"/>
  <p:custDataLst>
    <p:tags r:id="rId1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3131"/>
    <a:srgbClr val="376A6D"/>
    <a:srgbClr val="231F20"/>
    <a:srgbClr val="2A30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6" autoAdjust="0"/>
    <p:restoredTop sz="94660"/>
  </p:normalViewPr>
  <p:slideViewPr>
    <p:cSldViewPr snapToGrid="0">
      <p:cViewPr varScale="1">
        <p:scale>
          <a:sx n="59" d="100"/>
          <a:sy n="59" d="100"/>
        </p:scale>
        <p:origin x="960" y="68"/>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9E29FD-5CB0-43B2-8DE4-7A81EECF5A0B}" type="datetimeFigureOut">
              <a:rPr lang="zh-CN" altLang="en-US" smtClean="0"/>
              <a:t>2026/3/6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A2CAD8-F91A-409A-B778-AA74111763F6}" type="slidenum">
              <a:rPr lang="zh-CN" altLang="en-US" smtClean="0"/>
              <a:t>‹#›</a:t>
            </a:fld>
            <a:endParaRPr lang="zh-CN" altLang="en-US"/>
          </a:p>
        </p:txBody>
      </p:sp>
    </p:spTree>
    <p:extLst>
      <p:ext uri="{BB962C8B-B14F-4D97-AF65-F5344CB8AC3E}">
        <p14:creationId xmlns:p14="http://schemas.microsoft.com/office/powerpoint/2010/main" val="3544031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800">
                <a:solidFill>
                  <a:schemeClr val="tx1"/>
                </a:solidFill>
                <a:latin typeface="Garamond" pitchFamily="18" charset="0"/>
                <a:cs typeface="Arial" charset="0"/>
              </a:defRPr>
            </a:lvl1pPr>
            <a:lvl2pPr marL="742950" indent="-285750" eaLnBrk="0" hangingPunct="0">
              <a:defRPr sz="2800">
                <a:solidFill>
                  <a:schemeClr val="tx1"/>
                </a:solidFill>
                <a:latin typeface="Garamond" pitchFamily="18" charset="0"/>
                <a:cs typeface="Arial" charset="0"/>
              </a:defRPr>
            </a:lvl2pPr>
            <a:lvl3pPr marL="1143000" indent="-228600" eaLnBrk="0" hangingPunct="0">
              <a:defRPr sz="2800">
                <a:solidFill>
                  <a:schemeClr val="tx1"/>
                </a:solidFill>
                <a:latin typeface="Garamond" pitchFamily="18" charset="0"/>
                <a:cs typeface="Arial" charset="0"/>
              </a:defRPr>
            </a:lvl3pPr>
            <a:lvl4pPr marL="1600200" indent="-228600" eaLnBrk="0" hangingPunct="0">
              <a:defRPr sz="2800">
                <a:solidFill>
                  <a:schemeClr val="tx1"/>
                </a:solidFill>
                <a:latin typeface="Garamond" pitchFamily="18" charset="0"/>
                <a:cs typeface="Arial" charset="0"/>
              </a:defRPr>
            </a:lvl4pPr>
            <a:lvl5pPr marL="2057400" indent="-228600" eaLnBrk="0" hangingPunct="0">
              <a:defRPr sz="2800">
                <a:solidFill>
                  <a:schemeClr val="tx1"/>
                </a:solidFill>
                <a:latin typeface="Garamond" pitchFamily="18" charset="0"/>
                <a:cs typeface="Arial" charset="0"/>
              </a:defRPr>
            </a:lvl5pPr>
            <a:lvl6pPr marL="2514600" indent="-228600" defTabSz="1446213" eaLnBrk="0" fontAlgn="base" hangingPunct="0">
              <a:spcBef>
                <a:spcPct val="0"/>
              </a:spcBef>
              <a:spcAft>
                <a:spcPct val="0"/>
              </a:spcAft>
              <a:defRPr sz="2800">
                <a:solidFill>
                  <a:schemeClr val="tx1"/>
                </a:solidFill>
                <a:latin typeface="Garamond" pitchFamily="18" charset="0"/>
                <a:cs typeface="Arial" charset="0"/>
              </a:defRPr>
            </a:lvl6pPr>
            <a:lvl7pPr marL="2971800" indent="-228600" defTabSz="1446213" eaLnBrk="0" fontAlgn="base" hangingPunct="0">
              <a:spcBef>
                <a:spcPct val="0"/>
              </a:spcBef>
              <a:spcAft>
                <a:spcPct val="0"/>
              </a:spcAft>
              <a:defRPr sz="2800">
                <a:solidFill>
                  <a:schemeClr val="tx1"/>
                </a:solidFill>
                <a:latin typeface="Garamond" pitchFamily="18" charset="0"/>
                <a:cs typeface="Arial" charset="0"/>
              </a:defRPr>
            </a:lvl7pPr>
            <a:lvl8pPr marL="3429000" indent="-228600" defTabSz="1446213" eaLnBrk="0" fontAlgn="base" hangingPunct="0">
              <a:spcBef>
                <a:spcPct val="0"/>
              </a:spcBef>
              <a:spcAft>
                <a:spcPct val="0"/>
              </a:spcAft>
              <a:defRPr sz="2800">
                <a:solidFill>
                  <a:schemeClr val="tx1"/>
                </a:solidFill>
                <a:latin typeface="Garamond" pitchFamily="18" charset="0"/>
                <a:cs typeface="Arial" charset="0"/>
              </a:defRPr>
            </a:lvl8pPr>
            <a:lvl9pPr marL="3886200" indent="-228600" defTabSz="1446213" eaLnBrk="0" fontAlgn="base" hangingPunct="0">
              <a:spcBef>
                <a:spcPct val="0"/>
              </a:spcBef>
              <a:spcAft>
                <a:spcPct val="0"/>
              </a:spcAft>
              <a:defRPr sz="2800">
                <a:solidFill>
                  <a:schemeClr val="tx1"/>
                </a:solidFill>
                <a:latin typeface="Garamond" pitchFamily="18"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8E8AAB3-6B98-4E43-AC69-6BE017A510E2}"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Arial" charset="0"/>
            </a:endParaRPr>
          </a:p>
        </p:txBody>
      </p:sp>
    </p:spTree>
    <p:extLst>
      <p:ext uri="{BB962C8B-B14F-4D97-AF65-F5344CB8AC3E}">
        <p14:creationId xmlns:p14="http://schemas.microsoft.com/office/powerpoint/2010/main" val="434894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11</a:t>
            </a:fld>
            <a:endParaRPr lang="zh-CN" altLang="en-US"/>
          </a:p>
        </p:txBody>
      </p:sp>
    </p:spTree>
    <p:extLst>
      <p:ext uri="{BB962C8B-B14F-4D97-AF65-F5344CB8AC3E}">
        <p14:creationId xmlns:p14="http://schemas.microsoft.com/office/powerpoint/2010/main" val="2148154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56608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2</a:t>
            </a:fld>
            <a:endParaRPr lang="zh-CN" altLang="en-US"/>
          </a:p>
        </p:txBody>
      </p:sp>
    </p:spTree>
    <p:extLst>
      <p:ext uri="{BB962C8B-B14F-4D97-AF65-F5344CB8AC3E}">
        <p14:creationId xmlns:p14="http://schemas.microsoft.com/office/powerpoint/2010/main" val="1297952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4</a:t>
            </a:fld>
            <a:endParaRPr lang="zh-CN" altLang="en-US"/>
          </a:p>
        </p:txBody>
      </p:sp>
    </p:spTree>
    <p:extLst>
      <p:ext uri="{BB962C8B-B14F-4D97-AF65-F5344CB8AC3E}">
        <p14:creationId xmlns:p14="http://schemas.microsoft.com/office/powerpoint/2010/main" val="295400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5</a:t>
            </a:fld>
            <a:endParaRPr lang="zh-CN" altLang="en-US"/>
          </a:p>
        </p:txBody>
      </p:sp>
    </p:spTree>
    <p:extLst>
      <p:ext uri="{BB962C8B-B14F-4D97-AF65-F5344CB8AC3E}">
        <p14:creationId xmlns:p14="http://schemas.microsoft.com/office/powerpoint/2010/main" val="3103447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6</a:t>
            </a:fld>
            <a:endParaRPr lang="zh-CN" altLang="en-US"/>
          </a:p>
        </p:txBody>
      </p:sp>
    </p:spTree>
    <p:extLst>
      <p:ext uri="{BB962C8B-B14F-4D97-AF65-F5344CB8AC3E}">
        <p14:creationId xmlns:p14="http://schemas.microsoft.com/office/powerpoint/2010/main" val="1454797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54371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2587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038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3633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2026/3/6</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538117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2026/3/6</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5967251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2026/3/6</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8853888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EB24AEC-BE2A-42CF-BFA4-34F06C7639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sp>
        <p:nvSpPr>
          <p:cNvPr id="3" name="矩形 2">
            <a:extLst>
              <a:ext uri="{FF2B5EF4-FFF2-40B4-BE49-F238E27FC236}">
                <a16:creationId xmlns:a16="http://schemas.microsoft.com/office/drawing/2014/main" id="{F11C7441-041D-4C9B-8977-39947833F6DE}"/>
              </a:ext>
            </a:extLst>
          </p:cNvPr>
          <p:cNvSpPr/>
          <p:nvPr userDrawn="1"/>
        </p:nvSpPr>
        <p:spPr>
          <a:xfrm>
            <a:off x="182876" y="182880"/>
            <a:ext cx="11826244" cy="6492240"/>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4" name="矩形 3">
            <a:extLst>
              <a:ext uri="{FF2B5EF4-FFF2-40B4-BE49-F238E27FC236}">
                <a16:creationId xmlns:a16="http://schemas.microsoft.com/office/drawing/2014/main" id="{869B1F2A-B8DB-4BED-A430-3032C0F10962}"/>
              </a:ext>
            </a:extLst>
          </p:cNvPr>
          <p:cNvSpPr/>
          <p:nvPr userDrawn="1"/>
        </p:nvSpPr>
        <p:spPr>
          <a:xfrm>
            <a:off x="354571" y="350520"/>
            <a:ext cx="11502150" cy="6093300"/>
          </a:xfrm>
          <a:prstGeom prst="rect">
            <a:avLst/>
          </a:prstGeom>
          <a:noFill/>
          <a:ln w="571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981785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0019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614436" y="2402025"/>
            <a:ext cx="4271050" cy="2700705"/>
          </a:xfrm>
          <a:custGeom>
            <a:avLst/>
            <a:gdLst>
              <a:gd name="connsiteX0" fmla="*/ 0 w 4271050"/>
              <a:gd name="connsiteY0" fmla="*/ 0 h 2700705"/>
              <a:gd name="connsiteX1" fmla="*/ 4271050 w 4271050"/>
              <a:gd name="connsiteY1" fmla="*/ 0 h 2700705"/>
              <a:gd name="connsiteX2" fmla="*/ 4271050 w 4271050"/>
              <a:gd name="connsiteY2" fmla="*/ 2700705 h 2700705"/>
              <a:gd name="connsiteX3" fmla="*/ 0 w 4271050"/>
              <a:gd name="connsiteY3" fmla="*/ 2700705 h 2700705"/>
            </a:gdLst>
            <a:ahLst/>
            <a:cxnLst>
              <a:cxn ang="0">
                <a:pos x="connsiteX0" y="connsiteY0"/>
              </a:cxn>
              <a:cxn ang="0">
                <a:pos x="connsiteX1" y="connsiteY1"/>
              </a:cxn>
              <a:cxn ang="0">
                <a:pos x="connsiteX2" y="connsiteY2"/>
              </a:cxn>
              <a:cxn ang="0">
                <a:pos x="connsiteX3" y="connsiteY3"/>
              </a:cxn>
            </a:cxnLst>
            <a:rect l="l" t="t" r="r" b="b"/>
            <a:pathLst>
              <a:path w="4271050" h="2700705">
                <a:moveTo>
                  <a:pt x="0" y="0"/>
                </a:moveTo>
                <a:lnTo>
                  <a:pt x="4271050" y="0"/>
                </a:lnTo>
                <a:lnTo>
                  <a:pt x="4271050" y="2700705"/>
                </a:lnTo>
                <a:lnTo>
                  <a:pt x="0" y="2700705"/>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876449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110973" y="1849256"/>
            <a:ext cx="6054998" cy="3880214"/>
          </a:xfrm>
          <a:custGeom>
            <a:avLst/>
            <a:gdLst>
              <a:gd name="connsiteX0" fmla="*/ 176821 w 6054998"/>
              <a:gd name="connsiteY0" fmla="*/ 0 h 3880214"/>
              <a:gd name="connsiteX1" fmla="*/ 5878177 w 6054998"/>
              <a:gd name="connsiteY1" fmla="*/ 0 h 3880214"/>
              <a:gd name="connsiteX2" fmla="*/ 6054998 w 6054998"/>
              <a:gd name="connsiteY2" fmla="*/ 176821 h 3880214"/>
              <a:gd name="connsiteX3" fmla="*/ 6054998 w 6054998"/>
              <a:gd name="connsiteY3" fmla="*/ 3703393 h 3880214"/>
              <a:gd name="connsiteX4" fmla="*/ 5878177 w 6054998"/>
              <a:gd name="connsiteY4" fmla="*/ 3880214 h 3880214"/>
              <a:gd name="connsiteX5" fmla="*/ 176821 w 6054998"/>
              <a:gd name="connsiteY5" fmla="*/ 3880214 h 3880214"/>
              <a:gd name="connsiteX6" fmla="*/ 0 w 6054998"/>
              <a:gd name="connsiteY6" fmla="*/ 3703393 h 3880214"/>
              <a:gd name="connsiteX7" fmla="*/ 0 w 6054998"/>
              <a:gd name="connsiteY7" fmla="*/ 176821 h 3880214"/>
              <a:gd name="connsiteX8" fmla="*/ 176821 w 6054998"/>
              <a:gd name="connsiteY8" fmla="*/ 0 h 388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98" h="3880214">
                <a:moveTo>
                  <a:pt x="176821" y="0"/>
                </a:moveTo>
                <a:lnTo>
                  <a:pt x="5878177" y="0"/>
                </a:lnTo>
                <a:cubicBezTo>
                  <a:pt x="5975833" y="0"/>
                  <a:pt x="6054998" y="79165"/>
                  <a:pt x="6054998" y="176821"/>
                </a:cubicBezTo>
                <a:lnTo>
                  <a:pt x="6054998" y="3703393"/>
                </a:lnTo>
                <a:cubicBezTo>
                  <a:pt x="6054998" y="3801049"/>
                  <a:pt x="5975833" y="3880214"/>
                  <a:pt x="5878177" y="3880214"/>
                </a:cubicBezTo>
                <a:lnTo>
                  <a:pt x="176821" y="3880214"/>
                </a:lnTo>
                <a:cubicBezTo>
                  <a:pt x="79165" y="3880214"/>
                  <a:pt x="0" y="3801049"/>
                  <a:pt x="0" y="3703393"/>
                </a:cubicBezTo>
                <a:lnTo>
                  <a:pt x="0" y="176821"/>
                </a:lnTo>
                <a:cubicBezTo>
                  <a:pt x="0" y="79165"/>
                  <a:pt x="79165" y="0"/>
                  <a:pt x="17682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60419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9606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5" y="342795"/>
            <a:ext cx="1521580" cy="359015"/>
          </a:xfrm>
          <a:prstGeom prst="rect">
            <a:avLst/>
          </a:prstGeom>
          <a:noFill/>
        </p:spPr>
        <p:txBody>
          <a:bodyPr wrap="none" lIns="91445" tIns="45723" rIns="91445" bIns="45723">
            <a:spAutoFit/>
          </a:bodyPr>
          <a:lstStyle/>
          <a:p>
            <a:pPr defTabSz="914370">
              <a:defRPr/>
            </a:pPr>
            <a:r>
              <a:rPr lang="zh-CN" altLang="en-US" sz="1733"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5" y="619993"/>
            <a:ext cx="1899889" cy="277005"/>
          </a:xfrm>
          <a:prstGeom prst="rect">
            <a:avLst/>
          </a:prstGeom>
          <a:noFill/>
        </p:spPr>
        <p:txBody>
          <a:bodyPr wrap="none" lIns="91445" tIns="45723" rIns="91445" bIns="45723">
            <a:spAutoFit/>
          </a:bodyPr>
          <a:lstStyle/>
          <a:p>
            <a:pPr defTabSz="914370">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5"/>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5" tIns="45723" rIns="91445" bIns="45723" anchor="ctr"/>
          <a:lstStyle/>
          <a:p>
            <a:pPr algn="ctr" defTabSz="914370">
              <a:defRPr/>
            </a:pPr>
            <a:endParaRPr lang="zh-CN" altLang="en-US" sz="1867"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2026/3/6</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extLst>
      <p:ext uri="{BB962C8B-B14F-4D97-AF65-F5344CB8AC3E}">
        <p14:creationId xmlns:p14="http://schemas.microsoft.com/office/powerpoint/2010/main" val="2637041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204681964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64765976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2026/3/6</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6745463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9246161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411843013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B361EC6-CEF7-4AB0-B188-5248CFDC1A13}" type="datetimeFigureOut">
              <a:rPr lang="zh-CN" altLang="en-US" smtClean="0"/>
              <a:t>2026/3/6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940414640"/>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B361EC6-CEF7-4AB0-B188-5248CFDC1A13}" type="datetimeFigureOut">
              <a:rPr lang="zh-CN" altLang="en-US" smtClean="0"/>
              <a:t>2026/3/6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938276329"/>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361EC6-CEF7-4AB0-B188-5248CFDC1A13}" type="datetimeFigureOut">
              <a:rPr lang="zh-CN" altLang="en-US" smtClean="0"/>
              <a:t>2026/3/6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77740164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2026/3/6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695278479"/>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2026/3/6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0871774"/>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2026/3/6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4033244917"/>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2026/3/6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27809482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extLst>
      <p:ext uri="{BB962C8B-B14F-4D97-AF65-F5344CB8AC3E}">
        <p14:creationId xmlns:p14="http://schemas.microsoft.com/office/powerpoint/2010/main" val="266853819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2026/3/6</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8809276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p:txBody>
          <a:bodyPr/>
          <a:lstStyle/>
          <a:p>
            <a:fld id="{858E4EFA-8564-4BBA-B33A-0AE029A904D5}" type="datetimeFigureOut">
              <a:rPr lang="en-US" smtClean="0"/>
              <a:t>6/3/2026</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0026367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p:txBody>
          <a:bodyPr/>
          <a:lstStyle/>
          <a:p>
            <a:fld id="{858E4EFA-8564-4BBA-B33A-0AE029A904D5}" type="datetimeFigureOut">
              <a:rPr lang="en-US" smtClean="0"/>
              <a:t>6/3/2026</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6523767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p:txBody>
          <a:bodyPr/>
          <a:lstStyle/>
          <a:p>
            <a:fld id="{858E4EFA-8564-4BBA-B33A-0AE029A904D5}" type="datetimeFigureOut">
              <a:rPr lang="en-US" smtClean="0"/>
              <a:t>6/3/2026</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6834232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p:txBody>
          <a:bodyPr/>
          <a:lstStyle/>
          <a:p>
            <a:fld id="{858E4EFA-8564-4BBA-B33A-0AE029A904D5}" type="datetimeFigureOut">
              <a:rPr lang="en-US" smtClean="0"/>
              <a:t>6/3/2026</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0103231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p:txBody>
          <a:bodyPr/>
          <a:lstStyle/>
          <a:p>
            <a:fld id="{858E4EFA-8564-4BBA-B33A-0AE029A904D5}" type="datetimeFigureOut">
              <a:rPr lang="en-US" smtClean="0"/>
              <a:t>6/3/2026</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302288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p:txBody>
          <a:bodyPr/>
          <a:lstStyle/>
          <a:p>
            <a:fld id="{858E4EFA-8564-4BBA-B33A-0AE029A904D5}" type="datetimeFigureOut">
              <a:rPr lang="en-US" smtClean="0"/>
              <a:t>6/3/2026</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22790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p:txBody>
          <a:bodyPr/>
          <a:lstStyle/>
          <a:p>
            <a:fld id="{858E4EFA-8564-4BBA-B33A-0AE029A904D5}" type="datetimeFigureOut">
              <a:rPr lang="en-US" smtClean="0"/>
              <a:t>6/3/2026</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6298718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p:txBody>
          <a:bodyPr/>
          <a:lstStyle/>
          <a:p>
            <a:fld id="{858E4EFA-8564-4BBA-B33A-0AE029A904D5}" type="datetimeFigureOut">
              <a:rPr lang="en-US" smtClean="0"/>
              <a:t>6/3/2026</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810499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p:txBody>
          <a:bodyPr/>
          <a:lstStyle/>
          <a:p>
            <a:fld id="{858E4EFA-8564-4BBA-B33A-0AE029A904D5}" type="datetimeFigureOut">
              <a:rPr lang="en-US" smtClean="0"/>
              <a:t>6/3/2026</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1322849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p:txBody>
          <a:bodyPr/>
          <a:lstStyle/>
          <a:p>
            <a:fld id="{858E4EFA-8564-4BBA-B33A-0AE029A904D5}" type="datetimeFigureOut">
              <a:rPr lang="en-US" smtClean="0"/>
              <a:t>6/3/2026</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796945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2026/3/6</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9554973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p:txBody>
          <a:bodyPr/>
          <a:lstStyle/>
          <a:p>
            <a:fld id="{858E4EFA-8564-4BBA-B33A-0AE029A904D5}" type="datetimeFigureOut">
              <a:rPr lang="en-US" smtClean="0"/>
              <a:t>6/3/2026</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578812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41505311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63349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2026/3/6</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5865646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2026/3/6</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1502714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2026/3/6</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90718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2026/3/6</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757779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2026/3/6</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40532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2026/3/6</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FE65FF90-E838-272B-A6C8-D7AD68E0C970}"/>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636337" y="180485"/>
            <a:ext cx="1393792" cy="1393792"/>
          </a:xfrm>
          <a:prstGeom prst="rect">
            <a:avLst/>
          </a:prstGeom>
        </p:spPr>
      </p:pic>
    </p:spTree>
    <p:extLst>
      <p:ext uri="{BB962C8B-B14F-4D97-AF65-F5344CB8AC3E}">
        <p14:creationId xmlns:p14="http://schemas.microsoft.com/office/powerpoint/2010/main" val="39928154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5" r:id="rId16"/>
    <p:sldLayoutId id="2147483666" r:id="rId1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t>2026/3/6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35753063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2D68548-5FBE-42C9-AE40-1A1507E8B14E}"/>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0825CAB-E290-477C-9E46-23261BD08D92}"/>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FEDF8F-EC68-4A76-9CEE-FA48721E9BDC}"/>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2CDA6D-F8D9-456F-A0BC-441A2D1EAC13}"/>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858E4EFA-8564-4BBA-B33A-0AE029A904D5}" type="datetimeFigureOut">
              <a:rPr lang="en-US" smtClean="0"/>
              <a:t>6/3/2026</a:t>
            </a:fld>
            <a:endParaRPr lang="en-US"/>
          </a:p>
        </p:txBody>
      </p:sp>
      <p:sp>
        <p:nvSpPr>
          <p:cNvPr id="5" name="Footer Placeholder 4">
            <a:extLst>
              <a:ext uri="{FF2B5EF4-FFF2-40B4-BE49-F238E27FC236}">
                <a16:creationId xmlns:a16="http://schemas.microsoft.com/office/drawing/2014/main" id="{A86DDA0E-7E05-499C-A487-85D1C5E1E4C6}"/>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31136E-7A47-43AB-B0D5-2CA7B2092207}"/>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6C44E4BE-4E6A-400A-8D15-49AD800E386C}" type="slidenum">
              <a:rPr lang="en-US" smtClean="0"/>
              <a:t>‹#›</a:t>
            </a:fld>
            <a:endParaRPr lang="en-US"/>
          </a:p>
        </p:txBody>
      </p:sp>
    </p:spTree>
    <p:extLst>
      <p:ext uri="{BB962C8B-B14F-4D97-AF65-F5344CB8AC3E}">
        <p14:creationId xmlns:p14="http://schemas.microsoft.com/office/powerpoint/2010/main" val="59752272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gif"/></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1.xml"/><Relationship Id="rId6" Type="http://schemas.openxmlformats.org/officeDocument/2006/relationships/slide" Target="slide3.xml"/><Relationship Id="rId5" Type="http://schemas.openxmlformats.org/officeDocument/2006/relationships/image" Target="../media/image15.sv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101+ Mẫu PowerPoint 8/3 - Background, hình nền mới nhất 2024">
            <a:extLst>
              <a:ext uri="{FF2B5EF4-FFF2-40B4-BE49-F238E27FC236}">
                <a16:creationId xmlns:a16="http://schemas.microsoft.com/office/drawing/2014/main" id="{342A1023-005E-0ADB-9104-64016830C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03" y="84843"/>
            <a:ext cx="12327039" cy="68772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67053" y="1138190"/>
            <a:ext cx="10584626" cy="1785104"/>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Tiếng</a:t>
            </a:r>
            <a:r>
              <a:rPr kumimoji="0" lang="en-US" sz="66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 Việt</a:t>
            </a:r>
            <a:r>
              <a:rPr kumimoji="0" lang="en-US" sz="66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Đọc</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a:t>
            </a: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Người</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a:t>
            </a: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thầy</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a:t>
            </a: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đầu</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a:t>
            </a: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tiên</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a:t>
            </a: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của</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a:t>
            </a: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tôi</a:t>
            </a:r>
            <a:endParaRPr kumimoji="0" lang="en-US" sz="4000" b="1" i="1" u="none" strike="noStrike" kern="1200" cap="none" spc="0" normalizeH="0" baseline="0" noProof="0" dirty="0">
              <a:ln>
                <a:noFill/>
              </a:ln>
              <a:solidFill>
                <a:srgbClr val="FFBE5D">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056" name="Picture 8" descr="animal-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35314" y="775950"/>
            <a:ext cx="98583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20FE1D7-DC0B-7E39-3F3A-868146A83C46}"/>
              </a:ext>
            </a:extLst>
          </p:cNvPr>
          <p:cNvSpPr txBox="1"/>
          <p:nvPr/>
        </p:nvSpPr>
        <p:spPr>
          <a:xfrm>
            <a:off x="3881714" y="430304"/>
            <a:ext cx="415530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UBND PHƯỜNG HƯNG ĐẠO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TRƯỜNG TIỂU HỌC HƯNG ĐẠO</a:t>
            </a:r>
          </a:p>
        </p:txBody>
      </p:sp>
      <p:cxnSp>
        <p:nvCxnSpPr>
          <p:cNvPr id="4" name="Straight Connector 3">
            <a:extLst>
              <a:ext uri="{FF2B5EF4-FFF2-40B4-BE49-F238E27FC236}">
                <a16:creationId xmlns:a16="http://schemas.microsoft.com/office/drawing/2014/main" id="{123AAF9C-A93D-DA0B-C83B-54644D6FD94A}"/>
              </a:ext>
            </a:extLst>
          </p:cNvPr>
          <p:cNvCxnSpPr>
            <a:cxnSpLocks/>
          </p:cNvCxnSpPr>
          <p:nvPr/>
        </p:nvCxnSpPr>
        <p:spPr>
          <a:xfrm>
            <a:off x="4401671" y="1138190"/>
            <a:ext cx="33348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068F63A-0B78-7FAC-3469-2760FB9346F4}"/>
              </a:ext>
            </a:extLst>
          </p:cNvPr>
          <p:cNvSpPr txBox="1"/>
          <p:nvPr/>
        </p:nvSpPr>
        <p:spPr>
          <a:xfrm>
            <a:off x="1286434" y="5366554"/>
            <a:ext cx="4918334"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Giáo</a:t>
            </a:r>
            <a:r>
              <a:rPr kumimoji="0" lang="en-US" sz="2800" b="1" i="1"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viên</a:t>
            </a:r>
            <a:r>
              <a:rPr kumimoji="0" lang="en-US" sz="2800" b="1" i="1"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Tạ</a:t>
            </a:r>
            <a:r>
              <a:rPr kumimoji="0" lang="en-US" sz="2800" b="1" i="1"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Thị Phương Lan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srgbClr val="FFBE5D">
                  <a:lumMod val="75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17485988"/>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904928" y="1653869"/>
            <a:ext cx="10801298" cy="769441"/>
            <a:chOff x="786139" y="1112472"/>
            <a:chExt cx="10768557" cy="510913"/>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51091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Nêu ý nghĩa của câu chuyện.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856122" y="1164944"/>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5</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571500" y="2895600"/>
            <a:ext cx="11029950" cy="4381500"/>
            <a:chOff x="1146143" y="3226085"/>
            <a:chExt cx="10319731" cy="5296058"/>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6"/>
              <a:ext cx="10086975" cy="51371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Ca ngợi tình cảm của thầy giáo đối với học trò và tình cảm của học trò đối với thầy giáo. Học trò yêu quý, ghi nhớ công lao dạy dỗ của thầy cô. Các thầy cô rất yêu thương, nâng niu từng kỉ niệm và dõi theo sự tiến bộ của từng em.</a:t>
              </a: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4702383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A5DA394-4117-4F88-A7CB-9651E97FE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2" name="TextBox 1">
            <a:extLst>
              <a:ext uri="{FF2B5EF4-FFF2-40B4-BE49-F238E27FC236}">
                <a16:creationId xmlns:a16="http://schemas.microsoft.com/office/drawing/2014/main" id="{E4F368C6-E614-54DC-A998-862795BEA981}"/>
              </a:ext>
            </a:extLst>
          </p:cNvPr>
          <p:cNvSpPr txBox="1"/>
          <p:nvPr/>
        </p:nvSpPr>
        <p:spPr>
          <a:xfrm>
            <a:off x="1704975" y="2066925"/>
            <a:ext cx="7639050" cy="1754326"/>
          </a:xfrm>
          <a:prstGeom prst="rect">
            <a:avLst/>
          </a:prstGeom>
          <a:noFill/>
        </p:spPr>
        <p:txBody>
          <a:bodyPr wrap="square" rtlCol="0">
            <a:spAutoFit/>
          </a:bodyPr>
          <a:lstStyle/>
          <a:p>
            <a:pPr algn="ctr"/>
            <a:r>
              <a:rPr lang="pt-BR" sz="5400" b="1" dirty="0">
                <a:solidFill>
                  <a:schemeClr val="bg1"/>
                </a:solidFill>
                <a:effectLst/>
                <a:latin typeface="Cambria" panose="02040503050406030204" pitchFamily="18" charset="0"/>
                <a:ea typeface="Cambria" panose="02040503050406030204" pitchFamily="18" charset="0"/>
              </a:rPr>
              <a:t>Em nói lên suy nghĩ của mình về thầy cô?</a:t>
            </a:r>
            <a:endParaRPr lang="en-US" sz="5400" b="1" dirty="0">
              <a:solidFill>
                <a:schemeClr val="bg1"/>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73947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583887-A2AB-8011-53C4-517AF54639B2}"/>
              </a:ext>
            </a:extLst>
          </p:cNvPr>
          <p:cNvSpPr txBox="1"/>
          <p:nvPr/>
        </p:nvSpPr>
        <p:spPr>
          <a:xfrm>
            <a:off x="668806" y="2117491"/>
            <a:ext cx="10761194" cy="3521753"/>
          </a:xfrm>
          <a:prstGeom prst="round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pPr lvl="0" algn="just">
              <a:lnSpc>
                <a:spcPct val="150000"/>
              </a:lnSpc>
              <a:spcBef>
                <a:spcPts val="1200"/>
              </a:spcBef>
              <a:spcAft>
                <a:spcPts val="1200"/>
              </a:spcAft>
              <a:defRPr/>
            </a:pPr>
            <a:endParaRPr kumimoji="0" lang="en-US" sz="4400" b="1" i="0" u="none" strike="noStrike" kern="1200" cap="none" spc="0" normalizeH="0" baseline="0" noProof="0" dirty="0">
              <a:ln>
                <a:noFill/>
              </a:ln>
              <a:solidFill>
                <a:srgbClr val="703316"/>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09954E70-413F-174C-D936-1797544CA3EC}"/>
              </a:ext>
            </a:extLst>
          </p:cNvPr>
          <p:cNvSpPr txBox="1"/>
          <p:nvPr/>
        </p:nvSpPr>
        <p:spPr>
          <a:xfrm>
            <a:off x="827095" y="2216843"/>
            <a:ext cx="10226800" cy="2308324"/>
          </a:xfrm>
          <a:prstGeom prst="rect">
            <a:avLst/>
          </a:prstGeom>
          <a:noFill/>
        </p:spPr>
        <p:txBody>
          <a:bodyPr wrap="square" rtlCol="0">
            <a:spAutoFit/>
          </a:bodyPr>
          <a:lstStyle/>
          <a:p>
            <a:pPr algn="just"/>
            <a:r>
              <a:rPr lang="en-US" sz="3600" b="1" dirty="0">
                <a:latin typeface="Calibri" panose="020F0502020204030204" pitchFamily="34" charset="0"/>
                <a:cs typeface="Calibri" panose="020F0502020204030204" pitchFamily="34" charset="0"/>
              </a:rPr>
              <a:t>C</a:t>
            </a:r>
            <a:r>
              <a:rPr lang="vi-VN" sz="3600" b="1" dirty="0">
                <a:latin typeface="Calibri" panose="020F0502020204030204" pitchFamily="34" charset="0"/>
                <a:cs typeface="Calibri" panose="020F0502020204030204" pitchFamily="34" charset="0"/>
              </a:rPr>
              <a:t>âu chuyện muốn nói rằng: học trò luôn kính trọng và biết ơn thầy cô giáo đã dạy dỗ mình nên người. Thầy cô giáo cũng vô cùng thương yêu và dành cho học trò những điều tốt đẹp.</a:t>
            </a:r>
          </a:p>
        </p:txBody>
      </p:sp>
      <p:pic>
        <p:nvPicPr>
          <p:cNvPr id="6" name="Picture 5">
            <a:extLst>
              <a:ext uri="{FF2B5EF4-FFF2-40B4-BE49-F238E27FC236}">
                <a16:creationId xmlns:a16="http://schemas.microsoft.com/office/drawing/2014/main" id="{E6F1AA6A-F51A-078C-C11D-673B3AEC9327}"/>
              </a:ext>
            </a:extLst>
          </p:cNvPr>
          <p:cNvPicPr>
            <a:picLocks noChangeAspect="1"/>
          </p:cNvPicPr>
          <p:nvPr/>
        </p:nvPicPr>
        <p:blipFill>
          <a:blip r:embed="rId2"/>
          <a:stretch>
            <a:fillRect/>
          </a:stretch>
        </p:blipFill>
        <p:spPr>
          <a:xfrm>
            <a:off x="2599874" y="522338"/>
            <a:ext cx="6462320" cy="1121761"/>
          </a:xfrm>
          <a:prstGeom prst="rect">
            <a:avLst/>
          </a:prstGeom>
        </p:spPr>
      </p:pic>
    </p:spTree>
    <p:extLst>
      <p:ext uri="{BB962C8B-B14F-4D97-AF65-F5344CB8AC3E}">
        <p14:creationId xmlns:p14="http://schemas.microsoft.com/office/powerpoint/2010/main" val="40649004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5" name="Picture 4">
            <a:extLst>
              <a:ext uri="{FF2B5EF4-FFF2-40B4-BE49-F238E27FC236}">
                <a16:creationId xmlns:a16="http://schemas.microsoft.com/office/drawing/2014/main" id="{4CDC215D-119D-0FE1-794C-DEB2354E9DD3}"/>
              </a:ext>
            </a:extLst>
          </p:cNvPr>
          <p:cNvPicPr>
            <a:picLocks noChangeAspect="1"/>
          </p:cNvPicPr>
          <p:nvPr/>
        </p:nvPicPr>
        <p:blipFill>
          <a:blip r:embed="rId5"/>
          <a:stretch>
            <a:fillRect/>
          </a:stretch>
        </p:blipFill>
        <p:spPr>
          <a:xfrm>
            <a:off x="1256996" y="2141898"/>
            <a:ext cx="7011008" cy="1926503"/>
          </a:xfrm>
          <a:prstGeom prst="rect">
            <a:avLst/>
          </a:prstGeom>
        </p:spPr>
      </p:pic>
    </p:spTree>
    <p:extLst>
      <p:ext uri="{BB962C8B-B14F-4D97-AF65-F5344CB8AC3E}">
        <p14:creationId xmlns:p14="http://schemas.microsoft.com/office/powerpoint/2010/main" val="2433039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F96515C-8D79-D54C-B2E5-DEFF6A42F066}"/>
              </a:ext>
            </a:extLst>
          </p:cNvPr>
          <p:cNvGrpSpPr/>
          <p:nvPr/>
        </p:nvGrpSpPr>
        <p:grpSpPr>
          <a:xfrm>
            <a:off x="2912612" y="-200224"/>
            <a:ext cx="5345564" cy="2210000"/>
            <a:chOff x="5169915" y="309375"/>
            <a:chExt cx="6965221" cy="2953275"/>
          </a:xfrm>
        </p:grpSpPr>
        <p:pic>
          <p:nvPicPr>
            <p:cNvPr id="3" name="图片 9">
              <a:extLst>
                <a:ext uri="{FF2B5EF4-FFF2-40B4-BE49-F238E27FC236}">
                  <a16:creationId xmlns:a16="http://schemas.microsoft.com/office/drawing/2014/main" id="{33C47802-784A-2270-FA9A-30708339D0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522" t="15577" r="7573" b="51923"/>
            <a:stretch/>
          </p:blipFill>
          <p:spPr>
            <a:xfrm>
              <a:off x="5169915" y="423494"/>
              <a:ext cx="6965221" cy="2839156"/>
            </a:xfrm>
            <a:prstGeom prst="rect">
              <a:avLst/>
            </a:prstGeom>
          </p:spPr>
        </p:pic>
        <p:sp>
          <p:nvSpPr>
            <p:cNvPr id="4" name="Speech Bubble: Rectangle with Corners Rounded 4">
              <a:extLst>
                <a:ext uri="{FF2B5EF4-FFF2-40B4-BE49-F238E27FC236}">
                  <a16:creationId xmlns:a16="http://schemas.microsoft.com/office/drawing/2014/main" id="{6215A39F-C9AA-218B-6424-4D3ACADD1FF5}"/>
                </a:ext>
              </a:extLst>
            </p:cNvPr>
            <p:cNvSpPr/>
            <p:nvPr/>
          </p:nvSpPr>
          <p:spPr>
            <a:xfrm>
              <a:off x="5974587" y="309375"/>
              <a:ext cx="5678089" cy="2438400"/>
            </a:xfrm>
            <a:prstGeom prst="wedgeRoundRectCallout">
              <a:avLst>
                <a:gd name="adj1" fmla="val -37201"/>
                <a:gd name="adj2" fmla="val 7559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FF0000"/>
                  </a:solidFill>
                  <a:latin typeface="iCiel Cadena" panose="02000503000000020004" pitchFamily="50" charset="0"/>
                </a:rPr>
                <a:t>GIỌNG ĐỌC</a:t>
              </a:r>
              <a:endParaRPr kumimoji="0" lang="en-US" sz="4400" b="0" i="0" u="none" strike="noStrike" kern="1200" cap="none" spc="0" normalizeH="0" baseline="0" noProof="0" dirty="0">
                <a:ln>
                  <a:noFill/>
                </a:ln>
                <a:solidFill>
                  <a:srgbClr val="FF0000"/>
                </a:solidFill>
                <a:effectLst/>
                <a:uLnTx/>
                <a:uFillTx/>
                <a:latin typeface="iCiel Cadena" panose="02000503000000020004" pitchFamily="50" charset="0"/>
              </a:endParaRPr>
            </a:p>
          </p:txBody>
        </p:sp>
      </p:grpSp>
      <p:sp>
        <p:nvSpPr>
          <p:cNvPr id="6" name="Rectangle 5">
            <a:extLst>
              <a:ext uri="{FF2B5EF4-FFF2-40B4-BE49-F238E27FC236}">
                <a16:creationId xmlns:a16="http://schemas.microsoft.com/office/drawing/2014/main" id="{A40CD032-4F0E-4A33-7CE7-7EECA252BE94}"/>
              </a:ext>
            </a:extLst>
          </p:cNvPr>
          <p:cNvSpPr/>
          <p:nvPr/>
        </p:nvSpPr>
        <p:spPr>
          <a:xfrm>
            <a:off x="540837" y="2423193"/>
            <a:ext cx="10660563" cy="2259080"/>
          </a:xfrm>
          <a:prstGeom prst="rect">
            <a:avLst/>
          </a:prstGeom>
        </p:spPr>
        <p:txBody>
          <a:bodyPr wrap="square">
            <a:spAutoFit/>
          </a:bodyPr>
          <a:lstStyle/>
          <a:p>
            <a:pPr marL="1371600" lvl="2" indent="-457200" algn="just">
              <a:lnSpc>
                <a:spcPct val="120000"/>
              </a:lnSpc>
              <a:spcBef>
                <a:spcPts val="1200"/>
              </a:spcBef>
              <a:spcAft>
                <a:spcPts val="1200"/>
              </a:spcAft>
              <a:buFont typeface="Wingdings" panose="05000000000000000000" pitchFamily="2" charset="2"/>
              <a:buChar char="ü"/>
            </a:pP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Đọc</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diễn</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cảm</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ngắt</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nghỉ</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đúng</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các</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dấu</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câu</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thể</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hiện</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theo</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tâm</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trạng</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của</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nhân</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vật</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nhẹ</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nhàng</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tình</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cảm</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endParaRPr kumimoji="0" lang="en-US" sz="4000" b="1" i="0" u="none" strike="noStrike" kern="1200" cap="none" spc="0" normalizeH="0" baseline="0" noProof="0" dirty="0">
              <a:ln>
                <a:noFill/>
              </a:ln>
              <a:solidFill>
                <a:schemeClr val="bg2">
                  <a:lumMod val="10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69005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2" name="Picture 1">
            <a:extLst>
              <a:ext uri="{FF2B5EF4-FFF2-40B4-BE49-F238E27FC236}">
                <a16:creationId xmlns:a16="http://schemas.microsoft.com/office/drawing/2014/main" id="{56C01FC1-8D77-C582-C5CA-A2D39E6AD15C}"/>
              </a:ext>
            </a:extLst>
          </p:cNvPr>
          <p:cNvPicPr>
            <a:picLocks noChangeAspect="1"/>
          </p:cNvPicPr>
          <p:nvPr/>
        </p:nvPicPr>
        <p:blipFill>
          <a:blip r:embed="rId5"/>
          <a:stretch>
            <a:fillRect/>
          </a:stretch>
        </p:blipFill>
        <p:spPr>
          <a:xfrm>
            <a:off x="1210492" y="2166645"/>
            <a:ext cx="7523116" cy="2353260"/>
          </a:xfrm>
          <a:prstGeom prst="rect">
            <a:avLst/>
          </a:prstGeom>
        </p:spPr>
      </p:pic>
    </p:spTree>
    <p:extLst>
      <p:ext uri="{BB962C8B-B14F-4D97-AF65-F5344CB8AC3E}">
        <p14:creationId xmlns:p14="http://schemas.microsoft.com/office/powerpoint/2010/main" val="25649143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92550" y="2099945"/>
            <a:ext cx="7994650" cy="4227830"/>
          </a:xfrm>
          <a:prstGeom prst="rect">
            <a:avLst/>
          </a:prstGeom>
        </p:spPr>
      </p:pic>
      <p:sp>
        <p:nvSpPr>
          <p:cNvPr id="100" name="Text Box 99"/>
          <p:cNvSpPr txBox="1"/>
          <p:nvPr/>
        </p:nvSpPr>
        <p:spPr>
          <a:xfrm>
            <a:off x="5039361" y="3279140"/>
            <a:ext cx="5914390" cy="2062103"/>
          </a:xfrm>
          <a:prstGeom prst="rect">
            <a:avLst/>
          </a:prstGeom>
          <a:noFill/>
          <a:ln w="9525">
            <a:noFill/>
          </a:ln>
        </p:spPr>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Nhằm nhắc nhở mỗi chúng ta phải biết ơn ba người có công sinh thành, dưỡng dục đó là: Cha, mẹ và thầy cô.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8"/>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98475" y="1962785"/>
            <a:ext cx="3110230" cy="2931795"/>
          </a:xfrm>
          <a:prstGeom prst="rect">
            <a:avLst/>
          </a:prstGeom>
        </p:spPr>
      </p:pic>
      <p:sp>
        <p:nvSpPr>
          <p:cNvPr id="16" name="Text Box 15"/>
          <p:cNvSpPr txBox="1"/>
          <p:nvPr/>
        </p:nvSpPr>
        <p:spPr>
          <a:xfrm>
            <a:off x="2992755" y="485775"/>
            <a:ext cx="6427470" cy="1200329"/>
          </a:xfrm>
          <a:prstGeom prst="rect">
            <a:avLst/>
          </a:prstGeom>
          <a:noFill/>
          <a:ln w="9525">
            <a:noFill/>
          </a:ln>
        </p:spPr>
        <p:txBody>
          <a:bodyPr wrap="square">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Em hiểu thế nào về câu: Công cha, nghĩa mẹ, ơn thầy?</a:t>
            </a:r>
            <a:endParaRPr kumimoji="0" lang="en-US" altLang="en-US" sz="3600" b="1"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 name="Action Button: Back or Previous 16">
            <a:hlinkClick r:id="rId6" action="ppaction://hlinksldjump"/>
          </p:cNvPr>
          <p:cNvSpPr/>
          <p:nvPr/>
        </p:nvSpPr>
        <p:spPr>
          <a:xfrm>
            <a:off x="11042015" y="5521960"/>
            <a:ext cx="66738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circle(in)">
                                      <p:cBhvr>
                                        <p:cTn id="10"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10">
            <a:extLst>
              <a:ext uri="{FF2B5EF4-FFF2-40B4-BE49-F238E27FC236}">
                <a16:creationId xmlns:a16="http://schemas.microsoft.com/office/drawing/2014/main" id="{D8898AAC-04D8-D09A-9974-0510F417C8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787" y="1076731"/>
            <a:ext cx="1149245" cy="1138416"/>
          </a:xfrm>
          <a:prstGeom prst="rect">
            <a:avLst/>
          </a:prstGeom>
        </p:spPr>
      </p:pic>
      <p:pic>
        <p:nvPicPr>
          <p:cNvPr id="12" name="Picture 2" descr="Number png images | PNGWing">
            <a:extLst>
              <a:ext uri="{FF2B5EF4-FFF2-40B4-BE49-F238E27FC236}">
                <a16:creationId xmlns:a16="http://schemas.microsoft.com/office/drawing/2014/main" id="{9905791A-1C95-439F-18B5-9D748E5D3AE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93" b="23169" l="1196" r="11848">
                        <a14:foregroundMark x1="6739" y1="7324" x2="7174" y2="13154"/>
                        <a14:foregroundMark x1="7391" y1="8969" x2="7500" y2="21226"/>
                        <a14:foregroundMark x1="7500" y1="21226" x2="7609" y2="21226"/>
                        <a14:foregroundMark x1="7609" y1="21226" x2="7826" y2="20628"/>
                        <a14:foregroundMark x1="6522" y1="8371" x2="7065" y2="13901"/>
                        <a14:foregroundMark x1="7391" y1="7324" x2="7826" y2="9716"/>
                        <a14:foregroundMark x1="6957" y1="5680" x2="6848" y2="7623"/>
                        <a14:foregroundMark x1="6413" y1="5232" x2="7500" y2="15845"/>
                        <a14:foregroundMark x1="7500" y1="15845" x2="7609" y2="15994"/>
                        <a14:foregroundMark x1="7065" y1="14200" x2="7065" y2="17489"/>
                        <a14:foregroundMark x1="6630" y1="10463" x2="7174" y2="21973"/>
                        <a14:foregroundMark x1="7174" y1="21973" x2="9674" y2="22422"/>
                        <a14:foregroundMark x1="8804" y1="14200" x2="8804" y2="17040"/>
                        <a14:foregroundMark x1="7283" y1="4335" x2="7174" y2="9865"/>
                        <a14:foregroundMark x1="5435" y1="6726" x2="8152" y2="8969"/>
                        <a14:foregroundMark x1="6739" y1="5979" x2="6413" y2="5531"/>
                        <a14:foregroundMark x1="5435" y1="5531" x2="6848" y2="7025"/>
                        <a14:foregroundMark x1="6957" y1="10164" x2="7935" y2="19432"/>
                        <a14:foregroundMark x1="7935" y1="19432" x2="6413" y2="21674"/>
                        <a14:foregroundMark x1="5326" y1="20179" x2="8370" y2="21824"/>
                        <a14:foregroundMark x1="5761" y1="19880" x2="7717" y2="22272"/>
                        <a14:foregroundMark x1="8152" y1="20777" x2="9239" y2="22422"/>
                        <a14:foregroundMark x1="9348" y1="21674" x2="8043" y2="22720"/>
                        <a14:foregroundMark x1="8370" y1="18834" x2="8478" y2="20179"/>
                        <a14:foregroundMark x1="7609" y1="16442" x2="8043" y2="23019"/>
                        <a14:foregroundMark x1="10000" y1="21674" x2="8043" y2="22123"/>
                        <a14:foregroundMark x1="9674" y1="22123" x2="7826" y2="22123"/>
                        <a14:foregroundMark x1="9130" y1="22272" x2="7935" y2="22571"/>
                        <a14:foregroundMark x1="8587" y1="22571" x2="10000" y2="22720"/>
                        <a14:foregroundMark x1="9565" y1="22422" x2="7935" y2="23169"/>
                      </a14:backgroundRemoval>
                    </a14:imgEffect>
                  </a14:imgLayer>
                </a14:imgProps>
              </a:ext>
              <a:ext uri="{28A0092B-C50C-407E-A947-70E740481C1C}">
                <a14:useLocalDpi xmlns:a14="http://schemas.microsoft.com/office/drawing/2010/main" val="0"/>
              </a:ext>
            </a:extLst>
          </a:blip>
          <a:srcRect t="-1280" r="86723" b="76145"/>
          <a:stretch/>
        </p:blipFill>
        <p:spPr bwMode="auto">
          <a:xfrm>
            <a:off x="150284" y="2279333"/>
            <a:ext cx="705351" cy="970848"/>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05E46FAD-112A-ABF6-3C4A-B2060F056C81}"/>
              </a:ext>
            </a:extLst>
          </p:cNvPr>
          <p:cNvCxnSpPr>
            <a:cxnSpLocks/>
          </p:cNvCxnSpPr>
          <p:nvPr/>
        </p:nvCxnSpPr>
        <p:spPr>
          <a:xfrm flipH="1">
            <a:off x="11160371" y="5868695"/>
            <a:ext cx="372531" cy="498083"/>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5A759E62-2C5E-33C3-81F1-C41808DF514E}"/>
              </a:ext>
            </a:extLst>
          </p:cNvPr>
          <p:cNvPicPr>
            <a:picLocks noChangeAspect="1"/>
          </p:cNvPicPr>
          <p:nvPr/>
        </p:nvPicPr>
        <p:blipFill>
          <a:blip r:embed="rId6"/>
          <a:stretch>
            <a:fillRect/>
          </a:stretch>
        </p:blipFill>
        <p:spPr>
          <a:xfrm>
            <a:off x="4236165" y="198431"/>
            <a:ext cx="4005419" cy="1603387"/>
          </a:xfrm>
          <a:prstGeom prst="rect">
            <a:avLst/>
          </a:prstGeom>
        </p:spPr>
      </p:pic>
    </p:spTree>
    <p:extLst>
      <p:ext uri="{BB962C8B-B14F-4D97-AF65-F5344CB8AC3E}">
        <p14:creationId xmlns:p14="http://schemas.microsoft.com/office/powerpoint/2010/main" val="718074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2" name="Picture 1">
            <a:extLst>
              <a:ext uri="{FF2B5EF4-FFF2-40B4-BE49-F238E27FC236}">
                <a16:creationId xmlns:a16="http://schemas.microsoft.com/office/drawing/2014/main" id="{9E2334F8-9E4B-EBA7-2460-1E91C62AD2E2}"/>
              </a:ext>
            </a:extLst>
          </p:cNvPr>
          <p:cNvPicPr>
            <a:picLocks noChangeAspect="1"/>
          </p:cNvPicPr>
          <p:nvPr/>
        </p:nvPicPr>
        <p:blipFill>
          <a:blip r:embed="rId5"/>
          <a:stretch>
            <a:fillRect/>
          </a:stretch>
        </p:blipFill>
        <p:spPr>
          <a:xfrm>
            <a:off x="1152968" y="2405557"/>
            <a:ext cx="7352413" cy="1780186"/>
          </a:xfrm>
          <a:prstGeom prst="rect">
            <a:avLst/>
          </a:prstGeom>
        </p:spPr>
      </p:pic>
    </p:spTree>
    <p:extLst>
      <p:ext uri="{BB962C8B-B14F-4D97-AF65-F5344CB8AC3E}">
        <p14:creationId xmlns:p14="http://schemas.microsoft.com/office/powerpoint/2010/main" val="31646035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algn="just"/>
            <a:r>
              <a:rPr lang="en-US" sz="3000" dirty="0">
                <a:solidFill>
                  <a:srgbClr val="000000"/>
                </a:solidFill>
                <a:latin typeface="Cambria" panose="02040503050406030204" pitchFamily="18" charset="0"/>
                <a:ea typeface="Cambria" panose="02040503050406030204" pitchFamily="18" charset="0"/>
                <a:cs typeface="Calibri" panose="020F0502020204030204" pitchFamily="34" charset="0"/>
              </a:rPr>
              <a:t>    </a:t>
            </a:r>
            <a:endParaRPr lang="vi-VN" sz="3000" dirty="0">
              <a:solidFill>
                <a:srgbClr val="00000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2165587" cy="1323438"/>
            <a:chOff x="175307" y="1112472"/>
            <a:chExt cx="12128711" cy="878770"/>
          </a:xfrm>
        </p:grpSpPr>
        <p:sp>
          <p:nvSpPr>
            <p:cNvPr id="36" name="Rectangle 35">
              <a:extLst>
                <a:ext uri="{FF2B5EF4-FFF2-40B4-BE49-F238E27FC236}">
                  <a16:creationId xmlns:a16="http://schemas.microsoft.com/office/drawing/2014/main" id="{198EE200-FF35-E3BC-3197-82A1095A7744}"/>
                </a:ext>
              </a:extLst>
            </p:cNvPr>
            <p:cNvSpPr/>
            <p:nvPr/>
          </p:nvSpPr>
          <p:spPr>
            <a:xfrm>
              <a:off x="786138" y="1112472"/>
              <a:ext cx="11517880" cy="878770"/>
            </a:xfrm>
            <a:prstGeom prst="rect">
              <a:avLst/>
            </a:prstGeom>
          </p:spPr>
          <p:txBody>
            <a:bodyPr wrap="square">
              <a:spAutoFit/>
            </a:bodyPr>
            <a:lstStyle/>
            <a:p>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Hành động bỏ mũ khi chào thầy giáo cũ của bố bạn nhỏ nói lên điều gì? </a:t>
              </a:r>
              <a:endParaRPr lang="en-US" sz="4000" b="1" dirty="0">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dirty="0">
                  <a:solidFill>
                    <a:srgbClr val="4CB9D0"/>
                  </a:solidFill>
                  <a:latin typeface="Cambria" panose="02040503050406030204" pitchFamily="18" charset="0"/>
                  <a:ea typeface="Cambria" panose="02040503050406030204" pitchFamily="18" charset="0"/>
                </a:rPr>
                <a:t>1</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961166" y="3333750"/>
            <a:ext cx="10319731" cy="2181225"/>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latin typeface="Cambria" panose="02040503050406030204" pitchFamily="18" charset="0"/>
                <a:ea typeface="Cambria" panose="02040503050406030204" pitchFamily="18" charset="0"/>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421286" y="3384954"/>
              <a:ext cx="9569979" cy="2620662"/>
            </a:xfrm>
            <a:prstGeom prst="rect">
              <a:avLst/>
            </a:prstGeom>
            <a:noFill/>
          </p:spPr>
          <p:txBody>
            <a:bodyPr wrap="square" rtlCol="0">
              <a:spAutoFit/>
            </a:bodyPr>
            <a:lstStyle/>
            <a:p>
              <a:pPr algn="just"/>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Hành động bỏ mũ khi chào thầy giáo cũ của bố bạn nhỏ cho thấy bố bạn rất kính trọng thầy giáo cũ của mình.</a:t>
              </a:r>
              <a:endPar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42842408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1413987" cy="1200329"/>
            <a:chOff x="175307" y="1112472"/>
            <a:chExt cx="11379389" cy="797025"/>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7970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Những cử chỉ, lời nói, việc làm nào của thầy giáo già làm cho bố bạn nhỏ xúc động?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2</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647700" y="3057525"/>
            <a:ext cx="11029950" cy="3008723"/>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5"/>
              <a:ext cx="10086975" cy="325580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Cử chỉ: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ôm hôn bố bạn nhỏ, trò chuyện như chưa hề xa cách</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Lời nói: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An-béc-tô Bốt- ti-ni? An-béc-tô, tôi nhớ chứ! Lớp Một, anh ngồi...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Những lời nói này cho thấy thầy rất nhớ các học trò của mình.</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Việc làm: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giữ lại bài chính tả của bố</a:t>
              </a:r>
              <a:r>
                <a:rPr kumimoji="0" lang="en-US"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bạn nhỏ,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đưa</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cho</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bố</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bạn</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nhỏ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tờ</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giấy</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đã</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ngả vàng như một niềm vui bất ngờ</a:t>
              </a:r>
              <a:r>
                <a:rPr kumimoji="0" lang="en-US"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5597778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1413987" cy="1200329"/>
            <a:chOff x="175307" y="1112472"/>
            <a:chExt cx="11379389" cy="797025"/>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7970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Vì sao bố bạn nhỏ rưng rưng nước mắt khi nhận lại bài chính tả cũ của mình?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3</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647700" y="3057525"/>
            <a:ext cx="11029950" cy="3008723"/>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5"/>
              <a:ext cx="10086975" cy="3255804"/>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Bố bạn nhỏ lại rưng rưng nước mắt khi nhận lại bài chính tả cũ của mình cho thấy bố rất xúc động. Vì bài chính tả với nét chữ to cồ cộ của bố hồi nhỏ làm bố nhớ lại những kỉ niệm thời thơ ấu. Tờ giấy đã ố vàng cho thấy người thầy giáo đã giữ nó lâu như một kỉ vật về học trò, cho thấy thầy vô cùng yêu thương và trân trọng kỉ niệm với các học trò của mình.</a:t>
              </a: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18928207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1413987" cy="1200329"/>
            <a:chOff x="175307" y="1112472"/>
            <a:chExt cx="11379389" cy="797025"/>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7970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Theo em, bạn nhỏ có cảm nghĩ gì khi được tới thăm người thầy đầu tiên của bố?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4</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571500" y="3400426"/>
            <a:ext cx="11029950" cy="2038350"/>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6"/>
              <a:ext cx="10086975" cy="31485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Ban đầu, bạn nhỏ sẽ thấy tò mò, hào hứng vì được tới thăm người thầy của bố. Sau đó, cậu rất xúc động, biết ơn và rút ra cho mình một bài học về lòng biết ơn.</a:t>
              </a: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26209711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74"/>
</p:tagLst>
</file>

<file path=ppt/theme/theme1.xml><?xml version="1.0" encoding="utf-8"?>
<a:theme xmlns:a="http://schemas.openxmlformats.org/drawingml/2006/main" name="千图网海量PPT模板www.58pic.com​​">
  <a:themeElements>
    <a:clrScheme name="自定义 1033">
      <a:dk1>
        <a:sysClr val="windowText" lastClr="000000"/>
      </a:dk1>
      <a:lt1>
        <a:sysClr val="window" lastClr="FFFFFF"/>
      </a:lt1>
      <a:dk2>
        <a:srgbClr val="5A6378"/>
      </a:dk2>
      <a:lt2>
        <a:srgbClr val="7F7F7F"/>
      </a:lt2>
      <a:accent1>
        <a:srgbClr val="C9934B"/>
      </a:accent1>
      <a:accent2>
        <a:srgbClr val="2F2F2F"/>
      </a:accent2>
      <a:accent3>
        <a:srgbClr val="C9934B"/>
      </a:accent3>
      <a:accent4>
        <a:srgbClr val="2F2F2F"/>
      </a:accent4>
      <a:accent5>
        <a:srgbClr val="C9934B"/>
      </a:accent5>
      <a:accent6>
        <a:srgbClr val="2F2F2F"/>
      </a:accent6>
      <a:hlink>
        <a:srgbClr val="168BBA"/>
      </a:hlink>
      <a:folHlink>
        <a:srgbClr val="680000"/>
      </a:folHlink>
    </a:clrScheme>
    <a:fontScheme name="espqpu33">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1189</TotalTime>
  <Words>558</Words>
  <Application>Microsoft Office PowerPoint</Application>
  <PresentationFormat>Widescreen</PresentationFormat>
  <Paragraphs>44</Paragraphs>
  <Slides>14</Slides>
  <Notes>11</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14</vt:i4>
      </vt:variant>
    </vt:vector>
  </HeadingPairs>
  <TitlesOfParts>
    <vt:vector size="33" baseType="lpstr">
      <vt:lpstr>等线</vt:lpstr>
      <vt:lpstr>等线 Light</vt:lpstr>
      <vt:lpstr>微软雅黑</vt:lpstr>
      <vt:lpstr>Arial</vt:lpstr>
      <vt:lpstr>Calibri</vt:lpstr>
      <vt:lpstr>Calibri Light</vt:lpstr>
      <vt:lpstr>Cambria</vt:lpstr>
      <vt:lpstr>Garamond</vt:lpstr>
      <vt:lpstr>iCiel Cadena</vt:lpstr>
      <vt:lpstr>Lato Hairline</vt:lpstr>
      <vt:lpstr>Lato Light</vt:lpstr>
      <vt:lpstr>Lato Regular</vt:lpstr>
      <vt:lpstr>Times New Roman</vt:lpstr>
      <vt:lpstr>Wingdings</vt:lpstr>
      <vt:lpstr>字魂105号-简雅黑</vt:lpstr>
      <vt:lpstr>字魂59号-创粗黑</vt:lpstr>
      <vt:lpstr>千图网海量PPT模板www.58pic.com​​</vt:lpstr>
      <vt:lpstr>1_Office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74</dc:title>
  <dc:creator>lenovo</dc:creator>
  <cp:lastModifiedBy>Admin</cp:lastModifiedBy>
  <cp:revision>143</cp:revision>
  <dcterms:created xsi:type="dcterms:W3CDTF">2018-04-10T08:10:31Z</dcterms:created>
  <dcterms:modified xsi:type="dcterms:W3CDTF">2026-03-06T09:15:48Z</dcterms:modified>
</cp:coreProperties>
</file>