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30"/>
  </p:notesMasterIdLst>
  <p:sldIdLst>
    <p:sldId id="2659" r:id="rId4"/>
    <p:sldId id="7121" r:id="rId5"/>
    <p:sldId id="425" r:id="rId6"/>
    <p:sldId id="327" r:id="rId7"/>
    <p:sldId id="430" r:id="rId8"/>
    <p:sldId id="432" r:id="rId9"/>
    <p:sldId id="433" r:id="rId10"/>
    <p:sldId id="434" r:id="rId11"/>
    <p:sldId id="435" r:id="rId12"/>
    <p:sldId id="7123" r:id="rId13"/>
    <p:sldId id="7129" r:id="rId14"/>
    <p:sldId id="7144" r:id="rId15"/>
    <p:sldId id="7143" r:id="rId16"/>
    <p:sldId id="7145" r:id="rId17"/>
    <p:sldId id="7135" r:id="rId18"/>
    <p:sldId id="7141" r:id="rId19"/>
    <p:sldId id="7147" r:id="rId20"/>
    <p:sldId id="7140" r:id="rId21"/>
    <p:sldId id="7150" r:id="rId22"/>
    <p:sldId id="7151" r:id="rId23"/>
    <p:sldId id="7152" r:id="rId24"/>
    <p:sldId id="7139" r:id="rId25"/>
    <p:sldId id="7153" r:id="rId26"/>
    <p:sldId id="7154" r:id="rId27"/>
    <p:sldId id="7155" r:id="rId28"/>
    <p:sldId id="715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4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72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0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6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19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08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30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8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15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2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6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48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94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92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62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17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/>
              <a:t>xì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3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64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2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11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2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3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6CE4-BF96-4336-B9EA-DE48DF43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0328F-2A48-455E-BD72-E8B5567F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80DF0-9C51-4D5D-9CDC-E7730E7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E70E-614C-470A-AA65-64F52DFC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6454-CDC3-4705-BD45-643248A3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47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B478-B70F-44E6-A79A-C043B2DD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D57-864F-48AD-9ADE-31FE326A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11010-1806-483E-902D-0D0338E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4BFC2-4D6A-40B4-B564-9B820654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EBE7-8469-4AB7-8290-F491F62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7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3B41-0EB7-4531-84C4-AC5C313D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C5828-8816-4705-8734-CE59A3DA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A9D2C-FDD4-4257-BC61-F47C349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C1B4-FF95-4962-810F-B9B1528F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2F034-89FD-4D09-929A-B175F278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472D6-54FC-41A0-BB77-1A6DD57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7978-7D07-4316-826A-5052DB63D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A7DEC-CD42-4301-A227-69F42B252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331F-43CD-4929-814A-EC6C0F45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9DEB6-07CA-4956-B567-11B6125D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7F2C4-B3EC-4CE5-B365-2EB902FE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29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0320-D8EF-4EAE-B668-412F89F0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A2095-61CE-46F5-A554-9108A8A6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78DE8-10E4-4C7B-8107-D8040B95E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E2689-CAA7-4487-AA8F-A7C787893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039E3-310A-4AA7-8D6D-BACC6366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0EE0E-54BA-4F89-B23D-B3CFF007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1B466-BF5C-4F33-9CDB-AE71ECA0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CEA0D-4F1B-4E22-883D-6FB5ADE8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95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1D43-2C1A-4B05-8EAE-1FBE8B8A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81DC-BF52-4208-9252-0BA44967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29B49-3FB4-4F0A-98F0-9811896F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D12E1-5A48-41E7-9D64-B8DB593C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11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D1323-867A-4262-966B-EE163E59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BFBFF-6510-49AA-B3A6-A5FCB105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B2167-870B-4687-8BC8-3EBBF5FF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0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1226-E666-47D9-8F4A-6AA47D6A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A292-E8E6-4A82-8A60-79D0EA5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2AC72-5543-4B30-A6AE-6B5188D1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75C06-1BD1-4A99-BB20-BAB78F3D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6CBE-1652-48B6-B630-29654CB2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B0E06-C7BE-4E9C-B4D6-723E87E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32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E58D-7D67-45BE-9A4B-653AC836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5BF9A-7611-48FF-927A-F6C4F3BE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87648-8C35-4C2E-B48A-50201467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66BD1-536F-429D-80C3-BEDF616A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620C-E144-4A72-99BE-59977C6C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469E-42C7-4573-8375-C047844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32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964F-F6FB-4138-8C62-0D8DF8C6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98DBA-E0C7-488B-98B5-02B8DFCF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6870-98BC-4A82-B535-14CEB56C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19707-D234-4E7E-9589-2456E893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29F2-A8E0-4949-A145-BD6D1CC0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5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40ACA-75A3-488C-A8A0-D5AB00A41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70B24-2821-4B2C-BF57-6613334A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F2-F600-45DD-AA41-6F2EDA3B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5A54-AA13-4A3A-A9A9-C675F006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1C3D4-FEE5-4962-AD0B-B60FDEE7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6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02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8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25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1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6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6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3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6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6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6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1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1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6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695DBAA-6E63-9D54-D5E8-A053272CDA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5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A89565F-0DC4-4C19-EB3C-13DB3A321E0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67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slide" Target="slide9.xml"/><Relationship Id="rId2" Type="http://schemas.openxmlformats.org/officeDocument/2006/relationships/image" Target="../media/image9.png"/><Relationship Id="rId16" Type="http://schemas.openxmlformats.org/officeDocument/2006/relationships/slide" Target="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microsoft.com/office/2007/relationships/hdphoto" Target="../media/hdphoto3.wdp"/><Relationship Id="rId10" Type="http://schemas.openxmlformats.org/officeDocument/2006/relationships/slide" Target="slide8.xml"/><Relationship Id="rId4" Type="http://schemas.openxmlformats.org/officeDocument/2006/relationships/image" Target="../media/image19.png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20.jpeg"/><Relationship Id="rId10" Type="http://schemas.openxmlformats.org/officeDocument/2006/relationships/slide" Target="slide5.xml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openxmlformats.org/officeDocument/2006/relationships/image" Target="../media/image20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0.jpeg"/><Relationship Id="rId10" Type="http://schemas.microsoft.com/office/2007/relationships/hdphoto" Target="../media/hdphoto2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20.jpeg"/><Relationship Id="rId10" Type="http://schemas.microsoft.com/office/2007/relationships/hdphoto" Target="../media/hdphoto3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" y="84843"/>
            <a:ext cx="12327039" cy="68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7053" y="1138190"/>
            <a:ext cx="10584626" cy="172354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6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Việt</a:t>
            </a:r>
            <a:r>
              <a:rPr kumimoji="0" lang="en-US" sz="6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LTVC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Trạng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</a:t>
            </a:r>
            <a:r>
              <a:rPr kumimoji="0" lang="en-US" sz="3600" b="1" i="0" u="none" strike="noStrike" kern="1200" cap="none" spc="38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38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đích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BE5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314" y="77595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FE1D7-DC0B-7E39-3F3A-868146A83C46}"/>
              </a:ext>
            </a:extLst>
          </p:cNvPr>
          <p:cNvSpPr txBox="1"/>
          <p:nvPr/>
        </p:nvSpPr>
        <p:spPr>
          <a:xfrm>
            <a:off x="3881714" y="43030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3AAF9C-A93D-DA0B-C83B-54644D6FD94A}"/>
              </a:ext>
            </a:extLst>
          </p:cNvPr>
          <p:cNvCxnSpPr>
            <a:cxnSpLocks/>
          </p:cNvCxnSpPr>
          <p:nvPr/>
        </p:nvCxnSpPr>
        <p:spPr>
          <a:xfrm>
            <a:off x="4401671" y="1138190"/>
            <a:ext cx="3334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1286434" y="5366554"/>
            <a:ext cx="4918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Phương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BE5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8598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4E50F8-CEBF-4742-BFAB-93501002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>
            <a:extLst>
              <a:ext uri="{FF2B5EF4-FFF2-40B4-BE49-F238E27FC236}">
                <a16:creationId xmlns:a16="http://schemas.microsoft.com/office/drawing/2014/main" id="{B2775A7C-D59F-4270-A199-7A0791D6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DB1A49-0314-425F-BE95-7D5B31F8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47A94-32B6-455E-AACF-3F7175547F38}"/>
              </a:ext>
            </a:extLst>
          </p:cNvPr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7DDC-75A1-8C72-77E9-88659F2D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ED1BA-BA9A-E9DB-8794-45DB74B4E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20657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150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>
            <a:cxnSpLocks/>
          </p:cNvCxnSpPr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3DEF3-AAE0-7DDE-CA57-865682831F0E}"/>
              </a:ext>
            </a:extLst>
          </p:cNvPr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02E15-44F3-05BD-588A-63D007D1AC7C}"/>
              </a:ext>
            </a:extLst>
          </p:cNvPr>
          <p:cNvCxnSpPr>
            <a:cxnSpLocks/>
          </p:cNvCxnSpPr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B7D189-5D3F-1C8D-CB8B-19F68434C224}"/>
              </a:ext>
            </a:extLst>
          </p:cNvPr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2D9829D1-4EB4-F02F-E2F5-0BACC760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3819FB-F511-7E8A-C76F-F2295D94D78B}"/>
              </a:ext>
            </a:extLst>
          </p:cNvPr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56EEEF-229D-0C5B-0BB3-8C2B77D6E681}"/>
              </a:ext>
            </a:extLst>
          </p:cNvPr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>
            <a:extLst>
              <a:ext uri="{FF2B5EF4-FFF2-40B4-BE49-F238E27FC236}">
                <a16:creationId xmlns:a16="http://schemas.microsoft.com/office/drawing/2014/main" id="{4B935CAA-8400-49CB-9608-9EE61C722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/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241CE-CDC2-42BE-94B7-D1B3CACFB80A}"/>
              </a:ext>
            </a:extLst>
          </p:cNvPr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E42CB-70AE-F70F-2830-AB53CC169E52}"/>
              </a:ext>
            </a:extLst>
          </p:cNvPr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4C28EC9-A019-4081-8286-454AB6655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7F0B33-4842-112F-95D8-EA220BAE2C71}"/>
              </a:ext>
            </a:extLst>
          </p:cNvPr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189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C24E38-A0EF-4E82-B792-A3674618C623}"/>
              </a:ext>
            </a:extLst>
          </p:cNvPr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3F657CB-D074-E01A-D0D0-FE0B6A88E625}"/>
              </a:ext>
            </a:extLst>
          </p:cNvPr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>
            <a:cxnSpLocks/>
          </p:cNvCxnSpPr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75CCF-607D-5358-D1B1-D651E2D9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FB719-6A11-994B-87A3-041C4D2C3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A0A17-7A6B-839A-1015-32A8E4E6C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4C088-55BF-B78F-FF79-6538592F0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799A2B-84A3-3070-D0CC-31D7FF90B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066324-2DA3-ADF1-DA1E-29AF5E88D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F037B-21AA-CFE4-0813-8983D798E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69F3B-7DCE-A8E4-90E2-C0ACFD05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30A50-2AF2-6753-6997-5F1282883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09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F85BF-74E9-2ABB-BDD5-088C1A2F5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5" y="2057400"/>
            <a:ext cx="3472220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E4187-9CB2-3DBE-7D76-61BE5141A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36352-BED8-A9BA-5743-317639B9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A1E2B-ABA3-0629-C926-243DCD9E0A1D}"/>
              </a:ext>
            </a:extLst>
          </p:cNvPr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2637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7B7B07-FED3-4180-AA70-CEE66BD2B6A3}"/>
              </a:ext>
            </a:extLst>
          </p:cNvPr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526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Non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nhạc xuân">
            <a:hlinkClick r:id="" action="ppaction://media"/>
            <a:extLst>
              <a:ext uri="{FF2B5EF4-FFF2-40B4-BE49-F238E27FC236}">
                <a16:creationId xmlns:a16="http://schemas.microsoft.com/office/drawing/2014/main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id="{64C0D81B-D94A-4460-810C-B29615725346}"/>
              </a:ext>
            </a:extLst>
          </p:cNvPr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0B49326A-DC78-4DF9-9BCA-42D1D2F3B6FD}"/>
              </a:ext>
            </a:extLst>
          </p:cNvPr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B15E31D0-172E-4D76-846D-28606D43CF66}"/>
              </a:ext>
            </a:extLst>
          </p:cNvPr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>
              <a:extLst>
                <a:ext uri="{FF2B5EF4-FFF2-40B4-BE49-F238E27FC236}">
                  <a16:creationId xmlns:a16="http://schemas.microsoft.com/office/drawing/2014/main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>
              <a:extLst>
                <a:ext uri="{FF2B5EF4-FFF2-40B4-BE49-F238E27FC236}">
                  <a16:creationId xmlns:a16="http://schemas.microsoft.com/office/drawing/2014/main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>
            <a:extLst>
              <a:ext uri="{FF2B5EF4-FFF2-40B4-BE49-F238E27FC236}">
                <a16:creationId xmlns:a16="http://schemas.microsoft.com/office/drawing/2014/main" id="{BB121576-D935-4FE9-A9E4-BA2862C91C5D}"/>
              </a:ext>
            </a:extLst>
          </p:cNvPr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EB0981C-30EB-4443-84DD-A6C51D6C772C}"/>
              </a:ext>
            </a:extLst>
          </p:cNvPr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5687B5-B7C3-4C01-9C47-86A25BB3A526}"/>
              </a:ext>
            </a:extLst>
          </p:cNvPr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6DA3B0-7EFD-4480-B4F5-AB64CAA352C1}"/>
              </a:ext>
            </a:extLst>
          </p:cNvPr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0CF8E4-4F32-49CE-9199-BD3FE3493559}"/>
              </a:ext>
            </a:extLst>
          </p:cNvPr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73D25F-C68B-4145-80FC-BB73B471AFDF}"/>
              </a:ext>
            </a:extLst>
          </p:cNvPr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72D2F-EE03-4D50-91BE-EA6C33485D2A}"/>
              </a:ext>
            </a:extLst>
          </p:cNvPr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BB0A65-6F28-45E6-A5C6-2A39AFF39437}"/>
              </a:ext>
            </a:extLst>
          </p:cNvPr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17E09D-B1BA-4FC4-8213-E53C7D2C5C4F}"/>
              </a:ext>
            </a:extLst>
          </p:cNvPr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DCA92A-EF0D-47D3-B4B8-A4C996E379F5}"/>
              </a:ext>
            </a:extLst>
          </p:cNvPr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91F00B-73D7-4B94-8546-C4556C6D23C5}"/>
              </a:ext>
            </a:extLst>
          </p:cNvPr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7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3A57C87-041D-4A2B-AFB4-934BCA635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1385</Words>
  <Application>Microsoft Office PowerPoint</Application>
  <PresentationFormat>Widescreen</PresentationFormat>
  <Paragraphs>117</Paragraphs>
  <Slides>26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#9Slide05 SVNEgregio Script</vt:lpstr>
      <vt:lpstr>#9Slide07 Crocante</vt:lpstr>
      <vt:lpstr>Arial</vt:lpstr>
      <vt:lpstr>Calibri</vt:lpstr>
      <vt:lpstr>Cambria</vt:lpstr>
      <vt:lpstr>Garamond</vt:lpstr>
      <vt:lpstr>inpin heiti</vt:lpstr>
      <vt:lpstr>SVN-AZ Cupcakes</vt:lpstr>
      <vt:lpstr>SVN-Shintia Script</vt:lpstr>
      <vt:lpstr>Times New Roman</vt:lpstr>
      <vt:lpstr>UTM Ong Do Gia</vt:lpstr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52</cp:revision>
  <dcterms:created xsi:type="dcterms:W3CDTF">2023-12-09T14:15:03Z</dcterms:created>
  <dcterms:modified xsi:type="dcterms:W3CDTF">2026-03-06T09:18:34Z</dcterms:modified>
</cp:coreProperties>
</file>