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9" r:id="rId3"/>
    <p:sldId id="271" r:id="rId4"/>
    <p:sldId id="295" r:id="rId5"/>
    <p:sldId id="296" r:id="rId6"/>
    <p:sldId id="298" r:id="rId7"/>
    <p:sldId id="287" r:id="rId8"/>
    <p:sldId id="267" r:id="rId9"/>
    <p:sldId id="299" r:id="rId10"/>
    <p:sldId id="300" r:id="rId11"/>
    <p:sldId id="301" r:id="rId12"/>
    <p:sldId id="302" r:id="rId13"/>
    <p:sldId id="303" r:id="rId14"/>
    <p:sldId id="304" r:id="rId15"/>
    <p:sldId id="261" r:id="rId16"/>
    <p:sldId id="29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38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t>09/03/2026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t>09/03/2026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t>09/03/2026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t>09/03/2026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t>09/03/2026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t>09/03/2026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t>09/03/2026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t>09/03/2026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t>09/03/2026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888EA-FA1C-489F-B500-FAE9A4B36FF0}" type="datetimeFigureOut">
              <a:rPr lang="vi-VN" smtClean="0"/>
              <a:t>09/03/2026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47D6A5-388B-4A98-8F79-0ECBC50C2770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7.png"/><Relationship Id="rId4" Type="http://schemas.openxmlformats.org/officeDocument/2006/relationships/image" Target="../media/image18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C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8672520" y="3402780"/>
            <a:ext cx="2994052" cy="5060720"/>
            <a:chOff x="8824687" y="3741413"/>
            <a:chExt cx="2994052" cy="5060720"/>
          </a:xfrm>
        </p:grpSpPr>
        <p:sp>
          <p:nvSpPr>
            <p:cNvPr id="24" name="Rectangle 2"/>
            <p:cNvSpPr/>
            <p:nvPr/>
          </p:nvSpPr>
          <p:spPr>
            <a:xfrm rot="3090814">
              <a:off x="8230290" y="6011207"/>
              <a:ext cx="4527790" cy="1054062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-1" fmla="*/ 0 w 6738896"/>
                <a:gd name="connsiteY0-2" fmla="*/ 509523 h 2656114"/>
                <a:gd name="connsiteX1-3" fmla="*/ 6738896 w 6738896"/>
                <a:gd name="connsiteY1-4" fmla="*/ 0 h 2656114"/>
                <a:gd name="connsiteX2-5" fmla="*/ 6738896 w 6738896"/>
                <a:gd name="connsiteY2-6" fmla="*/ 2656114 h 2656114"/>
                <a:gd name="connsiteX3-7" fmla="*/ 1731468 w 6738896"/>
                <a:gd name="connsiteY3-8" fmla="*/ 2656114 h 2656114"/>
                <a:gd name="connsiteX4-9" fmla="*/ 0 w 6738896"/>
                <a:gd name="connsiteY4-10" fmla="*/ 509523 h 2656114"/>
                <a:gd name="connsiteX0-11" fmla="*/ 0 w 6738896"/>
                <a:gd name="connsiteY0-12" fmla="*/ 509523 h 2660857"/>
                <a:gd name="connsiteX1-13" fmla="*/ 6738896 w 6738896"/>
                <a:gd name="connsiteY1-14" fmla="*/ 0 h 2660857"/>
                <a:gd name="connsiteX2-15" fmla="*/ 6738896 w 6738896"/>
                <a:gd name="connsiteY2-16" fmla="*/ 2656114 h 2660857"/>
                <a:gd name="connsiteX3-17" fmla="*/ 1737433 w 6738896"/>
                <a:gd name="connsiteY3-18" fmla="*/ 2660857 h 2660857"/>
                <a:gd name="connsiteX4-19" fmla="*/ 0 w 6738896"/>
                <a:gd name="connsiteY4-20" fmla="*/ 509523 h 2660857"/>
                <a:gd name="connsiteX0-21" fmla="*/ 0 w 6188340"/>
                <a:gd name="connsiteY0-22" fmla="*/ 1151674 h 2660857"/>
                <a:gd name="connsiteX1-23" fmla="*/ 6188340 w 6188340"/>
                <a:gd name="connsiteY1-24" fmla="*/ 0 h 2660857"/>
                <a:gd name="connsiteX2-25" fmla="*/ 6188340 w 6188340"/>
                <a:gd name="connsiteY2-26" fmla="*/ 2656114 h 2660857"/>
                <a:gd name="connsiteX3-27" fmla="*/ 1186877 w 6188340"/>
                <a:gd name="connsiteY3-28" fmla="*/ 2660857 h 2660857"/>
                <a:gd name="connsiteX4-29" fmla="*/ 0 w 6188340"/>
                <a:gd name="connsiteY4-30" fmla="*/ 1151674 h 2660857"/>
                <a:gd name="connsiteX0-31" fmla="*/ 0 w 6218310"/>
                <a:gd name="connsiteY0-32" fmla="*/ 1079171 h 2660857"/>
                <a:gd name="connsiteX1-33" fmla="*/ 6218310 w 6218310"/>
                <a:gd name="connsiteY1-34" fmla="*/ 0 h 2660857"/>
                <a:gd name="connsiteX2-35" fmla="*/ 6218310 w 6218310"/>
                <a:gd name="connsiteY2-36" fmla="*/ 2656114 h 2660857"/>
                <a:gd name="connsiteX3-37" fmla="*/ 1216847 w 6218310"/>
                <a:gd name="connsiteY3-38" fmla="*/ 2660857 h 2660857"/>
                <a:gd name="connsiteX4-39" fmla="*/ 0 w 6218310"/>
                <a:gd name="connsiteY4-40" fmla="*/ 1079171 h 2660857"/>
                <a:gd name="connsiteX0-41" fmla="*/ 0 w 6218310"/>
                <a:gd name="connsiteY0-42" fmla="*/ 0 h 1581686"/>
                <a:gd name="connsiteX1-43" fmla="*/ 6170012 w 6218310"/>
                <a:gd name="connsiteY1-44" fmla="*/ 1936 h 1581686"/>
                <a:gd name="connsiteX2-45" fmla="*/ 6218310 w 6218310"/>
                <a:gd name="connsiteY2-46" fmla="*/ 1576943 h 1581686"/>
                <a:gd name="connsiteX3-47" fmla="*/ 1216847 w 6218310"/>
                <a:gd name="connsiteY3-48" fmla="*/ 1581686 h 1581686"/>
                <a:gd name="connsiteX4-49" fmla="*/ 0 w 6218310"/>
                <a:gd name="connsiteY4-50" fmla="*/ 0 h 1581686"/>
                <a:gd name="connsiteX0-51" fmla="*/ 0 w 6218310"/>
                <a:gd name="connsiteY0-52" fmla="*/ 0 h 1576943"/>
                <a:gd name="connsiteX1-53" fmla="*/ 6170012 w 6218310"/>
                <a:gd name="connsiteY1-54" fmla="*/ 1936 h 1576943"/>
                <a:gd name="connsiteX2-55" fmla="*/ 6218310 w 6218310"/>
                <a:gd name="connsiteY2-56" fmla="*/ 1576943 h 1576943"/>
                <a:gd name="connsiteX3-57" fmla="*/ 1570839 w 6218310"/>
                <a:gd name="connsiteY3-58" fmla="*/ 1573400 h 1576943"/>
                <a:gd name="connsiteX4-59" fmla="*/ 0 w 6218310"/>
                <a:gd name="connsiteY4-60" fmla="*/ 0 h 1576943"/>
                <a:gd name="connsiteX0-61" fmla="*/ 0 w 6218310"/>
                <a:gd name="connsiteY0-62" fmla="*/ 0 h 1576943"/>
                <a:gd name="connsiteX1-63" fmla="*/ 6170012 w 6218310"/>
                <a:gd name="connsiteY1-64" fmla="*/ 1936 h 1576943"/>
                <a:gd name="connsiteX2-65" fmla="*/ 6218310 w 6218310"/>
                <a:gd name="connsiteY2-66" fmla="*/ 1576943 h 1576943"/>
                <a:gd name="connsiteX3-67" fmla="*/ 1047025 w 6218310"/>
                <a:gd name="connsiteY3-68" fmla="*/ 932029 h 1576943"/>
                <a:gd name="connsiteX4-69" fmla="*/ 0 w 6218310"/>
                <a:gd name="connsiteY4-70" fmla="*/ 0 h 1576943"/>
                <a:gd name="connsiteX0-71" fmla="*/ 0 w 6170011"/>
                <a:gd name="connsiteY0-72" fmla="*/ 0 h 994922"/>
                <a:gd name="connsiteX1-73" fmla="*/ 6170012 w 6170011"/>
                <a:gd name="connsiteY1-74" fmla="*/ 1936 h 994922"/>
                <a:gd name="connsiteX2-75" fmla="*/ 5757826 w 6170011"/>
                <a:gd name="connsiteY2-76" fmla="*/ 994922 h 994922"/>
                <a:gd name="connsiteX3-77" fmla="*/ 1047025 w 6170011"/>
                <a:gd name="connsiteY3-78" fmla="*/ 932029 h 994922"/>
                <a:gd name="connsiteX4-79" fmla="*/ 0 w 6170011"/>
                <a:gd name="connsiteY4-80" fmla="*/ 0 h 994922"/>
                <a:gd name="connsiteX0-81" fmla="*/ 0 w 6170012"/>
                <a:gd name="connsiteY0-82" fmla="*/ 0 h 932029"/>
                <a:gd name="connsiteX1-83" fmla="*/ 6170012 w 6170012"/>
                <a:gd name="connsiteY1-84" fmla="*/ 1936 h 932029"/>
                <a:gd name="connsiteX2-85" fmla="*/ 5716527 w 6170012"/>
                <a:gd name="connsiteY2-86" fmla="*/ 803423 h 932029"/>
                <a:gd name="connsiteX3-87" fmla="*/ 1047025 w 6170012"/>
                <a:gd name="connsiteY3-88" fmla="*/ 932029 h 932029"/>
                <a:gd name="connsiteX4-89" fmla="*/ 0 w 6170012"/>
                <a:gd name="connsiteY4-90" fmla="*/ 0 h 932029"/>
                <a:gd name="connsiteX0-91" fmla="*/ 0 w 5716527"/>
                <a:gd name="connsiteY0-92" fmla="*/ 122033 h 1054062"/>
                <a:gd name="connsiteX1-93" fmla="*/ 5262036 w 5716527"/>
                <a:gd name="connsiteY1-94" fmla="*/ 0 h 1054062"/>
                <a:gd name="connsiteX2-95" fmla="*/ 5716527 w 5716527"/>
                <a:gd name="connsiteY2-96" fmla="*/ 925456 h 1054062"/>
                <a:gd name="connsiteX3-97" fmla="*/ 1047025 w 5716527"/>
                <a:gd name="connsiteY3-98" fmla="*/ 1054062 h 1054062"/>
                <a:gd name="connsiteX4-99" fmla="*/ 0 w 5716527"/>
                <a:gd name="connsiteY4-100" fmla="*/ 122033 h 10540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716527" h="1054062">
                  <a:moveTo>
                    <a:pt x="0" y="122033"/>
                  </a:moveTo>
                  <a:lnTo>
                    <a:pt x="5262036" y="0"/>
                  </a:lnTo>
                  <a:lnTo>
                    <a:pt x="5716527" y="925456"/>
                  </a:lnTo>
                  <a:lnTo>
                    <a:pt x="1047025" y="1054062"/>
                  </a:lnTo>
                  <a:lnTo>
                    <a:pt x="0" y="12203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2"/>
            <p:cNvSpPr/>
            <p:nvPr/>
          </p:nvSpPr>
          <p:spPr>
            <a:xfrm rot="3090814">
              <a:off x="9458106" y="5362997"/>
              <a:ext cx="3144324" cy="1576943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-1" fmla="*/ 0 w 6738896"/>
                <a:gd name="connsiteY0-2" fmla="*/ 509523 h 2656114"/>
                <a:gd name="connsiteX1-3" fmla="*/ 6738896 w 6738896"/>
                <a:gd name="connsiteY1-4" fmla="*/ 0 h 2656114"/>
                <a:gd name="connsiteX2-5" fmla="*/ 6738896 w 6738896"/>
                <a:gd name="connsiteY2-6" fmla="*/ 2656114 h 2656114"/>
                <a:gd name="connsiteX3-7" fmla="*/ 1731468 w 6738896"/>
                <a:gd name="connsiteY3-8" fmla="*/ 2656114 h 2656114"/>
                <a:gd name="connsiteX4-9" fmla="*/ 0 w 6738896"/>
                <a:gd name="connsiteY4-10" fmla="*/ 509523 h 2656114"/>
                <a:gd name="connsiteX0-11" fmla="*/ 0 w 6738896"/>
                <a:gd name="connsiteY0-12" fmla="*/ 509523 h 2660857"/>
                <a:gd name="connsiteX1-13" fmla="*/ 6738896 w 6738896"/>
                <a:gd name="connsiteY1-14" fmla="*/ 0 h 2660857"/>
                <a:gd name="connsiteX2-15" fmla="*/ 6738896 w 6738896"/>
                <a:gd name="connsiteY2-16" fmla="*/ 2656114 h 2660857"/>
                <a:gd name="connsiteX3-17" fmla="*/ 1737433 w 6738896"/>
                <a:gd name="connsiteY3-18" fmla="*/ 2660857 h 2660857"/>
                <a:gd name="connsiteX4-19" fmla="*/ 0 w 6738896"/>
                <a:gd name="connsiteY4-20" fmla="*/ 509523 h 2660857"/>
                <a:gd name="connsiteX0-21" fmla="*/ 0 w 6188340"/>
                <a:gd name="connsiteY0-22" fmla="*/ 1151674 h 2660857"/>
                <a:gd name="connsiteX1-23" fmla="*/ 6188340 w 6188340"/>
                <a:gd name="connsiteY1-24" fmla="*/ 0 h 2660857"/>
                <a:gd name="connsiteX2-25" fmla="*/ 6188340 w 6188340"/>
                <a:gd name="connsiteY2-26" fmla="*/ 2656114 h 2660857"/>
                <a:gd name="connsiteX3-27" fmla="*/ 1186877 w 6188340"/>
                <a:gd name="connsiteY3-28" fmla="*/ 2660857 h 2660857"/>
                <a:gd name="connsiteX4-29" fmla="*/ 0 w 6188340"/>
                <a:gd name="connsiteY4-30" fmla="*/ 1151674 h 2660857"/>
                <a:gd name="connsiteX0-31" fmla="*/ 0 w 6218310"/>
                <a:gd name="connsiteY0-32" fmla="*/ 1079171 h 2660857"/>
                <a:gd name="connsiteX1-33" fmla="*/ 6218310 w 6218310"/>
                <a:gd name="connsiteY1-34" fmla="*/ 0 h 2660857"/>
                <a:gd name="connsiteX2-35" fmla="*/ 6218310 w 6218310"/>
                <a:gd name="connsiteY2-36" fmla="*/ 2656114 h 2660857"/>
                <a:gd name="connsiteX3-37" fmla="*/ 1216847 w 6218310"/>
                <a:gd name="connsiteY3-38" fmla="*/ 2660857 h 2660857"/>
                <a:gd name="connsiteX4-39" fmla="*/ 0 w 6218310"/>
                <a:gd name="connsiteY4-40" fmla="*/ 1079171 h 2660857"/>
                <a:gd name="connsiteX0-41" fmla="*/ 0 w 6218310"/>
                <a:gd name="connsiteY0-42" fmla="*/ 0 h 1581686"/>
                <a:gd name="connsiteX1-43" fmla="*/ 6170012 w 6218310"/>
                <a:gd name="connsiteY1-44" fmla="*/ 1936 h 1581686"/>
                <a:gd name="connsiteX2-45" fmla="*/ 6218310 w 6218310"/>
                <a:gd name="connsiteY2-46" fmla="*/ 1576943 h 1581686"/>
                <a:gd name="connsiteX3-47" fmla="*/ 1216847 w 6218310"/>
                <a:gd name="connsiteY3-48" fmla="*/ 1581686 h 1581686"/>
                <a:gd name="connsiteX4-49" fmla="*/ 0 w 6218310"/>
                <a:gd name="connsiteY4-50" fmla="*/ 0 h 1581686"/>
                <a:gd name="connsiteX0-51" fmla="*/ 0 w 6218310"/>
                <a:gd name="connsiteY0-52" fmla="*/ 0 h 1576943"/>
                <a:gd name="connsiteX1-53" fmla="*/ 6170012 w 6218310"/>
                <a:gd name="connsiteY1-54" fmla="*/ 1936 h 1576943"/>
                <a:gd name="connsiteX2-55" fmla="*/ 6218310 w 6218310"/>
                <a:gd name="connsiteY2-56" fmla="*/ 1576943 h 1576943"/>
                <a:gd name="connsiteX3-57" fmla="*/ 1570839 w 6218310"/>
                <a:gd name="connsiteY3-58" fmla="*/ 1573400 h 1576943"/>
                <a:gd name="connsiteX4-59" fmla="*/ 0 w 6218310"/>
                <a:gd name="connsiteY4-60" fmla="*/ 0 h 15769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218310" h="1576943">
                  <a:moveTo>
                    <a:pt x="0" y="0"/>
                  </a:moveTo>
                  <a:lnTo>
                    <a:pt x="6170012" y="1936"/>
                  </a:lnTo>
                  <a:lnTo>
                    <a:pt x="6218310" y="1576943"/>
                  </a:lnTo>
                  <a:lnTo>
                    <a:pt x="1570839" y="157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2"/>
            <p:cNvSpPr/>
            <p:nvPr/>
          </p:nvSpPr>
          <p:spPr>
            <a:xfrm rot="3090814">
              <a:off x="8415256" y="5456118"/>
              <a:ext cx="4925228" cy="1576943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-1" fmla="*/ 0 w 6738896"/>
                <a:gd name="connsiteY0-2" fmla="*/ 509523 h 2656114"/>
                <a:gd name="connsiteX1-3" fmla="*/ 6738896 w 6738896"/>
                <a:gd name="connsiteY1-4" fmla="*/ 0 h 2656114"/>
                <a:gd name="connsiteX2-5" fmla="*/ 6738896 w 6738896"/>
                <a:gd name="connsiteY2-6" fmla="*/ 2656114 h 2656114"/>
                <a:gd name="connsiteX3-7" fmla="*/ 1731468 w 6738896"/>
                <a:gd name="connsiteY3-8" fmla="*/ 2656114 h 2656114"/>
                <a:gd name="connsiteX4-9" fmla="*/ 0 w 6738896"/>
                <a:gd name="connsiteY4-10" fmla="*/ 509523 h 2656114"/>
                <a:gd name="connsiteX0-11" fmla="*/ 0 w 6738896"/>
                <a:gd name="connsiteY0-12" fmla="*/ 509523 h 2660857"/>
                <a:gd name="connsiteX1-13" fmla="*/ 6738896 w 6738896"/>
                <a:gd name="connsiteY1-14" fmla="*/ 0 h 2660857"/>
                <a:gd name="connsiteX2-15" fmla="*/ 6738896 w 6738896"/>
                <a:gd name="connsiteY2-16" fmla="*/ 2656114 h 2660857"/>
                <a:gd name="connsiteX3-17" fmla="*/ 1737433 w 6738896"/>
                <a:gd name="connsiteY3-18" fmla="*/ 2660857 h 2660857"/>
                <a:gd name="connsiteX4-19" fmla="*/ 0 w 6738896"/>
                <a:gd name="connsiteY4-20" fmla="*/ 509523 h 2660857"/>
                <a:gd name="connsiteX0-21" fmla="*/ 0 w 6188340"/>
                <a:gd name="connsiteY0-22" fmla="*/ 1151674 h 2660857"/>
                <a:gd name="connsiteX1-23" fmla="*/ 6188340 w 6188340"/>
                <a:gd name="connsiteY1-24" fmla="*/ 0 h 2660857"/>
                <a:gd name="connsiteX2-25" fmla="*/ 6188340 w 6188340"/>
                <a:gd name="connsiteY2-26" fmla="*/ 2656114 h 2660857"/>
                <a:gd name="connsiteX3-27" fmla="*/ 1186877 w 6188340"/>
                <a:gd name="connsiteY3-28" fmla="*/ 2660857 h 2660857"/>
                <a:gd name="connsiteX4-29" fmla="*/ 0 w 6188340"/>
                <a:gd name="connsiteY4-30" fmla="*/ 1151674 h 2660857"/>
                <a:gd name="connsiteX0-31" fmla="*/ 0 w 6218310"/>
                <a:gd name="connsiteY0-32" fmla="*/ 1079171 h 2660857"/>
                <a:gd name="connsiteX1-33" fmla="*/ 6218310 w 6218310"/>
                <a:gd name="connsiteY1-34" fmla="*/ 0 h 2660857"/>
                <a:gd name="connsiteX2-35" fmla="*/ 6218310 w 6218310"/>
                <a:gd name="connsiteY2-36" fmla="*/ 2656114 h 2660857"/>
                <a:gd name="connsiteX3-37" fmla="*/ 1216847 w 6218310"/>
                <a:gd name="connsiteY3-38" fmla="*/ 2660857 h 2660857"/>
                <a:gd name="connsiteX4-39" fmla="*/ 0 w 6218310"/>
                <a:gd name="connsiteY4-40" fmla="*/ 1079171 h 2660857"/>
                <a:gd name="connsiteX0-41" fmla="*/ 0 w 6218310"/>
                <a:gd name="connsiteY0-42" fmla="*/ 0 h 1581686"/>
                <a:gd name="connsiteX1-43" fmla="*/ 6170012 w 6218310"/>
                <a:gd name="connsiteY1-44" fmla="*/ 1936 h 1581686"/>
                <a:gd name="connsiteX2-45" fmla="*/ 6218310 w 6218310"/>
                <a:gd name="connsiteY2-46" fmla="*/ 1576943 h 1581686"/>
                <a:gd name="connsiteX3-47" fmla="*/ 1216847 w 6218310"/>
                <a:gd name="connsiteY3-48" fmla="*/ 1581686 h 1581686"/>
                <a:gd name="connsiteX4-49" fmla="*/ 0 w 6218310"/>
                <a:gd name="connsiteY4-50" fmla="*/ 0 h 1581686"/>
                <a:gd name="connsiteX0-51" fmla="*/ 0 w 6218310"/>
                <a:gd name="connsiteY0-52" fmla="*/ 0 h 1576943"/>
                <a:gd name="connsiteX1-53" fmla="*/ 6170012 w 6218310"/>
                <a:gd name="connsiteY1-54" fmla="*/ 1936 h 1576943"/>
                <a:gd name="connsiteX2-55" fmla="*/ 6218310 w 6218310"/>
                <a:gd name="connsiteY2-56" fmla="*/ 1576943 h 1576943"/>
                <a:gd name="connsiteX3-57" fmla="*/ 1570839 w 6218310"/>
                <a:gd name="connsiteY3-58" fmla="*/ 1573400 h 1576943"/>
                <a:gd name="connsiteX4-59" fmla="*/ 0 w 6218310"/>
                <a:gd name="connsiteY4-60" fmla="*/ 0 h 15769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218310" h="1576943">
                  <a:moveTo>
                    <a:pt x="0" y="0"/>
                  </a:moveTo>
                  <a:lnTo>
                    <a:pt x="6170012" y="1936"/>
                  </a:lnTo>
                  <a:lnTo>
                    <a:pt x="6218310" y="1576943"/>
                  </a:lnTo>
                  <a:lnTo>
                    <a:pt x="1570839" y="157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30" name="Picture 6" descr="Build, design, geometry, math, tool icon - Download on Iconfind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4687" y="3741413"/>
              <a:ext cx="2249714" cy="2249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4038662" y="3115339"/>
            <a:ext cx="4346290" cy="6807973"/>
            <a:chOff x="403897" y="2122462"/>
            <a:chExt cx="4346290" cy="6807973"/>
          </a:xfrm>
        </p:grpSpPr>
        <p:sp>
          <p:nvSpPr>
            <p:cNvPr id="3" name="Rectangle 2"/>
            <p:cNvSpPr/>
            <p:nvPr/>
          </p:nvSpPr>
          <p:spPr>
            <a:xfrm rot="3090814">
              <a:off x="101769" y="4282017"/>
              <a:ext cx="6807973" cy="2488863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-1" fmla="*/ 0 w 6738896"/>
                <a:gd name="connsiteY0-2" fmla="*/ 509523 h 2656114"/>
                <a:gd name="connsiteX1-3" fmla="*/ 6738896 w 6738896"/>
                <a:gd name="connsiteY1-4" fmla="*/ 0 h 2656114"/>
                <a:gd name="connsiteX2-5" fmla="*/ 6738896 w 6738896"/>
                <a:gd name="connsiteY2-6" fmla="*/ 2656114 h 2656114"/>
                <a:gd name="connsiteX3-7" fmla="*/ 1731468 w 6738896"/>
                <a:gd name="connsiteY3-8" fmla="*/ 2656114 h 2656114"/>
                <a:gd name="connsiteX4-9" fmla="*/ 0 w 6738896"/>
                <a:gd name="connsiteY4-10" fmla="*/ 509523 h 2656114"/>
                <a:gd name="connsiteX0-11" fmla="*/ 0 w 6776781"/>
                <a:gd name="connsiteY0-12" fmla="*/ 509523 h 2656114"/>
                <a:gd name="connsiteX1-13" fmla="*/ 6738896 w 6776781"/>
                <a:gd name="connsiteY1-14" fmla="*/ 0 h 2656114"/>
                <a:gd name="connsiteX2-15" fmla="*/ 6776781 w 6776781"/>
                <a:gd name="connsiteY2-16" fmla="*/ 2394188 h 2656114"/>
                <a:gd name="connsiteX3-17" fmla="*/ 1731468 w 6776781"/>
                <a:gd name="connsiteY3-18" fmla="*/ 2656114 h 2656114"/>
                <a:gd name="connsiteX4-19" fmla="*/ 0 w 6776781"/>
                <a:gd name="connsiteY4-20" fmla="*/ 509523 h 2656114"/>
                <a:gd name="connsiteX0-21" fmla="*/ 0 w 6776781"/>
                <a:gd name="connsiteY0-22" fmla="*/ 411255 h 2557846"/>
                <a:gd name="connsiteX1-23" fmla="*/ 6709442 w 6776781"/>
                <a:gd name="connsiteY1-24" fmla="*/ 0 h 2557846"/>
                <a:gd name="connsiteX2-25" fmla="*/ 6776781 w 6776781"/>
                <a:gd name="connsiteY2-26" fmla="*/ 2295920 h 2557846"/>
                <a:gd name="connsiteX3-27" fmla="*/ 1731468 w 6776781"/>
                <a:gd name="connsiteY3-28" fmla="*/ 2557846 h 2557846"/>
                <a:gd name="connsiteX4-29" fmla="*/ 0 w 6776781"/>
                <a:gd name="connsiteY4-30" fmla="*/ 411255 h 2557846"/>
                <a:gd name="connsiteX0-31" fmla="*/ 0 w 6776781"/>
                <a:gd name="connsiteY0-32" fmla="*/ 342272 h 2488863"/>
                <a:gd name="connsiteX1-33" fmla="*/ 6722741 w 6776781"/>
                <a:gd name="connsiteY1-34" fmla="*/ 0 h 2488863"/>
                <a:gd name="connsiteX2-35" fmla="*/ 6776781 w 6776781"/>
                <a:gd name="connsiteY2-36" fmla="*/ 2226937 h 2488863"/>
                <a:gd name="connsiteX3-37" fmla="*/ 1731468 w 6776781"/>
                <a:gd name="connsiteY3-38" fmla="*/ 2488863 h 2488863"/>
                <a:gd name="connsiteX4-39" fmla="*/ 0 w 6776781"/>
                <a:gd name="connsiteY4-40" fmla="*/ 342272 h 2488863"/>
                <a:gd name="connsiteX0-41" fmla="*/ 0 w 6807973"/>
                <a:gd name="connsiteY0-42" fmla="*/ 342272 h 2488863"/>
                <a:gd name="connsiteX1-43" fmla="*/ 6722741 w 6807973"/>
                <a:gd name="connsiteY1-44" fmla="*/ 0 h 2488863"/>
                <a:gd name="connsiteX2-45" fmla="*/ 6807973 w 6807973"/>
                <a:gd name="connsiteY2-46" fmla="*/ 2047769 h 2488863"/>
                <a:gd name="connsiteX3-47" fmla="*/ 1731468 w 6807973"/>
                <a:gd name="connsiteY3-48" fmla="*/ 2488863 h 2488863"/>
                <a:gd name="connsiteX4-49" fmla="*/ 0 w 6807973"/>
                <a:gd name="connsiteY4-50" fmla="*/ 342272 h 2488863"/>
                <a:gd name="connsiteX0-51" fmla="*/ 0 w 6807973"/>
                <a:gd name="connsiteY0-52" fmla="*/ 342272 h 2488863"/>
                <a:gd name="connsiteX1-53" fmla="*/ 6722741 w 6807973"/>
                <a:gd name="connsiteY1-54" fmla="*/ 0 h 2488863"/>
                <a:gd name="connsiteX2-55" fmla="*/ 6807973 w 6807973"/>
                <a:gd name="connsiteY2-56" fmla="*/ 2047769 h 2488863"/>
                <a:gd name="connsiteX3-57" fmla="*/ 1731468 w 6807973"/>
                <a:gd name="connsiteY3-58" fmla="*/ 2488863 h 2488863"/>
                <a:gd name="connsiteX4-59" fmla="*/ 0 w 6807973"/>
                <a:gd name="connsiteY4-60" fmla="*/ 342272 h 248886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07973" h="2488863">
                  <a:moveTo>
                    <a:pt x="0" y="342272"/>
                  </a:moveTo>
                  <a:lnTo>
                    <a:pt x="6722741" y="0"/>
                  </a:lnTo>
                  <a:lnTo>
                    <a:pt x="6807973" y="2047769"/>
                  </a:lnTo>
                  <a:lnTo>
                    <a:pt x="1731468" y="2488863"/>
                  </a:lnTo>
                  <a:lnTo>
                    <a:pt x="0" y="34227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Picture 20" descr="2,173 Protractor Compass Stock Photos, Pictures &amp;amp; Royalty-Free Images -  iStoc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497" b="89869" l="9967" r="89869">
                          <a14:foregroundMark x1="84477" y1="50980" x2="84477" y2="50980"/>
                          <a14:foregroundMark x1="84314" y1="50817" x2="84314" y2="50817"/>
                          <a14:foregroundMark x1="84150" y1="46405" x2="84150" y2="46405"/>
                          <a14:foregroundMark x1="83497" y1="42320" x2="83497" y2="42320"/>
                          <a14:foregroundMark x1="82516" y1="38399" x2="82516" y2="38399"/>
                          <a14:foregroundMark x1="80392" y1="34804" x2="80392" y2="34804"/>
                          <a14:foregroundMark x1="78431" y1="31863" x2="78431" y2="31863"/>
                          <a14:foregroundMark x1="76634" y1="28758" x2="76634" y2="28758"/>
                          <a14:foregroundMark x1="73693" y1="25980" x2="73693" y2="25980"/>
                          <a14:foregroundMark x1="70752" y1="23039" x2="70752" y2="23039"/>
                          <a14:foregroundMark x1="66993" y1="20425" x2="66993" y2="20425"/>
                          <a14:foregroundMark x1="63562" y1="18954" x2="63562" y2="18954"/>
                          <a14:foregroundMark x1="60458" y1="17484" x2="60458" y2="17484"/>
                          <a14:foregroundMark x1="55719" y1="16667" x2="55719" y2="16667"/>
                          <a14:foregroundMark x1="43791" y1="16830" x2="43791" y2="16830"/>
                          <a14:foregroundMark x1="39542" y1="16830" x2="39542" y2="16830"/>
                          <a14:foregroundMark x1="48366" y1="8497" x2="48366" y2="8497"/>
                          <a14:foregroundMark x1="33170" y1="21405" x2="33170" y2="21405"/>
                          <a14:foregroundMark x1="36438" y1="19118" x2="36438" y2="19118"/>
                          <a14:foregroundMark x1="29575" y1="22712" x2="29575" y2="22712"/>
                          <a14:foregroundMark x1="26634" y1="25654" x2="26634" y2="25654"/>
                          <a14:foregroundMark x1="23856" y1="28758" x2="23856" y2="28758"/>
                          <a14:foregroundMark x1="21405" y1="31863" x2="21405" y2="31863"/>
                          <a14:foregroundMark x1="19608" y1="35294" x2="19608" y2="35294"/>
                          <a14:foregroundMark x1="17484" y1="39216" x2="17484" y2="39216"/>
                          <a14:foregroundMark x1="16176" y1="42974" x2="16176" y2="42974"/>
                          <a14:foregroundMark x1="16176" y1="46895" x2="16176" y2="46895"/>
                          <a14:foregroundMark x1="20098" y1="66667" x2="20098" y2="66667"/>
                          <a14:foregroundMark x1="22386" y1="69935" x2="22386" y2="69935"/>
                          <a14:foregroundMark x1="25000" y1="73039" x2="25000" y2="73039"/>
                          <a14:foregroundMark x1="27614" y1="75163" x2="27614" y2="75163"/>
                          <a14:foregroundMark x1="42484" y1="83333" x2="42484" y2="83333"/>
                          <a14:foregroundMark x1="46405" y1="83824" x2="46405" y2="83824"/>
                          <a14:foregroundMark x1="50000" y1="83660" x2="50000" y2="83660"/>
                          <a14:foregroundMark x1="54902" y1="83660" x2="54902" y2="83660"/>
                          <a14:foregroundMark x1="57843" y1="83987" x2="57843" y2="83987"/>
                          <a14:foregroundMark x1="61601" y1="82353" x2="61601" y2="82353"/>
                          <a14:foregroundMark x1="71895" y1="75817" x2="71895" y2="75817"/>
                          <a14:foregroundMark x1="75490" y1="72549" x2="75490" y2="72549"/>
                          <a14:foregroundMark x1="77451" y1="70588" x2="77451" y2="70588"/>
                          <a14:foregroundMark x1="80229" y1="66176" x2="80229" y2="66176"/>
                          <a14:backgroundMark x1="44118" y1="34967" x2="44118" y2="34967"/>
                          <a14:backgroundMark x1="56699" y1="35294" x2="56699" y2="352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97" y="2568869"/>
              <a:ext cx="3313957" cy="3313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199068" y="3408808"/>
            <a:ext cx="3969624" cy="5672776"/>
            <a:chOff x="760715" y="3741413"/>
            <a:chExt cx="3969624" cy="5672776"/>
          </a:xfrm>
        </p:grpSpPr>
        <p:sp>
          <p:nvSpPr>
            <p:cNvPr id="22" name="Rectangle 2"/>
            <p:cNvSpPr/>
            <p:nvPr/>
          </p:nvSpPr>
          <p:spPr>
            <a:xfrm rot="3090814">
              <a:off x="1265440" y="5949290"/>
              <a:ext cx="5203819" cy="1725979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-1" fmla="*/ 0 w 6738896"/>
                <a:gd name="connsiteY0-2" fmla="*/ 509523 h 2656114"/>
                <a:gd name="connsiteX1-3" fmla="*/ 6738896 w 6738896"/>
                <a:gd name="connsiteY1-4" fmla="*/ 0 h 2656114"/>
                <a:gd name="connsiteX2-5" fmla="*/ 6738896 w 6738896"/>
                <a:gd name="connsiteY2-6" fmla="*/ 2656114 h 2656114"/>
                <a:gd name="connsiteX3-7" fmla="*/ 1731468 w 6738896"/>
                <a:gd name="connsiteY3-8" fmla="*/ 2656114 h 2656114"/>
                <a:gd name="connsiteX4-9" fmla="*/ 0 w 6738896"/>
                <a:gd name="connsiteY4-10" fmla="*/ 509523 h 2656114"/>
                <a:gd name="connsiteX0-11" fmla="*/ 0 w 6657058"/>
                <a:gd name="connsiteY0-12" fmla="*/ 418832 h 2656114"/>
                <a:gd name="connsiteX1-13" fmla="*/ 6657058 w 6657058"/>
                <a:gd name="connsiteY1-14" fmla="*/ 0 h 2656114"/>
                <a:gd name="connsiteX2-15" fmla="*/ 6657058 w 6657058"/>
                <a:gd name="connsiteY2-16" fmla="*/ 2656114 h 2656114"/>
                <a:gd name="connsiteX3-17" fmla="*/ 1649630 w 6657058"/>
                <a:gd name="connsiteY3-18" fmla="*/ 2656114 h 2656114"/>
                <a:gd name="connsiteX4-19" fmla="*/ 0 w 6657058"/>
                <a:gd name="connsiteY4-20" fmla="*/ 418832 h 2656114"/>
                <a:gd name="connsiteX0-21" fmla="*/ 0 w 6657058"/>
                <a:gd name="connsiteY0-22" fmla="*/ 418832 h 2656114"/>
                <a:gd name="connsiteX1-23" fmla="*/ 6657058 w 6657058"/>
                <a:gd name="connsiteY1-24" fmla="*/ 0 h 2656114"/>
                <a:gd name="connsiteX2-25" fmla="*/ 6657058 w 6657058"/>
                <a:gd name="connsiteY2-26" fmla="*/ 2656114 h 2656114"/>
                <a:gd name="connsiteX3-27" fmla="*/ 254021 w 6657058"/>
                <a:gd name="connsiteY3-28" fmla="*/ 1974869 h 2656114"/>
                <a:gd name="connsiteX4-29" fmla="*/ 0 w 6657058"/>
                <a:gd name="connsiteY4-30" fmla="*/ 418832 h 2656114"/>
                <a:gd name="connsiteX0-31" fmla="*/ 0 w 6657058"/>
                <a:gd name="connsiteY0-32" fmla="*/ 418832 h 1974869"/>
                <a:gd name="connsiteX1-33" fmla="*/ 6657058 w 6657058"/>
                <a:gd name="connsiteY1-34" fmla="*/ 0 h 1974869"/>
                <a:gd name="connsiteX2-35" fmla="*/ 5169239 w 6657058"/>
                <a:gd name="connsiteY2-36" fmla="*/ 1784740 h 1974869"/>
                <a:gd name="connsiteX3-37" fmla="*/ 254021 w 6657058"/>
                <a:gd name="connsiteY3-38" fmla="*/ 1974869 h 1974869"/>
                <a:gd name="connsiteX4-39" fmla="*/ 0 w 6657058"/>
                <a:gd name="connsiteY4-40" fmla="*/ 418832 h 1974869"/>
                <a:gd name="connsiteX0-41" fmla="*/ 0 w 5206273"/>
                <a:gd name="connsiteY0-42" fmla="*/ 63378 h 1619415"/>
                <a:gd name="connsiteX1-43" fmla="*/ 5206273 w 5206273"/>
                <a:gd name="connsiteY1-44" fmla="*/ 0 h 1619415"/>
                <a:gd name="connsiteX2-45" fmla="*/ 5169239 w 5206273"/>
                <a:gd name="connsiteY2-46" fmla="*/ 1429286 h 1619415"/>
                <a:gd name="connsiteX3-47" fmla="*/ 254021 w 5206273"/>
                <a:gd name="connsiteY3-48" fmla="*/ 1619415 h 1619415"/>
                <a:gd name="connsiteX4-49" fmla="*/ 0 w 5206273"/>
                <a:gd name="connsiteY4-50" fmla="*/ 63378 h 1619415"/>
                <a:gd name="connsiteX0-51" fmla="*/ 0 w 5203819"/>
                <a:gd name="connsiteY0-52" fmla="*/ 169942 h 1725979"/>
                <a:gd name="connsiteX1-53" fmla="*/ 5203819 w 5203819"/>
                <a:gd name="connsiteY1-54" fmla="*/ 0 h 1725979"/>
                <a:gd name="connsiteX2-55" fmla="*/ 5169239 w 5203819"/>
                <a:gd name="connsiteY2-56" fmla="*/ 1535850 h 1725979"/>
                <a:gd name="connsiteX3-57" fmla="*/ 254021 w 5203819"/>
                <a:gd name="connsiteY3-58" fmla="*/ 1725979 h 1725979"/>
                <a:gd name="connsiteX4-59" fmla="*/ 0 w 5203819"/>
                <a:gd name="connsiteY4-60" fmla="*/ 169942 h 172597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203819" h="1725979">
                  <a:moveTo>
                    <a:pt x="0" y="169942"/>
                  </a:moveTo>
                  <a:lnTo>
                    <a:pt x="5203819" y="0"/>
                  </a:lnTo>
                  <a:lnTo>
                    <a:pt x="5169239" y="1535850"/>
                  </a:lnTo>
                  <a:lnTo>
                    <a:pt x="254021" y="1725979"/>
                  </a:lnTo>
                  <a:lnTo>
                    <a:pt x="0" y="16994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"/>
            <p:cNvSpPr/>
            <p:nvPr/>
          </p:nvSpPr>
          <p:spPr>
            <a:xfrm rot="3090814">
              <a:off x="542168" y="5605085"/>
              <a:ext cx="5203819" cy="1725979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-1" fmla="*/ 0 w 6738896"/>
                <a:gd name="connsiteY0-2" fmla="*/ 509523 h 2656114"/>
                <a:gd name="connsiteX1-3" fmla="*/ 6738896 w 6738896"/>
                <a:gd name="connsiteY1-4" fmla="*/ 0 h 2656114"/>
                <a:gd name="connsiteX2-5" fmla="*/ 6738896 w 6738896"/>
                <a:gd name="connsiteY2-6" fmla="*/ 2656114 h 2656114"/>
                <a:gd name="connsiteX3-7" fmla="*/ 1731468 w 6738896"/>
                <a:gd name="connsiteY3-8" fmla="*/ 2656114 h 2656114"/>
                <a:gd name="connsiteX4-9" fmla="*/ 0 w 6738896"/>
                <a:gd name="connsiteY4-10" fmla="*/ 509523 h 2656114"/>
                <a:gd name="connsiteX0-11" fmla="*/ 0 w 6657058"/>
                <a:gd name="connsiteY0-12" fmla="*/ 418832 h 2656114"/>
                <a:gd name="connsiteX1-13" fmla="*/ 6657058 w 6657058"/>
                <a:gd name="connsiteY1-14" fmla="*/ 0 h 2656114"/>
                <a:gd name="connsiteX2-15" fmla="*/ 6657058 w 6657058"/>
                <a:gd name="connsiteY2-16" fmla="*/ 2656114 h 2656114"/>
                <a:gd name="connsiteX3-17" fmla="*/ 1649630 w 6657058"/>
                <a:gd name="connsiteY3-18" fmla="*/ 2656114 h 2656114"/>
                <a:gd name="connsiteX4-19" fmla="*/ 0 w 6657058"/>
                <a:gd name="connsiteY4-20" fmla="*/ 418832 h 2656114"/>
                <a:gd name="connsiteX0-21" fmla="*/ 0 w 6657058"/>
                <a:gd name="connsiteY0-22" fmla="*/ 418832 h 2656114"/>
                <a:gd name="connsiteX1-23" fmla="*/ 6657058 w 6657058"/>
                <a:gd name="connsiteY1-24" fmla="*/ 0 h 2656114"/>
                <a:gd name="connsiteX2-25" fmla="*/ 6657058 w 6657058"/>
                <a:gd name="connsiteY2-26" fmla="*/ 2656114 h 2656114"/>
                <a:gd name="connsiteX3-27" fmla="*/ 254021 w 6657058"/>
                <a:gd name="connsiteY3-28" fmla="*/ 1974869 h 2656114"/>
                <a:gd name="connsiteX4-29" fmla="*/ 0 w 6657058"/>
                <a:gd name="connsiteY4-30" fmla="*/ 418832 h 2656114"/>
                <a:gd name="connsiteX0-31" fmla="*/ 0 w 6657058"/>
                <a:gd name="connsiteY0-32" fmla="*/ 418832 h 1974869"/>
                <a:gd name="connsiteX1-33" fmla="*/ 6657058 w 6657058"/>
                <a:gd name="connsiteY1-34" fmla="*/ 0 h 1974869"/>
                <a:gd name="connsiteX2-35" fmla="*/ 5169239 w 6657058"/>
                <a:gd name="connsiteY2-36" fmla="*/ 1784740 h 1974869"/>
                <a:gd name="connsiteX3-37" fmla="*/ 254021 w 6657058"/>
                <a:gd name="connsiteY3-38" fmla="*/ 1974869 h 1974869"/>
                <a:gd name="connsiteX4-39" fmla="*/ 0 w 6657058"/>
                <a:gd name="connsiteY4-40" fmla="*/ 418832 h 1974869"/>
                <a:gd name="connsiteX0-41" fmla="*/ 0 w 5206273"/>
                <a:gd name="connsiteY0-42" fmla="*/ 63378 h 1619415"/>
                <a:gd name="connsiteX1-43" fmla="*/ 5206273 w 5206273"/>
                <a:gd name="connsiteY1-44" fmla="*/ 0 h 1619415"/>
                <a:gd name="connsiteX2-45" fmla="*/ 5169239 w 5206273"/>
                <a:gd name="connsiteY2-46" fmla="*/ 1429286 h 1619415"/>
                <a:gd name="connsiteX3-47" fmla="*/ 254021 w 5206273"/>
                <a:gd name="connsiteY3-48" fmla="*/ 1619415 h 1619415"/>
                <a:gd name="connsiteX4-49" fmla="*/ 0 w 5206273"/>
                <a:gd name="connsiteY4-50" fmla="*/ 63378 h 1619415"/>
                <a:gd name="connsiteX0-51" fmla="*/ 0 w 5203819"/>
                <a:gd name="connsiteY0-52" fmla="*/ 169942 h 1725979"/>
                <a:gd name="connsiteX1-53" fmla="*/ 5203819 w 5203819"/>
                <a:gd name="connsiteY1-54" fmla="*/ 0 h 1725979"/>
                <a:gd name="connsiteX2-55" fmla="*/ 5169239 w 5203819"/>
                <a:gd name="connsiteY2-56" fmla="*/ 1535850 h 1725979"/>
                <a:gd name="connsiteX3-57" fmla="*/ 254021 w 5203819"/>
                <a:gd name="connsiteY3-58" fmla="*/ 1725979 h 1725979"/>
                <a:gd name="connsiteX4-59" fmla="*/ 0 w 5203819"/>
                <a:gd name="connsiteY4-60" fmla="*/ 169942 h 172597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203819" h="1725979">
                  <a:moveTo>
                    <a:pt x="0" y="169942"/>
                  </a:moveTo>
                  <a:lnTo>
                    <a:pt x="5203819" y="0"/>
                  </a:lnTo>
                  <a:lnTo>
                    <a:pt x="5169239" y="1535850"/>
                  </a:lnTo>
                  <a:lnTo>
                    <a:pt x="254021" y="1725979"/>
                  </a:lnTo>
                  <a:lnTo>
                    <a:pt x="0" y="16994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Picture 8" descr="Mathematical theory Icon - Download in Colored Outline Styl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715" y="3741413"/>
              <a:ext cx="2059337" cy="2059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2058240" y="4194541"/>
            <a:ext cx="4404950" cy="6927452"/>
            <a:chOff x="2626215" y="4328271"/>
            <a:chExt cx="4404950" cy="6927452"/>
          </a:xfrm>
        </p:grpSpPr>
        <p:sp>
          <p:nvSpPr>
            <p:cNvPr id="19" name="Rectangle 2"/>
            <p:cNvSpPr/>
            <p:nvPr/>
          </p:nvSpPr>
          <p:spPr>
            <a:xfrm rot="3090814">
              <a:off x="2265207" y="6489765"/>
              <a:ext cx="6738896" cy="2793020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-1" fmla="*/ 0 w 6738896"/>
                <a:gd name="connsiteY0-2" fmla="*/ 509523 h 2656114"/>
                <a:gd name="connsiteX1-3" fmla="*/ 6738896 w 6738896"/>
                <a:gd name="connsiteY1-4" fmla="*/ 0 h 2656114"/>
                <a:gd name="connsiteX2-5" fmla="*/ 6738896 w 6738896"/>
                <a:gd name="connsiteY2-6" fmla="*/ 2656114 h 2656114"/>
                <a:gd name="connsiteX3-7" fmla="*/ 1731468 w 6738896"/>
                <a:gd name="connsiteY3-8" fmla="*/ 2656114 h 2656114"/>
                <a:gd name="connsiteX4-9" fmla="*/ 0 w 6738896"/>
                <a:gd name="connsiteY4-10" fmla="*/ 509523 h 2656114"/>
                <a:gd name="connsiteX0-11" fmla="*/ 0 w 6738896"/>
                <a:gd name="connsiteY0-12" fmla="*/ 509523 h 2808950"/>
                <a:gd name="connsiteX1-13" fmla="*/ 6738896 w 6738896"/>
                <a:gd name="connsiteY1-14" fmla="*/ 0 h 2808950"/>
                <a:gd name="connsiteX2-15" fmla="*/ 6738896 w 6738896"/>
                <a:gd name="connsiteY2-16" fmla="*/ 2656114 h 2808950"/>
                <a:gd name="connsiteX3-17" fmla="*/ 664286 w 6738896"/>
                <a:gd name="connsiteY3-18" fmla="*/ 2808950 h 2808950"/>
                <a:gd name="connsiteX4-19" fmla="*/ 0 w 6738896"/>
                <a:gd name="connsiteY4-20" fmla="*/ 509523 h 2808950"/>
                <a:gd name="connsiteX0-21" fmla="*/ 0 w 6738896"/>
                <a:gd name="connsiteY0-22" fmla="*/ 509523 h 2793020"/>
                <a:gd name="connsiteX1-23" fmla="*/ 6738896 w 6738896"/>
                <a:gd name="connsiteY1-24" fmla="*/ 0 h 2793020"/>
                <a:gd name="connsiteX2-25" fmla="*/ 6738896 w 6738896"/>
                <a:gd name="connsiteY2-26" fmla="*/ 2656114 h 2793020"/>
                <a:gd name="connsiteX3-27" fmla="*/ 685064 w 6738896"/>
                <a:gd name="connsiteY3-28" fmla="*/ 2793020 h 2793020"/>
                <a:gd name="connsiteX4-29" fmla="*/ 0 w 6738896"/>
                <a:gd name="connsiteY4-30" fmla="*/ 509523 h 27930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738896" h="2793020">
                  <a:moveTo>
                    <a:pt x="0" y="509523"/>
                  </a:moveTo>
                  <a:lnTo>
                    <a:pt x="6738896" y="0"/>
                  </a:lnTo>
                  <a:lnTo>
                    <a:pt x="6738896" y="2656114"/>
                  </a:lnTo>
                  <a:lnTo>
                    <a:pt x="685064" y="2793020"/>
                  </a:lnTo>
                  <a:lnTo>
                    <a:pt x="0" y="50952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" name="Picture 10" descr="Theory Icon - Download in Colored Outline Styl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6215" y="4328271"/>
              <a:ext cx="243840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1197429" y="1001486"/>
            <a:ext cx="508000" cy="508000"/>
            <a:chOff x="1197429" y="1001486"/>
            <a:chExt cx="508000" cy="50800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451429" y="100148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>
              <a:off x="1451429" y="99386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>
            <a:grpSpLocks noChangeAspect="1"/>
          </p:cNvGrpSpPr>
          <p:nvPr/>
        </p:nvGrpSpPr>
        <p:grpSpPr>
          <a:xfrm rot="2160911">
            <a:off x="10383747" y="432596"/>
            <a:ext cx="274136" cy="274136"/>
            <a:chOff x="1197429" y="1001486"/>
            <a:chExt cx="508000" cy="50800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1451429" y="100148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>
              <a:off x="1451429" y="99386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>
            <a:grpSpLocks noChangeAspect="1"/>
          </p:cNvGrpSpPr>
          <p:nvPr/>
        </p:nvGrpSpPr>
        <p:grpSpPr>
          <a:xfrm rot="20744575">
            <a:off x="199510" y="4533925"/>
            <a:ext cx="414328" cy="414328"/>
            <a:chOff x="1197429" y="1001486"/>
            <a:chExt cx="508000" cy="508000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1451429" y="100148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>
              <a:off x="1451429" y="99386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/>
          <p:cNvCxnSpPr>
            <a:cxnSpLocks noChangeAspect="1"/>
          </p:cNvCxnSpPr>
          <p:nvPr/>
        </p:nvCxnSpPr>
        <p:spPr>
          <a:xfrm>
            <a:off x="9413885" y="2541572"/>
            <a:ext cx="2483548" cy="2762546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 noChangeAspect="1"/>
          </p:cNvCxnSpPr>
          <p:nvPr/>
        </p:nvCxnSpPr>
        <p:spPr>
          <a:xfrm>
            <a:off x="10411188" y="3449153"/>
            <a:ext cx="957296" cy="1064837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 noChangeAspect="1"/>
          </p:cNvCxnSpPr>
          <p:nvPr/>
        </p:nvCxnSpPr>
        <p:spPr>
          <a:xfrm>
            <a:off x="10695387" y="4119823"/>
            <a:ext cx="957296" cy="1064837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>
            <a:spLocks noChangeAspect="1"/>
          </p:cNvSpPr>
          <p:nvPr/>
        </p:nvSpPr>
        <p:spPr>
          <a:xfrm rot="20660286">
            <a:off x="10425018" y="419268"/>
            <a:ext cx="352786" cy="352786"/>
          </a:xfrm>
          <a:prstGeom prst="rect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1672435" y="1360985"/>
            <a:ext cx="286989" cy="286989"/>
          </a:xfrm>
          <a:prstGeom prst="ellips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2" name="Straight Connector 41"/>
          <p:cNvCxnSpPr>
            <a:cxnSpLocks noChangeAspect="1"/>
          </p:cNvCxnSpPr>
          <p:nvPr/>
        </p:nvCxnSpPr>
        <p:spPr>
          <a:xfrm>
            <a:off x="256135" y="4430161"/>
            <a:ext cx="1282301" cy="142635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cxnSpLocks noChangeAspect="1"/>
          </p:cNvCxnSpPr>
          <p:nvPr/>
        </p:nvCxnSpPr>
        <p:spPr>
          <a:xfrm>
            <a:off x="690001" y="5081773"/>
            <a:ext cx="1282301" cy="142635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cxnSpLocks noChangeAspect="1"/>
          </p:cNvCxnSpPr>
          <p:nvPr/>
        </p:nvCxnSpPr>
        <p:spPr>
          <a:xfrm>
            <a:off x="7657618" y="4153093"/>
            <a:ext cx="1282301" cy="142635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cxnSpLocks noChangeAspect="1"/>
          </p:cNvCxnSpPr>
          <p:nvPr/>
        </p:nvCxnSpPr>
        <p:spPr>
          <a:xfrm>
            <a:off x="7770724" y="4369820"/>
            <a:ext cx="732547" cy="814840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cxnSpLocks noChangeAspect="1"/>
          </p:cNvCxnSpPr>
          <p:nvPr/>
        </p:nvCxnSpPr>
        <p:spPr>
          <a:xfrm>
            <a:off x="533628" y="772256"/>
            <a:ext cx="1790896" cy="199208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 noChangeAspect="1"/>
          </p:cNvCxnSpPr>
          <p:nvPr/>
        </p:nvCxnSpPr>
        <p:spPr>
          <a:xfrm>
            <a:off x="1509329" y="1679603"/>
            <a:ext cx="1282301" cy="142635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>
            <a:spLocks noChangeAspect="1"/>
          </p:cNvSpPr>
          <p:nvPr/>
        </p:nvSpPr>
        <p:spPr>
          <a:xfrm>
            <a:off x="1061644" y="2050682"/>
            <a:ext cx="135785" cy="135785"/>
          </a:xfrm>
          <a:prstGeom prst="ellips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3" name="Group 52"/>
          <p:cNvGrpSpPr>
            <a:grpSpLocks noChangeAspect="1"/>
          </p:cNvGrpSpPr>
          <p:nvPr/>
        </p:nvGrpSpPr>
        <p:grpSpPr>
          <a:xfrm rot="18900000">
            <a:off x="848113" y="1700784"/>
            <a:ext cx="303191" cy="303191"/>
            <a:chOff x="1197429" y="1001486"/>
            <a:chExt cx="508000" cy="508000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1451429" y="100148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>
              <a:off x="1451429" y="99386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Straight Connector 55"/>
          <p:cNvCxnSpPr>
            <a:cxnSpLocks noChangeAspect="1"/>
          </p:cNvCxnSpPr>
          <p:nvPr/>
        </p:nvCxnSpPr>
        <p:spPr>
          <a:xfrm>
            <a:off x="9762276" y="195654"/>
            <a:ext cx="807833" cy="898584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cxnSpLocks noChangeAspect="1"/>
          </p:cNvCxnSpPr>
          <p:nvPr/>
        </p:nvCxnSpPr>
        <p:spPr>
          <a:xfrm>
            <a:off x="9932738" y="462401"/>
            <a:ext cx="807833" cy="898584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12" descr="Math - Bank Transaction Icon Clipart - Large Size Png Image - Pik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80" b="71766"/>
          <a:stretch>
            <a:fillRect/>
          </a:stretch>
        </p:blipFill>
        <p:spPr bwMode="auto">
          <a:xfrm rot="20687990">
            <a:off x="10198120" y="5040865"/>
            <a:ext cx="876219" cy="90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6" descr="Math Icon from Education Pack | Free Downloa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2" y="514007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2" descr="Math - Bank Transaction Icon Clipart - Large Size Png Image - Pik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1" b="65694"/>
          <a:stretch>
            <a:fillRect/>
          </a:stretch>
        </p:blipFill>
        <p:spPr bwMode="auto">
          <a:xfrm>
            <a:off x="1296537" y="5023951"/>
            <a:ext cx="656487" cy="7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2" descr="Math - Bank Transaction Icon Clipart - Large Size Png Image - Pik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7" t="73595" r="36393"/>
          <a:stretch>
            <a:fillRect/>
          </a:stretch>
        </p:blipFill>
        <p:spPr bwMode="auto">
          <a:xfrm rot="2593627">
            <a:off x="313899" y="4271749"/>
            <a:ext cx="655092" cy="58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1678" y="5184660"/>
            <a:ext cx="2274005" cy="1591194"/>
          </a:xfrm>
          <a:prstGeom prst="rect">
            <a:avLst/>
          </a:prstGeom>
        </p:spPr>
      </p:pic>
      <p:pic>
        <p:nvPicPr>
          <p:cNvPr id="71" name="Picture 18" descr="Bow Compass School Illustration Transparent PNG &amp;amp; SVG Vecto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836" y="200640"/>
            <a:ext cx="2738938" cy="273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0" descr="Design, drawing, geometry, math, ruler, stationery, tools icon - Download  on Iconfinde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61" y="196163"/>
            <a:ext cx="1376202" cy="137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Calculator Card - Assistive Card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302" y="250131"/>
            <a:ext cx="909006" cy="90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Gray calculator illustration, brand logo font, Calculator, rectangle,  computer, logo png | PNGWi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196" b="98043" l="10000" r="90000">
                        <a14:foregroundMark x1="26413" y1="10000" x2="26413" y2="10000"/>
                        <a14:foregroundMark x1="23587" y1="10000" x2="24130" y2="65326"/>
                        <a14:foregroundMark x1="24130" y1="65326" x2="25000" y2="69130"/>
                        <a14:foregroundMark x1="41957" y1="27500" x2="48587" y2="75000"/>
                        <a14:foregroundMark x1="48587" y1="75000" x2="48587" y2="75000"/>
                        <a14:foregroundMark x1="57174" y1="25870" x2="70000" y2="74130"/>
                        <a14:foregroundMark x1="31957" y1="35543" x2="45000" y2="82826"/>
                        <a14:foregroundMark x1="23370" y1="76630" x2="22609" y2="84022"/>
                        <a14:foregroundMark x1="22609" y1="84022" x2="35326" y2="94457"/>
                        <a14:foregroundMark x1="35326" y1="94457" x2="61630" y2="89130"/>
                        <a14:foregroundMark x1="77826" y1="90326" x2="75109" y2="53478"/>
                        <a14:foregroundMark x1="75109" y1="53478" x2="68043" y2="45000"/>
                        <a14:foregroundMark x1="66630" y1="68913" x2="68370" y2="82826"/>
                        <a14:foregroundMark x1="56413" y1="70543" x2="65543" y2="74674"/>
                        <a14:foregroundMark x1="57826" y1="68370" x2="58913" y2="75000"/>
                        <a14:foregroundMark x1="72826" y1="69130" x2="74348" y2="76522"/>
                        <a14:foregroundMark x1="74348" y1="76522" x2="71957" y2="83261"/>
                        <a14:foregroundMark x1="71957" y1="83261" x2="69674" y2="84130"/>
                        <a14:foregroundMark x1="58913" y1="74457" x2="63913" y2="85000"/>
                        <a14:foregroundMark x1="63913" y1="85000" x2="64457" y2="85000"/>
                        <a14:foregroundMark x1="64674" y1="77826" x2="60543" y2="79130"/>
                        <a14:foregroundMark x1="36413" y1="81087" x2="27609" y2="77391"/>
                        <a14:foregroundMark x1="27609" y1="77391" x2="25000" y2="70435"/>
                        <a14:foregroundMark x1="25000" y1="70435" x2="32174" y2="69565"/>
                        <a14:foregroundMark x1="32174" y1="69565" x2="33043" y2="70870"/>
                        <a14:foregroundMark x1="28370" y1="38370" x2="28370" y2="54130"/>
                        <a14:foregroundMark x1="35000" y1="8913" x2="42609" y2="8370"/>
                        <a14:foregroundMark x1="42609" y1="8370" x2="58043" y2="9130"/>
                        <a14:foregroundMark x1="68043" y1="6413" x2="74674" y2="38043"/>
                        <a14:foregroundMark x1="59457" y1="40870" x2="59457" y2="63370"/>
                        <a14:foregroundMark x1="59457" y1="63370" x2="59457" y2="63370"/>
                        <a14:foregroundMark x1="38370" y1="53043" x2="31413" y2="68370"/>
                        <a14:foregroundMark x1="36413" y1="73587" x2="36957" y2="88913"/>
                        <a14:foregroundMark x1="60000" y1="79674" x2="72500" y2="96413"/>
                        <a14:foregroundMark x1="72500" y1="96413" x2="72500" y2="96413"/>
                        <a14:foregroundMark x1="48043" y1="98043" x2="63913" y2="98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18" y="1875973"/>
            <a:ext cx="1358126" cy="135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8" descr="Free Icon | Math book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8572">
            <a:off x="10520382" y="3017434"/>
            <a:ext cx="1498963" cy="149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图片 6" descr="图片包含 物体&#10;&#10;描述已自动生成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344" y="3830696"/>
            <a:ext cx="2185699" cy="15423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96283" y="-221436"/>
            <a:ext cx="3981033" cy="17192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66975" y="865569"/>
            <a:ext cx="7378816" cy="126839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19982" y="1669044"/>
            <a:ext cx="8894835" cy="2700762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A20FE1D7-DC0B-7E39-3F3A-868146A83C46}"/>
              </a:ext>
            </a:extLst>
          </p:cNvPr>
          <p:cNvSpPr txBox="1"/>
          <p:nvPr/>
        </p:nvSpPr>
        <p:spPr>
          <a:xfrm>
            <a:off x="3728811" y="-69712"/>
            <a:ext cx="415530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</a:t>
            </a: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sz="2000" b="1" dirty="0" smtClean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000" b="1" dirty="0" smtClean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endParaRPr lang="en-US" sz="2000" b="1" dirty="0">
              <a:solidFill>
                <a:srgbClr val="4BACC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TIỂU</a:t>
            </a: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ĐẠO</a:t>
            </a:r>
            <a:endParaRPr lang="en-US" sz="2000" b="1" dirty="0">
              <a:solidFill>
                <a:srgbClr val="4BACC6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7068F63A-0B78-7FAC-3469-2760FB9346F4}"/>
              </a:ext>
            </a:extLst>
          </p:cNvPr>
          <p:cNvSpPr txBox="1"/>
          <p:nvPr/>
        </p:nvSpPr>
        <p:spPr>
          <a:xfrm>
            <a:off x="2969910" y="6472510"/>
            <a:ext cx="5746573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</a:t>
            </a:r>
            <a:r>
              <a:rPr lang="en-US" sz="2800" b="1" i="1" dirty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i="1" dirty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i="1" dirty="0" smtClean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i="1" dirty="0" err="1" smtClean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vi-VN" sz="2800" b="1" i="1" dirty="0" smtClean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Thị Hi</a:t>
            </a:r>
            <a:r>
              <a:rPr lang="en-US" sz="2800" b="1" i="1" dirty="0" smtClean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2800" b="1" i="1" dirty="0" smtClean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800" b="1" i="1" dirty="0">
              <a:solidFill>
                <a:srgbClr val="4F81B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 err="1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i="1" dirty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vị: </a:t>
            </a:r>
            <a:r>
              <a:rPr lang="en-US" sz="2800" b="1" i="1" dirty="0" err="1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sz="2800" b="1" i="1" dirty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Tiểu</a:t>
            </a:r>
            <a:r>
              <a:rPr lang="en-US" sz="2800" b="1" i="1" dirty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2800" b="1" i="1" dirty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800" b="1" i="1" dirty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Đạo</a:t>
            </a:r>
            <a:endParaRPr lang="en-US" sz="2800" b="1" i="1" dirty="0">
              <a:solidFill>
                <a:srgbClr val="4F81B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/>
          <p:cNvSpPr/>
          <p:nvPr/>
        </p:nvSpPr>
        <p:spPr>
          <a:xfrm>
            <a:off x="9804313" y="714827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: Rounded Corners 34"/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tangle: Rounded Corners 32"/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38250" y="428625"/>
            <a:ext cx="1043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2724" y="1152525"/>
            <a:ext cx="6022181" cy="4114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/>
          <p:cNvSpPr/>
          <p:nvPr/>
        </p:nvSpPr>
        <p:spPr>
          <a:xfrm>
            <a:off x="9804313" y="714827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: Rounded Corners 34"/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tangle: Rounded Corners 32"/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38250" y="428625"/>
            <a:ext cx="1043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777" y="835320"/>
            <a:ext cx="10193395" cy="4901609"/>
          </a:xfrm>
          <a:prstGeom prst="rect">
            <a:avLst/>
          </a:prstGeom>
        </p:spPr>
      </p:pic>
      <p:sp>
        <p:nvSpPr>
          <p:cNvPr id="10" name="Rectangle: Rounded Corners 9"/>
          <p:cNvSpPr/>
          <p:nvPr/>
        </p:nvSpPr>
        <p:spPr>
          <a:xfrm>
            <a:off x="4591050" y="4667250"/>
            <a:ext cx="504825" cy="4381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4610100" y="5238750"/>
            <a:ext cx="504825" cy="4381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9210675" y="4648200"/>
            <a:ext cx="504825" cy="4381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9229725" y="5219700"/>
            <a:ext cx="504825" cy="4381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5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/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38250" y="428625"/>
            <a:ext cx="1043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Chọn số đo thích hợp với cách đọc số đo đó.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175" y="1262480"/>
            <a:ext cx="6005512" cy="517642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086225" y="2647950"/>
            <a:ext cx="1638300" cy="30670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667500" y="2447925"/>
            <a:ext cx="1457325" cy="225742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552950" y="3962400"/>
            <a:ext cx="952500" cy="9048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62700" y="2847975"/>
            <a:ext cx="1647825" cy="15621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/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38250" y="428625"/>
            <a:ext cx="1043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062" y="1914524"/>
            <a:ext cx="6736058" cy="9239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0125" y="1276350"/>
            <a:ext cx="11077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Chia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" y="3014662"/>
            <a:ext cx="3347160" cy="13573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874" y="3214687"/>
            <a:ext cx="7718268" cy="10334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/>
              <p:cNvSpPr/>
              <p:nvPr/>
            </p:nvSpPr>
            <p:spPr>
              <a:xfrm>
                <a:off x="4867275" y="3295650"/>
                <a:ext cx="552450" cy="962025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Rectangle: Rounded Corners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275" y="3295650"/>
                <a:ext cx="552450" cy="962025"/>
              </a:xfrm>
              <a:prstGeom prst="roundRect">
                <a:avLst/>
              </a:prstGeom>
              <a:blipFill rotWithShape="1">
                <a:blip r:embed="rId5"/>
                <a:stretch>
                  <a:fillRect l="-3448" t="-1980" r="-3448" b="-1980"/>
                </a:stretch>
              </a:blip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: Rounded Corners 15"/>
              <p:cNvSpPr/>
              <p:nvPr/>
            </p:nvSpPr>
            <p:spPr>
              <a:xfrm>
                <a:off x="7648575" y="3267075"/>
                <a:ext cx="552450" cy="962025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Rectangle: Rounded Corners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8575" y="3267075"/>
                <a:ext cx="552450" cy="962025"/>
              </a:xfrm>
              <a:prstGeom prst="roundRect">
                <a:avLst/>
              </a:prstGeom>
              <a:blipFill rotWithShape="1">
                <a:blip r:embed="rId6"/>
                <a:stretch>
                  <a:fillRect l="-3448" t="-1980" r="-3448" b="-1980"/>
                </a:stretch>
              </a:blip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: Rounded Corners 17"/>
              <p:cNvSpPr/>
              <p:nvPr/>
            </p:nvSpPr>
            <p:spPr>
              <a:xfrm>
                <a:off x="10534650" y="3248025"/>
                <a:ext cx="552450" cy="962025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ectangle: Rounded Corners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4650" y="3248025"/>
                <a:ext cx="552450" cy="962025"/>
              </a:xfrm>
              <a:prstGeom prst="roundRect">
                <a:avLst/>
              </a:prstGeom>
              <a:blipFill rotWithShape="1">
                <a:blip r:embed="rId7"/>
                <a:stretch>
                  <a:fillRect l="-3448" t="-1980" r="-3448" b="-1980"/>
                </a:stretch>
              </a:blip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9" grpId="0"/>
      <p:bldP spid="14" grpId="0" animBg="1"/>
      <p:bldP spid="16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/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38250" y="428625"/>
            <a:ext cx="1043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thích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hợp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0125" y="1276350"/>
            <a:ext cx="11077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Nếu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AB = 1 m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thì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dài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AC, AD, AE, AG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mấy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2633662"/>
            <a:ext cx="3102430" cy="117633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181475" y="2886075"/>
            <a:ext cx="7696200" cy="646331"/>
            <a:chOff x="4181475" y="2886075"/>
            <a:chExt cx="7696200" cy="646331"/>
          </a:xfrm>
        </p:grpSpPr>
        <p:sp>
          <p:nvSpPr>
            <p:cNvPr id="7" name="TextBox 6"/>
            <p:cNvSpPr txBox="1"/>
            <p:nvPr/>
          </p:nvSpPr>
          <p:spPr>
            <a:xfrm>
              <a:off x="4181475" y="2886075"/>
              <a:ext cx="7696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3600" b="0" i="0" dirty="0">
                  <a:solidFill>
                    <a:srgbClr val="000000"/>
                  </a:solidFill>
                  <a:effectLst/>
                </a:rPr>
                <a:t>AD =       m       AE =       m     AG =       m</a:t>
              </a:r>
              <a:endParaRPr lang="en-US" sz="3600" dirty="0"/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5267325" y="2962275"/>
              <a:ext cx="571500" cy="51435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10" name="Rectangle: Rounded Corners 9"/>
            <p:cNvSpPr/>
            <p:nvPr/>
          </p:nvSpPr>
          <p:spPr>
            <a:xfrm>
              <a:off x="7829550" y="2943225"/>
              <a:ext cx="571500" cy="51435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12" name="Rectangle: Rounded Corners 11"/>
            <p:cNvSpPr/>
            <p:nvPr/>
          </p:nvSpPr>
          <p:spPr>
            <a:xfrm>
              <a:off x="10344150" y="2962275"/>
              <a:ext cx="571500" cy="51435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: Rounded Corners 18"/>
              <p:cNvSpPr/>
              <p:nvPr/>
            </p:nvSpPr>
            <p:spPr>
              <a:xfrm>
                <a:off x="5248275" y="2762250"/>
                <a:ext cx="609600" cy="962025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Rectangle: Rounded Corners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275" y="2762250"/>
                <a:ext cx="609600" cy="962025"/>
              </a:xfrm>
              <a:prstGeom prst="roundRect">
                <a:avLst/>
              </a:prstGeom>
              <a:blipFill rotWithShape="1">
                <a:blip r:embed="rId3"/>
                <a:stretch>
                  <a:fillRect l="-3125" t="-1980" r="-3125" b="-1980"/>
                </a:stretch>
              </a:blip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: Rounded Corners 19"/>
              <p:cNvSpPr/>
              <p:nvPr/>
            </p:nvSpPr>
            <p:spPr>
              <a:xfrm>
                <a:off x="7829550" y="2714625"/>
                <a:ext cx="609600" cy="962025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Rectangle: Rounded Corners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9550" y="2714625"/>
                <a:ext cx="609600" cy="962025"/>
              </a:xfrm>
              <a:prstGeom prst="roundRect">
                <a:avLst/>
              </a:prstGeom>
              <a:blipFill rotWithShape="1">
                <a:blip r:embed="rId4"/>
                <a:stretch>
                  <a:fillRect l="-3125" t="-1980" r="-3125" b="-1980"/>
                </a:stretch>
              </a:blip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/>
              <p:cNvSpPr/>
              <p:nvPr/>
            </p:nvSpPr>
            <p:spPr>
              <a:xfrm>
                <a:off x="10306050" y="2743200"/>
                <a:ext cx="609600" cy="962025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Rectangle: Rounded Corners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6050" y="2743200"/>
                <a:ext cx="609600" cy="962025"/>
              </a:xfrm>
              <a:prstGeom prst="roundRect">
                <a:avLst/>
              </a:prstGeom>
              <a:blipFill rotWithShape="1">
                <a:blip r:embed="rId5"/>
                <a:stretch>
                  <a:fillRect l="-3125" t="-1980" r="-3125" b="-1980"/>
                </a:stretch>
              </a:blip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Freeform: Shape 107"/>
          <p:cNvSpPr/>
          <p:nvPr/>
        </p:nvSpPr>
        <p:spPr>
          <a:xfrm>
            <a:off x="4349632" y="2870410"/>
            <a:ext cx="7393378" cy="1002154"/>
          </a:xfrm>
          <a:custGeom>
            <a:avLst/>
            <a:gdLst>
              <a:gd name="connsiteX0" fmla="*/ 460418 w 6952355"/>
              <a:gd name="connsiteY0" fmla="*/ 0 h 920836"/>
              <a:gd name="connsiteX1" fmla="*/ 6045263 w 6952355"/>
              <a:gd name="connsiteY1" fmla="*/ 0 h 920836"/>
              <a:gd name="connsiteX2" fmla="*/ 6427049 w 6952355"/>
              <a:gd name="connsiteY2" fmla="*/ 202994 h 920836"/>
              <a:gd name="connsiteX3" fmla="*/ 6448821 w 6952355"/>
              <a:gd name="connsiteY3" fmla="*/ 243106 h 920836"/>
              <a:gd name="connsiteX4" fmla="*/ 6884789 w 6952355"/>
              <a:gd name="connsiteY4" fmla="*/ 243106 h 920836"/>
              <a:gd name="connsiteX5" fmla="*/ 6952355 w 6952355"/>
              <a:gd name="connsiteY5" fmla="*/ 310672 h 920836"/>
              <a:gd name="connsiteX6" fmla="*/ 6932566 w 6952355"/>
              <a:gd name="connsiteY6" fmla="*/ 358449 h 920836"/>
              <a:gd name="connsiteX7" fmla="*/ 6920899 w 6952355"/>
              <a:gd name="connsiteY7" fmla="*/ 366314 h 920836"/>
              <a:gd name="connsiteX8" fmla="*/ 6404565 w 6952355"/>
              <a:gd name="connsiteY8" fmla="*/ 366314 h 920836"/>
              <a:gd name="connsiteX9" fmla="*/ 6361132 w 6952355"/>
              <a:gd name="connsiteY9" fmla="*/ 384305 h 920836"/>
              <a:gd name="connsiteX10" fmla="*/ 6343141 w 6952355"/>
              <a:gd name="connsiteY10" fmla="*/ 427738 h 920836"/>
              <a:gd name="connsiteX11" fmla="*/ 6343141 w 6952355"/>
              <a:gd name="connsiteY11" fmla="*/ 427737 h 920836"/>
              <a:gd name="connsiteX12" fmla="*/ 6343141 w 6952355"/>
              <a:gd name="connsiteY12" fmla="*/ 427738 h 920836"/>
              <a:gd name="connsiteX13" fmla="*/ 6343141 w 6952355"/>
              <a:gd name="connsiteY13" fmla="*/ 427738 h 920836"/>
              <a:gd name="connsiteX14" fmla="*/ 6361132 w 6952355"/>
              <a:gd name="connsiteY14" fmla="*/ 471171 h 920836"/>
              <a:gd name="connsiteX15" fmla="*/ 6404565 w 6952355"/>
              <a:gd name="connsiteY15" fmla="*/ 489161 h 920836"/>
              <a:gd name="connsiteX16" fmla="*/ 6599830 w 6952355"/>
              <a:gd name="connsiteY16" fmla="*/ 489161 h 920836"/>
              <a:gd name="connsiteX17" fmla="*/ 6608907 w 6952355"/>
              <a:gd name="connsiteY17" fmla="*/ 490994 h 920836"/>
              <a:gd name="connsiteX18" fmla="*/ 6650173 w 6952355"/>
              <a:gd name="connsiteY18" fmla="*/ 553250 h 920836"/>
              <a:gd name="connsiteX19" fmla="*/ 6630384 w 6952355"/>
              <a:gd name="connsiteY19" fmla="*/ 601027 h 920836"/>
              <a:gd name="connsiteX20" fmla="*/ 6608994 w 6952355"/>
              <a:gd name="connsiteY20" fmla="*/ 615448 h 920836"/>
              <a:gd name="connsiteX21" fmla="*/ 6727099 w 6952355"/>
              <a:gd name="connsiteY21" fmla="*/ 615448 h 920836"/>
              <a:gd name="connsiteX22" fmla="*/ 6794665 w 6952355"/>
              <a:gd name="connsiteY22" fmla="*/ 683014 h 920836"/>
              <a:gd name="connsiteX23" fmla="*/ 6727099 w 6952355"/>
              <a:gd name="connsiteY23" fmla="*/ 750580 h 920836"/>
              <a:gd name="connsiteX24" fmla="*/ 6402185 w 6952355"/>
              <a:gd name="connsiteY24" fmla="*/ 750580 h 920836"/>
              <a:gd name="connsiteX25" fmla="*/ 6400543 w 6952355"/>
              <a:gd name="connsiteY25" fmla="*/ 753287 h 920836"/>
              <a:gd name="connsiteX26" fmla="*/ 6045262 w 6952355"/>
              <a:gd name="connsiteY26" fmla="*/ 920836 h 920836"/>
              <a:gd name="connsiteX27" fmla="*/ 460418 w 6952355"/>
              <a:gd name="connsiteY27" fmla="*/ 920835 h 920836"/>
              <a:gd name="connsiteX28" fmla="*/ 9354 w 6952355"/>
              <a:gd name="connsiteY28" fmla="*/ 553207 h 920836"/>
              <a:gd name="connsiteX29" fmla="*/ 0 w 6952355"/>
              <a:gd name="connsiteY29" fmla="*/ 460418 h 920836"/>
              <a:gd name="connsiteX30" fmla="*/ 9354 w 6952355"/>
              <a:gd name="connsiteY30" fmla="*/ 367628 h 920836"/>
              <a:gd name="connsiteX31" fmla="*/ 460418 w 6952355"/>
              <a:gd name="connsiteY31" fmla="*/ 0 h 92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952355" h="920836">
                <a:moveTo>
                  <a:pt x="460418" y="0"/>
                </a:moveTo>
                <a:lnTo>
                  <a:pt x="6045263" y="0"/>
                </a:lnTo>
                <a:cubicBezTo>
                  <a:pt x="6204189" y="0"/>
                  <a:pt x="6344308" y="80522"/>
                  <a:pt x="6427049" y="202994"/>
                </a:cubicBezTo>
                <a:lnTo>
                  <a:pt x="6448821" y="243106"/>
                </a:lnTo>
                <a:lnTo>
                  <a:pt x="6884789" y="243106"/>
                </a:lnTo>
                <a:cubicBezTo>
                  <a:pt x="6922105" y="243106"/>
                  <a:pt x="6952355" y="273356"/>
                  <a:pt x="6952355" y="310672"/>
                </a:cubicBezTo>
                <a:cubicBezTo>
                  <a:pt x="6952355" y="329330"/>
                  <a:pt x="6944793" y="346222"/>
                  <a:pt x="6932566" y="358449"/>
                </a:cubicBezTo>
                <a:lnTo>
                  <a:pt x="6920899" y="366314"/>
                </a:lnTo>
                <a:lnTo>
                  <a:pt x="6404565" y="366314"/>
                </a:lnTo>
                <a:cubicBezTo>
                  <a:pt x="6387603" y="366314"/>
                  <a:pt x="6372247" y="373189"/>
                  <a:pt x="6361132" y="384305"/>
                </a:cubicBezTo>
                <a:lnTo>
                  <a:pt x="6343141" y="427738"/>
                </a:lnTo>
                <a:lnTo>
                  <a:pt x="6343141" y="427737"/>
                </a:lnTo>
                <a:lnTo>
                  <a:pt x="6343141" y="427738"/>
                </a:lnTo>
                <a:lnTo>
                  <a:pt x="6343141" y="427738"/>
                </a:lnTo>
                <a:lnTo>
                  <a:pt x="6361132" y="471171"/>
                </a:lnTo>
                <a:cubicBezTo>
                  <a:pt x="6372247" y="482286"/>
                  <a:pt x="6387603" y="489161"/>
                  <a:pt x="6404565" y="489161"/>
                </a:cubicBezTo>
                <a:lnTo>
                  <a:pt x="6599830" y="489161"/>
                </a:lnTo>
                <a:lnTo>
                  <a:pt x="6608907" y="490994"/>
                </a:lnTo>
                <a:cubicBezTo>
                  <a:pt x="6633157" y="501251"/>
                  <a:pt x="6650173" y="525263"/>
                  <a:pt x="6650173" y="553250"/>
                </a:cubicBezTo>
                <a:cubicBezTo>
                  <a:pt x="6650173" y="571908"/>
                  <a:pt x="6642611" y="588800"/>
                  <a:pt x="6630384" y="601027"/>
                </a:cubicBezTo>
                <a:lnTo>
                  <a:pt x="6608994" y="615448"/>
                </a:lnTo>
                <a:lnTo>
                  <a:pt x="6727099" y="615448"/>
                </a:lnTo>
                <a:cubicBezTo>
                  <a:pt x="6764415" y="615448"/>
                  <a:pt x="6794665" y="645698"/>
                  <a:pt x="6794665" y="683014"/>
                </a:cubicBezTo>
                <a:cubicBezTo>
                  <a:pt x="6794665" y="720330"/>
                  <a:pt x="6764415" y="750580"/>
                  <a:pt x="6727099" y="750580"/>
                </a:cubicBezTo>
                <a:lnTo>
                  <a:pt x="6402185" y="750580"/>
                </a:lnTo>
                <a:lnTo>
                  <a:pt x="6400543" y="753287"/>
                </a:lnTo>
                <a:cubicBezTo>
                  <a:pt x="6316095" y="855613"/>
                  <a:pt x="6188295" y="920836"/>
                  <a:pt x="6045262" y="920836"/>
                </a:cubicBezTo>
                <a:lnTo>
                  <a:pt x="460418" y="920835"/>
                </a:lnTo>
                <a:cubicBezTo>
                  <a:pt x="237922" y="920835"/>
                  <a:pt x="52287" y="763012"/>
                  <a:pt x="9354" y="553207"/>
                </a:cubicBezTo>
                <a:lnTo>
                  <a:pt x="0" y="460418"/>
                </a:lnTo>
                <a:lnTo>
                  <a:pt x="9354" y="367628"/>
                </a:lnTo>
                <a:cubicBezTo>
                  <a:pt x="52287" y="157823"/>
                  <a:pt x="237922" y="0"/>
                  <a:pt x="46041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!!22222"/>
          <p:cNvSpPr/>
          <p:nvPr/>
        </p:nvSpPr>
        <p:spPr>
          <a:xfrm>
            <a:off x="5683521" y="3872564"/>
            <a:ext cx="3772330" cy="456111"/>
          </a:xfrm>
          <a:custGeom>
            <a:avLst/>
            <a:gdLst>
              <a:gd name="connsiteX0" fmla="*/ 0 w 3547305"/>
              <a:gd name="connsiteY0" fmla="*/ 0 h 419100"/>
              <a:gd name="connsiteX1" fmla="*/ 3531846 w 3547305"/>
              <a:gd name="connsiteY1" fmla="*/ 0 h 419100"/>
              <a:gd name="connsiteX2" fmla="*/ 3547305 w 3547305"/>
              <a:gd name="connsiteY2" fmla="*/ 1558 h 419100"/>
              <a:gd name="connsiteX3" fmla="*/ 3520531 w 3547305"/>
              <a:gd name="connsiteY3" fmla="*/ 4257 h 419100"/>
              <a:gd name="connsiteX4" fmla="*/ 3353213 w 3547305"/>
              <a:gd name="connsiteY4" fmla="*/ 209550 h 419100"/>
              <a:gd name="connsiteX5" fmla="*/ 3520531 w 3547305"/>
              <a:gd name="connsiteY5" fmla="*/ 414843 h 419100"/>
              <a:gd name="connsiteX6" fmla="*/ 3547305 w 3547305"/>
              <a:gd name="connsiteY6" fmla="*/ 417542 h 419100"/>
              <a:gd name="connsiteX7" fmla="*/ 3531846 w 3547305"/>
              <a:gd name="connsiteY7" fmla="*/ 419100 h 419100"/>
              <a:gd name="connsiteX8" fmla="*/ 0 w 3547305"/>
              <a:gd name="connsiteY8" fmla="*/ 419100 h 419100"/>
              <a:gd name="connsiteX9" fmla="*/ 209550 w 3547305"/>
              <a:gd name="connsiteY9" fmla="*/ 209550 h 419100"/>
              <a:gd name="connsiteX10" fmla="*/ 0 w 3547305"/>
              <a:gd name="connsiteY10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47305" h="419100">
                <a:moveTo>
                  <a:pt x="0" y="0"/>
                </a:moveTo>
                <a:lnTo>
                  <a:pt x="3531846" y="0"/>
                </a:lnTo>
                <a:lnTo>
                  <a:pt x="3547305" y="1558"/>
                </a:lnTo>
                <a:lnTo>
                  <a:pt x="3520531" y="4257"/>
                </a:lnTo>
                <a:cubicBezTo>
                  <a:pt x="3425043" y="23797"/>
                  <a:pt x="3353213" y="108286"/>
                  <a:pt x="3353213" y="209550"/>
                </a:cubicBezTo>
                <a:cubicBezTo>
                  <a:pt x="3353213" y="310815"/>
                  <a:pt x="3425043" y="395303"/>
                  <a:pt x="3520531" y="414843"/>
                </a:cubicBezTo>
                <a:lnTo>
                  <a:pt x="3547305" y="417542"/>
                </a:lnTo>
                <a:lnTo>
                  <a:pt x="3531846" y="419100"/>
                </a:lnTo>
                <a:lnTo>
                  <a:pt x="0" y="419100"/>
                </a:lnTo>
                <a:cubicBezTo>
                  <a:pt x="115731" y="419100"/>
                  <a:pt x="209550" y="325281"/>
                  <a:pt x="209550" y="209550"/>
                </a:cubicBezTo>
                <a:cubicBezTo>
                  <a:pt x="209550" y="93819"/>
                  <a:pt x="115731" y="0"/>
                  <a:pt x="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: Rounded Corners 104"/>
          <p:cNvSpPr/>
          <p:nvPr/>
        </p:nvSpPr>
        <p:spPr>
          <a:xfrm>
            <a:off x="4507822" y="4328674"/>
            <a:ext cx="5898808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Rectangle: Rounded Corners 105"/>
          <p:cNvSpPr/>
          <p:nvPr/>
        </p:nvSpPr>
        <p:spPr>
          <a:xfrm>
            <a:off x="7075387" y="4476251"/>
            <a:ext cx="302702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Freeform: Shape 113"/>
          <p:cNvSpPr/>
          <p:nvPr/>
        </p:nvSpPr>
        <p:spPr>
          <a:xfrm>
            <a:off x="3894073" y="1972012"/>
            <a:ext cx="6208334" cy="456111"/>
          </a:xfrm>
          <a:custGeom>
            <a:avLst/>
            <a:gdLst>
              <a:gd name="connsiteX0" fmla="*/ 209550 w 5838000"/>
              <a:gd name="connsiteY0" fmla="*/ 0 h 419100"/>
              <a:gd name="connsiteX1" fmla="*/ 5403850 w 5838000"/>
              <a:gd name="connsiteY1" fmla="*/ 0 h 419100"/>
              <a:gd name="connsiteX2" fmla="*/ 5521011 w 5838000"/>
              <a:gd name="connsiteY2" fmla="*/ 35788 h 419100"/>
              <a:gd name="connsiteX3" fmla="*/ 5528791 w 5838000"/>
              <a:gd name="connsiteY3" fmla="*/ 42857 h 419100"/>
              <a:gd name="connsiteX4" fmla="*/ 5659841 w 5838000"/>
              <a:gd name="connsiteY4" fmla="*/ 42857 h 419100"/>
              <a:gd name="connsiteX5" fmla="*/ 5709412 w 5838000"/>
              <a:gd name="connsiteY5" fmla="*/ 92428 h 419100"/>
              <a:gd name="connsiteX6" fmla="*/ 5694893 w 5838000"/>
              <a:gd name="connsiteY6" fmla="*/ 127480 h 419100"/>
              <a:gd name="connsiteX7" fmla="*/ 5681367 w 5838000"/>
              <a:gd name="connsiteY7" fmla="*/ 136599 h 419100"/>
              <a:gd name="connsiteX8" fmla="*/ 5788429 w 5838000"/>
              <a:gd name="connsiteY8" fmla="*/ 136599 h 419100"/>
              <a:gd name="connsiteX9" fmla="*/ 5838000 w 5838000"/>
              <a:gd name="connsiteY9" fmla="*/ 186170 h 419100"/>
              <a:gd name="connsiteX10" fmla="*/ 5788429 w 5838000"/>
              <a:gd name="connsiteY10" fmla="*/ 235741 h 419100"/>
              <a:gd name="connsiteX11" fmla="*/ 5608112 w 5838000"/>
              <a:gd name="connsiteY11" fmla="*/ 235741 h 419100"/>
              <a:gd name="connsiteX12" fmla="*/ 5596932 w 5838000"/>
              <a:gd name="connsiteY12" fmla="*/ 291116 h 419100"/>
              <a:gd name="connsiteX13" fmla="*/ 5403850 w 5838000"/>
              <a:gd name="connsiteY13" fmla="*/ 419100 h 419100"/>
              <a:gd name="connsiteX14" fmla="*/ 209550 w 5838000"/>
              <a:gd name="connsiteY14" fmla="*/ 419100 h 419100"/>
              <a:gd name="connsiteX15" fmla="*/ 0 w 5838000"/>
              <a:gd name="connsiteY15" fmla="*/ 209550 h 419100"/>
              <a:gd name="connsiteX16" fmla="*/ 209550 w 5838000"/>
              <a:gd name="connsiteY16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38000" h="419100">
                <a:moveTo>
                  <a:pt x="209550" y="0"/>
                </a:moveTo>
                <a:lnTo>
                  <a:pt x="5403850" y="0"/>
                </a:lnTo>
                <a:cubicBezTo>
                  <a:pt x="5447249" y="0"/>
                  <a:pt x="5487567" y="13193"/>
                  <a:pt x="5521011" y="35788"/>
                </a:cubicBezTo>
                <a:lnTo>
                  <a:pt x="5528791" y="42857"/>
                </a:lnTo>
                <a:lnTo>
                  <a:pt x="5659841" y="42857"/>
                </a:lnTo>
                <a:cubicBezTo>
                  <a:pt x="5687218" y="42857"/>
                  <a:pt x="5709412" y="65051"/>
                  <a:pt x="5709412" y="92428"/>
                </a:cubicBezTo>
                <a:cubicBezTo>
                  <a:pt x="5709412" y="106116"/>
                  <a:pt x="5703864" y="118509"/>
                  <a:pt x="5694893" y="127480"/>
                </a:cubicBezTo>
                <a:lnTo>
                  <a:pt x="5681367" y="136599"/>
                </a:lnTo>
                <a:lnTo>
                  <a:pt x="5788429" y="136599"/>
                </a:lnTo>
                <a:cubicBezTo>
                  <a:pt x="5815806" y="136599"/>
                  <a:pt x="5838000" y="158793"/>
                  <a:pt x="5838000" y="186170"/>
                </a:cubicBezTo>
                <a:cubicBezTo>
                  <a:pt x="5838000" y="213547"/>
                  <a:pt x="5815806" y="235741"/>
                  <a:pt x="5788429" y="235741"/>
                </a:cubicBezTo>
                <a:lnTo>
                  <a:pt x="5608112" y="235741"/>
                </a:lnTo>
                <a:lnTo>
                  <a:pt x="5596932" y="291116"/>
                </a:lnTo>
                <a:cubicBezTo>
                  <a:pt x="5565121" y="366327"/>
                  <a:pt x="5490648" y="419100"/>
                  <a:pt x="5403850" y="419100"/>
                </a:cubicBezTo>
                <a:lnTo>
                  <a:pt x="209550" y="419100"/>
                </a:lnTo>
                <a:cubicBezTo>
                  <a:pt x="93819" y="419100"/>
                  <a:pt x="0" y="325281"/>
                  <a:pt x="0" y="209550"/>
                </a:cubicBez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!!2222222"/>
          <p:cNvSpPr/>
          <p:nvPr/>
        </p:nvSpPr>
        <p:spPr>
          <a:xfrm>
            <a:off x="4365476" y="2414302"/>
            <a:ext cx="6629176" cy="456111"/>
          </a:xfrm>
          <a:custGeom>
            <a:avLst/>
            <a:gdLst>
              <a:gd name="connsiteX0" fmla="*/ 527608 w 6233739"/>
              <a:gd name="connsiteY0" fmla="*/ 0 h 419100"/>
              <a:gd name="connsiteX1" fmla="*/ 5721908 w 6233739"/>
              <a:gd name="connsiteY1" fmla="*/ 0 h 419100"/>
              <a:gd name="connsiteX2" fmla="*/ 5870082 w 6233739"/>
              <a:gd name="connsiteY2" fmla="*/ 61376 h 419100"/>
              <a:gd name="connsiteX3" fmla="*/ 5905527 w 6233739"/>
              <a:gd name="connsiteY3" fmla="*/ 113947 h 419100"/>
              <a:gd name="connsiteX4" fmla="*/ 6184168 w 6233739"/>
              <a:gd name="connsiteY4" fmla="*/ 113947 h 419100"/>
              <a:gd name="connsiteX5" fmla="*/ 6233739 w 6233739"/>
              <a:gd name="connsiteY5" fmla="*/ 163518 h 419100"/>
              <a:gd name="connsiteX6" fmla="*/ 6184168 w 6233739"/>
              <a:gd name="connsiteY6" fmla="*/ 213089 h 419100"/>
              <a:gd name="connsiteX7" fmla="*/ 6033028 w 6233739"/>
              <a:gd name="connsiteY7" fmla="*/ 213089 h 419100"/>
              <a:gd name="connsiteX8" fmla="*/ 6082599 w 6233739"/>
              <a:gd name="connsiteY8" fmla="*/ 262660 h 419100"/>
              <a:gd name="connsiteX9" fmla="*/ 6033028 w 6233739"/>
              <a:gd name="connsiteY9" fmla="*/ 312231 h 419100"/>
              <a:gd name="connsiteX10" fmla="*/ 5900754 w 6233739"/>
              <a:gd name="connsiteY10" fmla="*/ 312231 h 419100"/>
              <a:gd name="connsiteX11" fmla="*/ 5870082 w 6233739"/>
              <a:gd name="connsiteY11" fmla="*/ 357724 h 419100"/>
              <a:gd name="connsiteX12" fmla="*/ 5721908 w 6233739"/>
              <a:gd name="connsiteY12" fmla="*/ 419100 h 419100"/>
              <a:gd name="connsiteX13" fmla="*/ 527608 w 6233739"/>
              <a:gd name="connsiteY13" fmla="*/ 419100 h 419100"/>
              <a:gd name="connsiteX14" fmla="*/ 485377 w 6233739"/>
              <a:gd name="connsiteY14" fmla="*/ 414843 h 419100"/>
              <a:gd name="connsiteX15" fmla="*/ 481469 w 6233739"/>
              <a:gd name="connsiteY15" fmla="*/ 413630 h 419100"/>
              <a:gd name="connsiteX16" fmla="*/ 836350 w 6233739"/>
              <a:gd name="connsiteY16" fmla="*/ 413630 h 419100"/>
              <a:gd name="connsiteX17" fmla="*/ 968006 w 6233739"/>
              <a:gd name="connsiteY17" fmla="*/ 281974 h 419100"/>
              <a:gd name="connsiteX18" fmla="*/ 968007 w 6233739"/>
              <a:gd name="connsiteY18" fmla="*/ 281974 h 419100"/>
              <a:gd name="connsiteX19" fmla="*/ 836351 w 6233739"/>
              <a:gd name="connsiteY19" fmla="*/ 150318 h 419100"/>
              <a:gd name="connsiteX20" fmla="*/ 330017 w 6233739"/>
              <a:gd name="connsiteY20" fmla="*/ 150318 h 419100"/>
              <a:gd name="connsiteX21" fmla="*/ 330017 w 6233739"/>
              <a:gd name="connsiteY21" fmla="*/ 150317 h 419100"/>
              <a:gd name="connsiteX22" fmla="*/ 69027 w 6233739"/>
              <a:gd name="connsiteY22" fmla="*/ 150317 h 419100"/>
              <a:gd name="connsiteX23" fmla="*/ 0 w 6233739"/>
              <a:gd name="connsiteY23" fmla="*/ 81290 h 419100"/>
              <a:gd name="connsiteX24" fmla="*/ 69027 w 6233739"/>
              <a:gd name="connsiteY24" fmla="*/ 12263 h 419100"/>
              <a:gd name="connsiteX25" fmla="*/ 459587 w 6233739"/>
              <a:gd name="connsiteY25" fmla="*/ 12263 h 419100"/>
              <a:gd name="connsiteX26" fmla="*/ 485377 w 6233739"/>
              <a:gd name="connsiteY26" fmla="*/ 4257 h 419100"/>
              <a:gd name="connsiteX27" fmla="*/ 527608 w 6233739"/>
              <a:gd name="connsiteY27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233739" h="419100">
                <a:moveTo>
                  <a:pt x="527608" y="0"/>
                </a:moveTo>
                <a:lnTo>
                  <a:pt x="5721908" y="0"/>
                </a:lnTo>
                <a:cubicBezTo>
                  <a:pt x="5779773" y="0"/>
                  <a:pt x="5832161" y="23455"/>
                  <a:pt x="5870082" y="61376"/>
                </a:cubicBezTo>
                <a:lnTo>
                  <a:pt x="5905527" y="113947"/>
                </a:lnTo>
                <a:lnTo>
                  <a:pt x="6184168" y="113947"/>
                </a:lnTo>
                <a:cubicBezTo>
                  <a:pt x="6211545" y="113947"/>
                  <a:pt x="6233739" y="136141"/>
                  <a:pt x="6233739" y="163518"/>
                </a:cubicBezTo>
                <a:cubicBezTo>
                  <a:pt x="6233739" y="190895"/>
                  <a:pt x="6211545" y="213089"/>
                  <a:pt x="6184168" y="213089"/>
                </a:cubicBezTo>
                <a:lnTo>
                  <a:pt x="6033028" y="213089"/>
                </a:lnTo>
                <a:cubicBezTo>
                  <a:pt x="6060405" y="213089"/>
                  <a:pt x="6082599" y="235283"/>
                  <a:pt x="6082599" y="262660"/>
                </a:cubicBezTo>
                <a:cubicBezTo>
                  <a:pt x="6082599" y="290037"/>
                  <a:pt x="6060405" y="312231"/>
                  <a:pt x="6033028" y="312231"/>
                </a:cubicBezTo>
                <a:lnTo>
                  <a:pt x="5900754" y="312231"/>
                </a:lnTo>
                <a:lnTo>
                  <a:pt x="5870082" y="357724"/>
                </a:lnTo>
                <a:cubicBezTo>
                  <a:pt x="5832161" y="395645"/>
                  <a:pt x="5779774" y="419100"/>
                  <a:pt x="5721908" y="419100"/>
                </a:cubicBezTo>
                <a:lnTo>
                  <a:pt x="527608" y="419100"/>
                </a:lnTo>
                <a:cubicBezTo>
                  <a:pt x="513142" y="419100"/>
                  <a:pt x="499018" y="417634"/>
                  <a:pt x="485377" y="414843"/>
                </a:cubicBezTo>
                <a:lnTo>
                  <a:pt x="481469" y="413630"/>
                </a:lnTo>
                <a:lnTo>
                  <a:pt x="836350" y="413630"/>
                </a:lnTo>
                <a:cubicBezTo>
                  <a:pt x="909062" y="413630"/>
                  <a:pt x="968006" y="354686"/>
                  <a:pt x="968006" y="281974"/>
                </a:cubicBezTo>
                <a:lnTo>
                  <a:pt x="968007" y="281974"/>
                </a:lnTo>
                <a:cubicBezTo>
                  <a:pt x="968007" y="209262"/>
                  <a:pt x="909063" y="150318"/>
                  <a:pt x="836351" y="150318"/>
                </a:cubicBezTo>
                <a:lnTo>
                  <a:pt x="330017" y="150318"/>
                </a:lnTo>
                <a:lnTo>
                  <a:pt x="330017" y="150317"/>
                </a:lnTo>
                <a:lnTo>
                  <a:pt x="69027" y="150317"/>
                </a:lnTo>
                <a:cubicBezTo>
                  <a:pt x="30904" y="150317"/>
                  <a:pt x="0" y="119413"/>
                  <a:pt x="0" y="81290"/>
                </a:cubicBezTo>
                <a:cubicBezTo>
                  <a:pt x="0" y="43167"/>
                  <a:pt x="30904" y="12263"/>
                  <a:pt x="69027" y="12263"/>
                </a:cubicBezTo>
                <a:lnTo>
                  <a:pt x="459587" y="12263"/>
                </a:lnTo>
                <a:lnTo>
                  <a:pt x="485377" y="4257"/>
                </a:lnTo>
                <a:cubicBezTo>
                  <a:pt x="499018" y="1466"/>
                  <a:pt x="513142" y="0"/>
                  <a:pt x="52760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Rectangle: Rounded Corners 119"/>
          <p:cNvSpPr/>
          <p:nvPr/>
        </p:nvSpPr>
        <p:spPr>
          <a:xfrm>
            <a:off x="5683521" y="1753053"/>
            <a:ext cx="250167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Rectangle: Rounded Corners 120"/>
          <p:cNvSpPr/>
          <p:nvPr/>
        </p:nvSpPr>
        <p:spPr>
          <a:xfrm>
            <a:off x="6353482" y="1548322"/>
            <a:ext cx="1038742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Graphic 213"/>
          <p:cNvSpPr/>
          <p:nvPr/>
        </p:nvSpPr>
        <p:spPr>
          <a:xfrm>
            <a:off x="949436" y="1691500"/>
            <a:ext cx="2786947" cy="2654469"/>
          </a:xfrm>
          <a:custGeom>
            <a:avLst/>
            <a:gdLst>
              <a:gd name="connsiteX0" fmla="*/ 862943 w 880994"/>
              <a:gd name="connsiteY0" fmla="*/ 209257 h 848653"/>
              <a:gd name="connsiteX1" fmla="*/ 712448 w 880994"/>
              <a:gd name="connsiteY1" fmla="*/ 648359 h 848653"/>
              <a:gd name="connsiteX2" fmla="*/ 136185 w 880994"/>
              <a:gd name="connsiteY2" fmla="*/ 813142 h 848653"/>
              <a:gd name="connsiteX3" fmla="*/ 51412 w 880994"/>
              <a:gd name="connsiteY3" fmla="*/ 222592 h 848653"/>
              <a:gd name="connsiteX4" fmla="*/ 513375 w 880994"/>
              <a:gd name="connsiteY4" fmla="*/ 1612 h 848653"/>
              <a:gd name="connsiteX5" fmla="*/ 862943 w 880994"/>
              <a:gd name="connsiteY5" fmla="*/ 209257 h 8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994" h="848653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solidFill>
            <a:srgbClr val="FF65A3">
              <a:alpha val="46000"/>
            </a:srgb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5" name="Group 234"/>
          <p:cNvGrpSpPr/>
          <p:nvPr/>
        </p:nvGrpSpPr>
        <p:grpSpPr>
          <a:xfrm>
            <a:off x="314122" y="1519771"/>
            <a:ext cx="3264570" cy="3482759"/>
            <a:chOff x="3527222" y="1038225"/>
            <a:chExt cx="4430211" cy="4726306"/>
          </a:xfrm>
        </p:grpSpPr>
        <p:sp>
          <p:nvSpPr>
            <p:cNvPr id="215" name="Graphic 213"/>
            <p:cNvSpPr/>
            <p:nvPr/>
          </p:nvSpPr>
          <p:spPr>
            <a:xfrm>
              <a:off x="4175385" y="1433831"/>
              <a:ext cx="3782048" cy="3602268"/>
            </a:xfrm>
            <a:custGeom>
              <a:avLst/>
              <a:gdLst>
                <a:gd name="connsiteX0" fmla="*/ 862943 w 880994"/>
                <a:gd name="connsiteY0" fmla="*/ 209257 h 848653"/>
                <a:gd name="connsiteX1" fmla="*/ 712448 w 880994"/>
                <a:gd name="connsiteY1" fmla="*/ 648359 h 848653"/>
                <a:gd name="connsiteX2" fmla="*/ 136185 w 880994"/>
                <a:gd name="connsiteY2" fmla="*/ 813142 h 848653"/>
                <a:gd name="connsiteX3" fmla="*/ 51412 w 880994"/>
                <a:gd name="connsiteY3" fmla="*/ 222592 h 848653"/>
                <a:gd name="connsiteX4" fmla="*/ 513375 w 880994"/>
                <a:gd name="connsiteY4" fmla="*/ 1612 h 848653"/>
                <a:gd name="connsiteX5" fmla="*/ 862943 w 880994"/>
                <a:gd name="connsiteY5" fmla="*/ 209257 h 84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0994" h="848653">
                  <a:moveTo>
                    <a:pt x="862943" y="209257"/>
                  </a:moveTo>
                  <a:cubicBezTo>
                    <a:pt x="909615" y="332129"/>
                    <a:pt x="868657" y="503579"/>
                    <a:pt x="712448" y="648359"/>
                  </a:cubicBezTo>
                  <a:cubicBezTo>
                    <a:pt x="556238" y="793139"/>
                    <a:pt x="284775" y="910297"/>
                    <a:pt x="136185" y="813142"/>
                  </a:cubicBezTo>
                  <a:cubicBezTo>
                    <a:pt x="-12405" y="715987"/>
                    <a:pt x="-37170" y="404519"/>
                    <a:pt x="51412" y="222592"/>
                  </a:cubicBezTo>
                  <a:cubicBezTo>
                    <a:pt x="140947" y="41617"/>
                    <a:pt x="344782" y="-9818"/>
                    <a:pt x="513375" y="1612"/>
                  </a:cubicBezTo>
                  <a:cubicBezTo>
                    <a:pt x="681968" y="13042"/>
                    <a:pt x="816270" y="86384"/>
                    <a:pt x="862943" y="209257"/>
                  </a:cubicBezTo>
                  <a:close/>
                </a:path>
              </a:pathLst>
            </a:custGeom>
            <a:solidFill>
              <a:srgbClr val="FF3B8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6" name="Picture 18" descr="Bow Compass School Illustration Transparent PNG &amp;amp; SVG Vector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01" t="2824" r="21092" b="15779"/>
            <a:stretch>
              <a:fillRect/>
            </a:stretch>
          </p:blipFill>
          <p:spPr bwMode="auto">
            <a:xfrm>
              <a:off x="4781550" y="1038225"/>
              <a:ext cx="2686050" cy="3743325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8" name="Picture 2" descr="Calculator Card - Assistive Card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703" y="1955800"/>
              <a:ext cx="2176298" cy="311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9" name="Freeform: Shape 218"/>
            <p:cNvSpPr/>
            <p:nvPr/>
          </p:nvSpPr>
          <p:spPr>
            <a:xfrm rot="20176134">
              <a:off x="5792805" y="4410564"/>
              <a:ext cx="1930179" cy="1353967"/>
            </a:xfrm>
            <a:custGeom>
              <a:avLst/>
              <a:gdLst>
                <a:gd name="connsiteX0" fmla="*/ 1930179 w 1930179"/>
                <a:gd name="connsiteY0" fmla="*/ 0 h 1353967"/>
                <a:gd name="connsiteX1" fmla="*/ 1930179 w 1930179"/>
                <a:gd name="connsiteY1" fmla="*/ 1353967 h 1353967"/>
                <a:gd name="connsiteX2" fmla="*/ 0 w 1930179"/>
                <a:gd name="connsiteY2" fmla="*/ 1353967 h 1353967"/>
                <a:gd name="connsiteX3" fmla="*/ 0 w 1930179"/>
                <a:gd name="connsiteY3" fmla="*/ 178344 h 1353967"/>
                <a:gd name="connsiteX4" fmla="*/ 150803 w 1930179"/>
                <a:gd name="connsiteY4" fmla="*/ 208833 h 1353967"/>
                <a:gd name="connsiteX5" fmla="*/ 1765938 w 1930179"/>
                <a:gd name="connsiteY5" fmla="*/ 61677 h 1353967"/>
                <a:gd name="connsiteX6" fmla="*/ 1922636 w 1930179"/>
                <a:gd name="connsiteY6" fmla="*/ 3330 h 135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0179" h="1353967">
                  <a:moveTo>
                    <a:pt x="1930179" y="0"/>
                  </a:moveTo>
                  <a:lnTo>
                    <a:pt x="1930179" y="1353967"/>
                  </a:lnTo>
                  <a:lnTo>
                    <a:pt x="0" y="1353967"/>
                  </a:lnTo>
                  <a:lnTo>
                    <a:pt x="0" y="178344"/>
                  </a:lnTo>
                  <a:lnTo>
                    <a:pt x="150803" y="208833"/>
                  </a:lnTo>
                  <a:cubicBezTo>
                    <a:pt x="668686" y="294006"/>
                    <a:pt x="1281503" y="226323"/>
                    <a:pt x="1765938" y="61677"/>
                  </a:cubicBezTo>
                  <a:cubicBezTo>
                    <a:pt x="1819763" y="43383"/>
                    <a:pt x="1871998" y="23907"/>
                    <a:pt x="1922636" y="3330"/>
                  </a:cubicBez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Freeform: Shape 233"/>
            <p:cNvSpPr/>
            <p:nvPr/>
          </p:nvSpPr>
          <p:spPr>
            <a:xfrm rot="2009711">
              <a:off x="3527222" y="3902856"/>
              <a:ext cx="2647950" cy="1602666"/>
            </a:xfrm>
            <a:custGeom>
              <a:avLst/>
              <a:gdLst>
                <a:gd name="connsiteX0" fmla="*/ 0 w 2647950"/>
                <a:gd name="connsiteY0" fmla="*/ 543 h 1602666"/>
                <a:gd name="connsiteX1" fmla="*/ 56435 w 2647950"/>
                <a:gd name="connsiteY1" fmla="*/ 93996 h 1602666"/>
                <a:gd name="connsiteX2" fmla="*/ 1361909 w 2647950"/>
                <a:gd name="connsiteY2" fmla="*/ 1008336 h 1602666"/>
                <a:gd name="connsiteX3" fmla="*/ 2611865 w 2647950"/>
                <a:gd name="connsiteY3" fmla="*/ 62035 h 1602666"/>
                <a:gd name="connsiteX4" fmla="*/ 2647950 w 2647950"/>
                <a:gd name="connsiteY4" fmla="*/ 0 h 1602666"/>
                <a:gd name="connsiteX5" fmla="*/ 2647950 w 2647950"/>
                <a:gd name="connsiteY5" fmla="*/ 1602666 h 1602666"/>
                <a:gd name="connsiteX6" fmla="*/ 0 w 2647950"/>
                <a:gd name="connsiteY6" fmla="*/ 1602666 h 1602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7950" h="1602666">
                  <a:moveTo>
                    <a:pt x="0" y="543"/>
                  </a:moveTo>
                  <a:lnTo>
                    <a:pt x="56435" y="93996"/>
                  </a:lnTo>
                  <a:cubicBezTo>
                    <a:pt x="389541" y="607558"/>
                    <a:pt x="887196" y="1013411"/>
                    <a:pt x="1361909" y="1008336"/>
                  </a:cubicBezTo>
                  <a:cubicBezTo>
                    <a:pt x="1836622" y="1003260"/>
                    <a:pt x="2287060" y="588136"/>
                    <a:pt x="2611865" y="62035"/>
                  </a:cubicBezTo>
                  <a:lnTo>
                    <a:pt x="2647950" y="0"/>
                  </a:lnTo>
                  <a:lnTo>
                    <a:pt x="2647950" y="1602666"/>
                  </a:lnTo>
                  <a:lnTo>
                    <a:pt x="0" y="1602666"/>
                  </a:ln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3" name="Graphic 213"/>
          <p:cNvSpPr/>
          <p:nvPr/>
        </p:nvSpPr>
        <p:spPr>
          <a:xfrm>
            <a:off x="655598" y="1740868"/>
            <a:ext cx="3154085" cy="2959586"/>
          </a:xfrm>
          <a:custGeom>
            <a:avLst/>
            <a:gdLst>
              <a:gd name="connsiteX0" fmla="*/ 862943 w 880994"/>
              <a:gd name="connsiteY0" fmla="*/ 209257 h 848653"/>
              <a:gd name="connsiteX1" fmla="*/ 712448 w 880994"/>
              <a:gd name="connsiteY1" fmla="*/ 648359 h 848653"/>
              <a:gd name="connsiteX2" fmla="*/ 136185 w 880994"/>
              <a:gd name="connsiteY2" fmla="*/ 813142 h 848653"/>
              <a:gd name="connsiteX3" fmla="*/ 51412 w 880994"/>
              <a:gd name="connsiteY3" fmla="*/ 222592 h 848653"/>
              <a:gd name="connsiteX4" fmla="*/ 513375 w 880994"/>
              <a:gd name="connsiteY4" fmla="*/ 1612 h 848653"/>
              <a:gd name="connsiteX5" fmla="*/ 862943 w 880994"/>
              <a:gd name="connsiteY5" fmla="*/ 209257 h 8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994" h="848653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noFill/>
          <a:ln w="28575" cap="flat">
            <a:solidFill>
              <a:srgbClr val="15C2FF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Isosceles Triangle 224"/>
          <p:cNvSpPr/>
          <p:nvPr/>
        </p:nvSpPr>
        <p:spPr>
          <a:xfrm rot="2700000">
            <a:off x="603671" y="3081711"/>
            <a:ext cx="254848" cy="236716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-1" fmla="*/ 0 w 1280160"/>
              <a:gd name="connsiteY0-2" fmla="*/ 1103680 h 1103680"/>
              <a:gd name="connsiteX1-3" fmla="*/ 640080 w 1280160"/>
              <a:gd name="connsiteY1-4" fmla="*/ 94 h 1103680"/>
              <a:gd name="connsiteX2-5" fmla="*/ 1280160 w 1280160"/>
              <a:gd name="connsiteY2-6" fmla="*/ 1103680 h 1103680"/>
              <a:gd name="connsiteX3-7" fmla="*/ 0 w 1280160"/>
              <a:gd name="connsiteY3-8" fmla="*/ 1103680 h 1103680"/>
              <a:gd name="connsiteX0-9" fmla="*/ 0 w 1303138"/>
              <a:gd name="connsiteY0-10" fmla="*/ 1103680 h 1179120"/>
              <a:gd name="connsiteX1-11" fmla="*/ 640080 w 1303138"/>
              <a:gd name="connsiteY1-12" fmla="*/ 94 h 1179120"/>
              <a:gd name="connsiteX2-13" fmla="*/ 1280160 w 1303138"/>
              <a:gd name="connsiteY2-14" fmla="*/ 1103680 h 1179120"/>
              <a:gd name="connsiteX3-15" fmla="*/ 0 w 1303138"/>
              <a:gd name="connsiteY3-16" fmla="*/ 1103680 h 1179120"/>
              <a:gd name="connsiteX0-17" fmla="*/ 15212 w 1318350"/>
              <a:gd name="connsiteY0-18" fmla="*/ 1103660 h 1224550"/>
              <a:gd name="connsiteX1-19" fmla="*/ 655292 w 1318350"/>
              <a:gd name="connsiteY1-20" fmla="*/ 74 h 1224550"/>
              <a:gd name="connsiteX2-21" fmla="*/ 1295372 w 1318350"/>
              <a:gd name="connsiteY2-22" fmla="*/ 1103660 h 1224550"/>
              <a:gd name="connsiteX3-23" fmla="*/ 15212 w 1318350"/>
              <a:gd name="connsiteY3-24" fmla="*/ 1103660 h 12245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318350" h="1224550">
                <a:moveTo>
                  <a:pt x="15212" y="1103660"/>
                </a:moveTo>
                <a:cubicBezTo>
                  <a:pt x="-91468" y="951260"/>
                  <a:pt x="388592" y="-9648"/>
                  <a:pt x="655292" y="74"/>
                </a:cubicBezTo>
                <a:cubicBezTo>
                  <a:pt x="921992" y="9796"/>
                  <a:pt x="1432532" y="933918"/>
                  <a:pt x="1295372" y="1103660"/>
                </a:cubicBezTo>
                <a:cubicBezTo>
                  <a:pt x="1158212" y="1273402"/>
                  <a:pt x="121892" y="1256060"/>
                  <a:pt x="15212" y="110366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Isosceles Triangle 224"/>
          <p:cNvSpPr/>
          <p:nvPr/>
        </p:nvSpPr>
        <p:spPr>
          <a:xfrm rot="13007934">
            <a:off x="3457047" y="3363116"/>
            <a:ext cx="342778" cy="307922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-1" fmla="*/ 0 w 1280160"/>
              <a:gd name="connsiteY0-2" fmla="*/ 1103680 h 1103680"/>
              <a:gd name="connsiteX1-3" fmla="*/ 640080 w 1280160"/>
              <a:gd name="connsiteY1-4" fmla="*/ 94 h 1103680"/>
              <a:gd name="connsiteX2-5" fmla="*/ 1280160 w 1280160"/>
              <a:gd name="connsiteY2-6" fmla="*/ 1103680 h 1103680"/>
              <a:gd name="connsiteX3-7" fmla="*/ 0 w 1280160"/>
              <a:gd name="connsiteY3-8" fmla="*/ 1103680 h 1103680"/>
              <a:gd name="connsiteX0-9" fmla="*/ 0 w 1303138"/>
              <a:gd name="connsiteY0-10" fmla="*/ 1103680 h 1179120"/>
              <a:gd name="connsiteX1-11" fmla="*/ 640080 w 1303138"/>
              <a:gd name="connsiteY1-12" fmla="*/ 94 h 1179120"/>
              <a:gd name="connsiteX2-13" fmla="*/ 1280160 w 1303138"/>
              <a:gd name="connsiteY2-14" fmla="*/ 1103680 h 1179120"/>
              <a:gd name="connsiteX3-15" fmla="*/ 0 w 1303138"/>
              <a:gd name="connsiteY3-16" fmla="*/ 1103680 h 1179120"/>
              <a:gd name="connsiteX0-17" fmla="*/ 15212 w 1318350"/>
              <a:gd name="connsiteY0-18" fmla="*/ 1103660 h 1224550"/>
              <a:gd name="connsiteX1-19" fmla="*/ 655292 w 1318350"/>
              <a:gd name="connsiteY1-20" fmla="*/ 74 h 1224550"/>
              <a:gd name="connsiteX2-21" fmla="*/ 1295372 w 1318350"/>
              <a:gd name="connsiteY2-22" fmla="*/ 1103660 h 1224550"/>
              <a:gd name="connsiteX3-23" fmla="*/ 15212 w 1318350"/>
              <a:gd name="connsiteY3-24" fmla="*/ 1103660 h 1224550"/>
              <a:gd name="connsiteX0-25" fmla="*/ 26976 w 1330114"/>
              <a:gd name="connsiteY0-26" fmla="*/ 1103668 h 1267179"/>
              <a:gd name="connsiteX1-27" fmla="*/ 667056 w 1330114"/>
              <a:gd name="connsiteY1-28" fmla="*/ 82 h 1267179"/>
              <a:gd name="connsiteX2-29" fmla="*/ 1307136 w 1330114"/>
              <a:gd name="connsiteY2-30" fmla="*/ 1103668 h 1267179"/>
              <a:gd name="connsiteX3-31" fmla="*/ 26976 w 1330114"/>
              <a:gd name="connsiteY3-32" fmla="*/ 1103668 h 1267179"/>
              <a:gd name="connsiteX0-33" fmla="*/ 26976 w 1326725"/>
              <a:gd name="connsiteY0-34" fmla="*/ 1103668 h 1299085"/>
              <a:gd name="connsiteX1-35" fmla="*/ 667056 w 1326725"/>
              <a:gd name="connsiteY1-36" fmla="*/ 82 h 1299085"/>
              <a:gd name="connsiteX2-37" fmla="*/ 1307136 w 1326725"/>
              <a:gd name="connsiteY2-38" fmla="*/ 1103668 h 1299085"/>
              <a:gd name="connsiteX3-39" fmla="*/ 26976 w 1326725"/>
              <a:gd name="connsiteY3-40" fmla="*/ 1103668 h 12990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326725" h="1299085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15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Isosceles Triangle 224"/>
          <p:cNvSpPr/>
          <p:nvPr/>
        </p:nvSpPr>
        <p:spPr>
          <a:xfrm rot="6206713">
            <a:off x="809117" y="2534761"/>
            <a:ext cx="219581" cy="183222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-1" fmla="*/ 0 w 1280160"/>
              <a:gd name="connsiteY0-2" fmla="*/ 1103680 h 1103680"/>
              <a:gd name="connsiteX1-3" fmla="*/ 640080 w 1280160"/>
              <a:gd name="connsiteY1-4" fmla="*/ 94 h 1103680"/>
              <a:gd name="connsiteX2-5" fmla="*/ 1280160 w 1280160"/>
              <a:gd name="connsiteY2-6" fmla="*/ 1103680 h 1103680"/>
              <a:gd name="connsiteX3-7" fmla="*/ 0 w 1280160"/>
              <a:gd name="connsiteY3-8" fmla="*/ 1103680 h 1103680"/>
              <a:gd name="connsiteX0-9" fmla="*/ 0 w 1303138"/>
              <a:gd name="connsiteY0-10" fmla="*/ 1103680 h 1179120"/>
              <a:gd name="connsiteX1-11" fmla="*/ 640080 w 1303138"/>
              <a:gd name="connsiteY1-12" fmla="*/ 94 h 1179120"/>
              <a:gd name="connsiteX2-13" fmla="*/ 1280160 w 1303138"/>
              <a:gd name="connsiteY2-14" fmla="*/ 1103680 h 1179120"/>
              <a:gd name="connsiteX3-15" fmla="*/ 0 w 1303138"/>
              <a:gd name="connsiteY3-16" fmla="*/ 1103680 h 1179120"/>
              <a:gd name="connsiteX0-17" fmla="*/ 15212 w 1318350"/>
              <a:gd name="connsiteY0-18" fmla="*/ 1103660 h 1224550"/>
              <a:gd name="connsiteX1-19" fmla="*/ 655292 w 1318350"/>
              <a:gd name="connsiteY1-20" fmla="*/ 74 h 1224550"/>
              <a:gd name="connsiteX2-21" fmla="*/ 1295372 w 1318350"/>
              <a:gd name="connsiteY2-22" fmla="*/ 1103660 h 1224550"/>
              <a:gd name="connsiteX3-23" fmla="*/ 15212 w 1318350"/>
              <a:gd name="connsiteY3-24" fmla="*/ 1103660 h 1224550"/>
              <a:gd name="connsiteX0-25" fmla="*/ 26976 w 1330114"/>
              <a:gd name="connsiteY0-26" fmla="*/ 1103668 h 1267179"/>
              <a:gd name="connsiteX1-27" fmla="*/ 667056 w 1330114"/>
              <a:gd name="connsiteY1-28" fmla="*/ 82 h 1267179"/>
              <a:gd name="connsiteX2-29" fmla="*/ 1307136 w 1330114"/>
              <a:gd name="connsiteY2-30" fmla="*/ 1103668 h 1267179"/>
              <a:gd name="connsiteX3-31" fmla="*/ 26976 w 1330114"/>
              <a:gd name="connsiteY3-32" fmla="*/ 1103668 h 1267179"/>
              <a:gd name="connsiteX0-33" fmla="*/ 26976 w 1326725"/>
              <a:gd name="connsiteY0-34" fmla="*/ 1103668 h 1299085"/>
              <a:gd name="connsiteX1-35" fmla="*/ 667056 w 1326725"/>
              <a:gd name="connsiteY1-36" fmla="*/ 82 h 1299085"/>
              <a:gd name="connsiteX2-37" fmla="*/ 1307136 w 1326725"/>
              <a:gd name="connsiteY2-38" fmla="*/ 1103668 h 1299085"/>
              <a:gd name="connsiteX3-39" fmla="*/ 26976 w 1326725"/>
              <a:gd name="connsiteY3-40" fmla="*/ 1103668 h 12990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326725" h="1299085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Freeform: Shape 131"/>
          <p:cNvSpPr/>
          <p:nvPr/>
        </p:nvSpPr>
        <p:spPr>
          <a:xfrm>
            <a:off x="7216939" y="1438383"/>
            <a:ext cx="442252" cy="867451"/>
          </a:xfrm>
          <a:custGeom>
            <a:avLst/>
            <a:gdLst>
              <a:gd name="connsiteX0" fmla="*/ 556403 w 556403"/>
              <a:gd name="connsiteY0" fmla="*/ 0 h 1091351"/>
              <a:gd name="connsiteX1" fmla="*/ 556403 w 556403"/>
              <a:gd name="connsiteY1" fmla="*/ 246018 h 1091351"/>
              <a:gd name="connsiteX2" fmla="*/ 367598 w 556403"/>
              <a:gd name="connsiteY2" fmla="*/ 340421 h 1091351"/>
              <a:gd name="connsiteX3" fmla="*/ 310385 w 556403"/>
              <a:gd name="connsiteY3" fmla="*/ 529226 h 1091351"/>
              <a:gd name="connsiteX4" fmla="*/ 556403 w 556403"/>
              <a:gd name="connsiteY4" fmla="*/ 529226 h 1091351"/>
              <a:gd name="connsiteX5" fmla="*/ 556403 w 556403"/>
              <a:gd name="connsiteY5" fmla="*/ 1091351 h 1091351"/>
              <a:gd name="connsiteX6" fmla="*/ 0 w 556403"/>
              <a:gd name="connsiteY6" fmla="*/ 1091351 h 1091351"/>
              <a:gd name="connsiteX7" fmla="*/ 0 w 556403"/>
              <a:gd name="connsiteY7" fmla="*/ 550681 h 1091351"/>
              <a:gd name="connsiteX8" fmla="*/ 144465 w 556403"/>
              <a:gd name="connsiteY8" fmla="*/ 177362 h 1091351"/>
              <a:gd name="connsiteX9" fmla="*/ 556403 w 556403"/>
              <a:gd name="connsiteY9" fmla="*/ 0 h 109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403" h="1091351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bg1"/>
          </a:solidFill>
          <a:ln w="73025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Freeform: Shape 132"/>
          <p:cNvSpPr/>
          <p:nvPr/>
        </p:nvSpPr>
        <p:spPr>
          <a:xfrm>
            <a:off x="7874932" y="1443790"/>
            <a:ext cx="442252" cy="867451"/>
          </a:xfrm>
          <a:custGeom>
            <a:avLst/>
            <a:gdLst>
              <a:gd name="connsiteX0" fmla="*/ 556403 w 556403"/>
              <a:gd name="connsiteY0" fmla="*/ 0 h 1091351"/>
              <a:gd name="connsiteX1" fmla="*/ 556403 w 556403"/>
              <a:gd name="connsiteY1" fmla="*/ 246018 h 1091351"/>
              <a:gd name="connsiteX2" fmla="*/ 367598 w 556403"/>
              <a:gd name="connsiteY2" fmla="*/ 340421 h 1091351"/>
              <a:gd name="connsiteX3" fmla="*/ 310385 w 556403"/>
              <a:gd name="connsiteY3" fmla="*/ 529226 h 1091351"/>
              <a:gd name="connsiteX4" fmla="*/ 556403 w 556403"/>
              <a:gd name="connsiteY4" fmla="*/ 529226 h 1091351"/>
              <a:gd name="connsiteX5" fmla="*/ 556403 w 556403"/>
              <a:gd name="connsiteY5" fmla="*/ 1091351 h 1091351"/>
              <a:gd name="connsiteX6" fmla="*/ 0 w 556403"/>
              <a:gd name="connsiteY6" fmla="*/ 1091351 h 1091351"/>
              <a:gd name="connsiteX7" fmla="*/ 0 w 556403"/>
              <a:gd name="connsiteY7" fmla="*/ 550681 h 1091351"/>
              <a:gd name="connsiteX8" fmla="*/ 144465 w 556403"/>
              <a:gd name="connsiteY8" fmla="*/ 177362 h 1091351"/>
              <a:gd name="connsiteX9" fmla="*/ 556403 w 556403"/>
              <a:gd name="connsiteY9" fmla="*/ 0 h 109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403" h="1091351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bg1"/>
          </a:solidFill>
          <a:ln w="73025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: Rounded Corners 24"/>
          <p:cNvSpPr/>
          <p:nvPr/>
        </p:nvSpPr>
        <p:spPr>
          <a:xfrm>
            <a:off x="9804313" y="-10858031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: Rounded Corners 25"/>
          <p:cNvSpPr/>
          <p:nvPr/>
        </p:nvSpPr>
        <p:spPr>
          <a:xfrm>
            <a:off x="5838517" y="-9291573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/>
          <p:cNvSpPr/>
          <p:nvPr/>
        </p:nvSpPr>
        <p:spPr>
          <a:xfrm>
            <a:off x="1872721" y="-5977547"/>
            <a:ext cx="514965" cy="542834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/>
          <p:cNvSpPr>
            <a:spLocks noChangeAspect="1"/>
          </p:cNvSpPr>
          <p:nvPr/>
        </p:nvSpPr>
        <p:spPr>
          <a:xfrm rot="5400000">
            <a:off x="1557641" y="-6292630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" name="Group 28"/>
          <p:cNvGrpSpPr/>
          <p:nvPr/>
        </p:nvGrpSpPr>
        <p:grpSpPr>
          <a:xfrm rot="20504407">
            <a:off x="5438775" y="-9596458"/>
            <a:ext cx="685196" cy="660272"/>
            <a:chOff x="4266406" y="336614"/>
            <a:chExt cx="685196" cy="660272"/>
          </a:xfrm>
        </p:grpSpPr>
        <p:sp>
          <p:nvSpPr>
            <p:cNvPr id="30" name="Rectangle: Rounded Corners 29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Freeform: Shape 35"/>
          <p:cNvSpPr>
            <a:spLocks noChangeAspect="1"/>
          </p:cNvSpPr>
          <p:nvPr/>
        </p:nvSpPr>
        <p:spPr>
          <a:xfrm rot="2700000">
            <a:off x="9489234" y="-11302509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Picture 8" descr="Math Symbols - Math Icon Clipart - Large Size Png Image - Pik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>
            <a:fillRect/>
          </a:stretch>
        </p:blipFill>
        <p:spPr bwMode="auto">
          <a:xfrm rot="10800000">
            <a:off x="4207430" y="8979791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Math Symbols - Math Icon Clipart - Large Size Png Image - Pik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4" t="73837" r="-4611" b="-1769"/>
          <a:stretch>
            <a:fillRect/>
          </a:stretch>
        </p:blipFill>
        <p:spPr bwMode="auto">
          <a:xfrm rot="11700000">
            <a:off x="7639896" y="-1785822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Math Symbols - Math Icon Clipart - Large Size Png Image - Pik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3" t="37145" r="36080" b="34923"/>
          <a:stretch>
            <a:fillRect/>
          </a:stretch>
        </p:blipFill>
        <p:spPr bwMode="auto">
          <a:xfrm rot="9258396">
            <a:off x="2810650" y="-2286543"/>
            <a:ext cx="658469" cy="58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2458299" y="2467057"/>
            <a:ext cx="103693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Billo" panose="00000400000000000000" pitchFamily="2" charset="0"/>
                <a:ea typeface="+mn-ea"/>
                <a:cs typeface="+mn-cs"/>
              </a:rPr>
              <a:t>DẶN DÒ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750" fill="hold"/>
                                        <p:tgtEl>
                                          <p:spTgt spid="121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750" fill="hold"/>
                                        <p:tgtEl>
                                          <p:spTgt spid="120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750" fill="hold"/>
                                        <p:tgtEl>
                                          <p:spTgt spid="114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750" fill="hold"/>
                                        <p:tgtEl>
                                          <p:spTgt spid="119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750" fill="hold"/>
                                        <p:tgtEl>
                                          <p:spTgt spid="108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750" fill="hold"/>
                                        <p:tgtEl>
                                          <p:spTgt spid="109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750" fill="hold"/>
                                        <p:tgtEl>
                                          <p:spTgt spid="105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750" fill="hold"/>
                                        <p:tgtEl>
                                          <p:spTgt spid="106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1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750" fill="hold"/>
                                        <p:tgtEl>
                                          <p:spTgt spid="133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750" fill="hold"/>
                                        <p:tgtEl>
                                          <p:spTgt spid="132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8" grpId="1" animBg="1"/>
      <p:bldP spid="109" grpId="0" animBg="1"/>
      <p:bldP spid="109" grpId="1" animBg="1"/>
      <p:bldP spid="105" grpId="0" animBg="1"/>
      <p:bldP spid="105" grpId="1" animBg="1"/>
      <p:bldP spid="106" grpId="0" animBg="1"/>
      <p:bldP spid="106" grpId="1" animBg="1"/>
      <p:bldP spid="114" grpId="0" animBg="1"/>
      <p:bldP spid="114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32" grpId="0" animBg="1"/>
      <p:bldP spid="132" grpId="1" animBg="1"/>
      <p:bldP spid="133" grpId="0" animBg="1"/>
      <p:bldP spid="133" grpId="1" animBg="1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Freeform: Shape 107"/>
          <p:cNvSpPr/>
          <p:nvPr/>
        </p:nvSpPr>
        <p:spPr>
          <a:xfrm>
            <a:off x="4349632" y="2870410"/>
            <a:ext cx="7393378" cy="1002154"/>
          </a:xfrm>
          <a:custGeom>
            <a:avLst/>
            <a:gdLst>
              <a:gd name="connsiteX0" fmla="*/ 460418 w 6952355"/>
              <a:gd name="connsiteY0" fmla="*/ 0 h 920836"/>
              <a:gd name="connsiteX1" fmla="*/ 6045263 w 6952355"/>
              <a:gd name="connsiteY1" fmla="*/ 0 h 920836"/>
              <a:gd name="connsiteX2" fmla="*/ 6427049 w 6952355"/>
              <a:gd name="connsiteY2" fmla="*/ 202994 h 920836"/>
              <a:gd name="connsiteX3" fmla="*/ 6448821 w 6952355"/>
              <a:gd name="connsiteY3" fmla="*/ 243106 h 920836"/>
              <a:gd name="connsiteX4" fmla="*/ 6884789 w 6952355"/>
              <a:gd name="connsiteY4" fmla="*/ 243106 h 920836"/>
              <a:gd name="connsiteX5" fmla="*/ 6952355 w 6952355"/>
              <a:gd name="connsiteY5" fmla="*/ 310672 h 920836"/>
              <a:gd name="connsiteX6" fmla="*/ 6932566 w 6952355"/>
              <a:gd name="connsiteY6" fmla="*/ 358449 h 920836"/>
              <a:gd name="connsiteX7" fmla="*/ 6920899 w 6952355"/>
              <a:gd name="connsiteY7" fmla="*/ 366314 h 920836"/>
              <a:gd name="connsiteX8" fmla="*/ 6404565 w 6952355"/>
              <a:gd name="connsiteY8" fmla="*/ 366314 h 920836"/>
              <a:gd name="connsiteX9" fmla="*/ 6361132 w 6952355"/>
              <a:gd name="connsiteY9" fmla="*/ 384305 h 920836"/>
              <a:gd name="connsiteX10" fmla="*/ 6343141 w 6952355"/>
              <a:gd name="connsiteY10" fmla="*/ 427738 h 920836"/>
              <a:gd name="connsiteX11" fmla="*/ 6343141 w 6952355"/>
              <a:gd name="connsiteY11" fmla="*/ 427737 h 920836"/>
              <a:gd name="connsiteX12" fmla="*/ 6343141 w 6952355"/>
              <a:gd name="connsiteY12" fmla="*/ 427738 h 920836"/>
              <a:gd name="connsiteX13" fmla="*/ 6343141 w 6952355"/>
              <a:gd name="connsiteY13" fmla="*/ 427738 h 920836"/>
              <a:gd name="connsiteX14" fmla="*/ 6361132 w 6952355"/>
              <a:gd name="connsiteY14" fmla="*/ 471171 h 920836"/>
              <a:gd name="connsiteX15" fmla="*/ 6404565 w 6952355"/>
              <a:gd name="connsiteY15" fmla="*/ 489161 h 920836"/>
              <a:gd name="connsiteX16" fmla="*/ 6599830 w 6952355"/>
              <a:gd name="connsiteY16" fmla="*/ 489161 h 920836"/>
              <a:gd name="connsiteX17" fmla="*/ 6608907 w 6952355"/>
              <a:gd name="connsiteY17" fmla="*/ 490994 h 920836"/>
              <a:gd name="connsiteX18" fmla="*/ 6650173 w 6952355"/>
              <a:gd name="connsiteY18" fmla="*/ 553250 h 920836"/>
              <a:gd name="connsiteX19" fmla="*/ 6630384 w 6952355"/>
              <a:gd name="connsiteY19" fmla="*/ 601027 h 920836"/>
              <a:gd name="connsiteX20" fmla="*/ 6608994 w 6952355"/>
              <a:gd name="connsiteY20" fmla="*/ 615448 h 920836"/>
              <a:gd name="connsiteX21" fmla="*/ 6727099 w 6952355"/>
              <a:gd name="connsiteY21" fmla="*/ 615448 h 920836"/>
              <a:gd name="connsiteX22" fmla="*/ 6794665 w 6952355"/>
              <a:gd name="connsiteY22" fmla="*/ 683014 h 920836"/>
              <a:gd name="connsiteX23" fmla="*/ 6727099 w 6952355"/>
              <a:gd name="connsiteY23" fmla="*/ 750580 h 920836"/>
              <a:gd name="connsiteX24" fmla="*/ 6402185 w 6952355"/>
              <a:gd name="connsiteY24" fmla="*/ 750580 h 920836"/>
              <a:gd name="connsiteX25" fmla="*/ 6400543 w 6952355"/>
              <a:gd name="connsiteY25" fmla="*/ 753287 h 920836"/>
              <a:gd name="connsiteX26" fmla="*/ 6045262 w 6952355"/>
              <a:gd name="connsiteY26" fmla="*/ 920836 h 920836"/>
              <a:gd name="connsiteX27" fmla="*/ 460418 w 6952355"/>
              <a:gd name="connsiteY27" fmla="*/ 920835 h 920836"/>
              <a:gd name="connsiteX28" fmla="*/ 9354 w 6952355"/>
              <a:gd name="connsiteY28" fmla="*/ 553207 h 920836"/>
              <a:gd name="connsiteX29" fmla="*/ 0 w 6952355"/>
              <a:gd name="connsiteY29" fmla="*/ 460418 h 920836"/>
              <a:gd name="connsiteX30" fmla="*/ 9354 w 6952355"/>
              <a:gd name="connsiteY30" fmla="*/ 367628 h 920836"/>
              <a:gd name="connsiteX31" fmla="*/ 460418 w 6952355"/>
              <a:gd name="connsiteY31" fmla="*/ 0 h 92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952355" h="920836">
                <a:moveTo>
                  <a:pt x="460418" y="0"/>
                </a:moveTo>
                <a:lnTo>
                  <a:pt x="6045263" y="0"/>
                </a:lnTo>
                <a:cubicBezTo>
                  <a:pt x="6204189" y="0"/>
                  <a:pt x="6344308" y="80522"/>
                  <a:pt x="6427049" y="202994"/>
                </a:cubicBezTo>
                <a:lnTo>
                  <a:pt x="6448821" y="243106"/>
                </a:lnTo>
                <a:lnTo>
                  <a:pt x="6884789" y="243106"/>
                </a:lnTo>
                <a:cubicBezTo>
                  <a:pt x="6922105" y="243106"/>
                  <a:pt x="6952355" y="273356"/>
                  <a:pt x="6952355" y="310672"/>
                </a:cubicBezTo>
                <a:cubicBezTo>
                  <a:pt x="6952355" y="329330"/>
                  <a:pt x="6944793" y="346222"/>
                  <a:pt x="6932566" y="358449"/>
                </a:cubicBezTo>
                <a:lnTo>
                  <a:pt x="6920899" y="366314"/>
                </a:lnTo>
                <a:lnTo>
                  <a:pt x="6404565" y="366314"/>
                </a:lnTo>
                <a:cubicBezTo>
                  <a:pt x="6387603" y="366314"/>
                  <a:pt x="6372247" y="373189"/>
                  <a:pt x="6361132" y="384305"/>
                </a:cubicBezTo>
                <a:lnTo>
                  <a:pt x="6343141" y="427738"/>
                </a:lnTo>
                <a:lnTo>
                  <a:pt x="6343141" y="427737"/>
                </a:lnTo>
                <a:lnTo>
                  <a:pt x="6343141" y="427738"/>
                </a:lnTo>
                <a:lnTo>
                  <a:pt x="6343141" y="427738"/>
                </a:lnTo>
                <a:lnTo>
                  <a:pt x="6361132" y="471171"/>
                </a:lnTo>
                <a:cubicBezTo>
                  <a:pt x="6372247" y="482286"/>
                  <a:pt x="6387603" y="489161"/>
                  <a:pt x="6404565" y="489161"/>
                </a:cubicBezTo>
                <a:lnTo>
                  <a:pt x="6599830" y="489161"/>
                </a:lnTo>
                <a:lnTo>
                  <a:pt x="6608907" y="490994"/>
                </a:lnTo>
                <a:cubicBezTo>
                  <a:pt x="6633157" y="501251"/>
                  <a:pt x="6650173" y="525263"/>
                  <a:pt x="6650173" y="553250"/>
                </a:cubicBezTo>
                <a:cubicBezTo>
                  <a:pt x="6650173" y="571908"/>
                  <a:pt x="6642611" y="588800"/>
                  <a:pt x="6630384" y="601027"/>
                </a:cubicBezTo>
                <a:lnTo>
                  <a:pt x="6608994" y="615448"/>
                </a:lnTo>
                <a:lnTo>
                  <a:pt x="6727099" y="615448"/>
                </a:lnTo>
                <a:cubicBezTo>
                  <a:pt x="6764415" y="615448"/>
                  <a:pt x="6794665" y="645698"/>
                  <a:pt x="6794665" y="683014"/>
                </a:cubicBezTo>
                <a:cubicBezTo>
                  <a:pt x="6794665" y="720330"/>
                  <a:pt x="6764415" y="750580"/>
                  <a:pt x="6727099" y="750580"/>
                </a:cubicBezTo>
                <a:lnTo>
                  <a:pt x="6402185" y="750580"/>
                </a:lnTo>
                <a:lnTo>
                  <a:pt x="6400543" y="753287"/>
                </a:lnTo>
                <a:cubicBezTo>
                  <a:pt x="6316095" y="855613"/>
                  <a:pt x="6188295" y="920836"/>
                  <a:pt x="6045262" y="920836"/>
                </a:cubicBezTo>
                <a:lnTo>
                  <a:pt x="460418" y="920835"/>
                </a:lnTo>
                <a:cubicBezTo>
                  <a:pt x="237922" y="920835"/>
                  <a:pt x="52287" y="763012"/>
                  <a:pt x="9354" y="553207"/>
                </a:cubicBezTo>
                <a:lnTo>
                  <a:pt x="0" y="460418"/>
                </a:lnTo>
                <a:lnTo>
                  <a:pt x="9354" y="367628"/>
                </a:lnTo>
                <a:cubicBezTo>
                  <a:pt x="52287" y="157823"/>
                  <a:pt x="237922" y="0"/>
                  <a:pt x="46041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!!22222"/>
          <p:cNvSpPr/>
          <p:nvPr/>
        </p:nvSpPr>
        <p:spPr>
          <a:xfrm>
            <a:off x="5683521" y="3872564"/>
            <a:ext cx="3772330" cy="456111"/>
          </a:xfrm>
          <a:custGeom>
            <a:avLst/>
            <a:gdLst>
              <a:gd name="connsiteX0" fmla="*/ 0 w 3547305"/>
              <a:gd name="connsiteY0" fmla="*/ 0 h 419100"/>
              <a:gd name="connsiteX1" fmla="*/ 3531846 w 3547305"/>
              <a:gd name="connsiteY1" fmla="*/ 0 h 419100"/>
              <a:gd name="connsiteX2" fmla="*/ 3547305 w 3547305"/>
              <a:gd name="connsiteY2" fmla="*/ 1558 h 419100"/>
              <a:gd name="connsiteX3" fmla="*/ 3520531 w 3547305"/>
              <a:gd name="connsiteY3" fmla="*/ 4257 h 419100"/>
              <a:gd name="connsiteX4" fmla="*/ 3353213 w 3547305"/>
              <a:gd name="connsiteY4" fmla="*/ 209550 h 419100"/>
              <a:gd name="connsiteX5" fmla="*/ 3520531 w 3547305"/>
              <a:gd name="connsiteY5" fmla="*/ 414843 h 419100"/>
              <a:gd name="connsiteX6" fmla="*/ 3547305 w 3547305"/>
              <a:gd name="connsiteY6" fmla="*/ 417542 h 419100"/>
              <a:gd name="connsiteX7" fmla="*/ 3531846 w 3547305"/>
              <a:gd name="connsiteY7" fmla="*/ 419100 h 419100"/>
              <a:gd name="connsiteX8" fmla="*/ 0 w 3547305"/>
              <a:gd name="connsiteY8" fmla="*/ 419100 h 419100"/>
              <a:gd name="connsiteX9" fmla="*/ 209550 w 3547305"/>
              <a:gd name="connsiteY9" fmla="*/ 209550 h 419100"/>
              <a:gd name="connsiteX10" fmla="*/ 0 w 3547305"/>
              <a:gd name="connsiteY10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47305" h="419100">
                <a:moveTo>
                  <a:pt x="0" y="0"/>
                </a:moveTo>
                <a:lnTo>
                  <a:pt x="3531846" y="0"/>
                </a:lnTo>
                <a:lnTo>
                  <a:pt x="3547305" y="1558"/>
                </a:lnTo>
                <a:lnTo>
                  <a:pt x="3520531" y="4257"/>
                </a:lnTo>
                <a:cubicBezTo>
                  <a:pt x="3425043" y="23797"/>
                  <a:pt x="3353213" y="108286"/>
                  <a:pt x="3353213" y="209550"/>
                </a:cubicBezTo>
                <a:cubicBezTo>
                  <a:pt x="3353213" y="310815"/>
                  <a:pt x="3425043" y="395303"/>
                  <a:pt x="3520531" y="414843"/>
                </a:cubicBezTo>
                <a:lnTo>
                  <a:pt x="3547305" y="417542"/>
                </a:lnTo>
                <a:lnTo>
                  <a:pt x="3531846" y="419100"/>
                </a:lnTo>
                <a:lnTo>
                  <a:pt x="0" y="419100"/>
                </a:lnTo>
                <a:cubicBezTo>
                  <a:pt x="115731" y="419100"/>
                  <a:pt x="209550" y="325281"/>
                  <a:pt x="209550" y="209550"/>
                </a:cubicBezTo>
                <a:cubicBezTo>
                  <a:pt x="209550" y="93819"/>
                  <a:pt x="115731" y="0"/>
                  <a:pt x="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: Rounded Corners 104"/>
          <p:cNvSpPr/>
          <p:nvPr/>
        </p:nvSpPr>
        <p:spPr>
          <a:xfrm>
            <a:off x="4507822" y="4328674"/>
            <a:ext cx="5898808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Rectangle: Rounded Corners 105"/>
          <p:cNvSpPr/>
          <p:nvPr/>
        </p:nvSpPr>
        <p:spPr>
          <a:xfrm>
            <a:off x="7075387" y="4476251"/>
            <a:ext cx="302702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Freeform: Shape 113"/>
          <p:cNvSpPr/>
          <p:nvPr/>
        </p:nvSpPr>
        <p:spPr>
          <a:xfrm>
            <a:off x="3894073" y="1972012"/>
            <a:ext cx="6208334" cy="456111"/>
          </a:xfrm>
          <a:custGeom>
            <a:avLst/>
            <a:gdLst>
              <a:gd name="connsiteX0" fmla="*/ 209550 w 5838000"/>
              <a:gd name="connsiteY0" fmla="*/ 0 h 419100"/>
              <a:gd name="connsiteX1" fmla="*/ 5403850 w 5838000"/>
              <a:gd name="connsiteY1" fmla="*/ 0 h 419100"/>
              <a:gd name="connsiteX2" fmla="*/ 5521011 w 5838000"/>
              <a:gd name="connsiteY2" fmla="*/ 35788 h 419100"/>
              <a:gd name="connsiteX3" fmla="*/ 5528791 w 5838000"/>
              <a:gd name="connsiteY3" fmla="*/ 42857 h 419100"/>
              <a:gd name="connsiteX4" fmla="*/ 5659841 w 5838000"/>
              <a:gd name="connsiteY4" fmla="*/ 42857 h 419100"/>
              <a:gd name="connsiteX5" fmla="*/ 5709412 w 5838000"/>
              <a:gd name="connsiteY5" fmla="*/ 92428 h 419100"/>
              <a:gd name="connsiteX6" fmla="*/ 5694893 w 5838000"/>
              <a:gd name="connsiteY6" fmla="*/ 127480 h 419100"/>
              <a:gd name="connsiteX7" fmla="*/ 5681367 w 5838000"/>
              <a:gd name="connsiteY7" fmla="*/ 136599 h 419100"/>
              <a:gd name="connsiteX8" fmla="*/ 5788429 w 5838000"/>
              <a:gd name="connsiteY8" fmla="*/ 136599 h 419100"/>
              <a:gd name="connsiteX9" fmla="*/ 5838000 w 5838000"/>
              <a:gd name="connsiteY9" fmla="*/ 186170 h 419100"/>
              <a:gd name="connsiteX10" fmla="*/ 5788429 w 5838000"/>
              <a:gd name="connsiteY10" fmla="*/ 235741 h 419100"/>
              <a:gd name="connsiteX11" fmla="*/ 5608112 w 5838000"/>
              <a:gd name="connsiteY11" fmla="*/ 235741 h 419100"/>
              <a:gd name="connsiteX12" fmla="*/ 5596932 w 5838000"/>
              <a:gd name="connsiteY12" fmla="*/ 291116 h 419100"/>
              <a:gd name="connsiteX13" fmla="*/ 5403850 w 5838000"/>
              <a:gd name="connsiteY13" fmla="*/ 419100 h 419100"/>
              <a:gd name="connsiteX14" fmla="*/ 209550 w 5838000"/>
              <a:gd name="connsiteY14" fmla="*/ 419100 h 419100"/>
              <a:gd name="connsiteX15" fmla="*/ 0 w 5838000"/>
              <a:gd name="connsiteY15" fmla="*/ 209550 h 419100"/>
              <a:gd name="connsiteX16" fmla="*/ 209550 w 5838000"/>
              <a:gd name="connsiteY16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38000" h="419100">
                <a:moveTo>
                  <a:pt x="209550" y="0"/>
                </a:moveTo>
                <a:lnTo>
                  <a:pt x="5403850" y="0"/>
                </a:lnTo>
                <a:cubicBezTo>
                  <a:pt x="5447249" y="0"/>
                  <a:pt x="5487567" y="13193"/>
                  <a:pt x="5521011" y="35788"/>
                </a:cubicBezTo>
                <a:lnTo>
                  <a:pt x="5528791" y="42857"/>
                </a:lnTo>
                <a:lnTo>
                  <a:pt x="5659841" y="42857"/>
                </a:lnTo>
                <a:cubicBezTo>
                  <a:pt x="5687218" y="42857"/>
                  <a:pt x="5709412" y="65051"/>
                  <a:pt x="5709412" y="92428"/>
                </a:cubicBezTo>
                <a:cubicBezTo>
                  <a:pt x="5709412" y="106116"/>
                  <a:pt x="5703864" y="118509"/>
                  <a:pt x="5694893" y="127480"/>
                </a:cubicBezTo>
                <a:lnTo>
                  <a:pt x="5681367" y="136599"/>
                </a:lnTo>
                <a:lnTo>
                  <a:pt x="5788429" y="136599"/>
                </a:lnTo>
                <a:cubicBezTo>
                  <a:pt x="5815806" y="136599"/>
                  <a:pt x="5838000" y="158793"/>
                  <a:pt x="5838000" y="186170"/>
                </a:cubicBezTo>
                <a:cubicBezTo>
                  <a:pt x="5838000" y="213547"/>
                  <a:pt x="5815806" y="235741"/>
                  <a:pt x="5788429" y="235741"/>
                </a:cubicBezTo>
                <a:lnTo>
                  <a:pt x="5608112" y="235741"/>
                </a:lnTo>
                <a:lnTo>
                  <a:pt x="5596932" y="291116"/>
                </a:lnTo>
                <a:cubicBezTo>
                  <a:pt x="5565121" y="366327"/>
                  <a:pt x="5490648" y="419100"/>
                  <a:pt x="5403850" y="419100"/>
                </a:cubicBezTo>
                <a:lnTo>
                  <a:pt x="209550" y="419100"/>
                </a:lnTo>
                <a:cubicBezTo>
                  <a:pt x="93819" y="419100"/>
                  <a:pt x="0" y="325281"/>
                  <a:pt x="0" y="209550"/>
                </a:cubicBez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!!2222222"/>
          <p:cNvSpPr/>
          <p:nvPr/>
        </p:nvSpPr>
        <p:spPr>
          <a:xfrm>
            <a:off x="4365476" y="2414302"/>
            <a:ext cx="6629176" cy="456111"/>
          </a:xfrm>
          <a:custGeom>
            <a:avLst/>
            <a:gdLst>
              <a:gd name="connsiteX0" fmla="*/ 527608 w 6233739"/>
              <a:gd name="connsiteY0" fmla="*/ 0 h 419100"/>
              <a:gd name="connsiteX1" fmla="*/ 5721908 w 6233739"/>
              <a:gd name="connsiteY1" fmla="*/ 0 h 419100"/>
              <a:gd name="connsiteX2" fmla="*/ 5870082 w 6233739"/>
              <a:gd name="connsiteY2" fmla="*/ 61376 h 419100"/>
              <a:gd name="connsiteX3" fmla="*/ 5905527 w 6233739"/>
              <a:gd name="connsiteY3" fmla="*/ 113947 h 419100"/>
              <a:gd name="connsiteX4" fmla="*/ 6184168 w 6233739"/>
              <a:gd name="connsiteY4" fmla="*/ 113947 h 419100"/>
              <a:gd name="connsiteX5" fmla="*/ 6233739 w 6233739"/>
              <a:gd name="connsiteY5" fmla="*/ 163518 h 419100"/>
              <a:gd name="connsiteX6" fmla="*/ 6184168 w 6233739"/>
              <a:gd name="connsiteY6" fmla="*/ 213089 h 419100"/>
              <a:gd name="connsiteX7" fmla="*/ 6033028 w 6233739"/>
              <a:gd name="connsiteY7" fmla="*/ 213089 h 419100"/>
              <a:gd name="connsiteX8" fmla="*/ 6082599 w 6233739"/>
              <a:gd name="connsiteY8" fmla="*/ 262660 h 419100"/>
              <a:gd name="connsiteX9" fmla="*/ 6033028 w 6233739"/>
              <a:gd name="connsiteY9" fmla="*/ 312231 h 419100"/>
              <a:gd name="connsiteX10" fmla="*/ 5900754 w 6233739"/>
              <a:gd name="connsiteY10" fmla="*/ 312231 h 419100"/>
              <a:gd name="connsiteX11" fmla="*/ 5870082 w 6233739"/>
              <a:gd name="connsiteY11" fmla="*/ 357724 h 419100"/>
              <a:gd name="connsiteX12" fmla="*/ 5721908 w 6233739"/>
              <a:gd name="connsiteY12" fmla="*/ 419100 h 419100"/>
              <a:gd name="connsiteX13" fmla="*/ 527608 w 6233739"/>
              <a:gd name="connsiteY13" fmla="*/ 419100 h 419100"/>
              <a:gd name="connsiteX14" fmla="*/ 485377 w 6233739"/>
              <a:gd name="connsiteY14" fmla="*/ 414843 h 419100"/>
              <a:gd name="connsiteX15" fmla="*/ 481469 w 6233739"/>
              <a:gd name="connsiteY15" fmla="*/ 413630 h 419100"/>
              <a:gd name="connsiteX16" fmla="*/ 836350 w 6233739"/>
              <a:gd name="connsiteY16" fmla="*/ 413630 h 419100"/>
              <a:gd name="connsiteX17" fmla="*/ 968006 w 6233739"/>
              <a:gd name="connsiteY17" fmla="*/ 281974 h 419100"/>
              <a:gd name="connsiteX18" fmla="*/ 968007 w 6233739"/>
              <a:gd name="connsiteY18" fmla="*/ 281974 h 419100"/>
              <a:gd name="connsiteX19" fmla="*/ 836351 w 6233739"/>
              <a:gd name="connsiteY19" fmla="*/ 150318 h 419100"/>
              <a:gd name="connsiteX20" fmla="*/ 330017 w 6233739"/>
              <a:gd name="connsiteY20" fmla="*/ 150318 h 419100"/>
              <a:gd name="connsiteX21" fmla="*/ 330017 w 6233739"/>
              <a:gd name="connsiteY21" fmla="*/ 150317 h 419100"/>
              <a:gd name="connsiteX22" fmla="*/ 69027 w 6233739"/>
              <a:gd name="connsiteY22" fmla="*/ 150317 h 419100"/>
              <a:gd name="connsiteX23" fmla="*/ 0 w 6233739"/>
              <a:gd name="connsiteY23" fmla="*/ 81290 h 419100"/>
              <a:gd name="connsiteX24" fmla="*/ 69027 w 6233739"/>
              <a:gd name="connsiteY24" fmla="*/ 12263 h 419100"/>
              <a:gd name="connsiteX25" fmla="*/ 459587 w 6233739"/>
              <a:gd name="connsiteY25" fmla="*/ 12263 h 419100"/>
              <a:gd name="connsiteX26" fmla="*/ 485377 w 6233739"/>
              <a:gd name="connsiteY26" fmla="*/ 4257 h 419100"/>
              <a:gd name="connsiteX27" fmla="*/ 527608 w 6233739"/>
              <a:gd name="connsiteY27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233739" h="419100">
                <a:moveTo>
                  <a:pt x="527608" y="0"/>
                </a:moveTo>
                <a:lnTo>
                  <a:pt x="5721908" y="0"/>
                </a:lnTo>
                <a:cubicBezTo>
                  <a:pt x="5779773" y="0"/>
                  <a:pt x="5832161" y="23455"/>
                  <a:pt x="5870082" y="61376"/>
                </a:cubicBezTo>
                <a:lnTo>
                  <a:pt x="5905527" y="113947"/>
                </a:lnTo>
                <a:lnTo>
                  <a:pt x="6184168" y="113947"/>
                </a:lnTo>
                <a:cubicBezTo>
                  <a:pt x="6211545" y="113947"/>
                  <a:pt x="6233739" y="136141"/>
                  <a:pt x="6233739" y="163518"/>
                </a:cubicBezTo>
                <a:cubicBezTo>
                  <a:pt x="6233739" y="190895"/>
                  <a:pt x="6211545" y="213089"/>
                  <a:pt x="6184168" y="213089"/>
                </a:cubicBezTo>
                <a:lnTo>
                  <a:pt x="6033028" y="213089"/>
                </a:lnTo>
                <a:cubicBezTo>
                  <a:pt x="6060405" y="213089"/>
                  <a:pt x="6082599" y="235283"/>
                  <a:pt x="6082599" y="262660"/>
                </a:cubicBezTo>
                <a:cubicBezTo>
                  <a:pt x="6082599" y="290037"/>
                  <a:pt x="6060405" y="312231"/>
                  <a:pt x="6033028" y="312231"/>
                </a:cubicBezTo>
                <a:lnTo>
                  <a:pt x="5900754" y="312231"/>
                </a:lnTo>
                <a:lnTo>
                  <a:pt x="5870082" y="357724"/>
                </a:lnTo>
                <a:cubicBezTo>
                  <a:pt x="5832161" y="395645"/>
                  <a:pt x="5779774" y="419100"/>
                  <a:pt x="5721908" y="419100"/>
                </a:cubicBezTo>
                <a:lnTo>
                  <a:pt x="527608" y="419100"/>
                </a:lnTo>
                <a:cubicBezTo>
                  <a:pt x="513142" y="419100"/>
                  <a:pt x="499018" y="417634"/>
                  <a:pt x="485377" y="414843"/>
                </a:cubicBezTo>
                <a:lnTo>
                  <a:pt x="481469" y="413630"/>
                </a:lnTo>
                <a:lnTo>
                  <a:pt x="836350" y="413630"/>
                </a:lnTo>
                <a:cubicBezTo>
                  <a:pt x="909062" y="413630"/>
                  <a:pt x="968006" y="354686"/>
                  <a:pt x="968006" y="281974"/>
                </a:cubicBezTo>
                <a:lnTo>
                  <a:pt x="968007" y="281974"/>
                </a:lnTo>
                <a:cubicBezTo>
                  <a:pt x="968007" y="209262"/>
                  <a:pt x="909063" y="150318"/>
                  <a:pt x="836351" y="150318"/>
                </a:cubicBezTo>
                <a:lnTo>
                  <a:pt x="330017" y="150318"/>
                </a:lnTo>
                <a:lnTo>
                  <a:pt x="330017" y="150317"/>
                </a:lnTo>
                <a:lnTo>
                  <a:pt x="69027" y="150317"/>
                </a:lnTo>
                <a:cubicBezTo>
                  <a:pt x="30904" y="150317"/>
                  <a:pt x="0" y="119413"/>
                  <a:pt x="0" y="81290"/>
                </a:cubicBezTo>
                <a:cubicBezTo>
                  <a:pt x="0" y="43167"/>
                  <a:pt x="30904" y="12263"/>
                  <a:pt x="69027" y="12263"/>
                </a:cubicBezTo>
                <a:lnTo>
                  <a:pt x="459587" y="12263"/>
                </a:lnTo>
                <a:lnTo>
                  <a:pt x="485377" y="4257"/>
                </a:lnTo>
                <a:cubicBezTo>
                  <a:pt x="499018" y="1466"/>
                  <a:pt x="513142" y="0"/>
                  <a:pt x="52760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Rectangle: Rounded Corners 119"/>
          <p:cNvSpPr/>
          <p:nvPr/>
        </p:nvSpPr>
        <p:spPr>
          <a:xfrm>
            <a:off x="5683521" y="1753053"/>
            <a:ext cx="250167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Rectangle: Rounded Corners 120"/>
          <p:cNvSpPr/>
          <p:nvPr/>
        </p:nvSpPr>
        <p:spPr>
          <a:xfrm>
            <a:off x="6353482" y="1548322"/>
            <a:ext cx="1038742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Graphic 213"/>
          <p:cNvSpPr/>
          <p:nvPr/>
        </p:nvSpPr>
        <p:spPr>
          <a:xfrm>
            <a:off x="949436" y="1691500"/>
            <a:ext cx="2786947" cy="2654469"/>
          </a:xfrm>
          <a:custGeom>
            <a:avLst/>
            <a:gdLst>
              <a:gd name="connsiteX0" fmla="*/ 862943 w 880994"/>
              <a:gd name="connsiteY0" fmla="*/ 209257 h 848653"/>
              <a:gd name="connsiteX1" fmla="*/ 712448 w 880994"/>
              <a:gd name="connsiteY1" fmla="*/ 648359 h 848653"/>
              <a:gd name="connsiteX2" fmla="*/ 136185 w 880994"/>
              <a:gd name="connsiteY2" fmla="*/ 813142 h 848653"/>
              <a:gd name="connsiteX3" fmla="*/ 51412 w 880994"/>
              <a:gd name="connsiteY3" fmla="*/ 222592 h 848653"/>
              <a:gd name="connsiteX4" fmla="*/ 513375 w 880994"/>
              <a:gd name="connsiteY4" fmla="*/ 1612 h 848653"/>
              <a:gd name="connsiteX5" fmla="*/ 862943 w 880994"/>
              <a:gd name="connsiteY5" fmla="*/ 209257 h 8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994" h="848653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solidFill>
            <a:srgbClr val="FF65A3">
              <a:alpha val="46000"/>
            </a:srgb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5" name="Group 234"/>
          <p:cNvGrpSpPr/>
          <p:nvPr/>
        </p:nvGrpSpPr>
        <p:grpSpPr>
          <a:xfrm>
            <a:off x="314122" y="1519771"/>
            <a:ext cx="3264570" cy="3482759"/>
            <a:chOff x="3527222" y="1038225"/>
            <a:chExt cx="4430211" cy="4726306"/>
          </a:xfrm>
        </p:grpSpPr>
        <p:sp>
          <p:nvSpPr>
            <p:cNvPr id="215" name="Graphic 213"/>
            <p:cNvSpPr/>
            <p:nvPr/>
          </p:nvSpPr>
          <p:spPr>
            <a:xfrm>
              <a:off x="4175385" y="1433831"/>
              <a:ext cx="3782048" cy="3602268"/>
            </a:xfrm>
            <a:custGeom>
              <a:avLst/>
              <a:gdLst>
                <a:gd name="connsiteX0" fmla="*/ 862943 w 880994"/>
                <a:gd name="connsiteY0" fmla="*/ 209257 h 848653"/>
                <a:gd name="connsiteX1" fmla="*/ 712448 w 880994"/>
                <a:gd name="connsiteY1" fmla="*/ 648359 h 848653"/>
                <a:gd name="connsiteX2" fmla="*/ 136185 w 880994"/>
                <a:gd name="connsiteY2" fmla="*/ 813142 h 848653"/>
                <a:gd name="connsiteX3" fmla="*/ 51412 w 880994"/>
                <a:gd name="connsiteY3" fmla="*/ 222592 h 848653"/>
                <a:gd name="connsiteX4" fmla="*/ 513375 w 880994"/>
                <a:gd name="connsiteY4" fmla="*/ 1612 h 848653"/>
                <a:gd name="connsiteX5" fmla="*/ 862943 w 880994"/>
                <a:gd name="connsiteY5" fmla="*/ 209257 h 84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0994" h="848653">
                  <a:moveTo>
                    <a:pt x="862943" y="209257"/>
                  </a:moveTo>
                  <a:cubicBezTo>
                    <a:pt x="909615" y="332129"/>
                    <a:pt x="868657" y="503579"/>
                    <a:pt x="712448" y="648359"/>
                  </a:cubicBezTo>
                  <a:cubicBezTo>
                    <a:pt x="556238" y="793139"/>
                    <a:pt x="284775" y="910297"/>
                    <a:pt x="136185" y="813142"/>
                  </a:cubicBezTo>
                  <a:cubicBezTo>
                    <a:pt x="-12405" y="715987"/>
                    <a:pt x="-37170" y="404519"/>
                    <a:pt x="51412" y="222592"/>
                  </a:cubicBezTo>
                  <a:cubicBezTo>
                    <a:pt x="140947" y="41617"/>
                    <a:pt x="344782" y="-9818"/>
                    <a:pt x="513375" y="1612"/>
                  </a:cubicBezTo>
                  <a:cubicBezTo>
                    <a:pt x="681968" y="13042"/>
                    <a:pt x="816270" y="86384"/>
                    <a:pt x="862943" y="209257"/>
                  </a:cubicBezTo>
                  <a:close/>
                </a:path>
              </a:pathLst>
            </a:custGeom>
            <a:solidFill>
              <a:srgbClr val="FF3B8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6" name="Picture 18" descr="Bow Compass School Illustration Transparent PNG &amp;amp; SVG Vector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01" t="2824" r="21092" b="15779"/>
            <a:stretch>
              <a:fillRect/>
            </a:stretch>
          </p:blipFill>
          <p:spPr bwMode="auto">
            <a:xfrm>
              <a:off x="4781550" y="1038225"/>
              <a:ext cx="2686050" cy="3743325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8" name="Picture 2" descr="Calculator Card - Assistive Card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703" y="1955800"/>
              <a:ext cx="2176298" cy="311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9" name="Freeform: Shape 218"/>
            <p:cNvSpPr/>
            <p:nvPr/>
          </p:nvSpPr>
          <p:spPr>
            <a:xfrm rot="20176134">
              <a:off x="5792805" y="4410564"/>
              <a:ext cx="1930179" cy="1353967"/>
            </a:xfrm>
            <a:custGeom>
              <a:avLst/>
              <a:gdLst>
                <a:gd name="connsiteX0" fmla="*/ 1930179 w 1930179"/>
                <a:gd name="connsiteY0" fmla="*/ 0 h 1353967"/>
                <a:gd name="connsiteX1" fmla="*/ 1930179 w 1930179"/>
                <a:gd name="connsiteY1" fmla="*/ 1353967 h 1353967"/>
                <a:gd name="connsiteX2" fmla="*/ 0 w 1930179"/>
                <a:gd name="connsiteY2" fmla="*/ 1353967 h 1353967"/>
                <a:gd name="connsiteX3" fmla="*/ 0 w 1930179"/>
                <a:gd name="connsiteY3" fmla="*/ 178344 h 1353967"/>
                <a:gd name="connsiteX4" fmla="*/ 150803 w 1930179"/>
                <a:gd name="connsiteY4" fmla="*/ 208833 h 1353967"/>
                <a:gd name="connsiteX5" fmla="*/ 1765938 w 1930179"/>
                <a:gd name="connsiteY5" fmla="*/ 61677 h 1353967"/>
                <a:gd name="connsiteX6" fmla="*/ 1922636 w 1930179"/>
                <a:gd name="connsiteY6" fmla="*/ 3330 h 135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0179" h="1353967">
                  <a:moveTo>
                    <a:pt x="1930179" y="0"/>
                  </a:moveTo>
                  <a:lnTo>
                    <a:pt x="1930179" y="1353967"/>
                  </a:lnTo>
                  <a:lnTo>
                    <a:pt x="0" y="1353967"/>
                  </a:lnTo>
                  <a:lnTo>
                    <a:pt x="0" y="178344"/>
                  </a:lnTo>
                  <a:lnTo>
                    <a:pt x="150803" y="208833"/>
                  </a:lnTo>
                  <a:cubicBezTo>
                    <a:pt x="668686" y="294006"/>
                    <a:pt x="1281503" y="226323"/>
                    <a:pt x="1765938" y="61677"/>
                  </a:cubicBezTo>
                  <a:cubicBezTo>
                    <a:pt x="1819763" y="43383"/>
                    <a:pt x="1871998" y="23907"/>
                    <a:pt x="1922636" y="3330"/>
                  </a:cubicBez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Freeform: Shape 233"/>
            <p:cNvSpPr/>
            <p:nvPr/>
          </p:nvSpPr>
          <p:spPr>
            <a:xfrm rot="2009711">
              <a:off x="3527222" y="3902856"/>
              <a:ext cx="2647950" cy="1602666"/>
            </a:xfrm>
            <a:custGeom>
              <a:avLst/>
              <a:gdLst>
                <a:gd name="connsiteX0" fmla="*/ 0 w 2647950"/>
                <a:gd name="connsiteY0" fmla="*/ 543 h 1602666"/>
                <a:gd name="connsiteX1" fmla="*/ 56435 w 2647950"/>
                <a:gd name="connsiteY1" fmla="*/ 93996 h 1602666"/>
                <a:gd name="connsiteX2" fmla="*/ 1361909 w 2647950"/>
                <a:gd name="connsiteY2" fmla="*/ 1008336 h 1602666"/>
                <a:gd name="connsiteX3" fmla="*/ 2611865 w 2647950"/>
                <a:gd name="connsiteY3" fmla="*/ 62035 h 1602666"/>
                <a:gd name="connsiteX4" fmla="*/ 2647950 w 2647950"/>
                <a:gd name="connsiteY4" fmla="*/ 0 h 1602666"/>
                <a:gd name="connsiteX5" fmla="*/ 2647950 w 2647950"/>
                <a:gd name="connsiteY5" fmla="*/ 1602666 h 1602666"/>
                <a:gd name="connsiteX6" fmla="*/ 0 w 2647950"/>
                <a:gd name="connsiteY6" fmla="*/ 1602666 h 1602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7950" h="1602666">
                  <a:moveTo>
                    <a:pt x="0" y="543"/>
                  </a:moveTo>
                  <a:lnTo>
                    <a:pt x="56435" y="93996"/>
                  </a:lnTo>
                  <a:cubicBezTo>
                    <a:pt x="389541" y="607558"/>
                    <a:pt x="887196" y="1013411"/>
                    <a:pt x="1361909" y="1008336"/>
                  </a:cubicBezTo>
                  <a:cubicBezTo>
                    <a:pt x="1836622" y="1003260"/>
                    <a:pt x="2287060" y="588136"/>
                    <a:pt x="2611865" y="62035"/>
                  </a:cubicBezTo>
                  <a:lnTo>
                    <a:pt x="2647950" y="0"/>
                  </a:lnTo>
                  <a:lnTo>
                    <a:pt x="2647950" y="1602666"/>
                  </a:lnTo>
                  <a:lnTo>
                    <a:pt x="0" y="1602666"/>
                  </a:ln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3" name="Graphic 213"/>
          <p:cNvSpPr/>
          <p:nvPr/>
        </p:nvSpPr>
        <p:spPr>
          <a:xfrm>
            <a:off x="655598" y="1740868"/>
            <a:ext cx="3154085" cy="2959586"/>
          </a:xfrm>
          <a:custGeom>
            <a:avLst/>
            <a:gdLst>
              <a:gd name="connsiteX0" fmla="*/ 862943 w 880994"/>
              <a:gd name="connsiteY0" fmla="*/ 209257 h 848653"/>
              <a:gd name="connsiteX1" fmla="*/ 712448 w 880994"/>
              <a:gd name="connsiteY1" fmla="*/ 648359 h 848653"/>
              <a:gd name="connsiteX2" fmla="*/ 136185 w 880994"/>
              <a:gd name="connsiteY2" fmla="*/ 813142 h 848653"/>
              <a:gd name="connsiteX3" fmla="*/ 51412 w 880994"/>
              <a:gd name="connsiteY3" fmla="*/ 222592 h 848653"/>
              <a:gd name="connsiteX4" fmla="*/ 513375 w 880994"/>
              <a:gd name="connsiteY4" fmla="*/ 1612 h 848653"/>
              <a:gd name="connsiteX5" fmla="*/ 862943 w 880994"/>
              <a:gd name="connsiteY5" fmla="*/ 209257 h 8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994" h="848653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noFill/>
          <a:ln w="28575" cap="flat">
            <a:solidFill>
              <a:srgbClr val="15C2FF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Isosceles Triangle 224"/>
          <p:cNvSpPr/>
          <p:nvPr/>
        </p:nvSpPr>
        <p:spPr>
          <a:xfrm rot="2700000">
            <a:off x="603671" y="3081711"/>
            <a:ext cx="254848" cy="236716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-1" fmla="*/ 0 w 1280160"/>
              <a:gd name="connsiteY0-2" fmla="*/ 1103680 h 1103680"/>
              <a:gd name="connsiteX1-3" fmla="*/ 640080 w 1280160"/>
              <a:gd name="connsiteY1-4" fmla="*/ 94 h 1103680"/>
              <a:gd name="connsiteX2-5" fmla="*/ 1280160 w 1280160"/>
              <a:gd name="connsiteY2-6" fmla="*/ 1103680 h 1103680"/>
              <a:gd name="connsiteX3-7" fmla="*/ 0 w 1280160"/>
              <a:gd name="connsiteY3-8" fmla="*/ 1103680 h 1103680"/>
              <a:gd name="connsiteX0-9" fmla="*/ 0 w 1303138"/>
              <a:gd name="connsiteY0-10" fmla="*/ 1103680 h 1179120"/>
              <a:gd name="connsiteX1-11" fmla="*/ 640080 w 1303138"/>
              <a:gd name="connsiteY1-12" fmla="*/ 94 h 1179120"/>
              <a:gd name="connsiteX2-13" fmla="*/ 1280160 w 1303138"/>
              <a:gd name="connsiteY2-14" fmla="*/ 1103680 h 1179120"/>
              <a:gd name="connsiteX3-15" fmla="*/ 0 w 1303138"/>
              <a:gd name="connsiteY3-16" fmla="*/ 1103680 h 1179120"/>
              <a:gd name="connsiteX0-17" fmla="*/ 15212 w 1318350"/>
              <a:gd name="connsiteY0-18" fmla="*/ 1103660 h 1224550"/>
              <a:gd name="connsiteX1-19" fmla="*/ 655292 w 1318350"/>
              <a:gd name="connsiteY1-20" fmla="*/ 74 h 1224550"/>
              <a:gd name="connsiteX2-21" fmla="*/ 1295372 w 1318350"/>
              <a:gd name="connsiteY2-22" fmla="*/ 1103660 h 1224550"/>
              <a:gd name="connsiteX3-23" fmla="*/ 15212 w 1318350"/>
              <a:gd name="connsiteY3-24" fmla="*/ 1103660 h 12245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318350" h="1224550">
                <a:moveTo>
                  <a:pt x="15212" y="1103660"/>
                </a:moveTo>
                <a:cubicBezTo>
                  <a:pt x="-91468" y="951260"/>
                  <a:pt x="388592" y="-9648"/>
                  <a:pt x="655292" y="74"/>
                </a:cubicBezTo>
                <a:cubicBezTo>
                  <a:pt x="921992" y="9796"/>
                  <a:pt x="1432532" y="933918"/>
                  <a:pt x="1295372" y="1103660"/>
                </a:cubicBezTo>
                <a:cubicBezTo>
                  <a:pt x="1158212" y="1273402"/>
                  <a:pt x="121892" y="1256060"/>
                  <a:pt x="15212" y="110366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Isosceles Triangle 224"/>
          <p:cNvSpPr/>
          <p:nvPr/>
        </p:nvSpPr>
        <p:spPr>
          <a:xfrm rot="13007934">
            <a:off x="3457047" y="3363116"/>
            <a:ext cx="342778" cy="307922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-1" fmla="*/ 0 w 1280160"/>
              <a:gd name="connsiteY0-2" fmla="*/ 1103680 h 1103680"/>
              <a:gd name="connsiteX1-3" fmla="*/ 640080 w 1280160"/>
              <a:gd name="connsiteY1-4" fmla="*/ 94 h 1103680"/>
              <a:gd name="connsiteX2-5" fmla="*/ 1280160 w 1280160"/>
              <a:gd name="connsiteY2-6" fmla="*/ 1103680 h 1103680"/>
              <a:gd name="connsiteX3-7" fmla="*/ 0 w 1280160"/>
              <a:gd name="connsiteY3-8" fmla="*/ 1103680 h 1103680"/>
              <a:gd name="connsiteX0-9" fmla="*/ 0 w 1303138"/>
              <a:gd name="connsiteY0-10" fmla="*/ 1103680 h 1179120"/>
              <a:gd name="connsiteX1-11" fmla="*/ 640080 w 1303138"/>
              <a:gd name="connsiteY1-12" fmla="*/ 94 h 1179120"/>
              <a:gd name="connsiteX2-13" fmla="*/ 1280160 w 1303138"/>
              <a:gd name="connsiteY2-14" fmla="*/ 1103680 h 1179120"/>
              <a:gd name="connsiteX3-15" fmla="*/ 0 w 1303138"/>
              <a:gd name="connsiteY3-16" fmla="*/ 1103680 h 1179120"/>
              <a:gd name="connsiteX0-17" fmla="*/ 15212 w 1318350"/>
              <a:gd name="connsiteY0-18" fmla="*/ 1103660 h 1224550"/>
              <a:gd name="connsiteX1-19" fmla="*/ 655292 w 1318350"/>
              <a:gd name="connsiteY1-20" fmla="*/ 74 h 1224550"/>
              <a:gd name="connsiteX2-21" fmla="*/ 1295372 w 1318350"/>
              <a:gd name="connsiteY2-22" fmla="*/ 1103660 h 1224550"/>
              <a:gd name="connsiteX3-23" fmla="*/ 15212 w 1318350"/>
              <a:gd name="connsiteY3-24" fmla="*/ 1103660 h 1224550"/>
              <a:gd name="connsiteX0-25" fmla="*/ 26976 w 1330114"/>
              <a:gd name="connsiteY0-26" fmla="*/ 1103668 h 1267179"/>
              <a:gd name="connsiteX1-27" fmla="*/ 667056 w 1330114"/>
              <a:gd name="connsiteY1-28" fmla="*/ 82 h 1267179"/>
              <a:gd name="connsiteX2-29" fmla="*/ 1307136 w 1330114"/>
              <a:gd name="connsiteY2-30" fmla="*/ 1103668 h 1267179"/>
              <a:gd name="connsiteX3-31" fmla="*/ 26976 w 1330114"/>
              <a:gd name="connsiteY3-32" fmla="*/ 1103668 h 1267179"/>
              <a:gd name="connsiteX0-33" fmla="*/ 26976 w 1326725"/>
              <a:gd name="connsiteY0-34" fmla="*/ 1103668 h 1299085"/>
              <a:gd name="connsiteX1-35" fmla="*/ 667056 w 1326725"/>
              <a:gd name="connsiteY1-36" fmla="*/ 82 h 1299085"/>
              <a:gd name="connsiteX2-37" fmla="*/ 1307136 w 1326725"/>
              <a:gd name="connsiteY2-38" fmla="*/ 1103668 h 1299085"/>
              <a:gd name="connsiteX3-39" fmla="*/ 26976 w 1326725"/>
              <a:gd name="connsiteY3-40" fmla="*/ 1103668 h 12990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326725" h="1299085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15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Isosceles Triangle 224"/>
          <p:cNvSpPr/>
          <p:nvPr/>
        </p:nvSpPr>
        <p:spPr>
          <a:xfrm rot="6206713">
            <a:off x="809117" y="2534761"/>
            <a:ext cx="219581" cy="183222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-1" fmla="*/ 0 w 1280160"/>
              <a:gd name="connsiteY0-2" fmla="*/ 1103680 h 1103680"/>
              <a:gd name="connsiteX1-3" fmla="*/ 640080 w 1280160"/>
              <a:gd name="connsiteY1-4" fmla="*/ 94 h 1103680"/>
              <a:gd name="connsiteX2-5" fmla="*/ 1280160 w 1280160"/>
              <a:gd name="connsiteY2-6" fmla="*/ 1103680 h 1103680"/>
              <a:gd name="connsiteX3-7" fmla="*/ 0 w 1280160"/>
              <a:gd name="connsiteY3-8" fmla="*/ 1103680 h 1103680"/>
              <a:gd name="connsiteX0-9" fmla="*/ 0 w 1303138"/>
              <a:gd name="connsiteY0-10" fmla="*/ 1103680 h 1179120"/>
              <a:gd name="connsiteX1-11" fmla="*/ 640080 w 1303138"/>
              <a:gd name="connsiteY1-12" fmla="*/ 94 h 1179120"/>
              <a:gd name="connsiteX2-13" fmla="*/ 1280160 w 1303138"/>
              <a:gd name="connsiteY2-14" fmla="*/ 1103680 h 1179120"/>
              <a:gd name="connsiteX3-15" fmla="*/ 0 w 1303138"/>
              <a:gd name="connsiteY3-16" fmla="*/ 1103680 h 1179120"/>
              <a:gd name="connsiteX0-17" fmla="*/ 15212 w 1318350"/>
              <a:gd name="connsiteY0-18" fmla="*/ 1103660 h 1224550"/>
              <a:gd name="connsiteX1-19" fmla="*/ 655292 w 1318350"/>
              <a:gd name="connsiteY1-20" fmla="*/ 74 h 1224550"/>
              <a:gd name="connsiteX2-21" fmla="*/ 1295372 w 1318350"/>
              <a:gd name="connsiteY2-22" fmla="*/ 1103660 h 1224550"/>
              <a:gd name="connsiteX3-23" fmla="*/ 15212 w 1318350"/>
              <a:gd name="connsiteY3-24" fmla="*/ 1103660 h 1224550"/>
              <a:gd name="connsiteX0-25" fmla="*/ 26976 w 1330114"/>
              <a:gd name="connsiteY0-26" fmla="*/ 1103668 h 1267179"/>
              <a:gd name="connsiteX1-27" fmla="*/ 667056 w 1330114"/>
              <a:gd name="connsiteY1-28" fmla="*/ 82 h 1267179"/>
              <a:gd name="connsiteX2-29" fmla="*/ 1307136 w 1330114"/>
              <a:gd name="connsiteY2-30" fmla="*/ 1103668 h 1267179"/>
              <a:gd name="connsiteX3-31" fmla="*/ 26976 w 1330114"/>
              <a:gd name="connsiteY3-32" fmla="*/ 1103668 h 1267179"/>
              <a:gd name="connsiteX0-33" fmla="*/ 26976 w 1326725"/>
              <a:gd name="connsiteY0-34" fmla="*/ 1103668 h 1299085"/>
              <a:gd name="connsiteX1-35" fmla="*/ 667056 w 1326725"/>
              <a:gd name="connsiteY1-36" fmla="*/ 82 h 1299085"/>
              <a:gd name="connsiteX2-37" fmla="*/ 1307136 w 1326725"/>
              <a:gd name="connsiteY2-38" fmla="*/ 1103668 h 1299085"/>
              <a:gd name="connsiteX3-39" fmla="*/ 26976 w 1326725"/>
              <a:gd name="connsiteY3-40" fmla="*/ 1103668 h 12990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326725" h="1299085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Freeform: Shape 131"/>
          <p:cNvSpPr/>
          <p:nvPr/>
        </p:nvSpPr>
        <p:spPr>
          <a:xfrm>
            <a:off x="7216939" y="1438383"/>
            <a:ext cx="442252" cy="867451"/>
          </a:xfrm>
          <a:custGeom>
            <a:avLst/>
            <a:gdLst>
              <a:gd name="connsiteX0" fmla="*/ 556403 w 556403"/>
              <a:gd name="connsiteY0" fmla="*/ 0 h 1091351"/>
              <a:gd name="connsiteX1" fmla="*/ 556403 w 556403"/>
              <a:gd name="connsiteY1" fmla="*/ 246018 h 1091351"/>
              <a:gd name="connsiteX2" fmla="*/ 367598 w 556403"/>
              <a:gd name="connsiteY2" fmla="*/ 340421 h 1091351"/>
              <a:gd name="connsiteX3" fmla="*/ 310385 w 556403"/>
              <a:gd name="connsiteY3" fmla="*/ 529226 h 1091351"/>
              <a:gd name="connsiteX4" fmla="*/ 556403 w 556403"/>
              <a:gd name="connsiteY4" fmla="*/ 529226 h 1091351"/>
              <a:gd name="connsiteX5" fmla="*/ 556403 w 556403"/>
              <a:gd name="connsiteY5" fmla="*/ 1091351 h 1091351"/>
              <a:gd name="connsiteX6" fmla="*/ 0 w 556403"/>
              <a:gd name="connsiteY6" fmla="*/ 1091351 h 1091351"/>
              <a:gd name="connsiteX7" fmla="*/ 0 w 556403"/>
              <a:gd name="connsiteY7" fmla="*/ 550681 h 1091351"/>
              <a:gd name="connsiteX8" fmla="*/ 144465 w 556403"/>
              <a:gd name="connsiteY8" fmla="*/ 177362 h 1091351"/>
              <a:gd name="connsiteX9" fmla="*/ 556403 w 556403"/>
              <a:gd name="connsiteY9" fmla="*/ 0 h 109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403" h="1091351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bg1"/>
          </a:solidFill>
          <a:ln w="73025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Freeform: Shape 132"/>
          <p:cNvSpPr/>
          <p:nvPr/>
        </p:nvSpPr>
        <p:spPr>
          <a:xfrm>
            <a:off x="7874932" y="1443790"/>
            <a:ext cx="442252" cy="867451"/>
          </a:xfrm>
          <a:custGeom>
            <a:avLst/>
            <a:gdLst>
              <a:gd name="connsiteX0" fmla="*/ 556403 w 556403"/>
              <a:gd name="connsiteY0" fmla="*/ 0 h 1091351"/>
              <a:gd name="connsiteX1" fmla="*/ 556403 w 556403"/>
              <a:gd name="connsiteY1" fmla="*/ 246018 h 1091351"/>
              <a:gd name="connsiteX2" fmla="*/ 367598 w 556403"/>
              <a:gd name="connsiteY2" fmla="*/ 340421 h 1091351"/>
              <a:gd name="connsiteX3" fmla="*/ 310385 w 556403"/>
              <a:gd name="connsiteY3" fmla="*/ 529226 h 1091351"/>
              <a:gd name="connsiteX4" fmla="*/ 556403 w 556403"/>
              <a:gd name="connsiteY4" fmla="*/ 529226 h 1091351"/>
              <a:gd name="connsiteX5" fmla="*/ 556403 w 556403"/>
              <a:gd name="connsiteY5" fmla="*/ 1091351 h 1091351"/>
              <a:gd name="connsiteX6" fmla="*/ 0 w 556403"/>
              <a:gd name="connsiteY6" fmla="*/ 1091351 h 1091351"/>
              <a:gd name="connsiteX7" fmla="*/ 0 w 556403"/>
              <a:gd name="connsiteY7" fmla="*/ 550681 h 1091351"/>
              <a:gd name="connsiteX8" fmla="*/ 144465 w 556403"/>
              <a:gd name="connsiteY8" fmla="*/ 177362 h 1091351"/>
              <a:gd name="connsiteX9" fmla="*/ 556403 w 556403"/>
              <a:gd name="connsiteY9" fmla="*/ 0 h 109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403" h="1091351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bg1"/>
          </a:solidFill>
          <a:ln w="73025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: Rounded Corners 24"/>
          <p:cNvSpPr/>
          <p:nvPr/>
        </p:nvSpPr>
        <p:spPr>
          <a:xfrm>
            <a:off x="9804313" y="-10858031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: Rounded Corners 25"/>
          <p:cNvSpPr/>
          <p:nvPr/>
        </p:nvSpPr>
        <p:spPr>
          <a:xfrm>
            <a:off x="5838517" y="-9291573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/>
          <p:cNvSpPr/>
          <p:nvPr/>
        </p:nvSpPr>
        <p:spPr>
          <a:xfrm>
            <a:off x="1872721" y="-5977547"/>
            <a:ext cx="514965" cy="542834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/>
          <p:cNvSpPr>
            <a:spLocks noChangeAspect="1"/>
          </p:cNvSpPr>
          <p:nvPr/>
        </p:nvSpPr>
        <p:spPr>
          <a:xfrm rot="5400000">
            <a:off x="1557641" y="-6292630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" name="Group 28"/>
          <p:cNvGrpSpPr/>
          <p:nvPr/>
        </p:nvGrpSpPr>
        <p:grpSpPr>
          <a:xfrm rot="20504407">
            <a:off x="5438775" y="-9596458"/>
            <a:ext cx="685196" cy="660272"/>
            <a:chOff x="4266406" y="336614"/>
            <a:chExt cx="685196" cy="660272"/>
          </a:xfrm>
        </p:grpSpPr>
        <p:sp>
          <p:nvSpPr>
            <p:cNvPr id="30" name="Rectangle: Rounded Corners 29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Freeform: Shape 35"/>
          <p:cNvSpPr>
            <a:spLocks noChangeAspect="1"/>
          </p:cNvSpPr>
          <p:nvPr/>
        </p:nvSpPr>
        <p:spPr>
          <a:xfrm rot="2700000">
            <a:off x="9489234" y="-11302509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Picture 8" descr="Math Symbols - Math Icon Clipart - Large Size Png Image - Pik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>
            <a:fillRect/>
          </a:stretch>
        </p:blipFill>
        <p:spPr bwMode="auto">
          <a:xfrm rot="10800000">
            <a:off x="4207430" y="8979791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Math Symbols - Math Icon Clipart - Large Size Png Image - Pik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4" t="73837" r="-4611" b="-1769"/>
          <a:stretch>
            <a:fillRect/>
          </a:stretch>
        </p:blipFill>
        <p:spPr bwMode="auto">
          <a:xfrm rot="11700000">
            <a:off x="7639896" y="-1785822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Math Symbols - Math Icon Clipart - Large Size Png Image - Pik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3" t="37145" r="36080" b="34923"/>
          <a:stretch>
            <a:fillRect/>
          </a:stretch>
        </p:blipFill>
        <p:spPr bwMode="auto">
          <a:xfrm rot="9258396">
            <a:off x="2810650" y="-2286543"/>
            <a:ext cx="658469" cy="58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5"/>
          <a:srcRect b="35542"/>
          <a:stretch>
            <a:fillRect/>
          </a:stretch>
        </p:blipFill>
        <p:spPr>
          <a:xfrm>
            <a:off x="3925077" y="3879267"/>
            <a:ext cx="2206943" cy="209452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8014" y="4265977"/>
            <a:ext cx="2274005" cy="1591194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3799623" y="5857171"/>
            <a:ext cx="7315206" cy="1553372"/>
            <a:chOff x="2353339" y="5846164"/>
            <a:chExt cx="7315206" cy="1553372"/>
          </a:xfrm>
        </p:grpSpPr>
        <p:grpSp>
          <p:nvGrpSpPr>
            <p:cNvPr id="44" name="Google Shape;579;p27"/>
            <p:cNvGrpSpPr/>
            <p:nvPr/>
          </p:nvGrpSpPr>
          <p:grpSpPr>
            <a:xfrm>
              <a:off x="2353339" y="5846164"/>
              <a:ext cx="7315206" cy="1231195"/>
              <a:chOff x="929285" y="5051507"/>
              <a:chExt cx="7315206" cy="1231195"/>
            </a:xfrm>
          </p:grpSpPr>
          <p:sp>
            <p:nvSpPr>
              <p:cNvPr id="4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5"/>
            <a:srcRect l="33566" t="82000" r="39503" b="-9787"/>
            <a:stretch>
              <a:fillRect/>
            </a:stretch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4902" y="2134241"/>
            <a:ext cx="10370195" cy="278001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57"/>
          <p:cNvGrpSpPr/>
          <p:nvPr/>
        </p:nvGrpSpPr>
        <p:grpSpPr>
          <a:xfrm>
            <a:off x="201748" y="-567872"/>
            <a:ext cx="12218219" cy="7967408"/>
            <a:chOff x="230034" y="-775930"/>
            <a:chExt cx="12218219" cy="7967408"/>
          </a:xfrm>
        </p:grpSpPr>
        <p:grpSp>
          <p:nvGrpSpPr>
            <p:cNvPr id="159" name="Group 158"/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182" name="Straight Connector 181"/>
              <p:cNvCxnSpPr/>
              <p:nvPr/>
            </p:nvCxnSpPr>
            <p:spPr>
              <a:xfrm>
                <a:off x="0" y="295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0" y="320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0" y="346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0" y="371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0" y="396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0" y="422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0" y="447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0" y="473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>
                <a:off x="0" y="498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>
                <a:off x="0" y="523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>
                <a:off x="0" y="549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>
                <a:off x="0" y="574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>
                <a:off x="0" y="600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>
                <a:off x="0" y="625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>
                <a:off x="0" y="650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>
                <a:off x="0" y="676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>
                <a:off x="0" y="-825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>
                <a:off x="0" y="17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>
                <a:off x="0" y="42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>
                <a:off x="0" y="67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>
                <a:off x="0" y="93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>
                <a:off x="0" y="118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>
                <a:off x="0" y="144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>
                <a:off x="0" y="169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>
                <a:off x="0" y="194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>
                <a:off x="0" y="220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>
                <a:off x="0" y="245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>
                <a:off x="0" y="271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159"/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161" name="Straight Connector 160"/>
              <p:cNvCxnSpPr/>
              <p:nvPr/>
            </p:nvCxnSpPr>
            <p:spPr>
              <a:xfrm>
                <a:off x="0" y="295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>
                <a:off x="0" y="320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>
                <a:off x="0" y="346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>
                <a:off x="0" y="371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>
                <a:off x="0" y="396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>
                <a:off x="0" y="422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>
                <a:off x="0" y="447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>
                <a:off x="0" y="473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>
                <a:off x="0" y="498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>
                <a:off x="0" y="523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0" y="549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0" y="574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0" y="600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0" y="625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0" y="650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0" y="676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0" y="169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0" y="194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0" y="220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0" y="245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0" y="271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9" name="Group 128"/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130" name="Straight Connector 129"/>
            <p:cNvCxnSpPr/>
            <p:nvPr/>
          </p:nvCxnSpPr>
          <p:spPr>
            <a:xfrm>
              <a:off x="0" y="295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0" y="320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0" y="346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0" y="371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0" y="396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0" y="422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0" y="447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0" y="473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0" y="498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0" y="523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0" y="549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0" y="574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0" y="600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0" y="625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0" y="650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0" y="676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0" y="-825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0" y="17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0" y="425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0" y="679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0" y="933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0" y="1187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0" y="144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0" y="1695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0" y="1949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0" y="2203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0" y="2457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0" y="271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8" name="Picture 12" descr="Math - Bank Transaction Icon Clipart - Large Size Png Image - Pik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4" t="75059"/>
          <a:stretch>
            <a:fillRect/>
          </a:stretch>
        </p:blipFill>
        <p:spPr bwMode="auto">
          <a:xfrm rot="1977503">
            <a:off x="9964893" y="409576"/>
            <a:ext cx="899801" cy="83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6" name="Picture 12" descr="Math - Bank Transaction Icon Clipart - Large Size Png Image - Pik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80" b="71766"/>
          <a:stretch>
            <a:fillRect/>
          </a:stretch>
        </p:blipFill>
        <p:spPr bwMode="auto">
          <a:xfrm rot="20687990">
            <a:off x="10152193" y="4824116"/>
            <a:ext cx="876219" cy="90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9" name="Picture 10" descr="Math Icon - Download in Line Sty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3405">
            <a:off x="9868435" y="3395141"/>
            <a:ext cx="1149750" cy="114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0" name="Picture 12" descr="Basic math Vector Icons free download in SVG, PNG Form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6666">
            <a:off x="1014077" y="1350847"/>
            <a:ext cx="751089" cy="75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7" name="Picture 12" descr="Math - Bank Transaction Icon Clipart - Large Size Png Image - Pik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62" r="72772"/>
          <a:stretch>
            <a:fillRect/>
          </a:stretch>
        </p:blipFill>
        <p:spPr bwMode="auto">
          <a:xfrm>
            <a:off x="10790762" y="922890"/>
            <a:ext cx="373108" cy="37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1" name="Picture 14" descr="Math Symbols Icons - Download Free Vector Icons | Noun Projec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81" y="916393"/>
            <a:ext cx="534180" cy="53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2" name="Picture 16" descr="Math Icon from Education Pack | Free Downloa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3" y="455089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" name="Picture 12" descr="Math - Bank Transaction Icon Clipart - Large Size Png Image - Pik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1" b="65694"/>
          <a:stretch>
            <a:fillRect/>
          </a:stretch>
        </p:blipFill>
        <p:spPr bwMode="auto">
          <a:xfrm>
            <a:off x="1296537" y="5023951"/>
            <a:ext cx="656487" cy="7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" name="Picture 12" descr="Math - Bank Transaction Icon Clipart - Large Size Png Image - Pik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7" t="73595" r="36393"/>
          <a:stretch>
            <a:fillRect/>
          </a:stretch>
        </p:blipFill>
        <p:spPr bwMode="auto">
          <a:xfrm rot="2593627">
            <a:off x="313899" y="4271749"/>
            <a:ext cx="655092" cy="58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" name="Picture 12" descr="Math - Bank Transaction Icon Clipart - Large Size Png Image - Pik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5" t="34306" b="33772"/>
          <a:stretch>
            <a:fillRect/>
          </a:stretch>
        </p:blipFill>
        <p:spPr bwMode="auto">
          <a:xfrm>
            <a:off x="10276765" y="1173708"/>
            <a:ext cx="601895" cy="70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3" name="Group 622"/>
          <p:cNvGrpSpPr/>
          <p:nvPr/>
        </p:nvGrpSpPr>
        <p:grpSpPr>
          <a:xfrm>
            <a:off x="906767" y="966581"/>
            <a:ext cx="9685033" cy="3465265"/>
            <a:chOff x="906767" y="966581"/>
            <a:chExt cx="9685033" cy="3465265"/>
          </a:xfrm>
          <a:solidFill>
            <a:schemeClr val="accent3"/>
          </a:solidFill>
        </p:grpSpPr>
        <p:grpSp>
          <p:nvGrpSpPr>
            <p:cNvPr id="615" name="Group 614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  <a:grpFill/>
          </p:grpSpPr>
          <p:sp>
            <p:nvSpPr>
              <p:cNvPr id="389" name="Rectangle: Rounded Corners 388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6" name="Rectangle: Rounded Corners 455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4" name="Freeform: Shape 613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>
                  <a:gd name="connsiteX0" fmla="*/ 156722 w 2894033"/>
                  <a:gd name="connsiteY0" fmla="*/ 0 h 753991"/>
                  <a:gd name="connsiteX1" fmla="*/ 1520444 w 2894033"/>
                  <a:gd name="connsiteY1" fmla="*/ 0 h 753991"/>
                  <a:gd name="connsiteX2" fmla="*/ 1586521 w 2894033"/>
                  <a:gd name="connsiteY2" fmla="*/ 6661 h 753991"/>
                  <a:gd name="connsiteX3" fmla="*/ 1601578 w 2894033"/>
                  <a:gd name="connsiteY3" fmla="*/ 11335 h 753991"/>
                  <a:gd name="connsiteX4" fmla="*/ 1565669 w 2894033"/>
                  <a:gd name="connsiteY4" fmla="*/ 14955 h 753991"/>
                  <a:gd name="connsiteX5" fmla="*/ 1430852 w 2894033"/>
                  <a:gd name="connsiteY5" fmla="*/ 125531 h 753991"/>
                  <a:gd name="connsiteX6" fmla="*/ 1416134 w 2894033"/>
                  <a:gd name="connsiteY6" fmla="*/ 198427 h 753991"/>
                  <a:gd name="connsiteX7" fmla="*/ 1430852 w 2894033"/>
                  <a:gd name="connsiteY7" fmla="*/ 271323 h 753991"/>
                  <a:gd name="connsiteX8" fmla="*/ 1547721 w 2894033"/>
                  <a:gd name="connsiteY8" fmla="*/ 377283 h 753991"/>
                  <a:gd name="connsiteX9" fmla="*/ 1561966 w 2894033"/>
                  <a:gd name="connsiteY9" fmla="*/ 379437 h 753991"/>
                  <a:gd name="connsiteX10" fmla="*/ 2706756 w 2894033"/>
                  <a:gd name="connsiteY10" fmla="*/ 379437 h 753991"/>
                  <a:gd name="connsiteX11" fmla="*/ 2894033 w 2894033"/>
                  <a:gd name="connsiteY11" fmla="*/ 566714 h 753991"/>
                  <a:gd name="connsiteX12" fmla="*/ 2894032 w 2894033"/>
                  <a:gd name="connsiteY12" fmla="*/ 566714 h 753991"/>
                  <a:gd name="connsiteX13" fmla="*/ 2706755 w 2894033"/>
                  <a:gd name="connsiteY13" fmla="*/ 753991 h 753991"/>
                  <a:gd name="connsiteX14" fmla="*/ 1017260 w 2894033"/>
                  <a:gd name="connsiteY14" fmla="*/ 753990 h 753991"/>
                  <a:gd name="connsiteX15" fmla="*/ 884835 w 2894033"/>
                  <a:gd name="connsiteY15" fmla="*/ 699138 h 753991"/>
                  <a:gd name="connsiteX16" fmla="*/ 855574 w 2894033"/>
                  <a:gd name="connsiteY16" fmla="*/ 655738 h 753991"/>
                  <a:gd name="connsiteX17" fmla="*/ 112132 w 2894033"/>
                  <a:gd name="connsiteY17" fmla="*/ 655737 h 753991"/>
                  <a:gd name="connsiteX18" fmla="*/ 14634 w 2894033"/>
                  <a:gd name="connsiteY18" fmla="*/ 640997 h 753991"/>
                  <a:gd name="connsiteX19" fmla="*/ 0 w 2894033"/>
                  <a:gd name="connsiteY19" fmla="*/ 633962 h 753991"/>
                  <a:gd name="connsiteX20" fmla="*/ 68386 w 2894033"/>
                  <a:gd name="connsiteY20" fmla="*/ 633962 h 753991"/>
                  <a:gd name="connsiteX21" fmla="*/ 392237 w 2894033"/>
                  <a:gd name="connsiteY21" fmla="*/ 310111 h 753991"/>
                  <a:gd name="connsiteX22" fmla="*/ 392238 w 2894033"/>
                  <a:gd name="connsiteY22" fmla="*/ 310111 h 753991"/>
                  <a:gd name="connsiteX23" fmla="*/ 194445 w 2894033"/>
                  <a:gd name="connsiteY23" fmla="*/ 11710 h 753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94033" h="753991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1" name="Rectangle: Rounded Corners 460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2" name="Rectangle: Rounded Corners 461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8" name="Freeform: Shape 467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>
                  <a:gd name="connsiteX0" fmla="*/ 0 w 2464927"/>
                  <a:gd name="connsiteY0" fmla="*/ 0 h 336098"/>
                  <a:gd name="connsiteX1" fmla="*/ 2457450 w 2464927"/>
                  <a:gd name="connsiteY1" fmla="*/ 0 h 336098"/>
                  <a:gd name="connsiteX2" fmla="*/ 2459122 w 2464927"/>
                  <a:gd name="connsiteY2" fmla="*/ 338 h 336098"/>
                  <a:gd name="connsiteX3" fmla="*/ 2401186 w 2464927"/>
                  <a:gd name="connsiteY3" fmla="*/ 12034 h 336098"/>
                  <a:gd name="connsiteX4" fmla="*/ 2298549 w 2464927"/>
                  <a:gd name="connsiteY4" fmla="*/ 166877 h 336098"/>
                  <a:gd name="connsiteX5" fmla="*/ 2401186 w 2464927"/>
                  <a:gd name="connsiteY5" fmla="*/ 321720 h 336098"/>
                  <a:gd name="connsiteX6" fmla="*/ 2464927 w 2464927"/>
                  <a:gd name="connsiteY6" fmla="*/ 334589 h 336098"/>
                  <a:gd name="connsiteX7" fmla="*/ 2457450 w 2464927"/>
                  <a:gd name="connsiteY7" fmla="*/ 336098 h 336098"/>
                  <a:gd name="connsiteX8" fmla="*/ 0 w 2464927"/>
                  <a:gd name="connsiteY8" fmla="*/ 336098 h 336098"/>
                  <a:gd name="connsiteX9" fmla="*/ 168049 w 2464927"/>
                  <a:gd name="connsiteY9" fmla="*/ 168049 h 336098"/>
                  <a:gd name="connsiteX10" fmla="*/ 0 w 2464927"/>
                  <a:gd name="connsiteY10" fmla="*/ 0 h 33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64927" h="336098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4" name="Rectangle: Rounded Corners 463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22" name="Rectangle: Rounded Corners 621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8"/>
          <a:srcRect b="35542"/>
          <a:stretch>
            <a:fillRect/>
          </a:stretch>
        </p:blipFill>
        <p:spPr>
          <a:xfrm>
            <a:off x="2840171" y="3830023"/>
            <a:ext cx="2206943" cy="209452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1692" y="4265256"/>
            <a:ext cx="2274005" cy="159119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353339" y="5846164"/>
            <a:ext cx="7315206" cy="1553372"/>
            <a:chOff x="2353339" y="5846164"/>
            <a:chExt cx="7315206" cy="1553372"/>
          </a:xfrm>
        </p:grpSpPr>
        <p:grpSp>
          <p:nvGrpSpPr>
            <p:cNvPr id="39" name="Google Shape;579;p27"/>
            <p:cNvGrpSpPr/>
            <p:nvPr/>
          </p:nvGrpSpPr>
          <p:grpSpPr>
            <a:xfrm>
              <a:off x="2353339" y="5846164"/>
              <a:ext cx="7315206" cy="1231195"/>
              <a:chOff x="929285" y="5051507"/>
              <a:chExt cx="7315206" cy="1231195"/>
            </a:xfrm>
          </p:grpSpPr>
          <p:sp>
            <p:nvSpPr>
              <p:cNvPr id="40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5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116" name="Picture 115"/>
            <p:cNvPicPr>
              <a:picLocks noChangeAspect="1"/>
            </p:cNvPicPr>
            <p:nvPr/>
          </p:nvPicPr>
          <p:blipFill rotWithShape="1">
            <a:blip r:embed="rId8"/>
            <a:srcRect l="33566" t="82000" r="39503" b="-9787"/>
            <a:stretch>
              <a:fillRect/>
            </a:stretch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40541" y="1480071"/>
            <a:ext cx="6291617" cy="262150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5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0" dur="750"/>
                                            <p:tgtEl>
                                              <p:spTgt spid="6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3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4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7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8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1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2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5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6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9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0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3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4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7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8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1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2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5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6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9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60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5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0" dur="750"/>
                                            <p:tgtEl>
                                              <p:spTgt spid="6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/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1872721" y="714829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reeform: Shape 4"/>
          <p:cNvSpPr>
            <a:spLocks noChangeAspect="1"/>
          </p:cNvSpPr>
          <p:nvPr/>
        </p:nvSpPr>
        <p:spPr>
          <a:xfrm rot="2700000">
            <a:off x="9435636" y="101960"/>
            <a:ext cx="1069483" cy="1069483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reeform: Shape 5"/>
          <p:cNvSpPr>
            <a:spLocks noChangeAspect="1"/>
          </p:cNvSpPr>
          <p:nvPr/>
        </p:nvSpPr>
        <p:spPr>
          <a:xfrm rot="14400000">
            <a:off x="1557641" y="399746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8" name="Rectangle: Rounded Corners 7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" name="Rectangle: Rounded Corners 10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Content 1</a:t>
            </a:r>
          </a:p>
        </p:txBody>
      </p:sp>
      <p:sp>
        <p:nvSpPr>
          <p:cNvPr id="13" name="TextBox 12"/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Content 2</a:t>
            </a:r>
          </a:p>
        </p:txBody>
      </p:sp>
      <p:sp>
        <p:nvSpPr>
          <p:cNvPr id="15" name="Freeform: Shape 14">
            <a:hlinkClick r:id="rId2" action="ppaction://hlinksldjump"/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>
              <a:gd name="connsiteX0" fmla="*/ 268950 w 501102"/>
              <a:gd name="connsiteY0" fmla="*/ 0 h 2601542"/>
              <a:gd name="connsiteX1" fmla="*/ 303800 w 501102"/>
              <a:gd name="connsiteY1" fmla="*/ 26741 h 2601542"/>
              <a:gd name="connsiteX2" fmla="*/ 493404 w 501102"/>
              <a:gd name="connsiteY2" fmla="*/ 355145 h 2601542"/>
              <a:gd name="connsiteX3" fmla="*/ 472397 w 501102"/>
              <a:gd name="connsiteY3" fmla="*/ 433546 h 2601542"/>
              <a:gd name="connsiteX4" fmla="*/ 393996 w 501102"/>
              <a:gd name="connsiteY4" fmla="*/ 412538 h 2601542"/>
              <a:gd name="connsiteX5" fmla="*/ 319408 w 501102"/>
              <a:gd name="connsiteY5" fmla="*/ 283348 h 2601542"/>
              <a:gd name="connsiteX6" fmla="*/ 319408 w 501102"/>
              <a:gd name="connsiteY6" fmla="*/ 2531433 h 2601542"/>
              <a:gd name="connsiteX7" fmla="*/ 249299 w 501102"/>
              <a:gd name="connsiteY7" fmla="*/ 2601542 h 2601542"/>
              <a:gd name="connsiteX8" fmla="*/ 179190 w 501102"/>
              <a:gd name="connsiteY8" fmla="*/ 2531433 h 2601542"/>
              <a:gd name="connsiteX9" fmla="*/ 179190 w 501102"/>
              <a:gd name="connsiteY9" fmla="*/ 287685 h 2601542"/>
              <a:gd name="connsiteX10" fmla="*/ 107106 w 501102"/>
              <a:gd name="connsiteY10" fmla="*/ 412538 h 2601542"/>
              <a:gd name="connsiteX11" fmla="*/ 28705 w 501102"/>
              <a:gd name="connsiteY11" fmla="*/ 433546 h 2601542"/>
              <a:gd name="connsiteX12" fmla="*/ 7698 w 501102"/>
              <a:gd name="connsiteY12" fmla="*/ 355145 h 2601542"/>
              <a:gd name="connsiteX13" fmla="*/ 197302 w 501102"/>
              <a:gd name="connsiteY13" fmla="*/ 26741 h 2601542"/>
              <a:gd name="connsiteX14" fmla="*/ 232152 w 501102"/>
              <a:gd name="connsiteY14" fmla="*/ 0 h 2601542"/>
              <a:gd name="connsiteX15" fmla="*/ 250551 w 501102"/>
              <a:gd name="connsiteY15" fmla="*/ 2422 h 26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1102" h="2601542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: Rounded Corners 15"/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: Rounded Corners 17"/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!!5"/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!!6"/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!!7"/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!!3"/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!!2"/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!!1"/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!!8"/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!!9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!!10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" name="Picture 10" descr="Math Icon - Download in Line Sty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5129">
            <a:off x="10677860" y="5266221"/>
            <a:ext cx="1568468" cy="15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Math Symbols - Math Icon Clipart - Large Size Png Image - Pik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>
            <a:fillRect/>
          </a:stretch>
        </p:blipFill>
        <p:spPr bwMode="auto">
          <a:xfrm>
            <a:off x="477916" y="5190858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866775" y="2008221"/>
            <a:ext cx="308253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50000"/>
              </a:spcBef>
              <a:buNone/>
            </a:pPr>
            <a:r>
              <a:rPr lang="vi-VN" altLang="en-US" sz="3600" b="1" dirty="0">
                <a:solidFill>
                  <a:srgbClr val="004274"/>
                </a:solidFill>
              </a:rPr>
              <a:t>Viết thương của phép chia sau dưới dạng phân số</a:t>
            </a:r>
            <a:r>
              <a:rPr lang="en-US" altLang="en-US" sz="3600" b="1" dirty="0">
                <a:solidFill>
                  <a:srgbClr val="004274"/>
                </a:solidFill>
              </a:rPr>
              <a:t>:</a:t>
            </a:r>
          </a:p>
          <a:p>
            <a:pPr lvl="0" algn="ctr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004274"/>
                </a:solidFill>
              </a:rPr>
              <a:t>11 : 25</a:t>
            </a:r>
            <a:r>
              <a:rPr lang="vi-VN" altLang="en-US" sz="3600" b="1" dirty="0">
                <a:solidFill>
                  <a:srgbClr val="004274"/>
                </a:solidFill>
              </a:rPr>
              <a:t> 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9420226" y="3001419"/>
            <a:ext cx="1095374" cy="1461591"/>
            <a:chOff x="1666876" y="1639344"/>
            <a:chExt cx="1095374" cy="1461591"/>
          </a:xfrm>
        </p:grpSpPr>
        <p:sp>
          <p:nvSpPr>
            <p:cNvPr id="32" name="Text Box 6"/>
            <p:cNvSpPr txBox="1">
              <a:spLocks noChangeArrowheads="1"/>
            </p:cNvSpPr>
            <p:nvPr/>
          </p:nvSpPr>
          <p:spPr bwMode="auto">
            <a:xfrm>
              <a:off x="1666876" y="1639344"/>
              <a:ext cx="109537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11</a:t>
              </a:r>
            </a:p>
          </p:txBody>
        </p:sp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1676400" y="2331494"/>
              <a:ext cx="100012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25</a:t>
              </a:r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auto">
            <a:xfrm flipV="1">
              <a:off x="1724024" y="2407693"/>
              <a:ext cx="813369" cy="2131"/>
            </a:xfrm>
            <a:prstGeom prst="line">
              <a:avLst/>
            </a:prstGeom>
            <a:noFill/>
            <a:ln w="76200">
              <a:solidFill>
                <a:srgbClr val="004274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30" name="Picture 6" descr="Vector Orange Orenge - Orange Vector Png Clipart - Full Size Clipart  (#5247572) - Pin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355" y="2937981"/>
            <a:ext cx="3761619" cy="307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5773" y="890668"/>
            <a:ext cx="4822354" cy="252396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/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1872721" y="714829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reeform: Shape 4"/>
          <p:cNvSpPr>
            <a:spLocks noChangeAspect="1"/>
          </p:cNvSpPr>
          <p:nvPr/>
        </p:nvSpPr>
        <p:spPr>
          <a:xfrm rot="2700000">
            <a:off x="9435636" y="101960"/>
            <a:ext cx="1069483" cy="1069483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reeform: Shape 5"/>
          <p:cNvSpPr>
            <a:spLocks noChangeAspect="1"/>
          </p:cNvSpPr>
          <p:nvPr/>
        </p:nvSpPr>
        <p:spPr>
          <a:xfrm rot="14400000">
            <a:off x="1557641" y="399746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8" name="Rectangle: Rounded Corners 7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" name="Rectangle: Rounded Corners 10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Content 1</a:t>
            </a:r>
          </a:p>
        </p:txBody>
      </p:sp>
      <p:sp>
        <p:nvSpPr>
          <p:cNvPr id="13" name="TextBox 12"/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Content 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11060" y="1077255"/>
            <a:ext cx="4528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65A3"/>
                </a:solidFill>
                <a:effectLst/>
                <a:uLnTx/>
                <a:uFillTx/>
                <a:latin typeface="#9Slide07 SVNBillo" panose="00000400000000000000" pitchFamily="2" charset="0"/>
                <a:ea typeface="+mn-ea"/>
                <a:cs typeface="+mn-cs"/>
              </a:rPr>
              <a:t>AI NHANH HƠN?</a:t>
            </a:r>
          </a:p>
        </p:txBody>
      </p:sp>
      <p:sp>
        <p:nvSpPr>
          <p:cNvPr id="15" name="Freeform: Shape 14">
            <a:hlinkClick r:id="rId2" action="ppaction://hlinksldjump"/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>
              <a:gd name="connsiteX0" fmla="*/ 268950 w 501102"/>
              <a:gd name="connsiteY0" fmla="*/ 0 h 2601542"/>
              <a:gd name="connsiteX1" fmla="*/ 303800 w 501102"/>
              <a:gd name="connsiteY1" fmla="*/ 26741 h 2601542"/>
              <a:gd name="connsiteX2" fmla="*/ 493404 w 501102"/>
              <a:gd name="connsiteY2" fmla="*/ 355145 h 2601542"/>
              <a:gd name="connsiteX3" fmla="*/ 472397 w 501102"/>
              <a:gd name="connsiteY3" fmla="*/ 433546 h 2601542"/>
              <a:gd name="connsiteX4" fmla="*/ 393996 w 501102"/>
              <a:gd name="connsiteY4" fmla="*/ 412538 h 2601542"/>
              <a:gd name="connsiteX5" fmla="*/ 319408 w 501102"/>
              <a:gd name="connsiteY5" fmla="*/ 283348 h 2601542"/>
              <a:gd name="connsiteX6" fmla="*/ 319408 w 501102"/>
              <a:gd name="connsiteY6" fmla="*/ 2531433 h 2601542"/>
              <a:gd name="connsiteX7" fmla="*/ 249299 w 501102"/>
              <a:gd name="connsiteY7" fmla="*/ 2601542 h 2601542"/>
              <a:gd name="connsiteX8" fmla="*/ 179190 w 501102"/>
              <a:gd name="connsiteY8" fmla="*/ 2531433 h 2601542"/>
              <a:gd name="connsiteX9" fmla="*/ 179190 w 501102"/>
              <a:gd name="connsiteY9" fmla="*/ 287685 h 2601542"/>
              <a:gd name="connsiteX10" fmla="*/ 107106 w 501102"/>
              <a:gd name="connsiteY10" fmla="*/ 412538 h 2601542"/>
              <a:gd name="connsiteX11" fmla="*/ 28705 w 501102"/>
              <a:gd name="connsiteY11" fmla="*/ 433546 h 2601542"/>
              <a:gd name="connsiteX12" fmla="*/ 7698 w 501102"/>
              <a:gd name="connsiteY12" fmla="*/ 355145 h 2601542"/>
              <a:gd name="connsiteX13" fmla="*/ 197302 w 501102"/>
              <a:gd name="connsiteY13" fmla="*/ 26741 h 2601542"/>
              <a:gd name="connsiteX14" fmla="*/ 232152 w 501102"/>
              <a:gd name="connsiteY14" fmla="*/ 0 h 2601542"/>
              <a:gd name="connsiteX15" fmla="*/ 250551 w 501102"/>
              <a:gd name="connsiteY15" fmla="*/ 2422 h 26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1102" h="2601542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: Rounded Corners 15"/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: Rounded Corners 17"/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!!5"/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!!6"/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!!7"/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!!3"/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!!2"/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!!1"/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!!8"/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!!9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!!10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" name="Picture 10" descr="Math Icon - Download in Line Sty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5129">
            <a:off x="10677860" y="5266221"/>
            <a:ext cx="1568468" cy="15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Math Symbols - Math Icon Clipart - Large Size Png Image - Pik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>
            <a:fillRect/>
          </a:stretch>
        </p:blipFill>
        <p:spPr bwMode="auto">
          <a:xfrm>
            <a:off x="477916" y="5190858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1019923" y="1882232"/>
            <a:ext cx="2847227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50000"/>
              </a:spcBef>
              <a:buNone/>
            </a:pPr>
            <a:r>
              <a:rPr lang="vi-VN" altLang="en-US" sz="3600" b="1" dirty="0">
                <a:solidFill>
                  <a:srgbClr val="004274"/>
                </a:solidFill>
              </a:rPr>
              <a:t>Viết thương của phép chia sau dưới dạng phân số</a:t>
            </a:r>
            <a:r>
              <a:rPr lang="en-US" altLang="en-US" sz="3600" b="1" dirty="0">
                <a:solidFill>
                  <a:srgbClr val="004274"/>
                </a:solidFill>
              </a:rPr>
              <a:t>:</a:t>
            </a:r>
          </a:p>
          <a:p>
            <a:pPr lvl="0" algn="ctr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004274"/>
                </a:solidFill>
              </a:rPr>
              <a:t>41 : 60</a:t>
            </a:r>
            <a:r>
              <a:rPr lang="vi-VN" altLang="en-US" sz="3600" b="1" dirty="0">
                <a:solidFill>
                  <a:srgbClr val="004274"/>
                </a:solidFill>
              </a:rPr>
              <a:t> 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5" name="Google Shape;19;p2"/>
          <p:cNvGrpSpPr/>
          <p:nvPr/>
        </p:nvGrpSpPr>
        <p:grpSpPr>
          <a:xfrm>
            <a:off x="4598318" y="2067972"/>
            <a:ext cx="987611" cy="4012926"/>
            <a:chOff x="8286350" y="2240498"/>
            <a:chExt cx="957493" cy="4380603"/>
          </a:xfrm>
        </p:grpSpPr>
        <p:sp>
          <p:nvSpPr>
            <p:cNvPr id="36" name="Google Shape;20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endParaRPr>
            </a:p>
          </p:txBody>
        </p:sp>
        <p:sp>
          <p:nvSpPr>
            <p:cNvPr id="37" name="Google Shape;21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endParaRPr>
            </a:p>
          </p:txBody>
        </p:sp>
        <p:sp>
          <p:nvSpPr>
            <p:cNvPr id="38" name="Google Shape;22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endParaRPr>
            </a:p>
          </p:txBody>
        </p:sp>
        <p:sp>
          <p:nvSpPr>
            <p:cNvPr id="39" name="Google Shape;23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endParaRPr>
            </a:p>
          </p:txBody>
        </p:sp>
        <p:sp>
          <p:nvSpPr>
            <p:cNvPr id="40" name="Google Shape;24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endParaRPr>
            </a:p>
          </p:txBody>
        </p:sp>
        <p:sp>
          <p:nvSpPr>
            <p:cNvPr id="42" name="Google Shape;25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endParaRPr>
            </a:p>
          </p:txBody>
        </p:sp>
        <p:sp>
          <p:nvSpPr>
            <p:cNvPr id="43" name="Google Shape;26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endParaRPr>
            </a:p>
          </p:txBody>
        </p:sp>
        <p:sp>
          <p:nvSpPr>
            <p:cNvPr id="44" name="Google Shape;27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endParaRPr>
            </a:p>
          </p:txBody>
        </p:sp>
      </p:grpSp>
      <p:grpSp>
        <p:nvGrpSpPr>
          <p:cNvPr id="45" name="Google Shape;28;p2"/>
          <p:cNvGrpSpPr/>
          <p:nvPr/>
        </p:nvGrpSpPr>
        <p:grpSpPr>
          <a:xfrm rot="1692155">
            <a:off x="5867897" y="1805887"/>
            <a:ext cx="957512" cy="4380691"/>
            <a:chOff x="8286350" y="2240498"/>
            <a:chExt cx="957493" cy="4380603"/>
          </a:xfrm>
        </p:grpSpPr>
        <p:sp>
          <p:nvSpPr>
            <p:cNvPr id="46" name="Google Shape;29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endParaRPr>
            </a:p>
          </p:txBody>
        </p:sp>
        <p:sp>
          <p:nvSpPr>
            <p:cNvPr id="47" name="Google Shape;30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endParaRPr>
            </a:p>
          </p:txBody>
        </p:sp>
        <p:sp>
          <p:nvSpPr>
            <p:cNvPr id="48" name="Google Shape;31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endParaRPr>
            </a:p>
          </p:txBody>
        </p:sp>
        <p:sp>
          <p:nvSpPr>
            <p:cNvPr id="49" name="Google Shape;32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endParaRPr>
            </a:p>
          </p:txBody>
        </p:sp>
        <p:sp>
          <p:nvSpPr>
            <p:cNvPr id="50" name="Google Shape;33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endParaRPr>
            </a:p>
          </p:txBody>
        </p:sp>
        <p:sp>
          <p:nvSpPr>
            <p:cNvPr id="51" name="Google Shape;34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endParaRPr>
            </a:p>
          </p:txBody>
        </p:sp>
        <p:sp>
          <p:nvSpPr>
            <p:cNvPr id="52" name="Google Shape;35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endParaRPr>
            </a:p>
          </p:txBody>
        </p:sp>
        <p:sp>
          <p:nvSpPr>
            <p:cNvPr id="53" name="Google Shape;36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endParaRPr>
            </a:p>
          </p:txBody>
        </p:sp>
      </p:grpSp>
      <p:grpSp>
        <p:nvGrpSpPr>
          <p:cNvPr id="54" name="Google Shape;37;p2"/>
          <p:cNvGrpSpPr/>
          <p:nvPr/>
        </p:nvGrpSpPr>
        <p:grpSpPr>
          <a:xfrm rot="-10661423">
            <a:off x="7273961" y="3218250"/>
            <a:ext cx="601653" cy="2663784"/>
            <a:chOff x="8286350" y="2240498"/>
            <a:chExt cx="957493" cy="4380603"/>
          </a:xfrm>
        </p:grpSpPr>
        <p:sp>
          <p:nvSpPr>
            <p:cNvPr id="55" name="Google Shape;38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endParaRPr>
            </a:p>
          </p:txBody>
        </p:sp>
        <p:sp>
          <p:nvSpPr>
            <p:cNvPr id="56" name="Google Shape;39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endParaRPr>
            </a:p>
          </p:txBody>
        </p:sp>
        <p:sp>
          <p:nvSpPr>
            <p:cNvPr id="57" name="Google Shape;40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endParaRPr>
            </a:p>
          </p:txBody>
        </p:sp>
        <p:sp>
          <p:nvSpPr>
            <p:cNvPr id="58" name="Google Shape;41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endParaRPr>
            </a:p>
          </p:txBody>
        </p:sp>
        <p:sp>
          <p:nvSpPr>
            <p:cNvPr id="59" name="Google Shape;42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endParaRPr>
            </a:p>
          </p:txBody>
        </p:sp>
        <p:sp>
          <p:nvSpPr>
            <p:cNvPr id="60" name="Google Shape;43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endParaRPr>
            </a:p>
          </p:txBody>
        </p:sp>
        <p:sp>
          <p:nvSpPr>
            <p:cNvPr id="61" name="Google Shape;44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endParaRPr>
            </a:p>
          </p:txBody>
        </p:sp>
        <p:sp>
          <p:nvSpPr>
            <p:cNvPr id="62" name="Google Shape;45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endParaRPr>
            </a:p>
          </p:txBody>
        </p:sp>
      </p:grpSp>
      <p:grpSp>
        <p:nvGrpSpPr>
          <p:cNvPr id="63" name="Google Shape;46;p2"/>
          <p:cNvGrpSpPr/>
          <p:nvPr/>
        </p:nvGrpSpPr>
        <p:grpSpPr>
          <a:xfrm rot="-1341854">
            <a:off x="5970575" y="2536260"/>
            <a:ext cx="810101" cy="3457820"/>
            <a:chOff x="8286350" y="2240498"/>
            <a:chExt cx="957493" cy="4380603"/>
          </a:xfrm>
        </p:grpSpPr>
        <p:sp>
          <p:nvSpPr>
            <p:cNvPr id="64" name="Google Shape;47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endParaRPr>
            </a:p>
          </p:txBody>
        </p:sp>
        <p:sp>
          <p:nvSpPr>
            <p:cNvPr id="65" name="Google Shape;48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endParaRPr>
            </a:p>
          </p:txBody>
        </p:sp>
        <p:sp>
          <p:nvSpPr>
            <p:cNvPr id="66" name="Google Shape;49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endParaRPr>
            </a:p>
          </p:txBody>
        </p:sp>
        <p:sp>
          <p:nvSpPr>
            <p:cNvPr id="67" name="Google Shape;50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endParaRPr>
            </a:p>
          </p:txBody>
        </p:sp>
        <p:sp>
          <p:nvSpPr>
            <p:cNvPr id="68" name="Google Shape;51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endParaRPr>
            </a:p>
          </p:txBody>
        </p:sp>
        <p:sp>
          <p:nvSpPr>
            <p:cNvPr id="69" name="Google Shape;52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endParaRPr>
            </a:p>
          </p:txBody>
        </p:sp>
        <p:sp>
          <p:nvSpPr>
            <p:cNvPr id="70" name="Google Shape;53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endParaRPr>
            </a:p>
          </p:txBody>
        </p:sp>
        <p:sp>
          <p:nvSpPr>
            <p:cNvPr id="71" name="Google Shape;54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420226" y="3001419"/>
            <a:ext cx="1095374" cy="1461591"/>
            <a:chOff x="1666876" y="1639344"/>
            <a:chExt cx="1095374" cy="1461591"/>
          </a:xfrm>
        </p:grpSpPr>
        <p:sp>
          <p:nvSpPr>
            <p:cNvPr id="30" name="Text Box 6"/>
            <p:cNvSpPr txBox="1">
              <a:spLocks noChangeArrowheads="1"/>
            </p:cNvSpPr>
            <p:nvPr/>
          </p:nvSpPr>
          <p:spPr bwMode="auto">
            <a:xfrm>
              <a:off x="1666876" y="1639344"/>
              <a:ext cx="109537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41</a:t>
              </a:r>
            </a:p>
          </p:txBody>
        </p:sp>
        <p:sp>
          <p:nvSpPr>
            <p:cNvPr id="72" name="Text Box 7"/>
            <p:cNvSpPr txBox="1">
              <a:spLocks noChangeArrowheads="1"/>
            </p:cNvSpPr>
            <p:nvPr/>
          </p:nvSpPr>
          <p:spPr bwMode="auto">
            <a:xfrm>
              <a:off x="1676400" y="2331494"/>
              <a:ext cx="100012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60</a:t>
              </a:r>
            </a:p>
          </p:txBody>
        </p:sp>
        <p:sp>
          <p:nvSpPr>
            <p:cNvPr id="73" name="Line 8"/>
            <p:cNvSpPr>
              <a:spLocks noChangeShapeType="1"/>
            </p:cNvSpPr>
            <p:nvPr/>
          </p:nvSpPr>
          <p:spPr bwMode="auto">
            <a:xfrm flipV="1">
              <a:off x="1724024" y="2407693"/>
              <a:ext cx="813369" cy="2131"/>
            </a:xfrm>
            <a:prstGeom prst="line">
              <a:avLst/>
            </a:prstGeom>
            <a:noFill/>
            <a:ln w="76200">
              <a:solidFill>
                <a:srgbClr val="004274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/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1872721" y="714829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: Shape 4"/>
          <p:cNvSpPr>
            <a:spLocks noChangeAspect="1"/>
          </p:cNvSpPr>
          <p:nvPr/>
        </p:nvSpPr>
        <p:spPr>
          <a:xfrm rot="2700000">
            <a:off x="9435636" y="101960"/>
            <a:ext cx="1069483" cy="1069483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/>
          <p:cNvSpPr>
            <a:spLocks noChangeAspect="1"/>
          </p:cNvSpPr>
          <p:nvPr/>
        </p:nvSpPr>
        <p:spPr>
          <a:xfrm rot="14400000">
            <a:off x="1557641" y="399746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VN Bach Dang" panose="02070603080706020303" pitchFamily="18" charset="0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8" name="Rectangle: Rounded Corners 7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Rectangle: Rounded Corners 10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UVN Bach Dang" panose="02070603080706020303" pitchFamily="18" charset="0"/>
                <a:ea typeface="+mn-ea"/>
                <a:cs typeface="+mn-cs"/>
              </a:rPr>
              <a:t>Content 1</a:t>
            </a:r>
          </a:p>
        </p:txBody>
      </p:sp>
      <p:sp>
        <p:nvSpPr>
          <p:cNvPr id="13" name="TextBox 12"/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Content 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34303" y="1064971"/>
            <a:ext cx="5029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SVNBillo" panose="00000400000000000000" pitchFamily="2" charset="0"/>
                <a:ea typeface="+mn-ea"/>
                <a:cs typeface="+mn-cs"/>
              </a:rPr>
              <a:t>AI NHANH HƠN?</a:t>
            </a:r>
          </a:p>
        </p:txBody>
      </p:sp>
      <p:sp>
        <p:nvSpPr>
          <p:cNvPr id="15" name="Freeform: Shape 14">
            <a:hlinkClick r:id="rId2" action="ppaction://hlinksldjump"/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>
              <a:gd name="connsiteX0" fmla="*/ 268950 w 501102"/>
              <a:gd name="connsiteY0" fmla="*/ 0 h 2601542"/>
              <a:gd name="connsiteX1" fmla="*/ 303800 w 501102"/>
              <a:gd name="connsiteY1" fmla="*/ 26741 h 2601542"/>
              <a:gd name="connsiteX2" fmla="*/ 493404 w 501102"/>
              <a:gd name="connsiteY2" fmla="*/ 355145 h 2601542"/>
              <a:gd name="connsiteX3" fmla="*/ 472397 w 501102"/>
              <a:gd name="connsiteY3" fmla="*/ 433546 h 2601542"/>
              <a:gd name="connsiteX4" fmla="*/ 393996 w 501102"/>
              <a:gd name="connsiteY4" fmla="*/ 412538 h 2601542"/>
              <a:gd name="connsiteX5" fmla="*/ 319408 w 501102"/>
              <a:gd name="connsiteY5" fmla="*/ 283348 h 2601542"/>
              <a:gd name="connsiteX6" fmla="*/ 319408 w 501102"/>
              <a:gd name="connsiteY6" fmla="*/ 2531433 h 2601542"/>
              <a:gd name="connsiteX7" fmla="*/ 249299 w 501102"/>
              <a:gd name="connsiteY7" fmla="*/ 2601542 h 2601542"/>
              <a:gd name="connsiteX8" fmla="*/ 179190 w 501102"/>
              <a:gd name="connsiteY8" fmla="*/ 2531433 h 2601542"/>
              <a:gd name="connsiteX9" fmla="*/ 179190 w 501102"/>
              <a:gd name="connsiteY9" fmla="*/ 287685 h 2601542"/>
              <a:gd name="connsiteX10" fmla="*/ 107106 w 501102"/>
              <a:gd name="connsiteY10" fmla="*/ 412538 h 2601542"/>
              <a:gd name="connsiteX11" fmla="*/ 28705 w 501102"/>
              <a:gd name="connsiteY11" fmla="*/ 433546 h 2601542"/>
              <a:gd name="connsiteX12" fmla="*/ 7698 w 501102"/>
              <a:gd name="connsiteY12" fmla="*/ 355145 h 2601542"/>
              <a:gd name="connsiteX13" fmla="*/ 197302 w 501102"/>
              <a:gd name="connsiteY13" fmla="*/ 26741 h 2601542"/>
              <a:gd name="connsiteX14" fmla="*/ 232152 w 501102"/>
              <a:gd name="connsiteY14" fmla="*/ 0 h 2601542"/>
              <a:gd name="connsiteX15" fmla="*/ 250551 w 501102"/>
              <a:gd name="connsiteY15" fmla="*/ 2422 h 26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1102" h="2601542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: Rounded Corners 15"/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: Rounded Corners 17"/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!!5"/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!!6"/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!!7"/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!!3"/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!!2"/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!!1"/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!!8"/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!!9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!!10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10" descr="Math Icon - Download in Line Sty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5129">
            <a:off x="10677860" y="5266221"/>
            <a:ext cx="1568468" cy="15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Math Symbols - Math Icon Clipart - Large Size Png Image - Pik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>
            <a:fillRect/>
          </a:stretch>
        </p:blipFill>
        <p:spPr bwMode="auto">
          <a:xfrm>
            <a:off x="477916" y="5190858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960967" y="1996532"/>
            <a:ext cx="2864379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50000"/>
              </a:spcBef>
              <a:buNone/>
            </a:pPr>
            <a:r>
              <a:rPr lang="vi-VN" altLang="en-US" sz="3600" b="1" dirty="0">
                <a:solidFill>
                  <a:srgbClr val="004274"/>
                </a:solidFill>
              </a:rPr>
              <a:t>Viết thương của phép chia sau dưới dạng phân số</a:t>
            </a:r>
            <a:r>
              <a:rPr lang="en-US" altLang="en-US" sz="3600" b="1" dirty="0">
                <a:solidFill>
                  <a:srgbClr val="004274"/>
                </a:solidFill>
              </a:rPr>
              <a:t>:</a:t>
            </a:r>
          </a:p>
          <a:p>
            <a:pPr lvl="0" algn="ctr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004274"/>
                </a:solidFill>
              </a:rPr>
              <a:t>17 : 90</a:t>
            </a:r>
          </a:p>
        </p:txBody>
      </p:sp>
      <p:pic>
        <p:nvPicPr>
          <p:cNvPr id="72" name="图片 6" descr="图片包含 物体&#10;&#10;描述已自动生成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23" y="2846005"/>
            <a:ext cx="5151524" cy="363512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9344025" y="3001419"/>
            <a:ext cx="1285875" cy="1461591"/>
            <a:chOff x="1590675" y="1639344"/>
            <a:chExt cx="1285875" cy="1461591"/>
          </a:xfrm>
        </p:grpSpPr>
        <p:sp>
          <p:nvSpPr>
            <p:cNvPr id="30" name="Text Box 6"/>
            <p:cNvSpPr txBox="1">
              <a:spLocks noChangeArrowheads="1"/>
            </p:cNvSpPr>
            <p:nvPr/>
          </p:nvSpPr>
          <p:spPr bwMode="auto">
            <a:xfrm>
              <a:off x="1666876" y="1639344"/>
              <a:ext cx="109537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17</a:t>
              </a:r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1590675" y="2331494"/>
              <a:ext cx="128587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90</a:t>
              </a:r>
            </a:p>
          </p:txBody>
        </p:sp>
        <p:sp>
          <p:nvSpPr>
            <p:cNvPr id="36" name="Line 8"/>
            <p:cNvSpPr>
              <a:spLocks noChangeShapeType="1"/>
            </p:cNvSpPr>
            <p:nvPr/>
          </p:nvSpPr>
          <p:spPr bwMode="auto">
            <a:xfrm flipV="1">
              <a:off x="1724024" y="2407693"/>
              <a:ext cx="813369" cy="2131"/>
            </a:xfrm>
            <a:prstGeom prst="line">
              <a:avLst/>
            </a:prstGeom>
            <a:noFill/>
            <a:ln w="76200">
              <a:solidFill>
                <a:srgbClr val="004274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/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1872721" y="714829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: Shape 4"/>
          <p:cNvSpPr>
            <a:spLocks noChangeAspect="1"/>
          </p:cNvSpPr>
          <p:nvPr/>
        </p:nvSpPr>
        <p:spPr>
          <a:xfrm rot="2700000">
            <a:off x="9435636" y="101960"/>
            <a:ext cx="1069483" cy="1069483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/>
          <p:cNvSpPr>
            <a:spLocks noChangeAspect="1"/>
          </p:cNvSpPr>
          <p:nvPr/>
        </p:nvSpPr>
        <p:spPr>
          <a:xfrm rot="14400000">
            <a:off x="1557641" y="399746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VN Bach Dang" panose="02070603080706020303" pitchFamily="18" charset="0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8" name="Rectangle: Rounded Corners 7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Rectangle: Rounded Corners 10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UVN Bach Dang" panose="02070603080706020303" pitchFamily="18" charset="0"/>
                <a:ea typeface="+mn-ea"/>
                <a:cs typeface="+mn-cs"/>
              </a:rPr>
              <a:t>Content 1</a:t>
            </a:r>
          </a:p>
        </p:txBody>
      </p:sp>
      <p:sp>
        <p:nvSpPr>
          <p:cNvPr id="13" name="TextBox 12"/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Content 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34303" y="1064971"/>
            <a:ext cx="5029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SVNBillo" panose="00000400000000000000" pitchFamily="2" charset="0"/>
                <a:ea typeface="+mn-ea"/>
                <a:cs typeface="+mn-cs"/>
              </a:rPr>
              <a:t>AI NHANH HƠN?</a:t>
            </a:r>
          </a:p>
        </p:txBody>
      </p:sp>
      <p:sp>
        <p:nvSpPr>
          <p:cNvPr id="15" name="Freeform: Shape 14">
            <a:hlinkClick r:id="rId2" action="ppaction://hlinksldjump"/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>
              <a:gd name="connsiteX0" fmla="*/ 268950 w 501102"/>
              <a:gd name="connsiteY0" fmla="*/ 0 h 2601542"/>
              <a:gd name="connsiteX1" fmla="*/ 303800 w 501102"/>
              <a:gd name="connsiteY1" fmla="*/ 26741 h 2601542"/>
              <a:gd name="connsiteX2" fmla="*/ 493404 w 501102"/>
              <a:gd name="connsiteY2" fmla="*/ 355145 h 2601542"/>
              <a:gd name="connsiteX3" fmla="*/ 472397 w 501102"/>
              <a:gd name="connsiteY3" fmla="*/ 433546 h 2601542"/>
              <a:gd name="connsiteX4" fmla="*/ 393996 w 501102"/>
              <a:gd name="connsiteY4" fmla="*/ 412538 h 2601542"/>
              <a:gd name="connsiteX5" fmla="*/ 319408 w 501102"/>
              <a:gd name="connsiteY5" fmla="*/ 283348 h 2601542"/>
              <a:gd name="connsiteX6" fmla="*/ 319408 w 501102"/>
              <a:gd name="connsiteY6" fmla="*/ 2531433 h 2601542"/>
              <a:gd name="connsiteX7" fmla="*/ 249299 w 501102"/>
              <a:gd name="connsiteY7" fmla="*/ 2601542 h 2601542"/>
              <a:gd name="connsiteX8" fmla="*/ 179190 w 501102"/>
              <a:gd name="connsiteY8" fmla="*/ 2531433 h 2601542"/>
              <a:gd name="connsiteX9" fmla="*/ 179190 w 501102"/>
              <a:gd name="connsiteY9" fmla="*/ 287685 h 2601542"/>
              <a:gd name="connsiteX10" fmla="*/ 107106 w 501102"/>
              <a:gd name="connsiteY10" fmla="*/ 412538 h 2601542"/>
              <a:gd name="connsiteX11" fmla="*/ 28705 w 501102"/>
              <a:gd name="connsiteY11" fmla="*/ 433546 h 2601542"/>
              <a:gd name="connsiteX12" fmla="*/ 7698 w 501102"/>
              <a:gd name="connsiteY12" fmla="*/ 355145 h 2601542"/>
              <a:gd name="connsiteX13" fmla="*/ 197302 w 501102"/>
              <a:gd name="connsiteY13" fmla="*/ 26741 h 2601542"/>
              <a:gd name="connsiteX14" fmla="*/ 232152 w 501102"/>
              <a:gd name="connsiteY14" fmla="*/ 0 h 2601542"/>
              <a:gd name="connsiteX15" fmla="*/ 250551 w 501102"/>
              <a:gd name="connsiteY15" fmla="*/ 2422 h 26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1102" h="2601542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: Rounded Corners 15"/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: Rounded Corners 17"/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!!5"/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!!6"/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!!7"/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!!3"/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!!2"/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!!1"/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!!8"/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!!9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!!10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10" descr="Math Icon - Download in Line Sty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5129">
            <a:off x="10677860" y="5266221"/>
            <a:ext cx="1568468" cy="15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Math Symbols - Math Icon Clipart - Large Size Png Image - Pik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>
            <a:fillRect/>
          </a:stretch>
        </p:blipFill>
        <p:spPr bwMode="auto">
          <a:xfrm>
            <a:off x="477916" y="5190858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960967" y="1996532"/>
            <a:ext cx="286437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50000"/>
              </a:spcBef>
              <a:buNone/>
            </a:pPr>
            <a:r>
              <a:rPr lang="vi-VN" altLang="en-US" sz="3600" b="1" dirty="0">
                <a:solidFill>
                  <a:srgbClr val="004274"/>
                </a:solidFill>
              </a:rPr>
              <a:t>Nêu mối quan hệ giữa phép chia số tự nhiên và phân số?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2" name="图片 6" descr="图片包含 物体&#10;&#10;描述已自动生成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23" y="2846005"/>
            <a:ext cx="5151524" cy="3635125"/>
          </a:xfrm>
          <a:prstGeom prst="rect">
            <a:avLst/>
          </a:prstGeom>
        </p:spPr>
      </p:pic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8247592" y="1967957"/>
            <a:ext cx="297285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50000"/>
              </a:spcBef>
              <a:buNone/>
            </a:pPr>
            <a:r>
              <a:rPr lang="vi-VN" altLang="en-US" sz="2800" b="1" dirty="0">
                <a:solidFill>
                  <a:srgbClr val="FF0000"/>
                </a:solidFill>
              </a:rPr>
              <a:t>Thương của phép chia số tự nhiên cho số tự nhiên có thể viết dưới dạng phân số với tử số là số bị chia, mẫu số là số chia.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57"/>
          <p:cNvGrpSpPr/>
          <p:nvPr/>
        </p:nvGrpSpPr>
        <p:grpSpPr>
          <a:xfrm>
            <a:off x="201748" y="-567872"/>
            <a:ext cx="12218219" cy="7967408"/>
            <a:chOff x="230034" y="-775930"/>
            <a:chExt cx="12218219" cy="7967408"/>
          </a:xfrm>
        </p:grpSpPr>
        <p:grpSp>
          <p:nvGrpSpPr>
            <p:cNvPr id="159" name="Group 158"/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182" name="Straight Connector 181"/>
              <p:cNvCxnSpPr/>
              <p:nvPr/>
            </p:nvCxnSpPr>
            <p:spPr>
              <a:xfrm>
                <a:off x="0" y="295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0" y="320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0" y="346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0" y="371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0" y="396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0" y="422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0" y="447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0" y="473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>
                <a:off x="0" y="498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>
                <a:off x="0" y="523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>
                <a:off x="0" y="549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>
                <a:off x="0" y="574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>
                <a:off x="0" y="600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>
                <a:off x="0" y="625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>
                <a:off x="0" y="650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>
                <a:off x="0" y="676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>
                <a:off x="0" y="-825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>
                <a:off x="0" y="17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>
                <a:off x="0" y="42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>
                <a:off x="0" y="67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>
                <a:off x="0" y="93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>
                <a:off x="0" y="118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>
                <a:off x="0" y="144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>
                <a:off x="0" y="169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>
                <a:off x="0" y="194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>
                <a:off x="0" y="220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>
                <a:off x="0" y="245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>
                <a:off x="0" y="271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159"/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161" name="Straight Connector 160"/>
              <p:cNvCxnSpPr/>
              <p:nvPr/>
            </p:nvCxnSpPr>
            <p:spPr>
              <a:xfrm>
                <a:off x="0" y="295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>
                <a:off x="0" y="320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>
                <a:off x="0" y="346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>
                <a:off x="0" y="371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>
                <a:off x="0" y="396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>
                <a:off x="0" y="422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>
                <a:off x="0" y="447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>
                <a:off x="0" y="473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>
                <a:off x="0" y="498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>
                <a:off x="0" y="523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0" y="549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0" y="574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0" y="600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0" y="625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0" y="650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0" y="676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0" y="169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0" y="194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0" y="220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0" y="245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0" y="271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9" name="Group 128"/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130" name="Straight Connector 129"/>
            <p:cNvCxnSpPr/>
            <p:nvPr/>
          </p:nvCxnSpPr>
          <p:spPr>
            <a:xfrm>
              <a:off x="0" y="295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0" y="320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0" y="346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0" y="371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0" y="396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0" y="422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0" y="447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0" y="473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0" y="498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0" y="523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0" y="549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0" y="574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0" y="600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0" y="625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0" y="650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0" y="676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0" y="-825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0" y="17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0" y="425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0" y="679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0" y="933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0" y="1187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0" y="144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0" y="1695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0" y="1949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0" y="2203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0" y="2457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0" y="271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8" name="Picture 12" descr="Math - Bank Transaction Icon Clipart - Large Size Png Image - Pik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4" t="75059"/>
          <a:stretch>
            <a:fillRect/>
          </a:stretch>
        </p:blipFill>
        <p:spPr bwMode="auto">
          <a:xfrm rot="1977503">
            <a:off x="9964893" y="409576"/>
            <a:ext cx="899801" cy="83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6" name="Picture 12" descr="Math - Bank Transaction Icon Clipart - Large Size Png Image - Pik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80" b="71766"/>
          <a:stretch>
            <a:fillRect/>
          </a:stretch>
        </p:blipFill>
        <p:spPr bwMode="auto">
          <a:xfrm rot="20687990">
            <a:off x="10152193" y="4824116"/>
            <a:ext cx="876219" cy="90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9" name="Picture 10" descr="Math Icon - Download in Line Sty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3405">
            <a:off x="9868435" y="3395141"/>
            <a:ext cx="1149750" cy="114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0" name="Picture 12" descr="Basic math Vector Icons free download in SVG, PNG Form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6666">
            <a:off x="1014077" y="1350847"/>
            <a:ext cx="751089" cy="75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7" name="Picture 12" descr="Math - Bank Transaction Icon Clipart - Large Size Png Image - Pik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62" r="72772"/>
          <a:stretch>
            <a:fillRect/>
          </a:stretch>
        </p:blipFill>
        <p:spPr bwMode="auto">
          <a:xfrm>
            <a:off x="10790762" y="922890"/>
            <a:ext cx="373108" cy="37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1" name="Picture 14" descr="Math Symbols Icons - Download Free Vector Icons | Noun Projec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81" y="916393"/>
            <a:ext cx="534180" cy="53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2" name="Picture 16" descr="Math Icon from Education Pack | Free Downloa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3" y="455089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" name="Picture 12" descr="Math - Bank Transaction Icon Clipart - Large Size Png Image - Pik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1" b="65694"/>
          <a:stretch>
            <a:fillRect/>
          </a:stretch>
        </p:blipFill>
        <p:spPr bwMode="auto">
          <a:xfrm>
            <a:off x="1296537" y="5023951"/>
            <a:ext cx="656487" cy="7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" name="Picture 12" descr="Math - Bank Transaction Icon Clipart - Large Size Png Image - Pik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7" t="73595" r="36393"/>
          <a:stretch>
            <a:fillRect/>
          </a:stretch>
        </p:blipFill>
        <p:spPr bwMode="auto">
          <a:xfrm rot="2593627">
            <a:off x="313899" y="4271749"/>
            <a:ext cx="655092" cy="58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" name="Picture 12" descr="Math - Bank Transaction Icon Clipart - Large Size Png Image - Pik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5" t="34306" b="33772"/>
          <a:stretch>
            <a:fillRect/>
          </a:stretch>
        </p:blipFill>
        <p:spPr bwMode="auto">
          <a:xfrm>
            <a:off x="10276765" y="1173708"/>
            <a:ext cx="601895" cy="70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3" name="Group 622"/>
          <p:cNvGrpSpPr/>
          <p:nvPr/>
        </p:nvGrpSpPr>
        <p:grpSpPr>
          <a:xfrm>
            <a:off x="906767" y="966581"/>
            <a:ext cx="9685033" cy="3465265"/>
            <a:chOff x="906767" y="966581"/>
            <a:chExt cx="9685033" cy="3465265"/>
          </a:xfrm>
          <a:solidFill>
            <a:srgbClr val="FB705A"/>
          </a:solidFill>
        </p:grpSpPr>
        <p:grpSp>
          <p:nvGrpSpPr>
            <p:cNvPr id="615" name="Group 614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  <a:grpFill/>
          </p:grpSpPr>
          <p:sp>
            <p:nvSpPr>
              <p:cNvPr id="389" name="Rectangle: Rounded Corners 388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6" name="Rectangle: Rounded Corners 455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4" name="Freeform: Shape 613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>
                  <a:gd name="connsiteX0" fmla="*/ 156722 w 2894033"/>
                  <a:gd name="connsiteY0" fmla="*/ 0 h 753991"/>
                  <a:gd name="connsiteX1" fmla="*/ 1520444 w 2894033"/>
                  <a:gd name="connsiteY1" fmla="*/ 0 h 753991"/>
                  <a:gd name="connsiteX2" fmla="*/ 1586521 w 2894033"/>
                  <a:gd name="connsiteY2" fmla="*/ 6661 h 753991"/>
                  <a:gd name="connsiteX3" fmla="*/ 1601578 w 2894033"/>
                  <a:gd name="connsiteY3" fmla="*/ 11335 h 753991"/>
                  <a:gd name="connsiteX4" fmla="*/ 1565669 w 2894033"/>
                  <a:gd name="connsiteY4" fmla="*/ 14955 h 753991"/>
                  <a:gd name="connsiteX5" fmla="*/ 1430852 w 2894033"/>
                  <a:gd name="connsiteY5" fmla="*/ 125531 h 753991"/>
                  <a:gd name="connsiteX6" fmla="*/ 1416134 w 2894033"/>
                  <a:gd name="connsiteY6" fmla="*/ 198427 h 753991"/>
                  <a:gd name="connsiteX7" fmla="*/ 1430852 w 2894033"/>
                  <a:gd name="connsiteY7" fmla="*/ 271323 h 753991"/>
                  <a:gd name="connsiteX8" fmla="*/ 1547721 w 2894033"/>
                  <a:gd name="connsiteY8" fmla="*/ 377283 h 753991"/>
                  <a:gd name="connsiteX9" fmla="*/ 1561966 w 2894033"/>
                  <a:gd name="connsiteY9" fmla="*/ 379437 h 753991"/>
                  <a:gd name="connsiteX10" fmla="*/ 2706756 w 2894033"/>
                  <a:gd name="connsiteY10" fmla="*/ 379437 h 753991"/>
                  <a:gd name="connsiteX11" fmla="*/ 2894033 w 2894033"/>
                  <a:gd name="connsiteY11" fmla="*/ 566714 h 753991"/>
                  <a:gd name="connsiteX12" fmla="*/ 2894032 w 2894033"/>
                  <a:gd name="connsiteY12" fmla="*/ 566714 h 753991"/>
                  <a:gd name="connsiteX13" fmla="*/ 2706755 w 2894033"/>
                  <a:gd name="connsiteY13" fmla="*/ 753991 h 753991"/>
                  <a:gd name="connsiteX14" fmla="*/ 1017260 w 2894033"/>
                  <a:gd name="connsiteY14" fmla="*/ 753990 h 753991"/>
                  <a:gd name="connsiteX15" fmla="*/ 884835 w 2894033"/>
                  <a:gd name="connsiteY15" fmla="*/ 699138 h 753991"/>
                  <a:gd name="connsiteX16" fmla="*/ 855574 w 2894033"/>
                  <a:gd name="connsiteY16" fmla="*/ 655738 h 753991"/>
                  <a:gd name="connsiteX17" fmla="*/ 112132 w 2894033"/>
                  <a:gd name="connsiteY17" fmla="*/ 655737 h 753991"/>
                  <a:gd name="connsiteX18" fmla="*/ 14634 w 2894033"/>
                  <a:gd name="connsiteY18" fmla="*/ 640997 h 753991"/>
                  <a:gd name="connsiteX19" fmla="*/ 0 w 2894033"/>
                  <a:gd name="connsiteY19" fmla="*/ 633962 h 753991"/>
                  <a:gd name="connsiteX20" fmla="*/ 68386 w 2894033"/>
                  <a:gd name="connsiteY20" fmla="*/ 633962 h 753991"/>
                  <a:gd name="connsiteX21" fmla="*/ 392237 w 2894033"/>
                  <a:gd name="connsiteY21" fmla="*/ 310111 h 753991"/>
                  <a:gd name="connsiteX22" fmla="*/ 392238 w 2894033"/>
                  <a:gd name="connsiteY22" fmla="*/ 310111 h 753991"/>
                  <a:gd name="connsiteX23" fmla="*/ 194445 w 2894033"/>
                  <a:gd name="connsiteY23" fmla="*/ 11710 h 753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94033" h="753991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1" name="Rectangle: Rounded Corners 460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2" name="Rectangle: Rounded Corners 461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8" name="Freeform: Shape 467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>
                  <a:gd name="connsiteX0" fmla="*/ 0 w 2464927"/>
                  <a:gd name="connsiteY0" fmla="*/ 0 h 336098"/>
                  <a:gd name="connsiteX1" fmla="*/ 2457450 w 2464927"/>
                  <a:gd name="connsiteY1" fmla="*/ 0 h 336098"/>
                  <a:gd name="connsiteX2" fmla="*/ 2459122 w 2464927"/>
                  <a:gd name="connsiteY2" fmla="*/ 338 h 336098"/>
                  <a:gd name="connsiteX3" fmla="*/ 2401186 w 2464927"/>
                  <a:gd name="connsiteY3" fmla="*/ 12034 h 336098"/>
                  <a:gd name="connsiteX4" fmla="*/ 2298549 w 2464927"/>
                  <a:gd name="connsiteY4" fmla="*/ 166877 h 336098"/>
                  <a:gd name="connsiteX5" fmla="*/ 2401186 w 2464927"/>
                  <a:gd name="connsiteY5" fmla="*/ 321720 h 336098"/>
                  <a:gd name="connsiteX6" fmla="*/ 2464927 w 2464927"/>
                  <a:gd name="connsiteY6" fmla="*/ 334589 h 336098"/>
                  <a:gd name="connsiteX7" fmla="*/ 2457450 w 2464927"/>
                  <a:gd name="connsiteY7" fmla="*/ 336098 h 336098"/>
                  <a:gd name="connsiteX8" fmla="*/ 0 w 2464927"/>
                  <a:gd name="connsiteY8" fmla="*/ 336098 h 336098"/>
                  <a:gd name="connsiteX9" fmla="*/ 168049 w 2464927"/>
                  <a:gd name="connsiteY9" fmla="*/ 168049 h 336098"/>
                  <a:gd name="connsiteX10" fmla="*/ 0 w 2464927"/>
                  <a:gd name="connsiteY10" fmla="*/ 0 h 33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64927" h="336098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4" name="Rectangle: Rounded Corners 463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22" name="Rectangle: Rounded Corners 621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8"/>
          <a:srcRect b="35542"/>
          <a:stretch>
            <a:fillRect/>
          </a:stretch>
        </p:blipFill>
        <p:spPr>
          <a:xfrm>
            <a:off x="2840171" y="3830023"/>
            <a:ext cx="2206943" cy="209452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1692" y="4265256"/>
            <a:ext cx="2274005" cy="159119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353339" y="5846164"/>
            <a:ext cx="7315206" cy="1553372"/>
            <a:chOff x="2353339" y="5846164"/>
            <a:chExt cx="7315206" cy="1553372"/>
          </a:xfrm>
        </p:grpSpPr>
        <p:grpSp>
          <p:nvGrpSpPr>
            <p:cNvPr id="39" name="Google Shape;579;p27"/>
            <p:cNvGrpSpPr/>
            <p:nvPr/>
          </p:nvGrpSpPr>
          <p:grpSpPr>
            <a:xfrm>
              <a:off x="2353339" y="5846164"/>
              <a:ext cx="7315206" cy="1231195"/>
              <a:chOff x="929285" y="5051507"/>
              <a:chExt cx="7315206" cy="1231195"/>
            </a:xfrm>
          </p:grpSpPr>
          <p:sp>
            <p:nvSpPr>
              <p:cNvPr id="40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5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116" name="Picture 115"/>
            <p:cNvPicPr>
              <a:picLocks noChangeAspect="1"/>
            </p:cNvPicPr>
            <p:nvPr/>
          </p:nvPicPr>
          <p:blipFill rotWithShape="1">
            <a:blip r:embed="rId8"/>
            <a:srcRect l="33566" t="82000" r="39503" b="-9787"/>
            <a:stretch>
              <a:fillRect/>
            </a:stretch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0288" y="1535307"/>
            <a:ext cx="6194073" cy="283488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5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0" dur="750"/>
                                            <p:tgtEl>
                                              <p:spTgt spid="6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3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4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7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8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1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2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5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6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9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0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3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4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7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8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1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2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5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6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9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60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5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0" dur="750"/>
                                            <p:tgtEl>
                                              <p:spTgt spid="6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/>
          <p:cNvSpPr/>
          <p:nvPr/>
        </p:nvSpPr>
        <p:spPr>
          <a:xfrm>
            <a:off x="9804313" y="714827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: Rounded Corners 34"/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tangle: Rounded Corners 32"/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1575" y="476250"/>
            <a:ext cx="10439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 thương của mỗi phép chia sau dưới dạng phân số.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1352550"/>
            <a:ext cx="10467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a) 21 : 25           40 : 43            61 : 69              17 : 100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3900" y="2943225"/>
            <a:ext cx="10467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b) 9 : 4               51 : 7              60 : 69              200 : 163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447925" y="1144044"/>
            <a:ext cx="1381125" cy="1214656"/>
            <a:chOff x="9134475" y="3001419"/>
            <a:chExt cx="1381125" cy="1214656"/>
          </a:xfrm>
        </p:grpSpPr>
        <p:grpSp>
          <p:nvGrpSpPr>
            <p:cNvPr id="8" name="Group 7"/>
            <p:cNvGrpSpPr/>
            <p:nvPr/>
          </p:nvGrpSpPr>
          <p:grpSpPr>
            <a:xfrm>
              <a:off x="9420226" y="3001419"/>
              <a:ext cx="1095374" cy="1214656"/>
              <a:chOff x="1666876" y="1639344"/>
              <a:chExt cx="1095374" cy="1214656"/>
            </a:xfrm>
          </p:grpSpPr>
          <p:sp>
            <p:nvSpPr>
              <p:cNvPr id="9" name="Text Box 6"/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10953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21</a:t>
                </a:r>
              </a:p>
            </p:txBody>
          </p:sp>
          <p:sp>
            <p:nvSpPr>
              <p:cNvPr id="10" name="Text Box 7"/>
              <p:cNvSpPr txBox="1">
                <a:spLocks noChangeArrowheads="1"/>
              </p:cNvSpPr>
              <p:nvPr/>
            </p:nvSpPr>
            <p:spPr bwMode="auto">
              <a:xfrm>
                <a:off x="1685925" y="2207669"/>
                <a:ext cx="100012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25</a:t>
                </a:r>
              </a:p>
            </p:txBody>
          </p:sp>
          <p:sp>
            <p:nvSpPr>
              <p:cNvPr id="11" name="Line 8"/>
              <p:cNvSpPr>
                <a:spLocks noChangeShapeType="1"/>
              </p:cNvSpPr>
              <p:nvPr/>
            </p:nvSpPr>
            <p:spPr bwMode="auto">
              <a:xfrm flipV="1">
                <a:off x="1743075" y="2238374"/>
                <a:ext cx="533400" cy="95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67275" y="1105944"/>
            <a:ext cx="1381125" cy="1214656"/>
            <a:chOff x="9134475" y="3001419"/>
            <a:chExt cx="1381125" cy="1214656"/>
          </a:xfrm>
        </p:grpSpPr>
        <p:grpSp>
          <p:nvGrpSpPr>
            <p:cNvPr id="16" name="Group 15"/>
            <p:cNvGrpSpPr/>
            <p:nvPr/>
          </p:nvGrpSpPr>
          <p:grpSpPr>
            <a:xfrm>
              <a:off x="9420226" y="3001419"/>
              <a:ext cx="1095374" cy="1214656"/>
              <a:chOff x="1666876" y="1639344"/>
              <a:chExt cx="1095374" cy="1214656"/>
            </a:xfrm>
          </p:grpSpPr>
          <p:sp>
            <p:nvSpPr>
              <p:cNvPr id="18" name="Text Box 6"/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10953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40</a:t>
                </a:r>
              </a:p>
            </p:txBody>
          </p:sp>
          <p:sp>
            <p:nvSpPr>
              <p:cNvPr id="37" name="Text Box 7"/>
              <p:cNvSpPr txBox="1">
                <a:spLocks noChangeArrowheads="1"/>
              </p:cNvSpPr>
              <p:nvPr/>
            </p:nvSpPr>
            <p:spPr bwMode="auto">
              <a:xfrm>
                <a:off x="1685925" y="2207669"/>
                <a:ext cx="100012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43</a:t>
                </a:r>
              </a:p>
            </p:txBody>
          </p:sp>
          <p:sp>
            <p:nvSpPr>
              <p:cNvPr id="72" name="Line 8"/>
              <p:cNvSpPr>
                <a:spLocks noChangeShapeType="1"/>
              </p:cNvSpPr>
              <p:nvPr/>
            </p:nvSpPr>
            <p:spPr bwMode="auto">
              <a:xfrm flipV="1">
                <a:off x="1743075" y="2238374"/>
                <a:ext cx="533400" cy="95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362825" y="1105944"/>
            <a:ext cx="1381125" cy="1214656"/>
            <a:chOff x="9134475" y="3001419"/>
            <a:chExt cx="1381125" cy="1214656"/>
          </a:xfrm>
        </p:grpSpPr>
        <p:grpSp>
          <p:nvGrpSpPr>
            <p:cNvPr id="74" name="Group 73"/>
            <p:cNvGrpSpPr/>
            <p:nvPr/>
          </p:nvGrpSpPr>
          <p:grpSpPr>
            <a:xfrm>
              <a:off x="9420226" y="3001419"/>
              <a:ext cx="1095374" cy="1214656"/>
              <a:chOff x="1666876" y="1639344"/>
              <a:chExt cx="1095374" cy="1214656"/>
            </a:xfrm>
          </p:grpSpPr>
          <p:sp>
            <p:nvSpPr>
              <p:cNvPr id="76" name="Text Box 6"/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10953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61</a:t>
                </a:r>
              </a:p>
            </p:txBody>
          </p:sp>
          <p:sp>
            <p:nvSpPr>
              <p:cNvPr id="77" name="Text Box 7"/>
              <p:cNvSpPr txBox="1">
                <a:spLocks noChangeArrowheads="1"/>
              </p:cNvSpPr>
              <p:nvPr/>
            </p:nvSpPr>
            <p:spPr bwMode="auto">
              <a:xfrm>
                <a:off x="1685925" y="2207669"/>
                <a:ext cx="100012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69</a:t>
                </a:r>
              </a:p>
            </p:txBody>
          </p:sp>
          <p:sp>
            <p:nvSpPr>
              <p:cNvPr id="78" name="Line 8"/>
              <p:cNvSpPr>
                <a:spLocks noChangeShapeType="1"/>
              </p:cNvSpPr>
              <p:nvPr/>
            </p:nvSpPr>
            <p:spPr bwMode="auto">
              <a:xfrm flipV="1">
                <a:off x="1743075" y="2238374"/>
                <a:ext cx="533400" cy="95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0344150" y="1086894"/>
            <a:ext cx="1381125" cy="1195606"/>
            <a:chOff x="9134475" y="3001419"/>
            <a:chExt cx="1381125" cy="1195606"/>
          </a:xfrm>
        </p:grpSpPr>
        <p:grpSp>
          <p:nvGrpSpPr>
            <p:cNvPr id="80" name="Group 79"/>
            <p:cNvGrpSpPr/>
            <p:nvPr/>
          </p:nvGrpSpPr>
          <p:grpSpPr>
            <a:xfrm>
              <a:off x="9324975" y="3001419"/>
              <a:ext cx="1190625" cy="1195606"/>
              <a:chOff x="1571625" y="1639344"/>
              <a:chExt cx="1190625" cy="1195606"/>
            </a:xfrm>
          </p:grpSpPr>
          <p:sp>
            <p:nvSpPr>
              <p:cNvPr id="82" name="Text Box 6"/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10953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17</a:t>
                </a:r>
              </a:p>
            </p:txBody>
          </p:sp>
          <p:sp>
            <p:nvSpPr>
              <p:cNvPr id="83" name="Text Box 7"/>
              <p:cNvSpPr txBox="1">
                <a:spLocks noChangeArrowheads="1"/>
              </p:cNvSpPr>
              <p:nvPr/>
            </p:nvSpPr>
            <p:spPr bwMode="auto">
              <a:xfrm>
                <a:off x="1571625" y="2188619"/>
                <a:ext cx="100012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100</a:t>
                </a:r>
              </a:p>
            </p:txBody>
          </p:sp>
          <p:sp>
            <p:nvSpPr>
              <p:cNvPr id="84" name="Line 8"/>
              <p:cNvSpPr>
                <a:spLocks noChangeShapeType="1"/>
              </p:cNvSpPr>
              <p:nvPr/>
            </p:nvSpPr>
            <p:spPr bwMode="auto">
              <a:xfrm flipV="1">
                <a:off x="1743074" y="2238374"/>
                <a:ext cx="561975" cy="952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124075" y="2706144"/>
            <a:ext cx="1038225" cy="1214656"/>
            <a:chOff x="9134475" y="3001419"/>
            <a:chExt cx="1038225" cy="1214656"/>
          </a:xfrm>
        </p:grpSpPr>
        <p:grpSp>
          <p:nvGrpSpPr>
            <p:cNvPr id="86" name="Group 85"/>
            <p:cNvGrpSpPr/>
            <p:nvPr/>
          </p:nvGrpSpPr>
          <p:grpSpPr>
            <a:xfrm>
              <a:off x="9420226" y="3001419"/>
              <a:ext cx="752474" cy="1214656"/>
              <a:chOff x="1666876" y="1639344"/>
              <a:chExt cx="752474" cy="1214656"/>
            </a:xfrm>
          </p:grpSpPr>
          <p:sp>
            <p:nvSpPr>
              <p:cNvPr id="88" name="Text Box 6"/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7524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9</a:t>
                </a:r>
              </a:p>
            </p:txBody>
          </p:sp>
          <p:sp>
            <p:nvSpPr>
              <p:cNvPr id="89" name="Text Box 7"/>
              <p:cNvSpPr txBox="1">
                <a:spLocks noChangeArrowheads="1"/>
              </p:cNvSpPr>
              <p:nvPr/>
            </p:nvSpPr>
            <p:spPr bwMode="auto">
              <a:xfrm>
                <a:off x="1685926" y="2207669"/>
                <a:ext cx="6858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90" name="Line 8"/>
              <p:cNvSpPr>
                <a:spLocks noChangeShapeType="1"/>
              </p:cNvSpPr>
              <p:nvPr/>
            </p:nvSpPr>
            <p:spPr bwMode="auto">
              <a:xfrm flipV="1">
                <a:off x="1743075" y="2238374"/>
                <a:ext cx="533400" cy="95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7" name="TextBox 86"/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676775" y="2687094"/>
            <a:ext cx="1038225" cy="1214656"/>
            <a:chOff x="9134475" y="3001419"/>
            <a:chExt cx="1038225" cy="1214656"/>
          </a:xfrm>
        </p:grpSpPr>
        <p:grpSp>
          <p:nvGrpSpPr>
            <p:cNvPr id="92" name="Group 91"/>
            <p:cNvGrpSpPr/>
            <p:nvPr/>
          </p:nvGrpSpPr>
          <p:grpSpPr>
            <a:xfrm>
              <a:off x="9420226" y="3001419"/>
              <a:ext cx="752474" cy="1214656"/>
              <a:chOff x="1666876" y="1639344"/>
              <a:chExt cx="752474" cy="1214656"/>
            </a:xfrm>
          </p:grpSpPr>
          <p:sp>
            <p:nvSpPr>
              <p:cNvPr id="94" name="Text Box 6"/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7524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51</a:t>
                </a:r>
              </a:p>
            </p:txBody>
          </p:sp>
          <p:sp>
            <p:nvSpPr>
              <p:cNvPr id="95" name="Text Box 7"/>
              <p:cNvSpPr txBox="1">
                <a:spLocks noChangeArrowheads="1"/>
              </p:cNvSpPr>
              <p:nvPr/>
            </p:nvSpPr>
            <p:spPr bwMode="auto">
              <a:xfrm>
                <a:off x="1685926" y="2207669"/>
                <a:ext cx="6858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96" name="Line 8"/>
              <p:cNvSpPr>
                <a:spLocks noChangeShapeType="1"/>
              </p:cNvSpPr>
              <p:nvPr/>
            </p:nvSpPr>
            <p:spPr bwMode="auto">
              <a:xfrm flipV="1">
                <a:off x="1743075" y="2238374"/>
                <a:ext cx="533400" cy="95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3" name="TextBox 92"/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7296150" y="2696619"/>
            <a:ext cx="1038225" cy="1214656"/>
            <a:chOff x="9134475" y="3001419"/>
            <a:chExt cx="1038225" cy="1214656"/>
          </a:xfrm>
        </p:grpSpPr>
        <p:grpSp>
          <p:nvGrpSpPr>
            <p:cNvPr id="98" name="Group 97"/>
            <p:cNvGrpSpPr/>
            <p:nvPr/>
          </p:nvGrpSpPr>
          <p:grpSpPr>
            <a:xfrm>
              <a:off x="9420226" y="3001419"/>
              <a:ext cx="752474" cy="1214656"/>
              <a:chOff x="1666876" y="1639344"/>
              <a:chExt cx="752474" cy="1214656"/>
            </a:xfrm>
          </p:grpSpPr>
          <p:sp>
            <p:nvSpPr>
              <p:cNvPr id="100" name="Text Box 6"/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7524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60</a:t>
                </a:r>
              </a:p>
            </p:txBody>
          </p:sp>
          <p:sp>
            <p:nvSpPr>
              <p:cNvPr id="101" name="Text Box 7"/>
              <p:cNvSpPr txBox="1">
                <a:spLocks noChangeArrowheads="1"/>
              </p:cNvSpPr>
              <p:nvPr/>
            </p:nvSpPr>
            <p:spPr bwMode="auto">
              <a:xfrm>
                <a:off x="1685926" y="2207669"/>
                <a:ext cx="6858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69</a:t>
                </a:r>
              </a:p>
            </p:txBody>
          </p:sp>
          <p:sp>
            <p:nvSpPr>
              <p:cNvPr id="102" name="Line 8"/>
              <p:cNvSpPr>
                <a:spLocks noChangeShapeType="1"/>
              </p:cNvSpPr>
              <p:nvPr/>
            </p:nvSpPr>
            <p:spPr bwMode="auto">
              <a:xfrm flipV="1">
                <a:off x="1743075" y="2238374"/>
                <a:ext cx="533400" cy="95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9" name="TextBox 98"/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10467975" y="2687094"/>
            <a:ext cx="1209675" cy="1214656"/>
            <a:chOff x="9134475" y="3001419"/>
            <a:chExt cx="1209675" cy="1214656"/>
          </a:xfrm>
        </p:grpSpPr>
        <p:grpSp>
          <p:nvGrpSpPr>
            <p:cNvPr id="104" name="Group 103"/>
            <p:cNvGrpSpPr/>
            <p:nvPr/>
          </p:nvGrpSpPr>
          <p:grpSpPr>
            <a:xfrm>
              <a:off x="9420226" y="3001419"/>
              <a:ext cx="923924" cy="1214656"/>
              <a:chOff x="1666876" y="1639344"/>
              <a:chExt cx="923924" cy="1214656"/>
            </a:xfrm>
          </p:grpSpPr>
          <p:sp>
            <p:nvSpPr>
              <p:cNvPr id="106" name="Text Box 6"/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92392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200</a:t>
                </a:r>
              </a:p>
            </p:txBody>
          </p:sp>
          <p:sp>
            <p:nvSpPr>
              <p:cNvPr id="107" name="Text Box 7"/>
              <p:cNvSpPr txBox="1">
                <a:spLocks noChangeArrowheads="1"/>
              </p:cNvSpPr>
              <p:nvPr/>
            </p:nvSpPr>
            <p:spPr bwMode="auto">
              <a:xfrm>
                <a:off x="1685926" y="2207669"/>
                <a:ext cx="9048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163</a:t>
                </a:r>
              </a:p>
            </p:txBody>
          </p:sp>
          <p:sp>
            <p:nvSpPr>
              <p:cNvPr id="108" name="Line 8"/>
              <p:cNvSpPr>
                <a:spLocks noChangeShapeType="1"/>
              </p:cNvSpPr>
              <p:nvPr/>
            </p:nvSpPr>
            <p:spPr bwMode="auto">
              <a:xfrm flipV="1">
                <a:off x="1743074" y="2238374"/>
                <a:ext cx="771525" cy="952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5" name="TextBox 104"/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/>
          <p:cNvSpPr/>
          <p:nvPr/>
        </p:nvSpPr>
        <p:spPr>
          <a:xfrm>
            <a:off x="9804313" y="714827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: Rounded Corners 34"/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tangle: Rounded Corners 32"/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1575" y="476250"/>
            <a:ext cx="10439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phân số thích hợp là thương của mỗi phép chia.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5" y="1050024"/>
            <a:ext cx="8424862" cy="5155513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5124450" y="1933575"/>
            <a:ext cx="1714500" cy="12096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172075" y="3095625"/>
            <a:ext cx="1685925" cy="25431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143500" y="1866900"/>
            <a:ext cx="1704975" cy="2552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162550" y="4352925"/>
            <a:ext cx="1685925" cy="13906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Slidehelper - 015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EF476F"/>
      </a:accent1>
      <a:accent2>
        <a:srgbClr val="FFD166"/>
      </a:accent2>
      <a:accent3>
        <a:srgbClr val="06D6A0"/>
      </a:accent3>
      <a:accent4>
        <a:srgbClr val="118AB2"/>
      </a:accent4>
      <a:accent5>
        <a:srgbClr val="073B4C"/>
      </a:accent5>
      <a:accent6>
        <a:srgbClr val="BFBFBF"/>
      </a:accent6>
      <a:hlink>
        <a:srgbClr val="EF476F"/>
      </a:hlink>
      <a:folHlink>
        <a:srgbClr val="FFD166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</Words>
  <Application>Microsoft Office PowerPoint</Application>
  <PresentationFormat>Custom</PresentationFormat>
  <Paragraphs>86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27</cp:revision>
  <dcterms:created xsi:type="dcterms:W3CDTF">2023-12-06T12:52:00Z</dcterms:created>
  <dcterms:modified xsi:type="dcterms:W3CDTF">2026-03-09T14:16:39Z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A429C3C5A14C4F6489D1D428CF62EE92_12</vt:lpwstr>
  </property>
  <property fmtid="{D5CDD505-2E9C-101B-9397-08002B2CF9AE}" pid="3" name="KSOProductBuildVer">
    <vt:lpwstr>1033-12.2.0.13431</vt:lpwstr>
  </property>
</Properties>
</file>