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61" d="100"/>
          <a:sy n="61" d="100"/>
        </p:scale>
        <p:origin x="8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2026/1/11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30290" y="2180965"/>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12845"/>
            <a:ext cx="5884750" cy="845154"/>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3625" y="6053959"/>
            <a:ext cx="5884750" cy="845154"/>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56851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
        <p:nvSpPr>
          <p:cNvPr id="9" name="TextBox 8">
            <a:extLst>
              <a:ext uri="{FF2B5EF4-FFF2-40B4-BE49-F238E27FC236}">
                <a16:creationId xmlns:a16="http://schemas.microsoft.com/office/drawing/2014/main" id="{732E4C56-C4A1-4EAA-8391-EF98DB62475E}"/>
              </a:ext>
            </a:extLst>
          </p:cNvPr>
          <p:cNvSpPr txBox="1"/>
          <p:nvPr/>
        </p:nvSpPr>
        <p:spPr>
          <a:xfrm>
            <a:off x="2680138" y="2039007"/>
            <a:ext cx="9112469" cy="369332"/>
          </a:xfrm>
          <a:prstGeom prst="rect">
            <a:avLst/>
          </a:prstGeom>
          <a:noFill/>
        </p:spPr>
        <p:txBody>
          <a:bodyPr wrap="square" rtlCol="0">
            <a:spAutoFit/>
          </a:bodyPr>
          <a:lstStyle/>
          <a:p>
            <a:endParaRPr lang="en-US" dirty="0"/>
          </a:p>
        </p:txBody>
      </p:sp>
      <p:sp>
        <p:nvSpPr>
          <p:cNvPr id="10" name="Rectangle 9">
            <a:extLst>
              <a:ext uri="{FF2B5EF4-FFF2-40B4-BE49-F238E27FC236}">
                <a16:creationId xmlns:a16="http://schemas.microsoft.com/office/drawing/2014/main" id="{0577DF53-004B-4395-B95C-17B68403E130}"/>
              </a:ext>
            </a:extLst>
          </p:cNvPr>
          <p:cNvSpPr/>
          <p:nvPr/>
        </p:nvSpPr>
        <p:spPr>
          <a:xfrm>
            <a:off x="1221739" y="2620463"/>
            <a:ext cx="9385326" cy="2585323"/>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GV: BÙI THỊ HÀ MAI</a:t>
            </a:r>
          </a:p>
          <a:p>
            <a:pPr algn="ctr"/>
            <a:r>
              <a:rPr lang="en-US" sz="5400" b="1" cap="none" spc="0" dirty="0">
                <a:ln w="22225">
                  <a:solidFill>
                    <a:schemeClr val="accent2"/>
                  </a:solidFill>
                  <a:prstDash val="solid"/>
                </a:ln>
                <a:solidFill>
                  <a:schemeClr val="accent2">
                    <a:lumMod val="40000"/>
                    <a:lumOff val="60000"/>
                  </a:schemeClr>
                </a:solidFill>
                <a:effectLst/>
              </a:rPr>
              <a:t>LỚP: 5A4</a:t>
            </a:r>
          </a:p>
          <a:p>
            <a:pPr algn="ctr"/>
            <a:r>
              <a:rPr lang="en-US" sz="5400" b="1" dirty="0">
                <a:ln w="22225">
                  <a:solidFill>
                    <a:schemeClr val="accent2"/>
                  </a:solidFill>
                  <a:prstDash val="solid"/>
                </a:ln>
                <a:solidFill>
                  <a:schemeClr val="accent2">
                    <a:lumMod val="40000"/>
                    <a:lumOff val="60000"/>
                  </a:schemeClr>
                </a:solidFill>
              </a:rPr>
              <a:t>TRƯỜNG: TIỂU HỌC HƯNG ĐẠO</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882</TotalTime>
  <Words>665</Words>
  <Application>Microsoft Office PowerPoint</Application>
  <PresentationFormat>Widescreen</PresentationFormat>
  <Paragraphs>49</Paragraphs>
  <Slides>24</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Administrator</cp:lastModifiedBy>
  <cp:revision>19</cp:revision>
  <dcterms:created xsi:type="dcterms:W3CDTF">2020-07-21T07:25:20Z</dcterms:created>
  <dcterms:modified xsi:type="dcterms:W3CDTF">2026-01-11T02:45:33Z</dcterms:modified>
  <cp:category>9Slide.vn</cp:category>
</cp:coreProperties>
</file>